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  <p:sldMasterId id="2147483669" r:id="rId3"/>
  </p:sldMasterIdLst>
  <p:notesMasterIdLst>
    <p:notesMasterId r:id="rId14"/>
  </p:notesMasterIdLst>
  <p:handoutMasterIdLst>
    <p:handoutMasterId r:id="rId15"/>
  </p:handoutMasterIdLst>
  <p:sldIdLst>
    <p:sldId id="256" r:id="rId4"/>
    <p:sldId id="374" r:id="rId5"/>
    <p:sldId id="375" r:id="rId6"/>
    <p:sldId id="378" r:id="rId7"/>
    <p:sldId id="379" r:id="rId8"/>
    <p:sldId id="382" r:id="rId9"/>
    <p:sldId id="359" r:id="rId10"/>
    <p:sldId id="360" r:id="rId11"/>
    <p:sldId id="361" r:id="rId12"/>
    <p:sldId id="355" r:id="rId13"/>
  </p:sldIdLst>
  <p:sldSz cx="12192000" cy="6858000"/>
  <p:notesSz cx="9866313" cy="673576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53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33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422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59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67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CP Red-Templates" id="{82727190-AD3E-4D3B-99EC-48C13BBEF919}">
          <p14:sldIdLst>
            <p14:sldId id="256"/>
            <p14:sldId id="374"/>
            <p14:sldId id="375"/>
            <p14:sldId id="378"/>
            <p14:sldId id="379"/>
            <p14:sldId id="382"/>
            <p14:sldId id="359"/>
            <p14:sldId id="360"/>
            <p14:sldId id="361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D3B"/>
    <a:srgbClr val="7C4D3A"/>
    <a:srgbClr val="78D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 varScale="1">
        <p:scale>
          <a:sx n="68" d="100"/>
          <a:sy n="68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988F6-34CA-4DD2-A0A8-21A3699911F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F6DCB99-AB0A-4FB6-9018-948E5E771926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sz="2200" dirty="0" err="1"/>
            <a:t>Phối</a:t>
          </a:r>
          <a:r>
            <a:rPr lang="en-US" sz="2200" dirty="0"/>
            <a:t> </a:t>
          </a:r>
          <a:r>
            <a:rPr lang="en-US" sz="2200" dirty="0" err="1"/>
            <a:t>hợp</a:t>
          </a:r>
          <a:r>
            <a:rPr lang="en-US" sz="2200" dirty="0"/>
            <a:t> </a:t>
          </a:r>
          <a:r>
            <a:rPr lang="en-US" sz="2200" dirty="0" err="1"/>
            <a:t>với</a:t>
          </a:r>
          <a:r>
            <a:rPr lang="en-US" sz="2200" dirty="0"/>
            <a:t> ADB/MARD/</a:t>
          </a:r>
          <a:r>
            <a:rPr lang="en-US" sz="2200" dirty="0" err="1"/>
            <a:t>VnSat</a:t>
          </a:r>
          <a:r>
            <a:rPr lang="en-US" sz="2200" dirty="0"/>
            <a:t> </a:t>
          </a:r>
          <a:r>
            <a:rPr lang="en-US" sz="2200" dirty="0" err="1"/>
            <a:t>về</a:t>
          </a:r>
          <a:r>
            <a:rPr lang="en-US" sz="2200" dirty="0"/>
            <a:t> </a:t>
          </a:r>
          <a:r>
            <a:rPr lang="en-US" sz="2200" dirty="0" err="1"/>
            <a:t>quản</a:t>
          </a:r>
          <a:r>
            <a:rPr lang="en-US" sz="2200" dirty="0"/>
            <a:t> </a:t>
          </a:r>
          <a:r>
            <a:rPr lang="en-US" sz="2200" dirty="0" err="1"/>
            <a:t>lý</a:t>
          </a:r>
          <a:r>
            <a:rPr lang="en-US" sz="2200" dirty="0"/>
            <a:t> </a:t>
          </a:r>
          <a:r>
            <a:rPr lang="en-US" sz="2200" dirty="0" err="1"/>
            <a:t>nước</a:t>
          </a:r>
          <a:endParaRPr lang="en-US" sz="20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EDFC7-B14E-4881-8CC3-399B63F1AED7}" type="sibTrans" cxnId="{87C73501-3552-4CA7-B1AD-D341B9CCD6F1}">
      <dgm:prSet/>
      <dgm:spPr/>
      <dgm:t>
        <a:bodyPr/>
        <a:lstStyle/>
        <a:p>
          <a:endParaRPr lang="en-US"/>
        </a:p>
      </dgm:t>
    </dgm:pt>
    <dgm:pt modelId="{3D10E0D4-F552-4AE7-BA7B-4AEBEC36C059}" type="parTrans" cxnId="{87C73501-3552-4CA7-B1AD-D341B9CCD6F1}">
      <dgm:prSet/>
      <dgm:spPr/>
      <dgm:t>
        <a:bodyPr/>
        <a:lstStyle/>
        <a:p>
          <a:endParaRPr lang="en-US"/>
        </a:p>
      </dgm:t>
    </dgm:pt>
    <dgm:pt modelId="{1DEDC913-3F2A-4DEC-8763-5203C359EEE8}" type="pres">
      <dgm:prSet presAssocID="{BC2988F6-34CA-4DD2-A0A8-21A3699911F0}" presName="compositeShape" presStyleCnt="0">
        <dgm:presLayoutVars>
          <dgm:chMax val="7"/>
          <dgm:dir/>
          <dgm:resizeHandles val="exact"/>
        </dgm:presLayoutVars>
      </dgm:prSet>
      <dgm:spPr/>
    </dgm:pt>
    <dgm:pt modelId="{A4075F97-0894-4EF3-82A4-EBC0E2658A39}" type="pres">
      <dgm:prSet presAssocID="{3F6DCB99-AB0A-4FB6-9018-948E5E771926}" presName="circ1TxSh" presStyleLbl="vennNode1" presStyleIdx="0" presStyleCnt="1" custScaleX="112500" custLinFactNeighborX="-2500" custLinFactNeighborY="-16526"/>
      <dgm:spPr/>
    </dgm:pt>
  </dgm:ptLst>
  <dgm:cxnLst>
    <dgm:cxn modelId="{87C73501-3552-4CA7-B1AD-D341B9CCD6F1}" srcId="{BC2988F6-34CA-4DD2-A0A8-21A3699911F0}" destId="{3F6DCB99-AB0A-4FB6-9018-948E5E771926}" srcOrd="0" destOrd="0" parTransId="{3D10E0D4-F552-4AE7-BA7B-4AEBEC36C059}" sibTransId="{44AEDFC7-B14E-4881-8CC3-399B63F1AED7}"/>
    <dgm:cxn modelId="{16D76377-5E5F-4847-9D1C-4C1B4E1B8A2D}" type="presOf" srcId="{BC2988F6-34CA-4DD2-A0A8-21A3699911F0}" destId="{1DEDC913-3F2A-4DEC-8763-5203C359EEE8}" srcOrd="0" destOrd="0" presId="urn:microsoft.com/office/officeart/2005/8/layout/venn1"/>
    <dgm:cxn modelId="{D0F489ED-1BB4-4F4C-A973-A9A7ADFCC7A3}" type="presOf" srcId="{3F6DCB99-AB0A-4FB6-9018-948E5E771926}" destId="{A4075F97-0894-4EF3-82A4-EBC0E2658A39}" srcOrd="0" destOrd="0" presId="urn:microsoft.com/office/officeart/2005/8/layout/venn1"/>
    <dgm:cxn modelId="{3363F289-99EF-4B5A-85FD-50F6A6CA7848}" type="presParOf" srcId="{1DEDC913-3F2A-4DEC-8763-5203C359EEE8}" destId="{A4075F97-0894-4EF3-82A4-EBC0E2658A3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8CA2C-5128-4D17-9ED1-9EA4924906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6C7DCD-7DEE-4569-ABF5-18A202C448AA}">
      <dgm:prSet/>
      <dgm:spPr/>
      <dgm:t>
        <a:bodyPr/>
        <a:lstStyle/>
        <a:p>
          <a:r>
            <a:rPr lang="en-US" dirty="0" err="1"/>
            <a:t>Thí</a:t>
          </a:r>
          <a:r>
            <a:rPr lang="en-US" dirty="0"/>
            <a:t>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mở</a:t>
          </a:r>
          <a:r>
            <a:rPr lang="en-US" dirty="0"/>
            <a:t> </a:t>
          </a:r>
          <a:r>
            <a:rPr lang="en-US" dirty="0" err="1"/>
            <a:t>rộng</a:t>
          </a:r>
          <a:r>
            <a:rPr lang="en-US" dirty="0"/>
            <a:t> </a:t>
          </a:r>
          <a:r>
            <a:rPr lang="en-US" dirty="0" err="1"/>
            <a:t>mô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tích</a:t>
          </a:r>
          <a:r>
            <a:rPr lang="en-US" dirty="0"/>
            <a:t> </a:t>
          </a:r>
          <a:r>
            <a:rPr lang="en-US" dirty="0" err="1"/>
            <a:t>tụ</a:t>
          </a:r>
          <a:r>
            <a:rPr lang="en-US" dirty="0"/>
            <a:t> </a:t>
          </a:r>
          <a:r>
            <a:rPr lang="en-US" dirty="0" err="1"/>
            <a:t>sản</a:t>
          </a:r>
          <a:r>
            <a:rPr lang="en-US" dirty="0"/>
            <a:t> </a:t>
          </a:r>
          <a:r>
            <a:rPr lang="en-US" dirty="0" err="1"/>
            <a:t>xuất</a:t>
          </a:r>
          <a:endParaRPr lang="en-US" dirty="0"/>
        </a:p>
      </dgm:t>
    </dgm:pt>
    <dgm:pt modelId="{B2402CAE-287F-4F98-819A-3BB2C7EBEA18}" type="parTrans" cxnId="{31413069-8E41-4C38-974D-C76888D77325}">
      <dgm:prSet/>
      <dgm:spPr/>
      <dgm:t>
        <a:bodyPr/>
        <a:lstStyle/>
        <a:p>
          <a:endParaRPr lang="en-US"/>
        </a:p>
      </dgm:t>
    </dgm:pt>
    <dgm:pt modelId="{01DD7FB7-84F8-40BD-87A8-6ADF291B4AF4}" type="sibTrans" cxnId="{31413069-8E41-4C38-974D-C76888D77325}">
      <dgm:prSet/>
      <dgm:spPr/>
      <dgm:t>
        <a:bodyPr/>
        <a:lstStyle/>
        <a:p>
          <a:endParaRPr lang="en-US"/>
        </a:p>
      </dgm:t>
    </dgm:pt>
    <dgm:pt modelId="{E0A96C46-E9CB-4A0C-B1C4-17CDAAC35D78}">
      <dgm:prSet/>
      <dgm:spPr/>
      <dgm:t>
        <a:bodyPr/>
        <a:lstStyle/>
        <a:p>
          <a:r>
            <a:rPr lang="en-US" dirty="0"/>
            <a:t>D </a:t>
          </a:r>
          <a:r>
            <a:rPr lang="en-US" dirty="0" err="1"/>
            <a:t>Phát</a:t>
          </a:r>
          <a:r>
            <a:rPr lang="en-US" dirty="0"/>
            <a:t> </a:t>
          </a:r>
          <a:r>
            <a:rPr lang="en-US" dirty="0" err="1"/>
            <a:t>triển</a:t>
          </a:r>
          <a:r>
            <a:rPr lang="en-US" dirty="0"/>
            <a:t>/</a:t>
          </a:r>
          <a:r>
            <a:rPr lang="en-US" dirty="0" err="1"/>
            <a:t>nâng</a:t>
          </a:r>
          <a:r>
            <a:rPr lang="en-US" dirty="0"/>
            <a:t> </a:t>
          </a:r>
          <a:r>
            <a:rPr lang="en-US" dirty="0" err="1"/>
            <a:t>cấp</a:t>
          </a:r>
          <a:r>
            <a:rPr lang="en-US" dirty="0"/>
            <a:t> NSC </a:t>
          </a:r>
        </a:p>
      </dgm:t>
    </dgm:pt>
    <dgm:pt modelId="{FDE56E3B-D46A-41D1-BDB4-FD49967AC489}" type="parTrans" cxnId="{667D652D-8C20-46FF-A9FB-C5D2471D11BF}">
      <dgm:prSet/>
      <dgm:spPr/>
      <dgm:t>
        <a:bodyPr/>
        <a:lstStyle/>
        <a:p>
          <a:endParaRPr lang="en-US"/>
        </a:p>
      </dgm:t>
    </dgm:pt>
    <dgm:pt modelId="{4000B6A6-122F-4AEE-9E64-4A4A54AE3BDF}" type="sibTrans" cxnId="{667D652D-8C20-46FF-A9FB-C5D2471D11BF}">
      <dgm:prSet/>
      <dgm:spPr/>
      <dgm:t>
        <a:bodyPr/>
        <a:lstStyle/>
        <a:p>
          <a:endParaRPr lang="en-US"/>
        </a:p>
      </dgm:t>
    </dgm:pt>
    <dgm:pt modelId="{0A9A41F6-56BA-435A-A0A3-7307BCDE1284}">
      <dgm:prSet/>
      <dgm:spPr/>
      <dgm:t>
        <a:bodyPr/>
        <a:lstStyle/>
        <a:p>
          <a:r>
            <a:rPr lang="en-US" dirty="0" err="1"/>
            <a:t>Xây</a:t>
          </a:r>
          <a:r>
            <a:rPr lang="en-US" dirty="0"/>
            <a:t> </a:t>
          </a:r>
          <a:r>
            <a:rPr lang="en-US" dirty="0" err="1"/>
            <a:t>dựng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r>
            <a:rPr lang="en-US" dirty="0"/>
            <a:t> M&amp;E NSC</a:t>
          </a:r>
        </a:p>
      </dgm:t>
    </dgm:pt>
    <dgm:pt modelId="{7738C53F-06BD-4E68-A5DB-6359F51B8555}" type="parTrans" cxnId="{664D3DEF-B7CF-41BE-84DE-95072F4DF7BF}">
      <dgm:prSet/>
      <dgm:spPr/>
      <dgm:t>
        <a:bodyPr/>
        <a:lstStyle/>
        <a:p>
          <a:endParaRPr lang="en-US"/>
        </a:p>
      </dgm:t>
    </dgm:pt>
    <dgm:pt modelId="{8767E606-BC4E-4011-BB40-6D1A17D6170B}" type="sibTrans" cxnId="{664D3DEF-B7CF-41BE-84DE-95072F4DF7BF}">
      <dgm:prSet/>
      <dgm:spPr/>
      <dgm:t>
        <a:bodyPr/>
        <a:lstStyle/>
        <a:p>
          <a:endParaRPr lang="en-US"/>
        </a:p>
      </dgm:t>
    </dgm:pt>
    <dgm:pt modelId="{B73EBB65-609D-4712-A149-D9DFA2089883}" type="pres">
      <dgm:prSet presAssocID="{86A8CA2C-5128-4D17-9ED1-9EA492490653}" presName="linearFlow" presStyleCnt="0">
        <dgm:presLayoutVars>
          <dgm:dir/>
          <dgm:resizeHandles val="exact"/>
        </dgm:presLayoutVars>
      </dgm:prSet>
      <dgm:spPr/>
    </dgm:pt>
    <dgm:pt modelId="{46060850-27C0-41CB-9F58-CA67EB9B442A}" type="pres">
      <dgm:prSet presAssocID="{9D6C7DCD-7DEE-4569-ABF5-18A202C448AA}" presName="composite" presStyleCnt="0"/>
      <dgm:spPr/>
    </dgm:pt>
    <dgm:pt modelId="{3374370F-AA78-43C1-BA7E-1CF2D5B80E5B}" type="pres">
      <dgm:prSet presAssocID="{9D6C7DCD-7DEE-4569-ABF5-18A202C448AA}" presName="imgShp" presStyleLbl="fgImgPlace1" presStyleIdx="0" presStyleCnt="3" custLinFactNeighborX="-2274" custLinFactNeighborY="141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</dgm:spPr>
    </dgm:pt>
    <dgm:pt modelId="{1AF0A77A-3573-4E9D-B082-2C7F8A8F04E2}" type="pres">
      <dgm:prSet presAssocID="{9D6C7DCD-7DEE-4569-ABF5-18A202C448AA}" presName="txShp" presStyleLbl="node1" presStyleIdx="0" presStyleCnt="3" custLinFactNeighborX="-2084" custLinFactNeighborY="3285">
        <dgm:presLayoutVars>
          <dgm:bulletEnabled val="1"/>
        </dgm:presLayoutVars>
      </dgm:prSet>
      <dgm:spPr/>
    </dgm:pt>
    <dgm:pt modelId="{566A4330-93C9-4C6C-95AB-504B8B6468C6}" type="pres">
      <dgm:prSet presAssocID="{01DD7FB7-84F8-40BD-87A8-6ADF291B4AF4}" presName="spacing" presStyleCnt="0"/>
      <dgm:spPr/>
    </dgm:pt>
    <dgm:pt modelId="{9AE460E3-08CA-47AD-B49E-75A74E9F6E03}" type="pres">
      <dgm:prSet presAssocID="{E0A96C46-E9CB-4A0C-B1C4-17CDAAC35D78}" presName="composite" presStyleCnt="0"/>
      <dgm:spPr/>
    </dgm:pt>
    <dgm:pt modelId="{C7CF0BE5-EFBC-45F2-94F4-06EB56C21260}" type="pres">
      <dgm:prSet presAssocID="{E0A96C46-E9CB-4A0C-B1C4-17CDAAC35D78}" presName="imgShp" presStyleLbl="fgImgPlace1" presStyleIdx="1" presStyleCnt="3" custLinFactNeighborX="-4647" custLinFactNeighborY="27041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1637B5-F90A-488E-B1DB-13DC381331EE}" type="pres">
      <dgm:prSet presAssocID="{E0A96C46-E9CB-4A0C-B1C4-17CDAAC35D78}" presName="txShp" presStyleLbl="node1" presStyleIdx="1" presStyleCnt="3" custLinFactNeighborX="-185" custLinFactNeighborY="22441">
        <dgm:presLayoutVars>
          <dgm:bulletEnabled val="1"/>
        </dgm:presLayoutVars>
      </dgm:prSet>
      <dgm:spPr/>
    </dgm:pt>
    <dgm:pt modelId="{72CF29B9-E15D-4B40-B347-DE605A6267DD}" type="pres">
      <dgm:prSet presAssocID="{4000B6A6-122F-4AEE-9E64-4A4A54AE3BDF}" presName="spacing" presStyleCnt="0"/>
      <dgm:spPr/>
    </dgm:pt>
    <dgm:pt modelId="{A397A9C6-9B88-4C6A-AE77-87FC68430569}" type="pres">
      <dgm:prSet presAssocID="{0A9A41F6-56BA-435A-A0A3-7307BCDE1284}" presName="composite" presStyleCnt="0"/>
      <dgm:spPr/>
    </dgm:pt>
    <dgm:pt modelId="{9B0FEADD-A4F3-4E13-8455-CB7D5D33C7F8}" type="pres">
      <dgm:prSet presAssocID="{0A9A41F6-56BA-435A-A0A3-7307BCDE1284}" presName="imgShp" presStyleLbl="fgImgPlace1" presStyleIdx="2" presStyleCnt="3" custLinFactNeighborX="2137" custLinFactNeighborY="4690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E94EB22-DA23-488B-BA80-509B30AE423C}" type="pres">
      <dgm:prSet presAssocID="{0A9A41F6-56BA-435A-A0A3-7307BCDE1284}" presName="txShp" presStyleLbl="node1" presStyleIdx="2" presStyleCnt="3" custLinFactNeighborX="4086" custLinFactNeighborY="44492">
        <dgm:presLayoutVars>
          <dgm:bulletEnabled val="1"/>
        </dgm:presLayoutVars>
      </dgm:prSet>
      <dgm:spPr/>
    </dgm:pt>
  </dgm:ptLst>
  <dgm:cxnLst>
    <dgm:cxn modelId="{667D652D-8C20-46FF-A9FB-C5D2471D11BF}" srcId="{86A8CA2C-5128-4D17-9ED1-9EA492490653}" destId="{E0A96C46-E9CB-4A0C-B1C4-17CDAAC35D78}" srcOrd="1" destOrd="0" parTransId="{FDE56E3B-D46A-41D1-BDB4-FD49967AC489}" sibTransId="{4000B6A6-122F-4AEE-9E64-4A4A54AE3BDF}"/>
    <dgm:cxn modelId="{8FAFD835-17F1-4D10-ACBA-80145F20B005}" type="presOf" srcId="{0A9A41F6-56BA-435A-A0A3-7307BCDE1284}" destId="{DE94EB22-DA23-488B-BA80-509B30AE423C}" srcOrd="0" destOrd="0" presId="urn:microsoft.com/office/officeart/2005/8/layout/vList3"/>
    <dgm:cxn modelId="{31413069-8E41-4C38-974D-C76888D77325}" srcId="{86A8CA2C-5128-4D17-9ED1-9EA492490653}" destId="{9D6C7DCD-7DEE-4569-ABF5-18A202C448AA}" srcOrd="0" destOrd="0" parTransId="{B2402CAE-287F-4F98-819A-3BB2C7EBEA18}" sibTransId="{01DD7FB7-84F8-40BD-87A8-6ADF291B4AF4}"/>
    <dgm:cxn modelId="{DF9CC37A-31E2-4909-875C-AA4E0739A7A1}" type="presOf" srcId="{9D6C7DCD-7DEE-4569-ABF5-18A202C448AA}" destId="{1AF0A77A-3573-4E9D-B082-2C7F8A8F04E2}" srcOrd="0" destOrd="0" presId="urn:microsoft.com/office/officeart/2005/8/layout/vList3"/>
    <dgm:cxn modelId="{7F3E8AA5-8AA1-4A16-9E7F-64077E698CB0}" type="presOf" srcId="{86A8CA2C-5128-4D17-9ED1-9EA492490653}" destId="{B73EBB65-609D-4712-A149-D9DFA2089883}" srcOrd="0" destOrd="0" presId="urn:microsoft.com/office/officeart/2005/8/layout/vList3"/>
    <dgm:cxn modelId="{250F20E0-2DE6-4961-8D45-1A83A1A84643}" type="presOf" srcId="{E0A96C46-E9CB-4A0C-B1C4-17CDAAC35D78}" destId="{C31637B5-F90A-488E-B1DB-13DC381331EE}" srcOrd="0" destOrd="0" presId="urn:microsoft.com/office/officeart/2005/8/layout/vList3"/>
    <dgm:cxn modelId="{664D3DEF-B7CF-41BE-84DE-95072F4DF7BF}" srcId="{86A8CA2C-5128-4D17-9ED1-9EA492490653}" destId="{0A9A41F6-56BA-435A-A0A3-7307BCDE1284}" srcOrd="2" destOrd="0" parTransId="{7738C53F-06BD-4E68-A5DB-6359F51B8555}" sibTransId="{8767E606-BC4E-4011-BB40-6D1A17D6170B}"/>
    <dgm:cxn modelId="{88C27C6A-4E38-46BE-B23D-027AC239D1DA}" type="presParOf" srcId="{B73EBB65-609D-4712-A149-D9DFA2089883}" destId="{46060850-27C0-41CB-9F58-CA67EB9B442A}" srcOrd="0" destOrd="0" presId="urn:microsoft.com/office/officeart/2005/8/layout/vList3"/>
    <dgm:cxn modelId="{C38549FF-7DCB-431A-887A-6B549FA4F3E6}" type="presParOf" srcId="{46060850-27C0-41CB-9F58-CA67EB9B442A}" destId="{3374370F-AA78-43C1-BA7E-1CF2D5B80E5B}" srcOrd="0" destOrd="0" presId="urn:microsoft.com/office/officeart/2005/8/layout/vList3"/>
    <dgm:cxn modelId="{6FE9A4BB-52DF-4293-9E3E-4F163471DA06}" type="presParOf" srcId="{46060850-27C0-41CB-9F58-CA67EB9B442A}" destId="{1AF0A77A-3573-4E9D-B082-2C7F8A8F04E2}" srcOrd="1" destOrd="0" presId="urn:microsoft.com/office/officeart/2005/8/layout/vList3"/>
    <dgm:cxn modelId="{E35BB234-AC7C-4BC6-9F3F-10ED690E8BAC}" type="presParOf" srcId="{B73EBB65-609D-4712-A149-D9DFA2089883}" destId="{566A4330-93C9-4C6C-95AB-504B8B6468C6}" srcOrd="1" destOrd="0" presId="urn:microsoft.com/office/officeart/2005/8/layout/vList3"/>
    <dgm:cxn modelId="{2EB16F1C-204A-4A17-B7BC-BA687D08D090}" type="presParOf" srcId="{B73EBB65-609D-4712-A149-D9DFA2089883}" destId="{9AE460E3-08CA-47AD-B49E-75A74E9F6E03}" srcOrd="2" destOrd="0" presId="urn:microsoft.com/office/officeart/2005/8/layout/vList3"/>
    <dgm:cxn modelId="{3F70673E-276D-4910-A8B1-BFDF13412F45}" type="presParOf" srcId="{9AE460E3-08CA-47AD-B49E-75A74E9F6E03}" destId="{C7CF0BE5-EFBC-45F2-94F4-06EB56C21260}" srcOrd="0" destOrd="0" presId="urn:microsoft.com/office/officeart/2005/8/layout/vList3"/>
    <dgm:cxn modelId="{F29E9418-CA73-468D-B49E-35F147A5A8E5}" type="presParOf" srcId="{9AE460E3-08CA-47AD-B49E-75A74E9F6E03}" destId="{C31637B5-F90A-488E-B1DB-13DC381331EE}" srcOrd="1" destOrd="0" presId="urn:microsoft.com/office/officeart/2005/8/layout/vList3"/>
    <dgm:cxn modelId="{5FEE629A-A681-407F-A270-85D1C12663F2}" type="presParOf" srcId="{B73EBB65-609D-4712-A149-D9DFA2089883}" destId="{72CF29B9-E15D-4B40-B347-DE605A6267DD}" srcOrd="3" destOrd="0" presId="urn:microsoft.com/office/officeart/2005/8/layout/vList3"/>
    <dgm:cxn modelId="{4F5F3060-4C23-4963-A369-ECFB51C55E35}" type="presParOf" srcId="{B73EBB65-609D-4712-A149-D9DFA2089883}" destId="{A397A9C6-9B88-4C6A-AE77-87FC68430569}" srcOrd="4" destOrd="0" presId="urn:microsoft.com/office/officeart/2005/8/layout/vList3"/>
    <dgm:cxn modelId="{E2FA8FAF-C887-420C-8D39-85E0D0EC807B}" type="presParOf" srcId="{A397A9C6-9B88-4C6A-AE77-87FC68430569}" destId="{9B0FEADD-A4F3-4E13-8455-CB7D5D33C7F8}" srcOrd="0" destOrd="0" presId="urn:microsoft.com/office/officeart/2005/8/layout/vList3"/>
    <dgm:cxn modelId="{CEEA9F99-5B7C-4F6F-B918-6000DCC0F31C}" type="presParOf" srcId="{A397A9C6-9B88-4C6A-AE77-87FC68430569}" destId="{DE94EB22-DA23-488B-BA80-509B30AE42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E5231-61D3-4F7F-A817-09863947CF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E048617-44C5-46CC-91D5-47D6E49CF0B0}">
      <dgm:prSet phldrT="[Text]"/>
      <dgm:spPr/>
      <dgm:t>
        <a:bodyPr/>
        <a:lstStyle/>
        <a:p>
          <a:r>
            <a:rPr lang="en-US" dirty="0" err="1"/>
            <a:t>Nghiên</a:t>
          </a:r>
          <a:r>
            <a:rPr lang="en-US" dirty="0"/>
            <a:t> </a:t>
          </a:r>
          <a:r>
            <a:rPr lang="en-US" dirty="0" err="1"/>
            <a:t>cứu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thay</a:t>
          </a:r>
          <a:r>
            <a:rPr lang="en-US" dirty="0"/>
            <a:t> </a:t>
          </a:r>
          <a:r>
            <a:rPr lang="en-US" dirty="0" err="1"/>
            <a:t>đổi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pháp</a:t>
          </a:r>
          <a:r>
            <a:rPr lang="en-US" dirty="0"/>
            <a:t> </a:t>
          </a:r>
          <a:r>
            <a:rPr lang="en-US" dirty="0" err="1"/>
            <a:t>lý</a:t>
          </a:r>
          <a:endParaRPr lang="en-US" dirty="0"/>
        </a:p>
      </dgm:t>
    </dgm:pt>
    <dgm:pt modelId="{87658E63-92CC-4728-A7DE-E578C5260881}" type="parTrans" cxnId="{D4EEDF41-1997-4DC4-95FF-BC48AD0AB245}">
      <dgm:prSet/>
      <dgm:spPr/>
      <dgm:t>
        <a:bodyPr/>
        <a:lstStyle/>
        <a:p>
          <a:endParaRPr lang="en-US"/>
        </a:p>
      </dgm:t>
    </dgm:pt>
    <dgm:pt modelId="{B1DEC41C-AE20-4CC0-BBB4-7A737E2D73E0}" type="sibTrans" cxnId="{D4EEDF41-1997-4DC4-95FF-BC48AD0AB245}">
      <dgm:prSet/>
      <dgm:spPr/>
      <dgm:t>
        <a:bodyPr/>
        <a:lstStyle/>
        <a:p>
          <a:endParaRPr lang="en-US"/>
        </a:p>
      </dgm:t>
    </dgm:pt>
    <dgm:pt modelId="{263E41CB-A9D8-4DAA-996C-60CB1624C246}">
      <dgm:prSet phldrT="[Text]"/>
      <dgm:spPr/>
      <dgm:t>
        <a:bodyPr/>
        <a:lstStyle/>
        <a:p>
          <a:r>
            <a:rPr lang="en-US" dirty="0" err="1"/>
            <a:t>Thí</a:t>
          </a:r>
          <a:r>
            <a:rPr lang="en-US" dirty="0"/>
            <a:t> </a:t>
          </a:r>
          <a:r>
            <a:rPr lang="en-US" dirty="0" err="1"/>
            <a:t>điểm</a:t>
          </a:r>
          <a:r>
            <a:rPr lang="en-US" dirty="0"/>
            <a:t> ở 1 </a:t>
          </a:r>
          <a:r>
            <a:rPr lang="en-US" dirty="0" err="1"/>
            <a:t>tỉnh</a:t>
          </a:r>
          <a:r>
            <a:rPr lang="en-US" dirty="0"/>
            <a:t> </a:t>
          </a:r>
          <a:r>
            <a:rPr lang="en-US" dirty="0" err="1"/>
            <a:t>trồng</a:t>
          </a:r>
          <a:r>
            <a:rPr lang="en-US" dirty="0"/>
            <a:t> </a:t>
          </a:r>
          <a:r>
            <a:rPr lang="en-US" dirty="0" err="1"/>
            <a:t>cà</a:t>
          </a:r>
          <a:r>
            <a:rPr lang="en-US" dirty="0"/>
            <a:t> </a:t>
          </a:r>
          <a:r>
            <a:rPr lang="en-US" dirty="0" err="1"/>
            <a:t>phê</a:t>
          </a:r>
          <a:endParaRPr lang="en-US" dirty="0"/>
        </a:p>
      </dgm:t>
    </dgm:pt>
    <dgm:pt modelId="{4319FEBE-821A-450E-92C5-591FC52F3786}" type="parTrans" cxnId="{6DD0CEEA-6138-4F1D-9F00-1FF5C5D85B27}">
      <dgm:prSet/>
      <dgm:spPr/>
      <dgm:t>
        <a:bodyPr/>
        <a:lstStyle/>
        <a:p>
          <a:endParaRPr lang="en-US"/>
        </a:p>
      </dgm:t>
    </dgm:pt>
    <dgm:pt modelId="{4A05FA49-1806-4245-856F-A336936C3B68}" type="sibTrans" cxnId="{6DD0CEEA-6138-4F1D-9F00-1FF5C5D85B27}">
      <dgm:prSet/>
      <dgm:spPr/>
      <dgm:t>
        <a:bodyPr/>
        <a:lstStyle/>
        <a:p>
          <a:endParaRPr lang="en-US"/>
        </a:p>
      </dgm:t>
    </dgm:pt>
    <dgm:pt modelId="{945D35B8-B17A-41ED-B961-75D79E29A37A}" type="pres">
      <dgm:prSet presAssocID="{4B5E5231-61D3-4F7F-A817-09863947CF5E}" presName="compositeShape" presStyleCnt="0">
        <dgm:presLayoutVars>
          <dgm:dir/>
          <dgm:resizeHandles/>
        </dgm:presLayoutVars>
      </dgm:prSet>
      <dgm:spPr/>
    </dgm:pt>
    <dgm:pt modelId="{83AB238B-3284-4801-AE55-B7B8DBC2868F}" type="pres">
      <dgm:prSet presAssocID="{4B5E5231-61D3-4F7F-A817-09863947CF5E}" presName="pyramid" presStyleLbl="node1" presStyleIdx="0" presStyleCnt="1"/>
      <dgm:spPr/>
    </dgm:pt>
    <dgm:pt modelId="{220B54FD-E09C-479C-B359-C41015B68861}" type="pres">
      <dgm:prSet presAssocID="{4B5E5231-61D3-4F7F-A817-09863947CF5E}" presName="theList" presStyleCnt="0"/>
      <dgm:spPr/>
    </dgm:pt>
    <dgm:pt modelId="{B1483CFC-D2F5-4BD4-8512-E7860196EBC1}" type="pres">
      <dgm:prSet presAssocID="{EE048617-44C5-46CC-91D5-47D6E49CF0B0}" presName="aNode" presStyleLbl="fgAcc1" presStyleIdx="0" presStyleCnt="2">
        <dgm:presLayoutVars>
          <dgm:bulletEnabled val="1"/>
        </dgm:presLayoutVars>
      </dgm:prSet>
      <dgm:spPr/>
    </dgm:pt>
    <dgm:pt modelId="{A8AB9E80-16D8-42AE-A6B8-D039C91E0210}" type="pres">
      <dgm:prSet presAssocID="{EE048617-44C5-46CC-91D5-47D6E49CF0B0}" presName="aSpace" presStyleCnt="0"/>
      <dgm:spPr/>
    </dgm:pt>
    <dgm:pt modelId="{8436DC6E-8C25-4846-AAFD-3D291FFFF2A2}" type="pres">
      <dgm:prSet presAssocID="{263E41CB-A9D8-4DAA-996C-60CB1624C246}" presName="aNode" presStyleLbl="fgAcc1" presStyleIdx="1" presStyleCnt="2">
        <dgm:presLayoutVars>
          <dgm:bulletEnabled val="1"/>
        </dgm:presLayoutVars>
      </dgm:prSet>
      <dgm:spPr/>
    </dgm:pt>
    <dgm:pt modelId="{103FD30F-E202-420B-8665-C99E73755071}" type="pres">
      <dgm:prSet presAssocID="{263E41CB-A9D8-4DAA-996C-60CB1624C246}" presName="aSpace" presStyleCnt="0"/>
      <dgm:spPr/>
    </dgm:pt>
  </dgm:ptLst>
  <dgm:cxnLst>
    <dgm:cxn modelId="{DB6D4E17-CAB3-4741-9460-E39328C0485E}" type="presOf" srcId="{4B5E5231-61D3-4F7F-A817-09863947CF5E}" destId="{945D35B8-B17A-41ED-B961-75D79E29A37A}" srcOrd="0" destOrd="0" presId="urn:microsoft.com/office/officeart/2005/8/layout/pyramid2"/>
    <dgm:cxn modelId="{D4EEDF41-1997-4DC4-95FF-BC48AD0AB245}" srcId="{4B5E5231-61D3-4F7F-A817-09863947CF5E}" destId="{EE048617-44C5-46CC-91D5-47D6E49CF0B0}" srcOrd="0" destOrd="0" parTransId="{87658E63-92CC-4728-A7DE-E578C5260881}" sibTransId="{B1DEC41C-AE20-4CC0-BBB4-7A737E2D73E0}"/>
    <dgm:cxn modelId="{8380DE88-5A78-4245-94B4-6FA6A9C39B0F}" type="presOf" srcId="{263E41CB-A9D8-4DAA-996C-60CB1624C246}" destId="{8436DC6E-8C25-4846-AAFD-3D291FFFF2A2}" srcOrd="0" destOrd="0" presId="urn:microsoft.com/office/officeart/2005/8/layout/pyramid2"/>
    <dgm:cxn modelId="{ADB17CD0-49DD-43AC-8AB5-F73E625477DC}" type="presOf" srcId="{EE048617-44C5-46CC-91D5-47D6E49CF0B0}" destId="{B1483CFC-D2F5-4BD4-8512-E7860196EBC1}" srcOrd="0" destOrd="0" presId="urn:microsoft.com/office/officeart/2005/8/layout/pyramid2"/>
    <dgm:cxn modelId="{6DD0CEEA-6138-4F1D-9F00-1FF5C5D85B27}" srcId="{4B5E5231-61D3-4F7F-A817-09863947CF5E}" destId="{263E41CB-A9D8-4DAA-996C-60CB1624C246}" srcOrd="1" destOrd="0" parTransId="{4319FEBE-821A-450E-92C5-591FC52F3786}" sibTransId="{4A05FA49-1806-4245-856F-A336936C3B68}"/>
    <dgm:cxn modelId="{9DDC1606-23E7-4F4E-BC6C-BB0EF796F1B1}" type="presParOf" srcId="{945D35B8-B17A-41ED-B961-75D79E29A37A}" destId="{83AB238B-3284-4801-AE55-B7B8DBC2868F}" srcOrd="0" destOrd="0" presId="urn:microsoft.com/office/officeart/2005/8/layout/pyramid2"/>
    <dgm:cxn modelId="{D173ADA5-352C-4341-9D2A-E6681AA935F7}" type="presParOf" srcId="{945D35B8-B17A-41ED-B961-75D79E29A37A}" destId="{220B54FD-E09C-479C-B359-C41015B68861}" srcOrd="1" destOrd="0" presId="urn:microsoft.com/office/officeart/2005/8/layout/pyramid2"/>
    <dgm:cxn modelId="{8116FAD4-BA0C-4D65-ABA7-322217F88F5A}" type="presParOf" srcId="{220B54FD-E09C-479C-B359-C41015B68861}" destId="{B1483CFC-D2F5-4BD4-8512-E7860196EBC1}" srcOrd="0" destOrd="0" presId="urn:microsoft.com/office/officeart/2005/8/layout/pyramid2"/>
    <dgm:cxn modelId="{1D37009D-B6FD-4C8B-9E1B-DF5CF436730A}" type="presParOf" srcId="{220B54FD-E09C-479C-B359-C41015B68861}" destId="{A8AB9E80-16D8-42AE-A6B8-D039C91E0210}" srcOrd="1" destOrd="0" presId="urn:microsoft.com/office/officeart/2005/8/layout/pyramid2"/>
    <dgm:cxn modelId="{8C8460DC-D4D0-4105-B64C-96D28B1488A4}" type="presParOf" srcId="{220B54FD-E09C-479C-B359-C41015B68861}" destId="{8436DC6E-8C25-4846-AAFD-3D291FFFF2A2}" srcOrd="2" destOrd="0" presId="urn:microsoft.com/office/officeart/2005/8/layout/pyramid2"/>
    <dgm:cxn modelId="{296E9271-D2B0-44BE-BA1D-EE727182A739}" type="presParOf" srcId="{220B54FD-E09C-479C-B359-C41015B68861}" destId="{103FD30F-E202-420B-8665-C99E7375507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75F97-0894-4EF3-82A4-EBC0E2658A39}">
      <dsp:nvSpPr>
        <dsp:cNvPr id="0" name=""/>
        <dsp:cNvSpPr/>
      </dsp:nvSpPr>
      <dsp:spPr>
        <a:xfrm>
          <a:off x="0" y="0"/>
          <a:ext cx="3240360" cy="288032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Phối</a:t>
          </a:r>
          <a:r>
            <a:rPr lang="en-US" sz="2200" kern="1200" dirty="0"/>
            <a:t> </a:t>
          </a:r>
          <a:r>
            <a:rPr lang="en-US" sz="2200" kern="1200" dirty="0" err="1"/>
            <a:t>hợp</a:t>
          </a:r>
          <a:r>
            <a:rPr lang="en-US" sz="2200" kern="1200" dirty="0"/>
            <a:t> </a:t>
          </a:r>
          <a:r>
            <a:rPr lang="en-US" sz="2200" kern="1200" dirty="0" err="1"/>
            <a:t>với</a:t>
          </a:r>
          <a:r>
            <a:rPr lang="en-US" sz="2200" kern="1200" dirty="0"/>
            <a:t> ADB/MARD/</a:t>
          </a:r>
          <a:r>
            <a:rPr lang="en-US" sz="2200" kern="1200" dirty="0" err="1"/>
            <a:t>VnSat</a:t>
          </a:r>
          <a:r>
            <a:rPr lang="en-US" sz="2200" kern="1200" dirty="0"/>
            <a:t> </a:t>
          </a:r>
          <a:r>
            <a:rPr lang="en-US" sz="2200" kern="1200" dirty="0" err="1"/>
            <a:t>về</a:t>
          </a:r>
          <a:r>
            <a:rPr lang="en-US" sz="2200" kern="1200" dirty="0"/>
            <a:t> </a:t>
          </a:r>
          <a:r>
            <a:rPr lang="en-US" sz="2200" kern="1200" dirty="0" err="1"/>
            <a:t>quản</a:t>
          </a:r>
          <a:r>
            <a:rPr lang="en-US" sz="2200" kern="1200" dirty="0"/>
            <a:t> </a:t>
          </a:r>
          <a:r>
            <a:rPr lang="en-US" sz="2200" kern="1200" dirty="0" err="1"/>
            <a:t>lý</a:t>
          </a:r>
          <a:r>
            <a:rPr lang="en-US" sz="2200" kern="1200" dirty="0"/>
            <a:t> </a:t>
          </a:r>
          <a:r>
            <a:rPr lang="en-US" sz="2200" kern="1200" dirty="0" err="1"/>
            <a:t>nước</a:t>
          </a:r>
          <a:endParaRPr lang="en-US" sz="20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40" y="421813"/>
        <a:ext cx="2291280" cy="2036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0A77A-3573-4E9D-B082-2C7F8A8F04E2}">
      <dsp:nvSpPr>
        <dsp:cNvPr id="0" name=""/>
        <dsp:cNvSpPr/>
      </dsp:nvSpPr>
      <dsp:spPr>
        <a:xfrm rot="10800000">
          <a:off x="758724" y="507600"/>
          <a:ext cx="2125401" cy="1070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4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Thí</a:t>
          </a:r>
          <a:r>
            <a:rPr lang="en-US" sz="1600" kern="1200" dirty="0"/>
            <a:t> </a:t>
          </a:r>
          <a:r>
            <a:rPr lang="en-US" sz="1600" kern="1200" dirty="0" err="1"/>
            <a:t>điểm</a:t>
          </a:r>
          <a:r>
            <a:rPr lang="en-US" sz="1600" kern="1200" dirty="0"/>
            <a:t> </a:t>
          </a:r>
          <a:r>
            <a:rPr lang="en-US" sz="1600" kern="1200" dirty="0" err="1"/>
            <a:t>mở</a:t>
          </a:r>
          <a:r>
            <a:rPr lang="en-US" sz="1600" kern="1200" dirty="0"/>
            <a:t> </a:t>
          </a:r>
          <a:r>
            <a:rPr lang="en-US" sz="1600" kern="1200" dirty="0" err="1"/>
            <a:t>rộng</a:t>
          </a:r>
          <a:r>
            <a:rPr lang="en-US" sz="1600" kern="1200" dirty="0"/>
            <a:t> </a:t>
          </a:r>
          <a:r>
            <a:rPr lang="en-US" sz="1600" kern="1200" dirty="0" err="1"/>
            <a:t>mô</a:t>
          </a:r>
          <a:r>
            <a:rPr lang="en-US" sz="1600" kern="1200" dirty="0"/>
            <a:t> </a:t>
          </a:r>
          <a:r>
            <a:rPr lang="en-US" sz="1600" kern="1200" dirty="0" err="1"/>
            <a:t>hình</a:t>
          </a:r>
          <a:r>
            <a:rPr lang="en-US" sz="1600" kern="1200" dirty="0"/>
            <a:t> </a:t>
          </a:r>
          <a:r>
            <a:rPr lang="en-US" sz="1600" kern="1200" dirty="0" err="1"/>
            <a:t>tích</a:t>
          </a:r>
          <a:r>
            <a:rPr lang="en-US" sz="1600" kern="1200" dirty="0"/>
            <a:t> </a:t>
          </a:r>
          <a:r>
            <a:rPr lang="en-US" sz="1600" kern="1200" dirty="0" err="1"/>
            <a:t>tụ</a:t>
          </a:r>
          <a:r>
            <a:rPr lang="en-US" sz="1600" kern="1200" dirty="0"/>
            <a:t> </a:t>
          </a:r>
          <a:r>
            <a:rPr lang="en-US" sz="1600" kern="1200" dirty="0" err="1"/>
            <a:t>sản</a:t>
          </a:r>
          <a:r>
            <a:rPr lang="en-US" sz="1600" kern="1200" dirty="0"/>
            <a:t> </a:t>
          </a:r>
          <a:r>
            <a:rPr lang="en-US" sz="1600" kern="1200" dirty="0" err="1"/>
            <a:t>xuất</a:t>
          </a:r>
          <a:endParaRPr lang="en-US" sz="1600" kern="1200" dirty="0"/>
        </a:p>
      </dsp:txBody>
      <dsp:txXfrm rot="10800000">
        <a:off x="1026396" y="507600"/>
        <a:ext cx="1857729" cy="1070690"/>
      </dsp:txXfrm>
    </dsp:sp>
    <dsp:sp modelId="{3374370F-AA78-43C1-BA7E-1CF2D5B80E5B}">
      <dsp:nvSpPr>
        <dsp:cNvPr id="0" name=""/>
        <dsp:cNvSpPr/>
      </dsp:nvSpPr>
      <dsp:spPr>
        <a:xfrm>
          <a:off x="243325" y="487621"/>
          <a:ext cx="1070690" cy="1070690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37B5-F90A-488E-B1DB-13DC381331EE}">
      <dsp:nvSpPr>
        <dsp:cNvPr id="0" name=""/>
        <dsp:cNvSpPr/>
      </dsp:nvSpPr>
      <dsp:spPr>
        <a:xfrm rot="10800000">
          <a:off x="799086" y="2103002"/>
          <a:ext cx="2125401" cy="1070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4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 </a:t>
          </a:r>
          <a:r>
            <a:rPr lang="en-US" sz="1600" kern="1200" dirty="0" err="1"/>
            <a:t>Phát</a:t>
          </a:r>
          <a:r>
            <a:rPr lang="en-US" sz="1600" kern="1200" dirty="0"/>
            <a:t> </a:t>
          </a:r>
          <a:r>
            <a:rPr lang="en-US" sz="1600" kern="1200" dirty="0" err="1"/>
            <a:t>triển</a:t>
          </a:r>
          <a:r>
            <a:rPr lang="en-US" sz="1600" kern="1200" dirty="0"/>
            <a:t>/</a:t>
          </a:r>
          <a:r>
            <a:rPr lang="en-US" sz="1600" kern="1200" dirty="0" err="1"/>
            <a:t>nâng</a:t>
          </a:r>
          <a:r>
            <a:rPr lang="en-US" sz="1600" kern="1200" dirty="0"/>
            <a:t> </a:t>
          </a:r>
          <a:r>
            <a:rPr lang="en-US" sz="1600" kern="1200" dirty="0" err="1"/>
            <a:t>cấp</a:t>
          </a:r>
          <a:r>
            <a:rPr lang="en-US" sz="1600" kern="1200" dirty="0"/>
            <a:t> NSC </a:t>
          </a:r>
        </a:p>
      </dsp:txBody>
      <dsp:txXfrm rot="10800000">
        <a:off x="1066758" y="2103002"/>
        <a:ext cx="1857729" cy="1070690"/>
      </dsp:txXfrm>
    </dsp:sp>
    <dsp:sp modelId="{C7CF0BE5-EFBC-45F2-94F4-06EB56C21260}">
      <dsp:nvSpPr>
        <dsp:cNvPr id="0" name=""/>
        <dsp:cNvSpPr/>
      </dsp:nvSpPr>
      <dsp:spPr>
        <a:xfrm>
          <a:off x="217917" y="2152254"/>
          <a:ext cx="1070690" cy="1070690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4EB22-DA23-488B-BA80-509B30AE423C}">
      <dsp:nvSpPr>
        <dsp:cNvPr id="0" name=""/>
        <dsp:cNvSpPr/>
      </dsp:nvSpPr>
      <dsp:spPr>
        <a:xfrm rot="10800000">
          <a:off x="889862" y="3725457"/>
          <a:ext cx="2125401" cy="1070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4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Xây</a:t>
          </a:r>
          <a:r>
            <a:rPr lang="en-US" sz="1600" kern="1200" dirty="0"/>
            <a:t> </a:t>
          </a:r>
          <a:r>
            <a:rPr lang="en-US" sz="1600" kern="1200" dirty="0" err="1"/>
            <a:t>dựng</a:t>
          </a:r>
          <a:r>
            <a:rPr lang="en-US" sz="1600" kern="1200" dirty="0"/>
            <a:t> </a:t>
          </a:r>
          <a:r>
            <a:rPr lang="en-US" sz="1600" kern="1200" dirty="0" err="1"/>
            <a:t>hệ</a:t>
          </a:r>
          <a:r>
            <a:rPr lang="en-US" sz="1600" kern="1200" dirty="0"/>
            <a:t> </a:t>
          </a:r>
          <a:r>
            <a:rPr lang="en-US" sz="1600" kern="1200" dirty="0" err="1"/>
            <a:t>thống</a:t>
          </a:r>
          <a:r>
            <a:rPr lang="en-US" sz="1600" kern="1200" dirty="0"/>
            <a:t> M&amp;E NSC</a:t>
          </a:r>
        </a:p>
      </dsp:txBody>
      <dsp:txXfrm rot="10800000">
        <a:off x="1157534" y="3725457"/>
        <a:ext cx="1857729" cy="1070690"/>
      </dsp:txXfrm>
    </dsp:sp>
    <dsp:sp modelId="{9B0FEADD-A4F3-4E13-8455-CB7D5D33C7F8}">
      <dsp:nvSpPr>
        <dsp:cNvPr id="0" name=""/>
        <dsp:cNvSpPr/>
      </dsp:nvSpPr>
      <dsp:spPr>
        <a:xfrm>
          <a:off x="290553" y="3725457"/>
          <a:ext cx="1070690" cy="1070690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238B-3284-4801-AE55-B7B8DBC2868F}">
      <dsp:nvSpPr>
        <dsp:cNvPr id="0" name=""/>
        <dsp:cNvSpPr/>
      </dsp:nvSpPr>
      <dsp:spPr>
        <a:xfrm>
          <a:off x="514123" y="0"/>
          <a:ext cx="3384375" cy="33843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83CFC-D2F5-4BD4-8512-E7860196EBC1}">
      <dsp:nvSpPr>
        <dsp:cNvPr id="0" name=""/>
        <dsp:cNvSpPr/>
      </dsp:nvSpPr>
      <dsp:spPr>
        <a:xfrm>
          <a:off x="2206310" y="338768"/>
          <a:ext cx="2199843" cy="1203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Nghiên</a:t>
          </a:r>
          <a:r>
            <a:rPr lang="en-US" sz="2100" kern="1200" dirty="0"/>
            <a:t> </a:t>
          </a:r>
          <a:r>
            <a:rPr lang="en-US" sz="2100" kern="1200" dirty="0" err="1"/>
            <a:t>cứu</a:t>
          </a:r>
          <a:r>
            <a:rPr lang="en-US" sz="2100" kern="1200" dirty="0"/>
            <a:t> </a:t>
          </a:r>
          <a:r>
            <a:rPr lang="en-US" sz="2100" kern="1200" dirty="0" err="1"/>
            <a:t>các</a:t>
          </a:r>
          <a:r>
            <a:rPr lang="en-US" sz="2100" kern="1200" dirty="0"/>
            <a:t> </a:t>
          </a:r>
          <a:r>
            <a:rPr lang="en-US" sz="2100" kern="1200" dirty="0" err="1"/>
            <a:t>thay</a:t>
          </a:r>
          <a:r>
            <a:rPr lang="en-US" sz="2100" kern="1200" dirty="0"/>
            <a:t> </a:t>
          </a:r>
          <a:r>
            <a:rPr lang="en-US" sz="2100" kern="1200" dirty="0" err="1"/>
            <a:t>đổi</a:t>
          </a:r>
          <a:r>
            <a:rPr lang="en-US" sz="2100" kern="1200" dirty="0"/>
            <a:t> </a:t>
          </a:r>
          <a:r>
            <a:rPr lang="en-US" sz="2100" kern="1200" dirty="0" err="1"/>
            <a:t>về</a:t>
          </a:r>
          <a:r>
            <a:rPr lang="en-US" sz="2100" kern="1200" dirty="0"/>
            <a:t> </a:t>
          </a:r>
          <a:r>
            <a:rPr lang="en-US" sz="2100" kern="1200" dirty="0" err="1"/>
            <a:t>pháp</a:t>
          </a:r>
          <a:r>
            <a:rPr lang="en-US" sz="2100" kern="1200" dirty="0"/>
            <a:t> </a:t>
          </a:r>
          <a:r>
            <a:rPr lang="en-US" sz="2100" kern="1200" dirty="0" err="1"/>
            <a:t>lý</a:t>
          </a:r>
          <a:endParaRPr lang="en-US" sz="2100" kern="1200" dirty="0"/>
        </a:p>
      </dsp:txBody>
      <dsp:txXfrm>
        <a:off x="2265038" y="397496"/>
        <a:ext cx="2082387" cy="1085583"/>
      </dsp:txXfrm>
    </dsp:sp>
    <dsp:sp modelId="{8436DC6E-8C25-4846-AAFD-3D291FFFF2A2}">
      <dsp:nvSpPr>
        <dsp:cNvPr id="0" name=""/>
        <dsp:cNvSpPr/>
      </dsp:nvSpPr>
      <dsp:spPr>
        <a:xfrm>
          <a:off x="2206310" y="1692187"/>
          <a:ext cx="2199843" cy="1203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Thí</a:t>
          </a:r>
          <a:r>
            <a:rPr lang="en-US" sz="2100" kern="1200" dirty="0"/>
            <a:t> </a:t>
          </a:r>
          <a:r>
            <a:rPr lang="en-US" sz="2100" kern="1200" dirty="0" err="1"/>
            <a:t>điểm</a:t>
          </a:r>
          <a:r>
            <a:rPr lang="en-US" sz="2100" kern="1200" dirty="0"/>
            <a:t> ở 1 </a:t>
          </a:r>
          <a:r>
            <a:rPr lang="en-US" sz="2100" kern="1200" dirty="0" err="1"/>
            <a:t>tỉnh</a:t>
          </a:r>
          <a:r>
            <a:rPr lang="en-US" sz="2100" kern="1200" dirty="0"/>
            <a:t> </a:t>
          </a:r>
          <a:r>
            <a:rPr lang="en-US" sz="2100" kern="1200" dirty="0" err="1"/>
            <a:t>trồng</a:t>
          </a:r>
          <a:r>
            <a:rPr lang="en-US" sz="2100" kern="1200" dirty="0"/>
            <a:t> </a:t>
          </a:r>
          <a:r>
            <a:rPr lang="en-US" sz="2100" kern="1200" dirty="0" err="1"/>
            <a:t>cà</a:t>
          </a:r>
          <a:r>
            <a:rPr lang="en-US" sz="2100" kern="1200" dirty="0"/>
            <a:t> </a:t>
          </a:r>
          <a:r>
            <a:rPr lang="en-US" sz="2100" kern="1200" dirty="0" err="1"/>
            <a:t>phê</a:t>
          </a:r>
          <a:endParaRPr lang="en-US" sz="2100" kern="1200" dirty="0"/>
        </a:p>
      </dsp:txBody>
      <dsp:txXfrm>
        <a:off x="2265038" y="1750915"/>
        <a:ext cx="2082387" cy="1085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729" cy="337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953" y="0"/>
            <a:ext cx="4275729" cy="337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D0AF8-1C07-4767-9671-5851EA53D76A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8098"/>
            <a:ext cx="4275729" cy="3376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953" y="6398098"/>
            <a:ext cx="4275729" cy="3376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C8753-71A0-4B6D-AF92-6FD259E0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199" y="0"/>
            <a:ext cx="4275402" cy="33834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AD1518-9DB3-45B9-A4E6-79E7EF9E19D4}" type="datetimeFigureOut">
              <a:rPr lang="de-DE" smtClean="0"/>
              <a:t>09.12.2017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199" y="6397417"/>
            <a:ext cx="4275402" cy="33834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7F5EE7-2E4B-4EE5-8B52-4266396319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26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1pPr>
    <a:lvl2pPr marL="645053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2pPr>
    <a:lvl3pPr marL="129010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3pPr>
    <a:lvl4pPr marL="193515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4pPr>
    <a:lvl5pPr marL="258021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5pPr>
    <a:lvl6pPr marL="3225264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6pPr>
    <a:lvl7pPr marL="387031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7pPr>
    <a:lvl8pPr marL="451536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8pPr>
    <a:lvl9pPr marL="5160422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6E5DEA16-C445-4CD6-97E8-4C7FA32B4B87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06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38857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9B8C-5E03-4355-865E-D7C72B764601}" type="datetime6">
              <a:rPr lang="de-DE" smtClean="0"/>
              <a:t>Dezember 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020-881C-479B-AAC0-C71E72D611F1}" type="datetime6">
              <a:rPr lang="de-DE" smtClean="0"/>
              <a:t>Dezember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4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0B07-8687-428A-A02E-7AD01968B225}" type="datetime6">
              <a:rPr lang="de-DE" smtClean="0"/>
              <a:t>Dezember 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4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2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BDCA629-76BF-4758-B924-BB1A14A41105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9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1"/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31278801-B93F-4B66-8B86-DF7DD27C80F4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79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0E8F5AEF-166F-404B-8FA8-AB2BA9AA4434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59FFAAB2-C27A-4FF7-8F88-E3D4925CDA11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92442EDC-D309-49E7-BC88-0142CBAC1E8A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4B4B9072-1550-4CC6-85AC-4EA2916DB370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3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DB6C88C-9009-47E8-A65E-EB1BB90B69FB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59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367F7309-9347-4EDA-8B71-C7D7419B3F62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5950121-6561-482E-9872-FB397A34DBCE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1EBDFBE2-F58E-4ED1-87E0-07E560E3911B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58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4233732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accent3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B6283CD2-DBB7-4546-998B-12F4BCE34D32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55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_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2192138" cy="6857999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59000">
                <a:schemeClr val="accent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1832" y="2492896"/>
            <a:ext cx="8074728" cy="1029868"/>
          </a:xfrm>
        </p:spPr>
        <p:txBody>
          <a:bodyPr rIns="0" anchor="b">
            <a:noAutofit/>
          </a:bodyPr>
          <a:lstStyle>
            <a:lvl1pPr algn="r">
              <a:lnSpc>
                <a:spcPts val="3600"/>
              </a:lnSpc>
              <a:defRPr sz="3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1832" y="3602041"/>
            <a:ext cx="8074728" cy="538337"/>
          </a:xfrm>
        </p:spPr>
        <p:txBody>
          <a:bodyPr rIns="0">
            <a:noAutofit/>
          </a:bodyPr>
          <a:lstStyle>
            <a:lvl1pPr marL="0" indent="0" algn="r">
              <a:lnSpc>
                <a:spcPts val="1700"/>
              </a:lnSpc>
              <a:buNone/>
              <a:defRPr sz="1700" baseline="0">
                <a:solidFill>
                  <a:schemeClr val="bg1"/>
                </a:solidFill>
                <a:latin typeface="+mj-lt"/>
              </a:defRPr>
            </a:lvl1pPr>
            <a:lvl2pPr marL="457124" indent="0" algn="ctr">
              <a:buNone/>
              <a:defRPr sz="1999"/>
            </a:lvl2pPr>
            <a:lvl3pPr marL="914249" indent="0" algn="ctr">
              <a:buNone/>
              <a:defRPr sz="1799"/>
            </a:lvl3pPr>
            <a:lvl4pPr marL="1371373" indent="0" algn="ctr">
              <a:buNone/>
              <a:defRPr sz="1600"/>
            </a:lvl4pPr>
            <a:lvl5pPr marL="1828498" indent="0" algn="ctr">
              <a:buNone/>
              <a:defRPr sz="1600"/>
            </a:lvl5pPr>
            <a:lvl6pPr marL="2285622" indent="0" algn="ctr">
              <a:buNone/>
              <a:defRPr sz="1600"/>
            </a:lvl6pPr>
            <a:lvl7pPr marL="2742747" indent="0" algn="ctr">
              <a:buNone/>
              <a:defRPr sz="1600"/>
            </a:lvl7pPr>
            <a:lvl8pPr marL="3199870" indent="0" algn="ctr">
              <a:buNone/>
              <a:defRPr sz="1600"/>
            </a:lvl8pPr>
            <a:lvl9pPr marL="3656995" indent="0" algn="ctr">
              <a:buNone/>
              <a:defRPr sz="1600"/>
            </a:lvl9pPr>
          </a:lstStyle>
          <a:p>
            <a:r>
              <a:rPr lang="en-US" dirty="0"/>
              <a:t>here goes the subtitle with some more placeholder text for further explanation. again with maximum of  2 lines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4FABFA4A-A56D-4C0E-BE74-24406ECCDEAB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8" y="2420888"/>
            <a:ext cx="1121586" cy="18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48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5124D551-F9AC-4B65-A466-2EA895CE77EC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1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D2A4B868-82A7-4037-B787-7A2576E4AC7F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5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C3D60C63-E2A8-481F-BD9A-A4BC8EFA6D20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6277EA48-DED6-40FB-8EC3-F278459DB1B2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B2958303-89C8-4D55-9BD9-B8125CAE1FC7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8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24A205D8-3B85-49C6-95A3-11CE46053022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84F07E42-63FB-4756-B2CB-B33E0CE019A0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3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737B0A3B-1E12-4427-B4FD-105CEAE4BA50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33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52385" y="152415"/>
            <a:ext cx="11887723" cy="6554097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420737 w 8424000"/>
              <a:gd name="connsiteY4" fmla="*/ 2510469 h 4644000"/>
              <a:gd name="connsiteX5" fmla="*/ 8424000 w 8424000"/>
              <a:gd name="connsiteY5" fmla="*/ 2509810 h 4644000"/>
              <a:gd name="connsiteX6" fmla="*/ 8424000 w 8424000"/>
              <a:gd name="connsiteY6" fmla="*/ 4644000 h 4644000"/>
              <a:gd name="connsiteX7" fmla="*/ 0 w 8424000"/>
              <a:gd name="connsiteY7" fmla="*/ 4644000 h 4644000"/>
              <a:gd name="connsiteX8" fmla="*/ 0 w 8424000"/>
              <a:gd name="connsiteY8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2509810 h 4644000"/>
              <a:gd name="connsiteX5" fmla="*/ 8424000 w 8424000"/>
              <a:gd name="connsiteY5" fmla="*/ 4644000 h 4644000"/>
              <a:gd name="connsiteX6" fmla="*/ 0 w 8424000"/>
              <a:gd name="connsiteY6" fmla="*/ 4644000 h 4644000"/>
              <a:gd name="connsiteX7" fmla="*/ 0 w 8424000"/>
              <a:gd name="connsiteY7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510469 h 4644000"/>
              <a:gd name="connsiteX4" fmla="*/ 8424000 w 8424000"/>
              <a:gd name="connsiteY4" fmla="*/ 4644000 h 4644000"/>
              <a:gd name="connsiteX5" fmla="*/ 0 w 8424000"/>
              <a:gd name="connsiteY5" fmla="*/ 4644000 h 4644000"/>
              <a:gd name="connsiteX6" fmla="*/ 0 w 8424000"/>
              <a:gd name="connsiteY6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0737 w 8424000"/>
              <a:gd name="connsiteY2" fmla="*/ 2510469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15901 w 8424000"/>
              <a:gd name="connsiteY2" fmla="*/ 2520140 h 4644000"/>
              <a:gd name="connsiteX3" fmla="*/ 8424000 w 8424000"/>
              <a:gd name="connsiteY3" fmla="*/ 4644000 h 4644000"/>
              <a:gd name="connsiteX4" fmla="*/ 0 w 8424000"/>
              <a:gd name="connsiteY4" fmla="*/ 4644000 h 4644000"/>
              <a:gd name="connsiteX5" fmla="*/ 0 w 8424000"/>
              <a:gd name="connsiteY5" fmla="*/ 0 h 4644000"/>
              <a:gd name="connsiteX0" fmla="*/ 0 w 9477000"/>
              <a:gd name="connsiteY0" fmla="*/ 0 h 4644000"/>
              <a:gd name="connsiteX1" fmla="*/ 8424000 w 9477000"/>
              <a:gd name="connsiteY1" fmla="*/ 0 h 4644000"/>
              <a:gd name="connsiteX2" fmla="*/ 8424000 w 9477000"/>
              <a:gd name="connsiteY2" fmla="*/ 4644000 h 4644000"/>
              <a:gd name="connsiteX3" fmla="*/ 0 w 9477000"/>
              <a:gd name="connsiteY3" fmla="*/ 4644000 h 4644000"/>
              <a:gd name="connsiteX4" fmla="*/ 0 w 9477000"/>
              <a:gd name="connsiteY4" fmla="*/ 0 h 4644000"/>
              <a:gd name="connsiteX0" fmla="*/ 0 w 9048330"/>
              <a:gd name="connsiteY0" fmla="*/ 3 h 4644003"/>
              <a:gd name="connsiteX1" fmla="*/ 8424000 w 9048330"/>
              <a:gd name="connsiteY1" fmla="*/ 3 h 4644003"/>
              <a:gd name="connsiteX2" fmla="*/ 8424000 w 9048330"/>
              <a:gd name="connsiteY2" fmla="*/ 4644003 h 4644003"/>
              <a:gd name="connsiteX3" fmla="*/ 0 w 9048330"/>
              <a:gd name="connsiteY3" fmla="*/ 4644003 h 4644003"/>
              <a:gd name="connsiteX4" fmla="*/ 0 w 9048330"/>
              <a:gd name="connsiteY4" fmla="*/ 3 h 4644003"/>
              <a:gd name="connsiteX0" fmla="*/ 0 w 8425115"/>
              <a:gd name="connsiteY0" fmla="*/ 3 h 4644003"/>
              <a:gd name="connsiteX1" fmla="*/ 8424000 w 8425115"/>
              <a:gd name="connsiteY1" fmla="*/ 3 h 4644003"/>
              <a:gd name="connsiteX2" fmla="*/ 8424000 w 8425115"/>
              <a:gd name="connsiteY2" fmla="*/ 4644003 h 4644003"/>
              <a:gd name="connsiteX3" fmla="*/ 0 w 8425115"/>
              <a:gd name="connsiteY3" fmla="*/ 4644003 h 4644003"/>
              <a:gd name="connsiteX4" fmla="*/ 0 w 8425115"/>
              <a:gd name="connsiteY4" fmla="*/ 3 h 46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115" h="4644003">
                <a:moveTo>
                  <a:pt x="0" y="3"/>
                </a:moveTo>
                <a:lnTo>
                  <a:pt x="8424000" y="3"/>
                </a:lnTo>
                <a:cubicBezTo>
                  <a:pt x="8425487" y="-4458"/>
                  <a:pt x="8425488" y="4643629"/>
                  <a:pt x="8424000" y="4644003"/>
                </a:cubicBezTo>
                <a:lnTo>
                  <a:pt x="0" y="464400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</p:spTree>
    <p:extLst>
      <p:ext uri="{BB962C8B-B14F-4D97-AF65-F5344CB8AC3E}">
        <p14:creationId xmlns:p14="http://schemas.microsoft.com/office/powerpoint/2010/main" val="283856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31" y="1268760"/>
            <a:ext cx="8119462" cy="4320479"/>
          </a:xfrm>
        </p:spPr>
        <p:txBody>
          <a:bodyPr anchor="ctr"/>
          <a:lstStyle>
            <a:lvl1pPr>
              <a:lnSpc>
                <a:spcPts val="6800"/>
              </a:lnSpc>
              <a:defRPr sz="6000" baseline="0"/>
            </a:lvl1pPr>
          </a:lstStyle>
          <a:p>
            <a:r>
              <a:rPr lang="en-US" dirty="0"/>
              <a:t>CALL TO ACTION STATEMENT GOING OVER UP TO 5 LINES TO PRESENT A BOLD SUMMARY ETC.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51C5E633-0275-497F-A475-39E8BB8C948C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1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31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876C98D8-467F-4181-B26A-D5D6E689B513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7263949" y="1556792"/>
            <a:ext cx="3912165" cy="4752528"/>
          </a:xfrm>
          <a:solidFill>
            <a:schemeClr val="accent2">
              <a:alpha val="10000"/>
            </a:schemeClr>
          </a:solidFill>
        </p:spPr>
        <p:txBody>
          <a:bodyPr lIns="180000" tIns="180000" rIns="180000" bIns="180000"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5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30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9D27C009-4FF8-44E9-8A5F-4FBF61DA087F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Wall of </a:t>
            </a:r>
            <a:r>
              <a:rPr lang="en-US" dirty="0" err="1"/>
              <a:t>LOGos</a:t>
            </a:r>
            <a:r>
              <a:rPr lang="en-US" dirty="0"/>
              <a:t> / Partners</a:t>
            </a:r>
            <a:endParaRPr lang="de-DE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97286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897796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822729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algn="ctr">
              <a:defRPr sz="1500"/>
            </a:lvl1pPr>
          </a:lstStyle>
          <a:p>
            <a:pPr lvl="0"/>
            <a:r>
              <a:rPr lang="de-DE" dirty="0"/>
              <a:t>Logo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747662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72595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8597528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22461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10447393" y="177281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3047930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397286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 hasCustomPrompt="1"/>
          </p:nvPr>
        </p:nvSpPr>
        <p:spPr>
          <a:xfrm>
            <a:off x="4897796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822729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6747662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7672595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8597528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9522461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10447393" y="265271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3047930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397286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4897796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822729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6747662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7672595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8597528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9522461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10447393" y="3532606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047930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42" hasCustomPrompt="1"/>
          </p:nvPr>
        </p:nvSpPr>
        <p:spPr>
          <a:xfrm>
            <a:off x="397286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4897796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822729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747662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7672595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8597528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9522461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10447393" y="4412501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047930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397286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4897796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5822729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6747662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7672595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8597528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57" hasCustomPrompt="1"/>
          </p:nvPr>
        </p:nvSpPr>
        <p:spPr>
          <a:xfrm>
            <a:off x="9522461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58" hasCustomPrompt="1"/>
          </p:nvPr>
        </p:nvSpPr>
        <p:spPr>
          <a:xfrm>
            <a:off x="10447393" y="5298944"/>
            <a:ext cx="720000" cy="720000"/>
          </a:xfrm>
          <a:solidFill>
            <a:schemeClr val="accent2">
              <a:alpha val="10000"/>
            </a:schemeClr>
          </a:solidFill>
        </p:spPr>
        <p:txBody>
          <a:bodyPr lIns="0" tIns="0" rIns="0" bIns="0" anchor="ctr"/>
          <a:lstStyle>
            <a:lvl1pPr marL="0" marR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 sz="1500"/>
            </a:lvl1pPr>
          </a:lstStyle>
          <a:p>
            <a:pPr marL="0" marR="0" lvl="0" indent="0" algn="ctr" defTabSz="914249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ct val="140000"/>
              <a:buFontTx/>
              <a:buNone/>
              <a:tabLst/>
              <a:defRPr/>
            </a:pPr>
            <a:r>
              <a:rPr lang="de-DE" dirty="0"/>
              <a:t>Logo</a:t>
            </a:r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59" name="Straight Connector 58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7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4E179C38-3095-49D2-81A0-E12C9E5FC024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7930" y="476673"/>
            <a:ext cx="812818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WITH PLACEHOLDER TEXT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3D034A7A-C9D8-4B74-8453-51CD53F1FF08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1121586" cy="187199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639616" y="2348880"/>
            <a:ext cx="0" cy="20162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ax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304967BC-F234-4646-B477-FFFBF275AC4E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7" y="548680"/>
            <a:ext cx="608245" cy="10152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343472" y="535602"/>
            <a:ext cx="0" cy="102827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476672"/>
            <a:ext cx="9463881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THESE ARE 2 LINES FOR THE TITLE FILLED </a:t>
            </a:r>
            <a:br>
              <a:rPr lang="en-US" dirty="0"/>
            </a:br>
            <a:r>
              <a:rPr lang="en-US" dirty="0"/>
              <a:t>WITH PLACEHOLDER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60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fld id="{EC604A82-8FFE-4641-B848-0FE354D09A46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7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3" r:id="rId5"/>
    <p:sldLayoutId id="2147483656" r:id="rId6"/>
    <p:sldLayoutId id="2147483654" r:id="rId7"/>
    <p:sldLayoutId id="2147483655" r:id="rId8"/>
    <p:sldLayoutId id="2147483679" r:id="rId9"/>
    <p:sldLayoutId id="2147483657" r:id="rId10"/>
    <p:sldLayoutId id="2147483682" r:id="rId11"/>
    <p:sldLayoutId id="2147483683" r:id="rId12"/>
    <p:sldLayoutId id="2147483684" r:id="rId13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fld id="{12CE530A-CB6C-48DC-BA72-D90138547335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0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0" r:id="rId9"/>
    <p:sldLayoutId id="2147483668" r:id="rId10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1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52385" y="152419"/>
            <a:ext cx="11886150" cy="6554093"/>
          </a:xfrm>
          <a:custGeom>
            <a:avLst/>
            <a:gdLst>
              <a:gd name="connsiteX0" fmla="*/ 0 w 8424000"/>
              <a:gd name="connsiteY0" fmla="*/ 0 h 4644000"/>
              <a:gd name="connsiteX1" fmla="*/ 8424000 w 8424000"/>
              <a:gd name="connsiteY1" fmla="*/ 0 h 4644000"/>
              <a:gd name="connsiteX2" fmla="*/ 8424000 w 8424000"/>
              <a:gd name="connsiteY2" fmla="*/ 2178312 h 4644000"/>
              <a:gd name="connsiteX3" fmla="*/ 8420737 w 8424000"/>
              <a:gd name="connsiteY3" fmla="*/ 2177653 h 4644000"/>
              <a:gd name="connsiteX4" fmla="*/ 8254329 w 8424000"/>
              <a:gd name="connsiteY4" fmla="*/ 2344061 h 4644000"/>
              <a:gd name="connsiteX5" fmla="*/ 8420737 w 8424000"/>
              <a:gd name="connsiteY5" fmla="*/ 2510469 h 4644000"/>
              <a:gd name="connsiteX6" fmla="*/ 8424000 w 8424000"/>
              <a:gd name="connsiteY6" fmla="*/ 2509810 h 4644000"/>
              <a:gd name="connsiteX7" fmla="*/ 8424000 w 8424000"/>
              <a:gd name="connsiteY7" fmla="*/ 4644000 h 4644000"/>
              <a:gd name="connsiteX8" fmla="*/ 0 w 8424000"/>
              <a:gd name="connsiteY8" fmla="*/ 4644000 h 4644000"/>
              <a:gd name="connsiteX9" fmla="*/ 0 w 8424000"/>
              <a:gd name="connsiteY9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4000" h="4644000">
                <a:moveTo>
                  <a:pt x="0" y="0"/>
                </a:moveTo>
                <a:lnTo>
                  <a:pt x="8424000" y="0"/>
                </a:lnTo>
                <a:lnTo>
                  <a:pt x="8424000" y="2178312"/>
                </a:lnTo>
                <a:lnTo>
                  <a:pt x="8420737" y="2177653"/>
                </a:lnTo>
                <a:cubicBezTo>
                  <a:pt x="8328832" y="2177653"/>
                  <a:pt x="8254329" y="2252156"/>
                  <a:pt x="8254329" y="2344061"/>
                </a:cubicBezTo>
                <a:cubicBezTo>
                  <a:pt x="8254329" y="2435966"/>
                  <a:pt x="8328832" y="2510469"/>
                  <a:pt x="8420737" y="2510469"/>
                </a:cubicBezTo>
                <a:lnTo>
                  <a:pt x="8424000" y="2509810"/>
                </a:lnTo>
                <a:lnTo>
                  <a:pt x="8424000" y="4644000"/>
                </a:lnTo>
                <a:lnTo>
                  <a:pt x="0" y="46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93"/>
              </a:lnSpc>
            </a:pPr>
            <a:endParaRPr lang="de-DE" sz="2399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30" y="380248"/>
            <a:ext cx="8128185" cy="1016251"/>
          </a:xfrm>
          <a:prstGeom prst="rect">
            <a:avLst/>
          </a:prstGeom>
        </p:spPr>
        <p:txBody>
          <a:bodyPr vert="horz" lIns="91440" tIns="45720" rIns="0" bIns="0" rtlCol="0" anchor="b">
            <a:noAutofit/>
          </a:bodyPr>
          <a:lstStyle/>
          <a:p>
            <a:r>
              <a:rPr lang="en-US" dirty="0"/>
              <a:t>Headline of the slide with</a:t>
            </a:r>
            <a:br>
              <a:rPr lang="en-US" dirty="0"/>
            </a:br>
            <a:r>
              <a:rPr lang="en-US" dirty="0"/>
              <a:t>the option to go over 2 Lines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30" y="1825627"/>
            <a:ext cx="81281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2"/>
            <a:r>
              <a:rPr lang="en-US" dirty="0"/>
              <a:t>Third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3"/>
            <a:r>
              <a:rPr lang="en-US" dirty="0"/>
              <a:t>Fourth level going over</a:t>
            </a:r>
            <a:br>
              <a:rPr lang="en-US" dirty="0"/>
            </a:br>
            <a:r>
              <a:rPr lang="en-US" dirty="0"/>
              <a:t>one further line</a:t>
            </a:r>
          </a:p>
          <a:p>
            <a:pPr lvl="4"/>
            <a:r>
              <a:rPr lang="en-US" dirty="0"/>
              <a:t>Fifth level going over one further line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67" y="3284984"/>
            <a:ext cx="406271" cy="365125"/>
          </a:xfrm>
          <a:prstGeom prst="rect">
            <a:avLst/>
          </a:prstGeom>
          <a:noFill/>
          <a:ln w="254000">
            <a:noFill/>
          </a:ln>
        </p:spPr>
        <p:txBody>
          <a:bodyPr vert="horz" lIns="0" tIns="0" rIns="0" bIns="0" rtlCol="0" anchor="ctr"/>
          <a:lstStyle>
            <a:lvl1pPr algn="ctr">
              <a:lnSpc>
                <a:spcPts val="1693"/>
              </a:lnSpc>
              <a:defRPr sz="1693" b="1">
                <a:solidFill>
                  <a:schemeClr val="bg1"/>
                </a:solidFill>
                <a:latin typeface="+mn-lt"/>
              </a:defRPr>
            </a:lvl1pPr>
          </a:lstStyle>
          <a:p>
            <a:fld id="{B68BE5E3-2814-4094-9E96-1EA324CD8A3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114" y="6556702"/>
            <a:ext cx="818401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2"/>
                </a:solidFill>
              </a:defRPr>
            </a:lvl1pPr>
          </a:lstStyle>
          <a:p>
            <a:fld id="{220AF3EA-FD85-404C-8EB0-9E73239CE323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931" y="6556702"/>
            <a:ext cx="8119462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www.globalcoffeeplatform.org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3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1" r:id="rId9"/>
    <p:sldLayoutId id="2147483678" r:id="rId10"/>
  </p:sldLayoutIdLst>
  <p:hf hdr="0"/>
  <p:txStyles>
    <p:titleStyle>
      <a:lvl1pPr algn="l" defTabSz="914249" rtl="0" eaLnBrk="1" latinLnBrk="0" hangingPunct="1">
        <a:lnSpc>
          <a:spcPts val="3386"/>
        </a:lnSpc>
        <a:spcBef>
          <a:spcPct val="0"/>
        </a:spcBef>
        <a:buNone/>
        <a:defRPr sz="3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3"/>
        </a:buClr>
        <a:buSzPct val="140000"/>
        <a:buFontTx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249" rtl="0" eaLnBrk="1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defRPr sz="15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3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marR="0" indent="-270000" algn="l" defTabSz="914249" rtl="0" eaLnBrk="1" fontAlgn="auto" latinLnBrk="0" hangingPunct="1">
        <a:lnSpc>
          <a:spcPct val="130000"/>
        </a:lnSpc>
        <a:spcBef>
          <a:spcPts val="1000"/>
        </a:spcBef>
        <a:spcAft>
          <a:spcPts val="1000"/>
        </a:spcAft>
        <a:buClr>
          <a:schemeClr val="accent2"/>
        </a:buClr>
        <a:buSzPct val="140000"/>
        <a:buFont typeface="Courier New" panose="02070309020205020404" pitchFamily="49" charset="0"/>
        <a:buChar char="o"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974185" indent="0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3565888" y="2492896"/>
            <a:ext cx="8074728" cy="1029868"/>
          </a:xfrm>
        </p:spPr>
        <p:txBody>
          <a:bodyPr/>
          <a:lstStyle/>
          <a:p>
            <a:br>
              <a:rPr lang="es-ES" sz="3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GCP</a:t>
            </a:r>
            <a:b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thúc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đẩy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hợp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t</a:t>
            </a:r>
            <a:r>
              <a:rPr lang="vi-VN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ư</a:t>
            </a:r>
            <a:endParaRPr lang="de-DE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3061832" y="3602041"/>
            <a:ext cx="8578784" cy="1051095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Người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bày</a:t>
            </a:r>
            <a:r>
              <a:rPr lang="en-US" b="1" dirty="0">
                <a:solidFill>
                  <a:schemeClr val="tx1"/>
                </a:solidFill>
              </a:rPr>
              <a:t>: L</a:t>
            </a:r>
            <a:r>
              <a:rPr lang="vi-VN" b="1" dirty="0">
                <a:solidFill>
                  <a:schemeClr val="tx1"/>
                </a:solidFill>
              </a:rPr>
              <a:t>ư</a:t>
            </a:r>
            <a:r>
              <a:rPr lang="en-US" b="1" dirty="0">
                <a:solidFill>
                  <a:schemeClr val="tx1"/>
                </a:solidFill>
              </a:rPr>
              <a:t>u </a:t>
            </a:r>
            <a:r>
              <a:rPr lang="en-US" b="1" dirty="0" err="1">
                <a:solidFill>
                  <a:schemeClr val="tx1"/>
                </a:solidFill>
              </a:rPr>
              <a:t>văn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Hoàng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T12-2017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93F02-CC09-4E59-9F54-3BE72652E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648" y="2348324"/>
            <a:ext cx="2808829" cy="1872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49465-B54F-445B-B8F7-B5368BA158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191" y="4875523"/>
            <a:ext cx="2012410" cy="1341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9C51A-9E5E-42FC-86CA-015CF48EB7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190" y="641710"/>
            <a:ext cx="189374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Xin </a:t>
            </a:r>
            <a:r>
              <a:rPr lang="en-US" sz="5400" dirty="0" err="1"/>
              <a:t>cảm</a:t>
            </a:r>
            <a:r>
              <a:rPr lang="en-US" sz="5400" dirty="0"/>
              <a:t> </a:t>
            </a:r>
            <a:r>
              <a:rPr lang="vi-VN" sz="5400" dirty="0"/>
              <a:t>ơ</a:t>
            </a:r>
            <a:r>
              <a:rPr lang="en-US" sz="5400" dirty="0"/>
              <a:t>n!</a:t>
            </a:r>
            <a:endParaRPr lang="en-GB" sz="5400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BE5E3-2814-4094-9E96-1EA324CD8A3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244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82841" y="1844824"/>
            <a:ext cx="6073499" cy="396044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&amp; </a:t>
            </a:r>
            <a:r>
              <a:rPr lang="en-US" sz="2400" dirty="0" err="1"/>
              <a:t>tăng</a:t>
            </a:r>
            <a:r>
              <a:rPr lang="en-US" sz="2400" dirty="0"/>
              <a:t> c</a:t>
            </a:r>
            <a:r>
              <a:rPr lang="vi-VN" sz="2400" dirty="0"/>
              <a:t>ư</a:t>
            </a:r>
            <a:r>
              <a:rPr lang="en-US" sz="2400" dirty="0" err="1"/>
              <a:t>ờng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VCCB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n</a:t>
            </a:r>
            <a:r>
              <a:rPr lang="vi-VN" sz="2400" dirty="0"/>
              <a:t>ư</a:t>
            </a:r>
            <a:r>
              <a:rPr lang="en-US" sz="2400" dirty="0" err="1"/>
              <a:t>ớc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Cập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NSC &amp;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3284538"/>
            <a:ext cx="406400" cy="365125"/>
          </a:xfrm>
        </p:spPr>
        <p:txBody>
          <a:bodyPr/>
          <a:lstStyle/>
          <a:p>
            <a:pPr defTabSz="914400">
              <a:lnSpc>
                <a:spcPct val="100000"/>
              </a:lnSpc>
              <a:defRPr/>
            </a:pPr>
            <a:fld id="{B68BE5E3-2814-4094-9E96-1EA324CD8A33}" type="slidenum">
              <a:rPr lang="de-DE" sz="1800" b="0" kern="0" smtClean="0">
                <a:solidFill>
                  <a:sysClr val="windowText" lastClr="000000"/>
                </a:solidFill>
              </a:rPr>
              <a:pPr defTabSz="914400">
                <a:lnSpc>
                  <a:spcPct val="100000"/>
                </a:lnSpc>
                <a:defRPr/>
              </a:pPr>
              <a:t>2</a:t>
            </a:fld>
            <a:endParaRPr lang="de-DE" sz="18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6973" y="558528"/>
            <a:ext cx="6459367" cy="854248"/>
          </a:xfrm>
        </p:spPr>
        <p:txBody>
          <a:bodyPr/>
          <a:lstStyle/>
          <a:p>
            <a:pPr algn="ctr"/>
            <a:r>
              <a:rPr lang="nl-NL" sz="3200" dirty="0">
                <a:latin typeface="Wes FY Medium" panose="020B0605030201020104" pitchFamily="34" charset="0"/>
              </a:rPr>
              <a:t>KẾ HOẠCH HOẠT ĐỘNG 2017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3" y="136330"/>
            <a:ext cx="2754229" cy="1832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A0937C-326C-46D1-982D-664D3FFD3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629" y="136329"/>
            <a:ext cx="2562449" cy="1708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C8292-CA6D-4837-896A-242FD8C157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790" y="4797152"/>
            <a:ext cx="2554010" cy="1781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08839B-B21B-4E60-8CF0-9BFB484C9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3" y="4870808"/>
            <a:ext cx="2754229" cy="18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208" y="1124744"/>
            <a:ext cx="8128185" cy="576063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Tăng</a:t>
            </a:r>
            <a:r>
              <a:rPr lang="en-US" sz="3200" dirty="0"/>
              <a:t> c</a:t>
            </a:r>
            <a:r>
              <a:rPr lang="vi-VN" sz="3200" dirty="0"/>
              <a:t>ư</a:t>
            </a:r>
            <a:r>
              <a:rPr lang="en-US" sz="3200" dirty="0" err="1"/>
              <a:t>ờng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t</a:t>
            </a:r>
            <a:r>
              <a:rPr lang="vi-VN" sz="3200" dirty="0"/>
              <a:t>ư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VCCB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>
                <a:solidFill>
                  <a:srgbClr val="FFFFFF"/>
                </a:solidFill>
              </a:rPr>
              <a:pPr/>
              <a:t>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8F5AEF-166F-404B-8FA8-AB2BA9AA4434}" type="datetime6">
              <a:rPr lang="de-DE" smtClean="0">
                <a:solidFill>
                  <a:srgbClr val="CC3D3B"/>
                </a:solidFill>
              </a:rPr>
              <a:pPr/>
              <a:t>Dezember 17</a:t>
            </a:fld>
            <a:endParaRPr lang="de-DE" dirty="0">
              <a:solidFill>
                <a:srgbClr val="CC3D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D3B"/>
                </a:solidFill>
              </a:rPr>
              <a:t>www.globalcoffeeplatform.org</a:t>
            </a:r>
            <a:endParaRPr lang="de-DE" dirty="0">
              <a:solidFill>
                <a:srgbClr val="CC3D3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7930" y="1268760"/>
            <a:ext cx="8128185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(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thông tin,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NSC, </a:t>
            </a:r>
            <a:r>
              <a:rPr lang="en-US" sz="2400" dirty="0" err="1"/>
              <a:t>cập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NSC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,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nông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thông tin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phê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vi-VN" sz="2400" dirty="0"/>
              <a:t>ư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,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(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, </a:t>
            </a:r>
            <a:r>
              <a:rPr lang="en-US" sz="2400" dirty="0" err="1"/>
              <a:t>tái</a:t>
            </a:r>
            <a:r>
              <a:rPr lang="en-US" sz="2400" dirty="0"/>
              <a:t> </a:t>
            </a:r>
            <a:r>
              <a:rPr lang="en-US" sz="2400" dirty="0" err="1"/>
              <a:t>canh</a:t>
            </a:r>
            <a:r>
              <a:rPr lang="en-US" sz="2400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27F482-8FB0-4E0C-9649-FB1619AD9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876" y="4652885"/>
            <a:ext cx="2809064" cy="1872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C06A6-6595-4E17-BFB5-D0F2CD0465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766" y="4640473"/>
            <a:ext cx="2809064" cy="187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AFCBB5-6DC0-4168-924E-7422F44EF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4640473"/>
            <a:ext cx="2703112" cy="18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8938-1ACF-422C-B415-1DD499AB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595" y="485181"/>
            <a:ext cx="8094520" cy="855588"/>
          </a:xfrm>
        </p:spPr>
        <p:txBody>
          <a:bodyPr/>
          <a:lstStyle/>
          <a:p>
            <a:r>
              <a:rPr lang="en-US" sz="2000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C816EC-4E70-4690-ABE1-9BC46A4FC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239992"/>
              </p:ext>
            </p:extLst>
          </p:nvPr>
        </p:nvGraphicFramePr>
        <p:xfrm>
          <a:off x="1991544" y="129914"/>
          <a:ext cx="10009111" cy="6434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4794">
                  <a:extLst>
                    <a:ext uri="{9D8B030D-6E8A-4147-A177-3AD203B41FA5}">
                      <a16:colId xmlns:a16="http://schemas.microsoft.com/office/drawing/2014/main" val="701488325"/>
                    </a:ext>
                  </a:extLst>
                </a:gridCol>
                <a:gridCol w="4424317">
                  <a:extLst>
                    <a:ext uri="{9D8B030D-6E8A-4147-A177-3AD203B41FA5}">
                      <a16:colId xmlns:a16="http://schemas.microsoft.com/office/drawing/2014/main" val="4160751557"/>
                    </a:ext>
                  </a:extLst>
                </a:gridCol>
              </a:tblGrid>
              <a:tr h="557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THÀNH QUẢ 2017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CÁC B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ỚC TIẾP THEO (2018)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0" marB="0"/>
                </a:tc>
                <a:extLst>
                  <a:ext uri="{0D108BD9-81ED-4DB2-BD59-A6C34878D82A}">
                    <a16:rowId xmlns:a16="http://schemas.microsoft.com/office/drawing/2014/main" val="1266756640"/>
                  </a:ext>
                </a:extLst>
              </a:tr>
              <a:tr h="160364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Đánh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giá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ơ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cấu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chất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l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ợng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&amp; v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ờn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xen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canh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Hội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thảo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quản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lý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chất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l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ợng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sự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tham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gia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khối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&amp; t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Tiếp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tục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v</a:t>
                      </a:r>
                      <a:r>
                        <a:rPr lang="vi-VN" sz="1800" dirty="0">
                          <a:effectLst/>
                        </a:rPr>
                        <a:t>ư</a:t>
                      </a:r>
                      <a:r>
                        <a:rPr lang="en-US" sz="1800" dirty="0" err="1">
                          <a:effectLst/>
                        </a:rPr>
                        <a:t>ờn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đầu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dòng</a:t>
                      </a:r>
                      <a:r>
                        <a:rPr lang="en-US" sz="1800" dirty="0">
                          <a:effectLst/>
                        </a:rPr>
                        <a:t> ở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tỉnh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phê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nguồn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VnSat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0" marB="0"/>
                </a:tc>
                <a:extLst>
                  <a:ext uri="{0D108BD9-81ED-4DB2-BD59-A6C34878D82A}">
                    <a16:rowId xmlns:a16="http://schemas.microsoft.com/office/drawing/2014/main" val="394087048"/>
                  </a:ext>
                </a:extLst>
              </a:tr>
              <a:tr h="106510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Tiểu ban sản xuất: đánh giá v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ờn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mẫu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họp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hàng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     Các thành viên khối công, t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tham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gia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đánh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giá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v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ờn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mẫu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phát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triển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hoạt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động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tới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873" marR="458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v</a:t>
                      </a:r>
                      <a:r>
                        <a:rPr lang="vi-VN" sz="1800" dirty="0">
                          <a:effectLst/>
                        </a:rPr>
                        <a:t>ư</a:t>
                      </a:r>
                      <a:r>
                        <a:rPr lang="en-US" sz="1800" dirty="0" err="1">
                          <a:effectLst/>
                        </a:rPr>
                        <a:t>ờn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mẫu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tập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huấn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ToT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Giám</a:t>
                      </a:r>
                      <a:r>
                        <a:rPr lang="en-US" sz="1800" dirty="0">
                          <a:effectLst/>
                        </a:rPr>
                        <a:t> Sat &amp;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r>
                        <a:rPr lang="en-US" sz="1800" dirty="0">
                          <a:effectLst/>
                        </a:rPr>
                        <a:t> M &amp; 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73" marR="45873" marT="0" marB="0"/>
                </a:tc>
                <a:extLst>
                  <a:ext uri="{0D108BD9-81ED-4DB2-BD59-A6C34878D82A}">
                    <a16:rowId xmlns:a16="http://schemas.microsoft.com/office/drawing/2014/main" val="984814515"/>
                  </a:ext>
                </a:extLst>
              </a:tr>
              <a:tr h="148791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Hội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thảo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chia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sẻ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kinh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nghiệm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nông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dân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mô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quán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sản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xuất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tốt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cần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rộng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tại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tỉnh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Đắk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Lắk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    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Hội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thảo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đ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</a:rPr>
                        <a:t>ư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ợc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phối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hợp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thực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hiện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bởi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ty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cà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phê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(Olam,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Acom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Nestle</a:t>
                      </a:r>
                    </a:p>
                  </a:txBody>
                  <a:tcPr marL="45873" marR="4587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áp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tập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tại</a:t>
                      </a:r>
                      <a:r>
                        <a:rPr lang="en-US" sz="1800" dirty="0">
                          <a:effectLst/>
                        </a:rPr>
                        <a:t> v</a:t>
                      </a:r>
                      <a:r>
                        <a:rPr lang="vi-VN" sz="1800" dirty="0">
                          <a:effectLst/>
                        </a:rPr>
                        <a:t>ư</a:t>
                      </a:r>
                      <a:r>
                        <a:rPr lang="en-US" sz="1800" dirty="0" err="1">
                          <a:effectLst/>
                        </a:rPr>
                        <a:t>ờn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phê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73" marR="45873" marT="0" marB="0"/>
                </a:tc>
                <a:extLst>
                  <a:ext uri="{0D108BD9-81ED-4DB2-BD59-A6C34878D82A}">
                    <a16:rowId xmlns:a16="http://schemas.microsoft.com/office/drawing/2014/main" val="2451952007"/>
                  </a:ext>
                </a:extLst>
              </a:tr>
              <a:tr h="1597662">
                <a:tc>
                  <a:txBody>
                    <a:bodyPr/>
                    <a:lstStyle/>
                    <a:p>
                      <a:pPr marL="342900" marR="0" lvl="0" indent="-342900" algn="l" defTabSz="91424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Phối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VnSat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/WB: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nông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vi-V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ư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ới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cận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VnSat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nối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mẽ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</a:t>
                      </a:r>
                      <a:r>
                        <a:rPr lang="vi-V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ư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hỗ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trợ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nông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cận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VnSat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24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24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Hỗ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lập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2-3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VnSat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24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Hỗ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VnSat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24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NSC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VnSat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3948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20CA0-65EA-428C-8CCF-F11F1FAF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7550" y="3288579"/>
            <a:ext cx="404588" cy="361530"/>
          </a:xfrm>
        </p:spPr>
        <p:txBody>
          <a:bodyPr/>
          <a:lstStyle/>
          <a:p>
            <a:fld id="{B68BE5E3-2814-4094-9E96-1EA324CD8A33}" type="slidenum">
              <a:rPr lang="de-DE" sz="2000" smtClean="0"/>
              <a:t>4</a:t>
            </a:fld>
            <a:endParaRPr lang="de-DE" sz="200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453DBC8-E2B8-4CB5-9119-2E13BE286F7F}"/>
              </a:ext>
            </a:extLst>
          </p:cNvPr>
          <p:cNvSpPr/>
          <p:nvPr/>
        </p:nvSpPr>
        <p:spPr>
          <a:xfrm>
            <a:off x="2042812" y="1315079"/>
            <a:ext cx="216024" cy="21602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C61494E-3460-4E8F-AF8E-CB69025A6E0A}"/>
              </a:ext>
            </a:extLst>
          </p:cNvPr>
          <p:cNvSpPr/>
          <p:nvPr/>
        </p:nvSpPr>
        <p:spPr>
          <a:xfrm>
            <a:off x="2042812" y="2681459"/>
            <a:ext cx="216024" cy="21602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FF88DDA-A134-4985-9C0F-1C4354B7BD5F}"/>
              </a:ext>
            </a:extLst>
          </p:cNvPr>
          <p:cNvSpPr/>
          <p:nvPr/>
        </p:nvSpPr>
        <p:spPr>
          <a:xfrm>
            <a:off x="2042812" y="4293096"/>
            <a:ext cx="216024" cy="21602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458D6B-8AAC-4901-B839-29322712315E}"/>
              </a:ext>
            </a:extLst>
          </p:cNvPr>
          <p:cNvSpPr/>
          <p:nvPr/>
        </p:nvSpPr>
        <p:spPr>
          <a:xfrm>
            <a:off x="2040962" y="5542921"/>
            <a:ext cx="216024" cy="21602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F01F-A655-4EFB-B8F0-EAA217EF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703" y="248987"/>
            <a:ext cx="8561905" cy="731741"/>
          </a:xfrm>
        </p:spPr>
        <p:txBody>
          <a:bodyPr/>
          <a:lstStyle/>
          <a:p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thông tin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5438-DBFF-4F2C-8872-83CBB1EC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31" y="994124"/>
            <a:ext cx="6432445" cy="5628285"/>
          </a:xfrm>
        </p:spPr>
        <p:txBody>
          <a:bodyPr/>
          <a:lstStyle/>
          <a:p>
            <a:r>
              <a:rPr lang="en-US" sz="1800" b="1" dirty="0" err="1"/>
              <a:t>Thành</a:t>
            </a:r>
            <a:r>
              <a:rPr lang="en-US" sz="1800" b="1" dirty="0"/>
              <a:t> </a:t>
            </a:r>
            <a:r>
              <a:rPr lang="en-US" sz="1800" b="1" dirty="0" err="1"/>
              <a:t>quả</a:t>
            </a:r>
            <a:r>
              <a:rPr lang="en-US" sz="18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1 </a:t>
            </a:r>
            <a:r>
              <a:rPr lang="en-US" sz="1800" dirty="0" err="1"/>
              <a:t>hội</a:t>
            </a:r>
            <a:r>
              <a:rPr lang="en-US" sz="1800" dirty="0"/>
              <a:t> 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phối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hệ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thông tin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(Olam, </a:t>
            </a:r>
            <a:r>
              <a:rPr lang="en-US" sz="1800" dirty="0" err="1"/>
              <a:t>Agrimedia</a:t>
            </a:r>
            <a:r>
              <a:rPr lang="en-US" sz="1800" dirty="0"/>
              <a:t>, Green Coffee, IPSARD, UTZ, </a:t>
            </a:r>
            <a:r>
              <a:rPr lang="en-US" sz="1800" dirty="0" err="1"/>
              <a:t>Simexco</a:t>
            </a:r>
            <a:r>
              <a:rPr lang="en-US" sz="1800" dirty="0"/>
              <a:t>…)</a:t>
            </a:r>
          </a:p>
          <a:p>
            <a:pPr marL="285750" indent="-285750">
              <a:buFontTx/>
              <a:buChar char="-"/>
            </a:pP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rõ</a:t>
            </a:r>
            <a:r>
              <a:rPr lang="en-US" sz="1800" dirty="0"/>
              <a:t> </a:t>
            </a:r>
            <a:r>
              <a:rPr lang="en-US" sz="1800" dirty="0" err="1"/>
              <a:t>vai</a:t>
            </a:r>
            <a:r>
              <a:rPr lang="en-US" sz="1800" dirty="0"/>
              <a:t> </a:t>
            </a:r>
            <a:r>
              <a:rPr lang="en-US" sz="1800" dirty="0" err="1"/>
              <a:t>trò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MARD, VCCB, Green Coffee, KIAG, UBND </a:t>
            </a:r>
            <a:r>
              <a:rPr lang="en-US" sz="1800" dirty="0" err="1"/>
              <a:t>huyện</a:t>
            </a:r>
            <a:r>
              <a:rPr lang="en-US" sz="1800" dirty="0"/>
              <a:t> Di Linh</a:t>
            </a:r>
          </a:p>
          <a:p>
            <a:pPr marL="285750" indent="-285750">
              <a:buFontTx/>
              <a:buChar char="-"/>
            </a:pP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thiện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năng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phần</a:t>
            </a:r>
            <a:r>
              <a:rPr lang="en-US" sz="1800" dirty="0"/>
              <a:t> </a:t>
            </a:r>
            <a:r>
              <a:rPr lang="en-US" sz="1800" dirty="0" err="1"/>
              <a:t>mềm</a:t>
            </a:r>
            <a:r>
              <a:rPr lang="en-US" sz="1800" dirty="0"/>
              <a:t>/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Cam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mạnh</a:t>
            </a:r>
            <a:r>
              <a:rPr lang="en-US" sz="1800" dirty="0"/>
              <a:t> </a:t>
            </a:r>
            <a:r>
              <a:rPr lang="en-US" sz="1800" dirty="0" err="1"/>
              <a:t>mẽ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UBND </a:t>
            </a:r>
            <a:r>
              <a:rPr lang="en-US" sz="1800" dirty="0" err="1"/>
              <a:t>huyện</a:t>
            </a:r>
            <a:r>
              <a:rPr lang="en-US" sz="1800" dirty="0"/>
              <a:t> Di Linh (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tra</a:t>
            </a:r>
            <a:r>
              <a:rPr lang="en-US" sz="1800" dirty="0"/>
              <a:t> </a:t>
            </a:r>
            <a:r>
              <a:rPr lang="en-US" sz="1800" dirty="0" err="1"/>
              <a:t>viên</a:t>
            </a:r>
            <a:r>
              <a:rPr lang="en-US" sz="1800" dirty="0"/>
              <a:t>,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huấn</a:t>
            </a:r>
            <a:r>
              <a:rPr lang="en-US" sz="1800" dirty="0"/>
              <a:t>,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đạo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cấp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&amp; </a:t>
            </a:r>
            <a:r>
              <a:rPr lang="en-US" sz="1800" dirty="0" err="1"/>
              <a:t>giám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…)</a:t>
            </a:r>
          </a:p>
          <a:p>
            <a:pPr marL="285750" indent="-285750">
              <a:buFontTx/>
              <a:buChar char="-"/>
            </a:pPr>
            <a:r>
              <a:rPr lang="en-US" sz="1800" dirty="0" err="1"/>
              <a:t>Phối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GCP </a:t>
            </a:r>
            <a:r>
              <a:rPr lang="en-US" sz="1800" dirty="0" err="1"/>
              <a:t>trụ</a:t>
            </a:r>
            <a:r>
              <a:rPr lang="en-US" sz="1800" dirty="0"/>
              <a:t> </a:t>
            </a:r>
            <a:r>
              <a:rPr lang="en-US" sz="1800" dirty="0" err="1"/>
              <a:t>sở</a:t>
            </a:r>
            <a:r>
              <a:rPr lang="en-US" sz="1800" dirty="0"/>
              <a:t> </a:t>
            </a:r>
            <a:r>
              <a:rPr lang="en-US" sz="1800" dirty="0" err="1"/>
              <a:t>thiết</a:t>
            </a:r>
            <a:r>
              <a:rPr lang="en-US" sz="1800" dirty="0"/>
              <a:t> </a:t>
            </a:r>
            <a:r>
              <a:rPr lang="en-US" sz="1800" dirty="0" err="1"/>
              <a:t>kế</a:t>
            </a:r>
            <a:r>
              <a:rPr lang="en-US" sz="1800" dirty="0"/>
              <a:t> </a:t>
            </a:r>
            <a:r>
              <a:rPr lang="en-US" sz="1800" dirty="0" err="1"/>
              <a:t>hệ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 err="1"/>
              <a:t>Cụ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(</a:t>
            </a:r>
            <a:r>
              <a:rPr lang="en-US" sz="1800" dirty="0" err="1"/>
              <a:t>Hồ</a:t>
            </a:r>
            <a:r>
              <a:rPr lang="en-US" sz="1800" dirty="0"/>
              <a:t> s</a:t>
            </a:r>
            <a:r>
              <a:rPr lang="vi-VN" sz="1800" dirty="0"/>
              <a:t>ơ</a:t>
            </a:r>
            <a:r>
              <a:rPr lang="en-US" sz="1800" dirty="0"/>
              <a:t> </a:t>
            </a:r>
            <a:r>
              <a:rPr lang="en-US" sz="1800" dirty="0" err="1"/>
              <a:t>nông</a:t>
            </a:r>
            <a:r>
              <a:rPr lang="en-US" sz="1800" dirty="0"/>
              <a:t> </a:t>
            </a:r>
            <a:r>
              <a:rPr lang="en-US" sz="1800" dirty="0" err="1"/>
              <a:t>hộ</a:t>
            </a:r>
            <a:r>
              <a:rPr lang="en-US" sz="1800" dirty="0"/>
              <a:t> &amp;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giám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M&amp;E)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4281A-3C08-4346-8D98-5DA36D4D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92FCD-57C2-4000-8BC7-D3DF97E58B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958303-89C8-4D55-9BD9-B8125CAE1FC7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AE05F-911F-4CD9-AB6B-DC9B806C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de-DE" dirty="0"/>
          </a:p>
        </p:txBody>
      </p:sp>
      <p:pic>
        <p:nvPicPr>
          <p:cNvPr id="7" name="Shape 119">
            <a:extLst>
              <a:ext uri="{FF2B5EF4-FFF2-40B4-BE49-F238E27FC236}">
                <a16:creationId xmlns:a16="http://schemas.microsoft.com/office/drawing/2014/main" id="{33A0F24F-1441-4D8D-AC79-7679AE1B833F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1950" y="1820343"/>
            <a:ext cx="2033412" cy="329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hệ thống thông tin">
            <a:extLst>
              <a:ext uri="{FF2B5EF4-FFF2-40B4-BE49-F238E27FC236}">
                <a16:creationId xmlns:a16="http://schemas.microsoft.com/office/drawing/2014/main" id="{0B0CF49F-2119-493F-BF46-197B046D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62" y="467075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74453-545B-40DC-952B-3C633221E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2122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F36E-B7C4-4AFD-9416-33AAFC83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30" y="476673"/>
            <a:ext cx="8128185" cy="648071"/>
          </a:xfrm>
        </p:spPr>
        <p:txBody>
          <a:bodyPr/>
          <a:lstStyle/>
          <a:p>
            <a:r>
              <a:rPr lang="en-US" sz="2800" dirty="0">
                <a:solidFill>
                  <a:srgbClr val="CC3D3B"/>
                </a:solidFill>
              </a:rPr>
              <a:t>THÍ ĐIỂM HỆ THỐNG THÔNG TIN NĂM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0037-7783-40C3-BF43-5AA0D76A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31" y="1689147"/>
            <a:ext cx="4920278" cy="46201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/>
              <a:t>Thí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ở </a:t>
            </a:r>
            <a:r>
              <a:rPr lang="en-US" sz="2000" b="1" dirty="0" err="1"/>
              <a:t>huyện</a:t>
            </a:r>
            <a:r>
              <a:rPr lang="en-US" sz="2000" b="1" dirty="0"/>
              <a:t> Di Linh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/>
              <a:t>Thử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 ở 1 </a:t>
            </a:r>
            <a:r>
              <a:rPr lang="en-US" sz="2000" dirty="0" err="1"/>
              <a:t>thôn</a:t>
            </a:r>
            <a:r>
              <a:rPr lang="en-US" sz="2000" dirty="0"/>
              <a:t> &amp;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chỉnh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ToT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nòng</a:t>
            </a:r>
            <a:r>
              <a:rPr lang="en-US" sz="2000" dirty="0"/>
              <a:t> </a:t>
            </a:r>
            <a:r>
              <a:rPr lang="en-US" sz="2000" dirty="0" err="1"/>
              <a:t>cốt</a:t>
            </a:r>
            <a:r>
              <a:rPr lang="en-US" sz="2000" dirty="0"/>
              <a:t> (</a:t>
            </a:r>
            <a:r>
              <a:rPr lang="en-US" sz="2000" dirty="0" err="1"/>
              <a:t>giảng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nguồn</a:t>
            </a:r>
            <a:r>
              <a:rPr lang="en-US" sz="2000" dirty="0"/>
              <a:t>) </a:t>
            </a:r>
            <a:r>
              <a:rPr lang="en-US" sz="2000" dirty="0" err="1"/>
              <a:t>của</a:t>
            </a:r>
            <a:r>
              <a:rPr lang="en-US" sz="2000" dirty="0"/>
              <a:t> GCP, DCP, VCCB/MARD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huấn</a:t>
            </a:r>
            <a:r>
              <a:rPr lang="en-US" sz="2000" dirty="0"/>
              <a:t> </a:t>
            </a:r>
            <a:r>
              <a:rPr lang="en-US" sz="2000" dirty="0" err="1"/>
              <a:t>ToT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400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Thu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, </a:t>
            </a:r>
            <a:r>
              <a:rPr lang="en-US" sz="2000" dirty="0" err="1"/>
              <a:t>giám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&amp;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/>
              <a:t>Thí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ở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khu</a:t>
            </a:r>
            <a:r>
              <a:rPr lang="en-US" sz="2000" b="1" dirty="0"/>
              <a:t> </a:t>
            </a:r>
            <a:r>
              <a:rPr lang="en-US" sz="2000" b="1" dirty="0" err="1"/>
              <a:t>vực</a:t>
            </a:r>
            <a:r>
              <a:rPr lang="en-US" sz="2000" b="1" dirty="0"/>
              <a:t> </a:t>
            </a:r>
            <a:r>
              <a:rPr lang="en-US" sz="2000" b="1" dirty="0" err="1"/>
              <a:t>khác</a:t>
            </a: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v</a:t>
            </a:r>
            <a:r>
              <a:rPr lang="vi-VN" sz="2000" dirty="0"/>
              <a:t>ư</a:t>
            </a:r>
            <a:r>
              <a:rPr lang="en-US" sz="2000" dirty="0" err="1"/>
              <a:t>ờn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ban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,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(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8AD6-B430-4B48-AAFB-F9EFC0E5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6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B65C6-9A90-4C0B-9F4E-4560E471D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958303-89C8-4D55-9BD9-B8125CAE1FC7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9B77B-E8DC-416F-8034-881B72F66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www.globalcoffeeplatform.org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C910A-F402-4025-B84B-873A0D44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015" y="1967279"/>
            <a:ext cx="3344492" cy="16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30" y="476673"/>
            <a:ext cx="8128185" cy="5760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QUẢN LÝ &amp; SỬ DỤNG 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ỚC HIỆU QUẢ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7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8F5AEF-166F-404B-8FA8-AB2BA9AA4434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de-D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669492"/>
              </p:ext>
            </p:extLst>
          </p:nvPr>
        </p:nvGraphicFramePr>
        <p:xfrm>
          <a:off x="6816080" y="1628800"/>
          <a:ext cx="324036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733" y="1628800"/>
            <a:ext cx="2886520" cy="16561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D5962-A6DD-4209-8BB2-A963F4ED446D}"/>
              </a:ext>
            </a:extLst>
          </p:cNvPr>
          <p:cNvSpPr/>
          <p:nvPr/>
        </p:nvSpPr>
        <p:spPr>
          <a:xfrm>
            <a:off x="4871864" y="5385787"/>
            <a:ext cx="7200800" cy="1089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2018: </a:t>
            </a:r>
            <a:r>
              <a:rPr lang="en-US" sz="2400" dirty="0" err="1">
                <a:solidFill>
                  <a:schemeClr val="tx1"/>
                </a:solidFill>
              </a:rPr>
              <a:t>Vận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n</a:t>
            </a:r>
            <a:r>
              <a:rPr lang="vi-VN" sz="2400" dirty="0">
                <a:solidFill>
                  <a:schemeClr val="tx1"/>
                </a:solidFill>
              </a:rPr>
              <a:t>ư</a:t>
            </a:r>
            <a:r>
              <a:rPr lang="en-US" sz="2400" dirty="0" err="1">
                <a:solidFill>
                  <a:schemeClr val="tx1"/>
                </a:solidFill>
              </a:rPr>
              <a:t>ớc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n</a:t>
            </a:r>
            <a:r>
              <a:rPr lang="vi-VN" sz="2400" dirty="0">
                <a:solidFill>
                  <a:schemeClr val="tx1"/>
                </a:solidFill>
              </a:rPr>
              <a:t>ư</a:t>
            </a:r>
            <a:r>
              <a:rPr lang="en-US" sz="2400" dirty="0" err="1">
                <a:solidFill>
                  <a:schemeClr val="tx1"/>
                </a:solidFill>
              </a:rPr>
              <a:t>ớc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</a:rPr>
              <a:t>Hệ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thống</a:t>
            </a:r>
            <a:r>
              <a:rPr lang="en-US" sz="2400" dirty="0">
                <a:solidFill>
                  <a:schemeClr val="tx1"/>
                </a:solidFill>
              </a:rPr>
              <a:t> t</a:t>
            </a:r>
            <a:r>
              <a:rPr lang="vi-VN" sz="2400" dirty="0">
                <a:solidFill>
                  <a:schemeClr val="tx1"/>
                </a:solidFill>
              </a:rPr>
              <a:t>ư</a:t>
            </a:r>
            <a:r>
              <a:rPr lang="en-US" sz="2400" dirty="0" err="1">
                <a:solidFill>
                  <a:schemeClr val="tx1"/>
                </a:solidFill>
              </a:rPr>
              <a:t>ới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7F33C-F0B8-4C77-B4CF-F25DD954A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350" y="3284984"/>
            <a:ext cx="2888903" cy="1731482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29712776-829E-4594-9C45-BD086943BFA0}"/>
              </a:ext>
            </a:extLst>
          </p:cNvPr>
          <p:cNvSpPr/>
          <p:nvPr/>
        </p:nvSpPr>
        <p:spPr>
          <a:xfrm>
            <a:off x="8256240" y="4728434"/>
            <a:ext cx="432048" cy="57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958" y="217684"/>
            <a:ext cx="8128185" cy="555860"/>
          </a:xfrm>
        </p:spPr>
        <p:txBody>
          <a:bodyPr/>
          <a:lstStyle/>
          <a:p>
            <a:r>
              <a:rPr lang="en-US" sz="3200" dirty="0" err="1"/>
              <a:t>Cập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NSC -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khí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869544"/>
              </p:ext>
            </p:extLst>
          </p:nvPr>
        </p:nvGraphicFramePr>
        <p:xfrm>
          <a:off x="2279577" y="1285548"/>
          <a:ext cx="3196092" cy="479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8F5AEF-166F-404B-8FA8-AB2BA9AA4434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www.globalcoffeeplatform.org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ADC83B-EA8F-482D-9539-C5E1B59055CC}"/>
              </a:ext>
            </a:extLst>
          </p:cNvPr>
          <p:cNvSpPr/>
          <p:nvPr/>
        </p:nvSpPr>
        <p:spPr>
          <a:xfrm>
            <a:off x="6908198" y="1844823"/>
            <a:ext cx="4608512" cy="115212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151D4-1626-40B8-A378-06AD49A138F6}"/>
              </a:ext>
            </a:extLst>
          </p:cNvPr>
          <p:cNvSpPr/>
          <p:nvPr/>
        </p:nvSpPr>
        <p:spPr>
          <a:xfrm>
            <a:off x="8851129" y="1844823"/>
            <a:ext cx="2917041" cy="1166652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xã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tổ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nhóm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cận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nguồn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lực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tài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VnSat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E64D7-EDEF-4356-AEE1-CD2BBDB8C0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662" y="3380034"/>
            <a:ext cx="4843397" cy="1394077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301F54-23B8-41D2-9AB2-31E2C5BAC27B}"/>
              </a:ext>
            </a:extLst>
          </p:cNvPr>
          <p:cNvSpPr/>
          <p:nvPr/>
        </p:nvSpPr>
        <p:spPr>
          <a:xfrm>
            <a:off x="5801002" y="3222999"/>
            <a:ext cx="2869697" cy="1536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3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Xây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dựng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thảo</a:t>
            </a:r>
            <a:r>
              <a:rPr lang="en-US" dirty="0">
                <a:solidFill>
                  <a:schemeClr val="tx1"/>
                </a:solidFill>
              </a:rPr>
              <a:t> 4 </a:t>
            </a:r>
            <a:r>
              <a:rPr lang="en-US" dirty="0" err="1">
                <a:solidFill>
                  <a:schemeClr val="tx1"/>
                </a:solidFill>
              </a:rPr>
              <a:t>bài</a:t>
            </a:r>
            <a:r>
              <a:rPr lang="en-US" dirty="0">
                <a:solidFill>
                  <a:schemeClr val="tx1"/>
                </a:solidFill>
              </a:rPr>
              <a:t> (n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 err="1">
                <a:solidFill>
                  <a:schemeClr val="tx1"/>
                </a:solidFill>
              </a:rPr>
              <a:t>ớc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quản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sâu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bệnh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đổi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hậu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lâm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kết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Hội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vấn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tham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cực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khối</a:t>
            </a:r>
            <a:r>
              <a:rPr lang="en-US" dirty="0">
                <a:solidFill>
                  <a:schemeClr val="tx1"/>
                </a:solidFill>
              </a:rPr>
              <a:t> t</a:t>
            </a:r>
            <a:r>
              <a:rPr lang="vi-VN" dirty="0">
                <a:solidFill>
                  <a:schemeClr val="tx1"/>
                </a:solidFill>
              </a:rPr>
              <a:t>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3C30C0-04DB-4B99-B632-D2CC446002C8}"/>
              </a:ext>
            </a:extLst>
          </p:cNvPr>
          <p:cNvSpPr/>
          <p:nvPr/>
        </p:nvSpPr>
        <p:spPr>
          <a:xfrm>
            <a:off x="5805720" y="4954134"/>
            <a:ext cx="2876770" cy="135277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C3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Xây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chỉ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Hội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vấn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Acom</a:t>
            </a:r>
            <a:r>
              <a:rPr lang="en-US" dirty="0">
                <a:solidFill>
                  <a:schemeClr val="tx1"/>
                </a:solidFill>
              </a:rPr>
              <a:t>, Olam, Nestle, </a:t>
            </a:r>
            <a:r>
              <a:rPr lang="en-US" dirty="0" err="1">
                <a:solidFill>
                  <a:schemeClr val="tx1"/>
                </a:solidFill>
              </a:rPr>
              <a:t>Cofco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dân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xã</a:t>
            </a:r>
            <a:r>
              <a:rPr lang="en-US" dirty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C8D24A-80F2-46E8-AF3F-7B7279C00FC2}"/>
              </a:ext>
            </a:extLst>
          </p:cNvPr>
          <p:cNvSpPr/>
          <p:nvPr/>
        </p:nvSpPr>
        <p:spPr>
          <a:xfrm>
            <a:off x="5801002" y="1830298"/>
            <a:ext cx="2869697" cy="118117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C3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Xây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dựng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mô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3C32DE-9EEE-4A46-A2F1-B5AAB8C7C7B6}"/>
              </a:ext>
            </a:extLst>
          </p:cNvPr>
          <p:cNvSpPr/>
          <p:nvPr/>
        </p:nvSpPr>
        <p:spPr>
          <a:xfrm>
            <a:off x="8851129" y="3140041"/>
            <a:ext cx="3019213" cy="1654026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tục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vấn</a:t>
            </a:r>
            <a:r>
              <a:rPr lang="en-US" dirty="0">
                <a:solidFill>
                  <a:schemeClr val="tx1"/>
                </a:solidFill>
              </a:rPr>
              <a:t> (NAEC, DARD, </a:t>
            </a:r>
            <a:r>
              <a:rPr lang="en-US" dirty="0" err="1">
                <a:solidFill>
                  <a:schemeClr val="tx1"/>
                </a:solidFill>
              </a:rPr>
              <a:t>SoFRI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cho</a:t>
            </a:r>
            <a:r>
              <a:rPr lang="en-US" dirty="0">
                <a:solidFill>
                  <a:schemeClr val="tx1"/>
                </a:solidFill>
              </a:rPr>
              <a:t> xen </a:t>
            </a:r>
            <a:r>
              <a:rPr lang="en-US" dirty="0" err="1">
                <a:solidFill>
                  <a:schemeClr val="tx1"/>
                </a:solidFill>
              </a:rPr>
              <a:t>canh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ăn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quả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công</a:t>
            </a:r>
            <a:r>
              <a:rPr lang="en-US" dirty="0">
                <a:solidFill>
                  <a:schemeClr val="tx1"/>
                </a:solidFill>
              </a:rPr>
              <a:t> ty</a:t>
            </a:r>
          </a:p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Hoàn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thiện</a:t>
            </a:r>
            <a:r>
              <a:rPr lang="en-US" dirty="0">
                <a:solidFill>
                  <a:schemeClr val="tx1"/>
                </a:solidFill>
              </a:rPr>
              <a:t> NSC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850BB3-E001-4454-B54F-2C396A3AD0A6}"/>
              </a:ext>
            </a:extLst>
          </p:cNvPr>
          <p:cNvSpPr/>
          <p:nvPr/>
        </p:nvSpPr>
        <p:spPr>
          <a:xfrm>
            <a:off x="8891400" y="4922633"/>
            <a:ext cx="2876770" cy="1415779"/>
          </a:xfrm>
          <a:prstGeom prst="rect">
            <a:avLst/>
          </a:prstGeom>
          <a:solidFill>
            <a:schemeClr val="accent4"/>
          </a:solidFill>
          <a:ln>
            <a:solidFill>
              <a:srgbClr val="CC3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Báo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cáo</a:t>
            </a:r>
            <a:r>
              <a:rPr lang="en-US" dirty="0">
                <a:solidFill>
                  <a:schemeClr val="tx1"/>
                </a:solidFill>
              </a:rPr>
              <a:t> ban </a:t>
            </a:r>
            <a:r>
              <a:rPr lang="en-US" dirty="0" err="1">
                <a:solidFill>
                  <a:schemeClr val="tx1"/>
                </a:solidFill>
              </a:rPr>
              <a:t>đầu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đánh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hiện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dụng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chỉ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chỉ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bảng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sẽ</a:t>
            </a:r>
            <a:r>
              <a:rPr lang="en-US" dirty="0">
                <a:solidFill>
                  <a:schemeClr val="tx1"/>
                </a:solidFill>
              </a:rPr>
              <a:t> đ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 err="1">
                <a:solidFill>
                  <a:schemeClr val="tx1"/>
                </a:solidFill>
              </a:rPr>
              <a:t>ợc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hoàn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thiện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AAC8106-D5F6-4370-BCAD-FBD8F1229055}"/>
              </a:ext>
            </a:extLst>
          </p:cNvPr>
          <p:cNvSpPr/>
          <p:nvPr/>
        </p:nvSpPr>
        <p:spPr>
          <a:xfrm>
            <a:off x="5375920" y="2132856"/>
            <a:ext cx="244652" cy="32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3D5FC02-7631-4B94-85E8-28FD261DD50C}"/>
              </a:ext>
            </a:extLst>
          </p:cNvPr>
          <p:cNvSpPr/>
          <p:nvPr/>
        </p:nvSpPr>
        <p:spPr>
          <a:xfrm>
            <a:off x="5375920" y="3786689"/>
            <a:ext cx="244652" cy="32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AAC12E1-B6C5-4875-A45F-B799E27650CB}"/>
              </a:ext>
            </a:extLst>
          </p:cNvPr>
          <p:cNvSpPr/>
          <p:nvPr/>
        </p:nvSpPr>
        <p:spPr>
          <a:xfrm>
            <a:off x="5340864" y="5397359"/>
            <a:ext cx="244652" cy="32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8A02AF-2700-427D-8061-7AAAC3F54249}"/>
              </a:ext>
            </a:extLst>
          </p:cNvPr>
          <p:cNvSpPr/>
          <p:nvPr/>
        </p:nvSpPr>
        <p:spPr>
          <a:xfrm>
            <a:off x="6149503" y="991253"/>
            <a:ext cx="2080151" cy="737691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C3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THÀNH QUẢ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3EC899-A956-495B-AA94-3B12A91A7D5A}"/>
              </a:ext>
            </a:extLst>
          </p:cNvPr>
          <p:cNvSpPr/>
          <p:nvPr/>
        </p:nvSpPr>
        <p:spPr>
          <a:xfrm>
            <a:off x="9289709" y="987647"/>
            <a:ext cx="2080151" cy="737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BƯỚC TIẾP THEO</a:t>
            </a:r>
          </a:p>
        </p:txBody>
      </p:sp>
      <p:pic>
        <p:nvPicPr>
          <p:cNvPr id="2049" name="Picture 1" descr="danhmuc">
            <a:extLst>
              <a:ext uri="{FF2B5EF4-FFF2-40B4-BE49-F238E27FC236}">
                <a16:creationId xmlns:a16="http://schemas.microsoft.com/office/drawing/2014/main" id="{0EC20B4B-6A05-4C03-86F0-AA792C97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0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30" y="476673"/>
            <a:ext cx="8737937" cy="864096"/>
          </a:xfrm>
        </p:spPr>
        <p:txBody>
          <a:bodyPr/>
          <a:lstStyle/>
          <a:p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phê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13912"/>
              </p:ext>
            </p:extLst>
          </p:nvPr>
        </p:nvGraphicFramePr>
        <p:xfrm>
          <a:off x="3047930" y="1700809"/>
          <a:ext cx="4920278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5E3-2814-4094-9E96-1EA324CD8A33}" type="slidenum">
              <a:rPr lang="de-DE" smtClean="0"/>
              <a:t>9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8F5AEF-166F-404B-8FA8-AB2BA9AA4434}" type="datetime6">
              <a:rPr lang="de-DE" smtClean="0"/>
              <a:t>Dezember 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www.globalcoffeeplatform.org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978" y="5190653"/>
            <a:ext cx="1453024" cy="133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961" y="5143279"/>
            <a:ext cx="1869855" cy="139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5143279"/>
            <a:ext cx="1886993" cy="1413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809" y="5149888"/>
            <a:ext cx="2289471" cy="1388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5166591"/>
            <a:ext cx="1919698" cy="1371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492527-FA45-426A-A0C6-AEDEE142BFA2}"/>
              </a:ext>
            </a:extLst>
          </p:cNvPr>
          <p:cNvSpPr/>
          <p:nvPr/>
        </p:nvSpPr>
        <p:spPr>
          <a:xfrm>
            <a:off x="7968208" y="836713"/>
            <a:ext cx="3529627" cy="4294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2017: </a:t>
            </a:r>
            <a:r>
              <a:rPr lang="en-US" sz="2000" dirty="0" err="1">
                <a:solidFill>
                  <a:schemeClr val="tx1"/>
                </a:solidFill>
              </a:rPr>
              <a:t>Phối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hợp</a:t>
            </a:r>
            <a:r>
              <a:rPr lang="en-US" sz="2000" dirty="0">
                <a:solidFill>
                  <a:schemeClr val="tx1"/>
                </a:solidFill>
              </a:rPr>
              <a:t> DPP </a:t>
            </a:r>
            <a:r>
              <a:rPr lang="en-US" sz="2000" dirty="0" err="1">
                <a:solidFill>
                  <a:schemeClr val="tx1"/>
                </a:solidFill>
              </a:rPr>
              <a:t>xây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mục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thuốc</a:t>
            </a:r>
            <a:r>
              <a:rPr lang="en-US" sz="2000" dirty="0">
                <a:solidFill>
                  <a:schemeClr val="tx1"/>
                </a:solidFill>
              </a:rPr>
              <a:t> BVTV </a:t>
            </a:r>
            <a:r>
              <a:rPr lang="en-US" sz="2000" dirty="0" err="1">
                <a:solidFill>
                  <a:schemeClr val="tx1"/>
                </a:solidFill>
              </a:rPr>
              <a:t>đáp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ứng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tiêu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chuẩn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quốc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tế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RainForest</a:t>
            </a:r>
            <a:r>
              <a:rPr lang="en-US" sz="2000" dirty="0">
                <a:solidFill>
                  <a:schemeClr val="tx1"/>
                </a:solidFill>
              </a:rPr>
              <a:t>, 4C…), </a:t>
            </a:r>
            <a:r>
              <a:rPr lang="en-US" sz="2000" dirty="0" err="1">
                <a:solidFill>
                  <a:schemeClr val="tx1"/>
                </a:solidFill>
              </a:rPr>
              <a:t>vận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chính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sách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tiếp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tục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năm</a:t>
            </a:r>
            <a:r>
              <a:rPr lang="en-US" sz="2000" dirty="0">
                <a:solidFill>
                  <a:schemeClr val="tx1"/>
                </a:solidFill>
              </a:rPr>
              <a:t> 2018)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Hội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thảo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khuyến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nghị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dụng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mục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2018: </a:t>
            </a:r>
            <a:r>
              <a:rPr lang="en-US" sz="2000" dirty="0" err="1">
                <a:solidFill>
                  <a:schemeClr val="tx1"/>
                </a:solidFill>
              </a:rPr>
              <a:t>Thí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điểm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ứng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dụng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động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tăng</a:t>
            </a:r>
            <a:r>
              <a:rPr lang="en-US" sz="2000" dirty="0">
                <a:solidFill>
                  <a:schemeClr val="tx1"/>
                </a:solidFill>
              </a:rPr>
              <a:t> c</a:t>
            </a:r>
            <a:r>
              <a:rPr lang="vi-VN" sz="2000" dirty="0">
                <a:solidFill>
                  <a:schemeClr val="tx1"/>
                </a:solidFill>
              </a:rPr>
              <a:t>ư</a:t>
            </a:r>
            <a:r>
              <a:rPr lang="en-US" sz="2000" dirty="0" err="1">
                <a:solidFill>
                  <a:schemeClr val="tx1"/>
                </a:solidFill>
              </a:rPr>
              <a:t>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thực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định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pháp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cấp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hóa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chất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nguồn</a:t>
            </a:r>
            <a:r>
              <a:rPr lang="en-US" sz="2000" dirty="0">
                <a:solidFill>
                  <a:schemeClr val="tx1"/>
                </a:solidFill>
              </a:rPr>
              <a:t> IDH)</a:t>
            </a:r>
          </a:p>
        </p:txBody>
      </p:sp>
    </p:spTree>
    <p:extLst>
      <p:ext uri="{BB962C8B-B14F-4D97-AF65-F5344CB8AC3E}">
        <p14:creationId xmlns:p14="http://schemas.microsoft.com/office/powerpoint/2010/main" val="1557928687"/>
      </p:ext>
    </p:extLst>
  </p:cSld>
  <p:clrMapOvr>
    <a:masterClrMapping/>
  </p:clrMapOvr>
</p:sld>
</file>

<file path=ppt/theme/theme1.xml><?xml version="1.0" encoding="utf-8"?>
<a:theme xmlns:a="http://schemas.openxmlformats.org/drawingml/2006/main" name="GCP_Red">
  <a:themeElements>
    <a:clrScheme name="Custom 3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2D54A"/>
      </a:accent1>
      <a:accent2>
        <a:srgbClr val="814C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CP_Green">
  <a:themeElements>
    <a:clrScheme name="GCP Colors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8D64B"/>
      </a:accent1>
      <a:accent2>
        <a:srgbClr val="7C4D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P_Brown">
  <a:themeElements>
    <a:clrScheme name="GCP Colors">
      <a:dk1>
        <a:srgbClr val="000000"/>
      </a:dk1>
      <a:lt1>
        <a:srgbClr val="FFFFFF"/>
      </a:lt1>
      <a:dk2>
        <a:srgbClr val="3F261D"/>
      </a:dk2>
      <a:lt2>
        <a:srgbClr val="FFFFFF"/>
      </a:lt2>
      <a:accent1>
        <a:srgbClr val="78D64B"/>
      </a:accent1>
      <a:accent2>
        <a:srgbClr val="7C4D3A"/>
      </a:accent2>
      <a:accent3>
        <a:srgbClr val="CC3D3B"/>
      </a:accent3>
      <a:accent4>
        <a:srgbClr val="B8EAA4"/>
      </a:accent4>
      <a:accent5>
        <a:srgbClr val="C28B78"/>
      </a:accent5>
      <a:accent6>
        <a:srgbClr val="F59593"/>
      </a:accent6>
      <a:hlink>
        <a:srgbClr val="72D54A"/>
      </a:hlink>
      <a:folHlink>
        <a:srgbClr val="469C24"/>
      </a:folHlink>
    </a:clrScheme>
    <a:fontScheme name="GCP Fonts">
      <a:majorFont>
        <a:latin typeface="Wes FY Medium"/>
        <a:ea typeface=""/>
        <a:cs typeface=""/>
      </a:majorFont>
      <a:minorFont>
        <a:latin typeface="Wes F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995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Wes FY Regular</vt:lpstr>
      <vt:lpstr>Times New Roman</vt:lpstr>
      <vt:lpstr>Calibri</vt:lpstr>
      <vt:lpstr>Wes FY Medium</vt:lpstr>
      <vt:lpstr>Arial</vt:lpstr>
      <vt:lpstr>Courier New</vt:lpstr>
      <vt:lpstr>GCP_Red</vt:lpstr>
      <vt:lpstr>GCP_Green</vt:lpstr>
      <vt:lpstr>GCP_Brown</vt:lpstr>
      <vt:lpstr> GCP trong thúc đẩy hợp tác công tư</vt:lpstr>
      <vt:lpstr>KẾ HOẠCH HOẠT ĐỘNG 2017</vt:lpstr>
      <vt:lpstr>  Tăng cường vai trò kết nối công tư của VCCB  </vt:lpstr>
      <vt:lpstr> </vt:lpstr>
      <vt:lpstr>hệ thống thông tin (2017)</vt:lpstr>
      <vt:lpstr>THÍ ĐIỂM HỆ THỐNG THÔNG TIN NĂM 2018</vt:lpstr>
      <vt:lpstr>QUẢN LÝ &amp; SỬ DỤNG NƯỚC HIỆU QUẢ</vt:lpstr>
      <vt:lpstr>Cập nhật NSC - thích ứng biến đổi khí hậu</vt:lpstr>
      <vt:lpstr>sử dụng đúng cách hóa chất trong sản xuất cà phê</vt:lpstr>
      <vt:lpstr>Xin 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Nguyen Thi Lien</cp:lastModifiedBy>
  <cp:revision>255</cp:revision>
  <cp:lastPrinted>2017-05-23T05:22:50Z</cp:lastPrinted>
  <dcterms:created xsi:type="dcterms:W3CDTF">2016-02-16T12:39:45Z</dcterms:created>
  <dcterms:modified xsi:type="dcterms:W3CDTF">2017-12-09T04:25:43Z</dcterms:modified>
</cp:coreProperties>
</file>