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80" r:id="rId4"/>
    <p:sldId id="281" r:id="rId5"/>
    <p:sldId id="285" r:id="rId6"/>
    <p:sldId id="286" r:id="rId7"/>
    <p:sldId id="287" r:id="rId8"/>
    <p:sldId id="284" r:id="rId9"/>
    <p:sldId id="277" r:id="rId10"/>
    <p:sldId id="257" r:id="rId11"/>
    <p:sldId id="261" r:id="rId12"/>
    <p:sldId id="259" r:id="rId13"/>
    <p:sldId id="258" r:id="rId14"/>
    <p:sldId id="260" r:id="rId15"/>
    <p:sldId id="273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1917" autoAdjust="0"/>
  </p:normalViewPr>
  <p:slideViewPr>
    <p:cSldViewPr snapToGrid="0">
      <p:cViewPr varScale="1">
        <p:scale>
          <a:sx n="60" d="100"/>
          <a:sy n="60" d="100"/>
        </p:scale>
        <p:origin x="5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287B-7648-4A91-9C1F-022CD7855B8B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95EAC-3B1C-4705-9A1B-31DD03661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7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/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/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quen</a:t>
            </a:r>
            <a:r>
              <a:rPr lang="en-US" baseline="0" dirty="0" smtClean="0"/>
              <a:t>….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max.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: -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30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35 </a:t>
            </a:r>
            <a:r>
              <a:rPr lang="en-US" baseline="0" dirty="0" err="1" smtClean="0"/>
              <a:t>người</a:t>
            </a:r>
            <a:endParaRPr lang="en-US" baseline="0" dirty="0" smtClean="0"/>
          </a:p>
          <a:p>
            <a:r>
              <a:rPr lang="en-US" baseline="0" dirty="0" smtClean="0"/>
              <a:t>               -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WIFI </a:t>
            </a:r>
            <a:r>
              <a:rPr lang="en-US" baseline="0" dirty="0" err="1" smtClean="0"/>
              <a:t>mạnh</a:t>
            </a:r>
            <a:endParaRPr lang="en-US" baseline="0" dirty="0" smtClean="0"/>
          </a:p>
          <a:p>
            <a:r>
              <a:rPr lang="en-US" baseline="0" dirty="0" smtClean="0"/>
              <a:t>               -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smatphone</a:t>
            </a:r>
            <a:endParaRPr lang="en-US" baseline="0" dirty="0" smtClean="0"/>
          </a:p>
          <a:p>
            <a:r>
              <a:rPr lang="en-US" baseline="0" dirty="0" smtClean="0"/>
              <a:t>               -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wife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 3 hay 4 G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73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5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6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18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9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28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08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56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66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4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GREENCoffee</a:t>
            </a:r>
            <a:r>
              <a:rPr lang="en-US" baseline="0" dirty="0" smtClean="0"/>
              <a:t>: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thế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người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dùng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đòi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hỏi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chỉ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lượng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an </a:t>
            </a:r>
            <a:r>
              <a:rPr lang="en-US" sz="1200" i="1" dirty="0" err="1" smtClean="0"/>
              <a:t>toàn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phẩm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tính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dụng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mua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bán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truy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nguyên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gốc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phẩm</a:t>
            </a:r>
            <a:r>
              <a:rPr lang="en-US" sz="1200" i="1" dirty="0" smtClean="0"/>
              <a:t>…</a:t>
            </a:r>
            <a:r>
              <a:rPr lang="en-US" sz="1200" i="1" dirty="0" err="1" smtClean="0"/>
              <a:t>Bên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cạnh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đến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người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mặt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thách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thức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nhiều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thay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đổi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biến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đổi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khí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hậu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đất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đai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hóa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môi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trường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xấu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sâu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bệnh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tăng</a:t>
            </a:r>
            <a:r>
              <a:rPr lang="en-US" sz="1200" i="1" dirty="0" smtClean="0"/>
              <a:t>…</a:t>
            </a:r>
            <a:r>
              <a:rPr lang="en-US" sz="1200" i="1" dirty="0" err="1" smtClean="0"/>
              <a:t>đồng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nghĩa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chi </a:t>
            </a:r>
            <a:r>
              <a:rPr lang="en-US" sz="1200" i="1" dirty="0" err="1" smtClean="0"/>
              <a:t>phí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đầu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tăng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năng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lượng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giảm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làm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trồng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khó</a:t>
            </a:r>
            <a:r>
              <a:rPr lang="en-US" sz="1200" i="1" dirty="0" smtClean="0"/>
              <a:t> nay </a:t>
            </a:r>
            <a:r>
              <a:rPr lang="en-US" sz="1200" i="1" dirty="0" err="1" smtClean="0"/>
              <a:t>lại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hơn</a:t>
            </a:r>
            <a:r>
              <a:rPr lang="en-US" sz="1200" i="1" dirty="0" smtClean="0"/>
              <a:t>.</a:t>
            </a:r>
          </a:p>
          <a:p>
            <a:pPr algn="just"/>
            <a:endParaRPr lang="en-US" sz="1200" i="1" dirty="0" smtClean="0"/>
          </a:p>
          <a:p>
            <a:pPr algn="just"/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quyết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vấn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GREENCoffee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góp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tích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việc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, 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một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chương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trình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hỗ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dân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bằng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tích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hợp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nhiều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nhau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giữa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nghệ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ứng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dụng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phần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mềm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vệ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tinh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học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địa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phương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cũng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kỹ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thuật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nghiệp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tiến</a:t>
            </a:r>
            <a:r>
              <a:rPr lang="en-US" sz="1200" i="1" dirty="0" smtClean="0"/>
              <a:t>, qua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xây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dựng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một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cơ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sở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dữ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liệu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khuyên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hiệu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trường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nhằm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nâng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chuỗi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giá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dân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bền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dưới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sự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hỗ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tài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chính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Văn </a:t>
            </a:r>
            <a:r>
              <a:rPr lang="en-US" sz="1200" i="1" dirty="0" err="1" smtClean="0"/>
              <a:t>phòng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Vũ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trụ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</a:t>
            </a:r>
            <a:r>
              <a:rPr lang="en-US" sz="1200" i="1" dirty="0" smtClean="0"/>
              <a:t> Lan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12 </a:t>
            </a:r>
            <a:r>
              <a:rPr lang="en-US" sz="1200" i="1" dirty="0" err="1" smtClean="0"/>
              <a:t>đối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</a:t>
            </a:r>
            <a:r>
              <a:rPr lang="en-US" sz="1200" i="1" dirty="0" smtClean="0"/>
              <a:t> Lan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Việt</a:t>
            </a:r>
            <a:r>
              <a:rPr lang="en-US" sz="1200" i="1" dirty="0" smtClean="0"/>
              <a:t> Nam </a:t>
            </a:r>
            <a:r>
              <a:rPr lang="en-US" sz="1200" i="1" dirty="0" err="1" smtClean="0"/>
              <a:t>tham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ICCO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đơn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. </a:t>
            </a:r>
          </a:p>
          <a:p>
            <a:pPr algn="just"/>
            <a:endParaRPr lang="en-US" sz="1200" i="1" dirty="0" smtClean="0"/>
          </a:p>
          <a:p>
            <a:pPr algn="just"/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được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hiện</a:t>
            </a:r>
            <a:r>
              <a:rPr lang="en-US" sz="1200" i="1" dirty="0" smtClean="0"/>
              <a:t> qua </a:t>
            </a:r>
            <a:r>
              <a:rPr lang="en-US" sz="1200" i="1" dirty="0" err="1" smtClean="0"/>
              <a:t>công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nghệ</a:t>
            </a:r>
            <a:r>
              <a:rPr lang="en-US" sz="1200" i="1" dirty="0" smtClean="0"/>
              <a:t> SMS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phổ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App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minh. </a:t>
            </a:r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nắm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bắt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việc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cài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đặt</a:t>
            </a:r>
            <a:r>
              <a:rPr lang="en-US" sz="1200" i="1" baseline="0" dirty="0" smtClean="0"/>
              <a:t>, </a:t>
            </a:r>
            <a:r>
              <a:rPr lang="en-US" sz="1200" i="1" baseline="0" dirty="0" err="1" smtClean="0"/>
              <a:t>sử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dụng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và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khai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thác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thông</a:t>
            </a:r>
            <a:r>
              <a:rPr lang="en-US" sz="1200" i="1" baseline="0" dirty="0" smtClean="0"/>
              <a:t> tin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vụ,chúng</a:t>
            </a:r>
            <a:r>
              <a:rPr lang="en-US" sz="1200" i="1" baseline="0" dirty="0" smtClean="0"/>
              <a:t> ta </a:t>
            </a:r>
            <a:r>
              <a:rPr lang="en-US" sz="1200" i="1" baseline="0" dirty="0" err="1" smtClean="0"/>
              <a:t>hãy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theo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dõi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các</a:t>
            </a:r>
            <a:r>
              <a:rPr lang="en-US" sz="1200" i="1" baseline="0" dirty="0" smtClean="0"/>
              <a:t> slide </a:t>
            </a:r>
            <a:r>
              <a:rPr lang="en-US" sz="1200" i="1" baseline="0" dirty="0" err="1" smtClean="0"/>
              <a:t>dưới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đây</a:t>
            </a:r>
            <a:r>
              <a:rPr lang="en-US" sz="1200" i="1" baseline="0" dirty="0" smtClean="0"/>
              <a:t>.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Kết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hợp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các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thông</a:t>
            </a:r>
            <a:r>
              <a:rPr lang="en-US" sz="1200" i="1" baseline="0" dirty="0" smtClean="0"/>
              <a:t> tin </a:t>
            </a:r>
            <a:r>
              <a:rPr lang="en-US" sz="1200" i="1" baseline="0" dirty="0" err="1" smtClean="0"/>
              <a:t>trên</a:t>
            </a:r>
            <a:r>
              <a:rPr lang="en-US" sz="1200" i="1" baseline="0" dirty="0" smtClean="0"/>
              <a:t> slide </a:t>
            </a:r>
            <a:r>
              <a:rPr lang="en-US" sz="1200" i="1" baseline="0" dirty="0" err="1" smtClean="0"/>
              <a:t>giảng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viên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giải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thích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nội</a:t>
            </a:r>
            <a:r>
              <a:rPr lang="en-US" sz="1200" i="1" baseline="0" dirty="0" smtClean="0"/>
              <a:t> dung </a:t>
            </a:r>
            <a:r>
              <a:rPr lang="en-US" sz="1200" i="1" baseline="0" dirty="0" err="1" smtClean="0"/>
              <a:t>này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trong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vòng</a:t>
            </a:r>
            <a:r>
              <a:rPr lang="en-US" sz="1200" i="1" baseline="0" dirty="0" smtClean="0"/>
              <a:t> 5 </a:t>
            </a:r>
            <a:r>
              <a:rPr lang="en-US" sz="1200" i="1" baseline="0" dirty="0" err="1" smtClean="0"/>
              <a:t>phút</a:t>
            </a:r>
            <a:r>
              <a:rPr lang="en-US" sz="1200" i="1" baseline="0" dirty="0" smtClean="0"/>
              <a:t> max.</a:t>
            </a:r>
            <a:endParaRPr lang="en-US" sz="1200" i="1" dirty="0" smtClean="0"/>
          </a:p>
          <a:p>
            <a:pPr algn="just"/>
            <a:endParaRPr lang="en-US" sz="1200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24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7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8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9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GREENCoffee</a:t>
            </a:r>
            <a:r>
              <a:rPr lang="en-US" baseline="0" dirty="0" smtClean="0"/>
              <a:t>: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thế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người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dùng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đòi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hỏi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chỉ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lượng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an </a:t>
            </a:r>
            <a:r>
              <a:rPr lang="en-US" sz="1200" i="1" dirty="0" err="1" smtClean="0"/>
              <a:t>toàn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phẩm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tính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dụng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mua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bán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truy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nguyên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gốc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phẩm</a:t>
            </a:r>
            <a:r>
              <a:rPr lang="en-US" sz="1200" i="1" dirty="0" smtClean="0"/>
              <a:t>…</a:t>
            </a:r>
            <a:r>
              <a:rPr lang="en-US" sz="1200" i="1" dirty="0" err="1" smtClean="0"/>
              <a:t>Bên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cạnh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đến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người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mặt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thách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thức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nhiều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thay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đổi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biến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đổi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khí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hậu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đất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đai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hóa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môi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trường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xấu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sâu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bệnh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tăng</a:t>
            </a:r>
            <a:r>
              <a:rPr lang="en-US" sz="1200" i="1" dirty="0" smtClean="0"/>
              <a:t>…</a:t>
            </a:r>
            <a:r>
              <a:rPr lang="en-US" sz="1200" i="1" dirty="0" err="1" smtClean="0"/>
              <a:t>đồng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nghĩa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chi </a:t>
            </a:r>
            <a:r>
              <a:rPr lang="en-US" sz="1200" i="1" dirty="0" err="1" smtClean="0"/>
              <a:t>phí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đầu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tăng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năng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lượng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ngày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giảm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làm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trồng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khó</a:t>
            </a:r>
            <a:r>
              <a:rPr lang="en-US" sz="1200" i="1" dirty="0" smtClean="0"/>
              <a:t> nay </a:t>
            </a:r>
            <a:r>
              <a:rPr lang="en-US" sz="1200" i="1" dirty="0" err="1" smtClean="0"/>
              <a:t>lại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hơn</a:t>
            </a:r>
            <a:r>
              <a:rPr lang="en-US" sz="1200" i="1" dirty="0" smtClean="0"/>
              <a:t>.</a:t>
            </a:r>
          </a:p>
          <a:p>
            <a:pPr algn="just"/>
            <a:endParaRPr lang="en-US" sz="1200" i="1" dirty="0" smtClean="0"/>
          </a:p>
          <a:p>
            <a:pPr algn="just"/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quyết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vấn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đề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nêu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GREENCoffee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góp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tích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việc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cải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, 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một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chương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trình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hỗ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dân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bằng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tích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hợp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nhiều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nhau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giữa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nghệ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ứng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dụng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phần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mềm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vệ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tinh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học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địa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phương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cũng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như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kỹ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thuật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nghiệp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tiến</a:t>
            </a:r>
            <a:r>
              <a:rPr lang="en-US" sz="1200" i="1" dirty="0" smtClean="0"/>
              <a:t>, qua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xây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dựng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một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cơ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sở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dữ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liệu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tin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lời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khuyên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có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hiệu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kết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trực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tiếp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trường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nhằm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nâng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cao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chuỗi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giá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dân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xuất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phê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bền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vững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dưới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sự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hỗ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trợ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tài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chính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Văn </a:t>
            </a:r>
            <a:r>
              <a:rPr lang="en-US" sz="1200" i="1" dirty="0" err="1" smtClean="0"/>
              <a:t>phòng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Vũ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trụ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</a:t>
            </a:r>
            <a:r>
              <a:rPr lang="en-US" sz="1200" i="1" dirty="0" smtClean="0"/>
              <a:t> Lan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12 </a:t>
            </a:r>
            <a:r>
              <a:rPr lang="en-US" sz="1200" i="1" dirty="0" err="1" smtClean="0"/>
              <a:t>đối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tác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của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Hà</a:t>
            </a:r>
            <a:r>
              <a:rPr lang="en-US" sz="1200" i="1" dirty="0" smtClean="0"/>
              <a:t> Lan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Việt</a:t>
            </a:r>
            <a:r>
              <a:rPr lang="en-US" sz="1200" i="1" dirty="0" smtClean="0"/>
              <a:t> Nam </a:t>
            </a:r>
            <a:r>
              <a:rPr lang="en-US" sz="1200" i="1" dirty="0" err="1" smtClean="0"/>
              <a:t>tham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gia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trong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đó</a:t>
            </a:r>
            <a:r>
              <a:rPr lang="en-US" sz="1200" i="1" dirty="0" smtClean="0"/>
              <a:t> ICCO </a:t>
            </a:r>
            <a:r>
              <a:rPr lang="en-US" sz="1200" i="1" dirty="0" err="1" smtClean="0"/>
              <a:t>là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đơn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vị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quản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lý</a:t>
            </a:r>
            <a:r>
              <a:rPr lang="en-US" sz="1200" i="1" dirty="0" smtClean="0"/>
              <a:t>. </a:t>
            </a:r>
          </a:p>
          <a:p>
            <a:pPr algn="just"/>
            <a:endParaRPr lang="en-US" sz="1200" i="1" dirty="0" smtClean="0"/>
          </a:p>
          <a:p>
            <a:pPr algn="just"/>
            <a:r>
              <a:rPr lang="en-US" sz="1200" i="1" dirty="0" err="1" smtClean="0"/>
              <a:t>Nguồn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cung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cấp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được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hiện</a:t>
            </a:r>
            <a:r>
              <a:rPr lang="en-US" sz="1200" i="1" dirty="0" smtClean="0"/>
              <a:t> qua </a:t>
            </a:r>
            <a:r>
              <a:rPr lang="en-US" sz="1200" i="1" dirty="0" err="1" smtClean="0"/>
              <a:t>công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nghệ</a:t>
            </a:r>
            <a:r>
              <a:rPr lang="en-US" sz="1200" i="1" dirty="0" smtClean="0"/>
              <a:t> SMS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phổ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và</a:t>
            </a:r>
            <a:r>
              <a:rPr lang="en-US" sz="1200" i="1" dirty="0" smtClean="0"/>
              <a:t> App </a:t>
            </a:r>
            <a:r>
              <a:rPr lang="en-US" sz="1200" i="1" dirty="0" err="1" smtClean="0"/>
              <a:t>trên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điện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thoại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thông</a:t>
            </a:r>
            <a:r>
              <a:rPr lang="en-US" sz="1200" i="1" dirty="0" smtClean="0"/>
              <a:t> minh. </a:t>
            </a:r>
            <a:r>
              <a:rPr lang="en-US" sz="1200" i="1" dirty="0" err="1" smtClean="0"/>
              <a:t>Để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nắm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bắt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việc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cài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đặt</a:t>
            </a:r>
            <a:r>
              <a:rPr lang="en-US" sz="1200" i="1" baseline="0" dirty="0" smtClean="0"/>
              <a:t>, </a:t>
            </a:r>
            <a:r>
              <a:rPr lang="en-US" sz="1200" i="1" baseline="0" dirty="0" err="1" smtClean="0"/>
              <a:t>sử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dụng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và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khai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thác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thông</a:t>
            </a:r>
            <a:r>
              <a:rPr lang="en-US" sz="1200" i="1" baseline="0" dirty="0" smtClean="0"/>
              <a:t> tin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dịch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vụ,chúng</a:t>
            </a:r>
            <a:r>
              <a:rPr lang="en-US" sz="1200" i="1" baseline="0" dirty="0" smtClean="0"/>
              <a:t> ta </a:t>
            </a:r>
            <a:r>
              <a:rPr lang="en-US" sz="1200" i="1" baseline="0" dirty="0" err="1" smtClean="0"/>
              <a:t>hãy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theo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dõi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các</a:t>
            </a:r>
            <a:r>
              <a:rPr lang="en-US" sz="1200" i="1" baseline="0" dirty="0" smtClean="0"/>
              <a:t> slide </a:t>
            </a:r>
            <a:r>
              <a:rPr lang="en-US" sz="1200" i="1" baseline="0" dirty="0" err="1" smtClean="0"/>
              <a:t>dưới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đây</a:t>
            </a:r>
            <a:r>
              <a:rPr lang="en-US" sz="1200" i="1" baseline="0" dirty="0" smtClean="0"/>
              <a:t>.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Kết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hợp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các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thông</a:t>
            </a:r>
            <a:r>
              <a:rPr lang="en-US" sz="1200" i="1" baseline="0" dirty="0" smtClean="0"/>
              <a:t> tin </a:t>
            </a:r>
            <a:r>
              <a:rPr lang="en-US" sz="1200" i="1" baseline="0" dirty="0" err="1" smtClean="0"/>
              <a:t>trên</a:t>
            </a:r>
            <a:r>
              <a:rPr lang="en-US" sz="1200" i="1" baseline="0" dirty="0" smtClean="0"/>
              <a:t> slide </a:t>
            </a:r>
            <a:r>
              <a:rPr lang="en-US" sz="1200" i="1" baseline="0" dirty="0" err="1" smtClean="0"/>
              <a:t>giảng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viên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giải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thích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nội</a:t>
            </a:r>
            <a:r>
              <a:rPr lang="en-US" sz="1200" i="1" baseline="0" dirty="0" smtClean="0"/>
              <a:t> dung </a:t>
            </a:r>
            <a:r>
              <a:rPr lang="en-US" sz="1200" i="1" baseline="0" dirty="0" err="1" smtClean="0"/>
              <a:t>này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trong</a:t>
            </a:r>
            <a:r>
              <a:rPr lang="en-US" sz="1200" i="1" baseline="0" dirty="0" smtClean="0"/>
              <a:t> </a:t>
            </a:r>
            <a:r>
              <a:rPr lang="en-US" sz="1200" i="1" baseline="0" dirty="0" err="1" smtClean="0"/>
              <a:t>vòng</a:t>
            </a:r>
            <a:r>
              <a:rPr lang="en-US" sz="1200" i="1" baseline="0" dirty="0" smtClean="0"/>
              <a:t> 5 </a:t>
            </a:r>
            <a:r>
              <a:rPr lang="en-US" sz="1200" i="1" baseline="0" dirty="0" err="1" smtClean="0"/>
              <a:t>phút</a:t>
            </a:r>
            <a:r>
              <a:rPr lang="en-US" sz="1200" i="1" baseline="0" dirty="0" smtClean="0"/>
              <a:t> max.</a:t>
            </a:r>
            <a:endParaRPr lang="en-US" sz="1200" i="1" dirty="0" smtClean="0"/>
          </a:p>
          <a:p>
            <a:pPr algn="just"/>
            <a:endParaRPr lang="en-US" sz="1200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2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21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1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5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8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95EAC-3B1C-4705-9A1B-31DD03661E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6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7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7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6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D285-C660-44A5-908A-33A04F3020A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46D95-A4EC-49FA-9D67-2DB7C272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0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8.PNG"/><Relationship Id="rId4" Type="http://schemas.openxmlformats.org/officeDocument/2006/relationships/image" Target="../media/image24.jp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1.png"/><Relationship Id="rId4" Type="http://schemas.openxmlformats.org/officeDocument/2006/relationships/image" Target="../media/image24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4.png"/><Relationship Id="rId4" Type="http://schemas.openxmlformats.org/officeDocument/2006/relationships/image" Target="../media/image24.jp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2.PNG"/><Relationship Id="rId4" Type="http://schemas.openxmlformats.org/officeDocument/2006/relationships/image" Target="../media/image24.jp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4.jp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2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4.png"/><Relationship Id="rId4" Type="http://schemas.openxmlformats.org/officeDocument/2006/relationships/image" Target="../media/image24.jp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thiet.nguyen@utz.org" TargetMode="External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Relationship Id="rId9" Type="http://schemas.openxmlformats.org/officeDocument/2006/relationships/hyperlink" Target="mailto:bachtuan@cdc.org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0" t="12488" r="8269" b="17900"/>
          <a:stretch/>
        </p:blipFill>
        <p:spPr>
          <a:xfrm>
            <a:off x="838268" y="478301"/>
            <a:ext cx="5365819" cy="37560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/>
          <p:cNvSpPr txBox="1"/>
          <p:nvPr/>
        </p:nvSpPr>
        <p:spPr>
          <a:xfrm>
            <a:off x="1933803" y="4282159"/>
            <a:ext cx="850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GIỚI THIỆU CHƯƠNG TRÌNH GREENCOFFEE</a:t>
            </a:r>
            <a:endParaRPr lang="en-US" sz="3600" i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13776" r="3873" b="47637"/>
          <a:stretch/>
        </p:blipFill>
        <p:spPr>
          <a:xfrm>
            <a:off x="6635815" y="468412"/>
            <a:ext cx="4637188" cy="37249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7141786" y="5533702"/>
            <a:ext cx="427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Trình</a:t>
            </a:r>
            <a:r>
              <a:rPr lang="en-US" i="1" dirty="0" smtClean="0"/>
              <a:t> </a:t>
            </a:r>
            <a:r>
              <a:rPr lang="en-US" i="1" dirty="0" err="1" smtClean="0"/>
              <a:t>bày</a:t>
            </a:r>
            <a:r>
              <a:rPr lang="en-US" i="1" dirty="0" smtClean="0"/>
              <a:t> </a:t>
            </a:r>
            <a:r>
              <a:rPr lang="en-US" i="1" dirty="0" err="1" smtClean="0"/>
              <a:t>tại</a:t>
            </a:r>
            <a:r>
              <a:rPr lang="en-US" i="1" dirty="0" smtClean="0"/>
              <a:t> </a:t>
            </a:r>
            <a:r>
              <a:rPr lang="en-US" i="1" dirty="0" err="1" smtClean="0"/>
              <a:t>Đà</a:t>
            </a:r>
            <a:r>
              <a:rPr lang="en-US" i="1" dirty="0" smtClean="0"/>
              <a:t> </a:t>
            </a:r>
            <a:r>
              <a:rPr lang="en-US" i="1" dirty="0" err="1" smtClean="0"/>
              <a:t>Lạt</a:t>
            </a:r>
            <a:r>
              <a:rPr lang="en-US" i="1" dirty="0" smtClean="0"/>
              <a:t> </a:t>
            </a:r>
            <a:r>
              <a:rPr lang="en-US" i="1" dirty="0" err="1" smtClean="0"/>
              <a:t>ngày</a:t>
            </a:r>
            <a:r>
              <a:rPr lang="en-US" i="1" dirty="0" smtClean="0"/>
              <a:t> 10/12/2017</a:t>
            </a:r>
          </a:p>
          <a:p>
            <a:pPr algn="ctr"/>
            <a:r>
              <a:rPr lang="en-US" i="1" dirty="0" err="1" smtClean="0"/>
              <a:t>Thực</a:t>
            </a:r>
            <a:r>
              <a:rPr lang="en-US" i="1" dirty="0" smtClean="0"/>
              <a:t> </a:t>
            </a:r>
            <a:r>
              <a:rPr lang="en-US" i="1" dirty="0" err="1" smtClean="0"/>
              <a:t>hiện</a:t>
            </a:r>
            <a:r>
              <a:rPr lang="en-US" i="1" dirty="0" smtClean="0"/>
              <a:t>: </a:t>
            </a:r>
            <a:r>
              <a:rPr lang="en-US" i="1" dirty="0" smtClean="0"/>
              <a:t>UTZ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51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44" y="671786"/>
              <a:ext cx="2459865" cy="430134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201954" y="119532"/>
            <a:ext cx="2807594" cy="5370490"/>
            <a:chOff x="3175007" y="-104740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4401100" y="1782582"/>
            <a:ext cx="1499957" cy="74218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155019" y="132060"/>
            <a:ext cx="2807594" cy="5370490"/>
            <a:chOff x="6155019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55019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461" y="685852"/>
              <a:ext cx="2492025" cy="425000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138531" y="117994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3180" y="671786"/>
              <a:ext cx="2457855" cy="426407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1578071" y="3690017"/>
            <a:ext cx="1468888" cy="7268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7396852" y="3710853"/>
            <a:ext cx="1168577" cy="578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550" y="5592420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rbel" panose="020B0503020204020204" pitchFamily="34" charset="0"/>
              </a:rPr>
              <a:t>Màn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hình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điện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thoại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9515427" y="3746012"/>
            <a:ext cx="1402646" cy="6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419560" y="157454"/>
            <a:ext cx="2807594" cy="5370490"/>
            <a:chOff x="9153776" y="204752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9153776" y="204752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156" y="758543"/>
              <a:ext cx="2456788" cy="424826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773601" y="188331"/>
            <a:ext cx="2807594" cy="5370490"/>
            <a:chOff x="6172180" y="188331"/>
            <a:chExt cx="2807594" cy="5370490"/>
          </a:xfrm>
        </p:grpSpPr>
        <p:grpSp>
          <p:nvGrpSpPr>
            <p:cNvPr id="26" name="Group 25"/>
            <p:cNvGrpSpPr/>
            <p:nvPr/>
          </p:nvGrpSpPr>
          <p:grpSpPr>
            <a:xfrm>
              <a:off x="6172180" y="188331"/>
              <a:ext cx="2807594" cy="5370490"/>
              <a:chOff x="6172180" y="188331"/>
              <a:chExt cx="2807594" cy="537049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172180" y="188331"/>
                <a:ext cx="2807594" cy="5370490"/>
                <a:chOff x="3512635" y="134410"/>
                <a:chExt cx="2807594" cy="537049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9" t="2643" r="62226" b="4316"/>
                <a:stretch/>
              </p:blipFill>
              <p:spPr>
                <a:xfrm>
                  <a:off x="3512635" y="134410"/>
                  <a:ext cx="2807594" cy="5370490"/>
                </a:xfrm>
                <a:prstGeom prst="rect">
                  <a:avLst/>
                </a:prstGeom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3692938" y="688202"/>
                  <a:ext cx="2459865" cy="42757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1958" y="742123"/>
                <a:ext cx="2408894" cy="4275786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735" y="745291"/>
              <a:ext cx="2428369" cy="431710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2762215" y="2926406"/>
            <a:ext cx="1275615" cy="63117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642845" y="2812581"/>
            <a:ext cx="2354517" cy="12324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91" y="687686"/>
              <a:ext cx="2450519" cy="425160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289969" y="1347944"/>
            <a:ext cx="1391123" cy="6883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32028" y="160195"/>
            <a:ext cx="2807594" cy="5370490"/>
            <a:chOff x="6172180" y="188331"/>
            <a:chExt cx="2807594" cy="5370490"/>
          </a:xfrm>
        </p:grpSpPr>
        <p:grpSp>
          <p:nvGrpSpPr>
            <p:cNvPr id="26" name="Group 25"/>
            <p:cNvGrpSpPr/>
            <p:nvPr/>
          </p:nvGrpSpPr>
          <p:grpSpPr>
            <a:xfrm>
              <a:off x="6172180" y="188331"/>
              <a:ext cx="2807594" cy="5370490"/>
              <a:chOff x="3512635" y="134410"/>
              <a:chExt cx="2807594" cy="53704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958" y="742123"/>
              <a:ext cx="2408894" cy="4275786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4745377" y="2878635"/>
            <a:ext cx="1401233" cy="69333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227695" y="148479"/>
            <a:ext cx="2807594" cy="5370490"/>
            <a:chOff x="3175007" y="64071"/>
            <a:chExt cx="2807594" cy="5370490"/>
          </a:xfrm>
        </p:grpSpPr>
        <p:grpSp>
          <p:nvGrpSpPr>
            <p:cNvPr id="32" name="Group 31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390314" y="689314"/>
              <a:ext cx="2410793" cy="4193382"/>
              <a:chOff x="3390314" y="689314"/>
              <a:chExt cx="2410793" cy="4193382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96" t="15179" r="15168" b="4615"/>
              <a:stretch/>
            </p:blipFill>
            <p:spPr>
              <a:xfrm>
                <a:off x="3390314" y="717450"/>
                <a:ext cx="2410793" cy="4165246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 flipH="1">
                <a:off x="3502858" y="689314"/>
                <a:ext cx="220862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Bạn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muốn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biết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thông</a:t>
                </a:r>
                <a:r>
                  <a:rPr lang="en-US" dirty="0" smtClean="0"/>
                  <a:t> tin </a:t>
                </a:r>
                <a:r>
                  <a:rPr lang="en-US" dirty="0" err="1" smtClean="0"/>
                  <a:t>nào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dưới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đây</a:t>
                </a:r>
                <a:r>
                  <a:rPr lang="en-US" dirty="0" smtClean="0"/>
                  <a:t> ?</a:t>
                </a:r>
                <a:endParaRPr lang="en-US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207707" y="216468"/>
            <a:ext cx="2807594" cy="5370490"/>
            <a:chOff x="9207707" y="216468"/>
            <a:chExt cx="2807594" cy="5370490"/>
          </a:xfrm>
        </p:grpSpPr>
        <p:grpSp>
          <p:nvGrpSpPr>
            <p:cNvPr id="39" name="Group 38"/>
            <p:cNvGrpSpPr/>
            <p:nvPr/>
          </p:nvGrpSpPr>
          <p:grpSpPr>
            <a:xfrm>
              <a:off x="9207707" y="216468"/>
              <a:ext cx="2807594" cy="5370490"/>
              <a:chOff x="3512635" y="134410"/>
              <a:chExt cx="2807594" cy="537049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t="14359" r="11526" b="3590"/>
            <a:stretch/>
          </p:blipFill>
          <p:spPr>
            <a:xfrm>
              <a:off x="9402078" y="772611"/>
              <a:ext cx="2490148" cy="424530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flipH="1">
              <a:off x="9521485" y="799510"/>
              <a:ext cx="220862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9243" flipH="1">
            <a:off x="7569998" y="1988198"/>
            <a:ext cx="1553237" cy="7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28" y="715819"/>
              <a:ext cx="2464582" cy="430153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20057423">
            <a:off x="299554" y="2981610"/>
            <a:ext cx="1213751" cy="6005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75007" y="106276"/>
            <a:ext cx="2807594" cy="5370490"/>
            <a:chOff x="3175007" y="7800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7800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108" y="561075"/>
              <a:ext cx="2495067" cy="427657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20057423">
            <a:off x="3422534" y="1949191"/>
            <a:ext cx="1162482" cy="575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241" y="701751"/>
              <a:ext cx="2384086" cy="423175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083443" y="148479"/>
            <a:ext cx="2807594" cy="5370490"/>
            <a:chOff x="3175007" y="64071"/>
            <a:chExt cx="2807594" cy="5370490"/>
          </a:xfrm>
        </p:grpSpPr>
        <p:grpSp>
          <p:nvGrpSpPr>
            <p:cNvPr id="27" name="Group 26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390314" y="689314"/>
              <a:ext cx="2410793" cy="4193382"/>
              <a:chOff x="3390314" y="689314"/>
              <a:chExt cx="2410793" cy="419338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96" t="15179" r="15168" b="4615"/>
              <a:stretch/>
            </p:blipFill>
            <p:spPr>
              <a:xfrm>
                <a:off x="3390314" y="717450"/>
                <a:ext cx="2410793" cy="416524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flipH="1">
                <a:off x="3502858" y="689314"/>
                <a:ext cx="220862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Bạn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muốn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tìm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gì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trên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GREENcoffee</a:t>
                </a:r>
                <a:endParaRPr lang="en-US" dirty="0"/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20057423">
            <a:off x="9045039" y="4173032"/>
            <a:ext cx="1215618" cy="60149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241705" y="5500667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12584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64985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94" y="645482"/>
              <a:ext cx="2409335" cy="427657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3206032">
            <a:off x="507354" y="3934529"/>
            <a:ext cx="1330654" cy="6584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75007" y="176619"/>
            <a:ext cx="2807594" cy="5370490"/>
            <a:chOff x="3175007" y="780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780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444" y="561076"/>
              <a:ext cx="2409335" cy="427657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277421" flipH="1">
            <a:off x="4108170" y="1742913"/>
            <a:ext cx="1479501" cy="73206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189" y="716642"/>
              <a:ext cx="2357766" cy="4185034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277421" flipH="1">
            <a:off x="7137180" y="1774033"/>
            <a:ext cx="1565170" cy="77445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043" y="685826"/>
              <a:ext cx="2408908" cy="4275812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277421" flipH="1">
            <a:off x="9849368" y="2547595"/>
            <a:ext cx="1494611" cy="7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26935" y="295887"/>
            <a:ext cx="2807594" cy="5370490"/>
            <a:chOff x="3175007" y="780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780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444" y="561076"/>
              <a:ext cx="2409335" cy="427657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9493076">
            <a:off x="1350829" y="3304839"/>
            <a:ext cx="1113517" cy="5509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35083" y="26458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255" y="715826"/>
              <a:ext cx="2396057" cy="42530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244805" y="25348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1316" y="690893"/>
              <a:ext cx="2403214" cy="4231159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9493076" flipH="1">
            <a:off x="8225099" y="4130566"/>
            <a:ext cx="1658492" cy="8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2643" r="62226" b="4316"/>
          <a:stretch/>
        </p:blipFill>
        <p:spPr>
          <a:xfrm>
            <a:off x="218442" y="117994"/>
            <a:ext cx="2807594" cy="53704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8745" y="671786"/>
            <a:ext cx="2459865" cy="427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9" y="702273"/>
            <a:ext cx="2370407" cy="42074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75007" y="134413"/>
            <a:ext cx="2807594" cy="5370490"/>
            <a:chOff x="3175007" y="134413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134413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311" y="688262"/>
              <a:ext cx="2405443" cy="426966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865" y="688262"/>
              <a:ext cx="2405443" cy="426966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20" y="699164"/>
              <a:ext cx="2377308" cy="4219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49657" y="105534"/>
            <a:ext cx="2807594" cy="5370490"/>
            <a:chOff x="3175007" y="-104740"/>
            <a:chExt cx="2807594" cy="5370490"/>
          </a:xfrm>
        </p:grpSpPr>
        <p:grpSp>
          <p:nvGrpSpPr>
            <p:cNvPr id="25" name="Group 24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91673" y="5500667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1530028" y="1785978"/>
            <a:ext cx="975302" cy="4825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03311" y="117994"/>
            <a:ext cx="2807594" cy="5370490"/>
            <a:chOff x="3064674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3064674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651" y="672118"/>
              <a:ext cx="2394181" cy="424967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4219567" y="2440656"/>
            <a:ext cx="975302" cy="482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016" y="697876"/>
              <a:ext cx="2402107" cy="426373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759" y="697853"/>
              <a:ext cx="2379682" cy="4223936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10255939" y="2566552"/>
            <a:ext cx="975302" cy="4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4" y="687946"/>
              <a:ext cx="2391177" cy="424434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75007" y="64071"/>
            <a:ext cx="2807594" cy="5370490"/>
            <a:chOff x="3175007" y="6407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677" y="617863"/>
              <a:ext cx="2408893" cy="427578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228496" y="132038"/>
            <a:ext cx="2807594" cy="5370490"/>
            <a:chOff x="3175007" y="-104740"/>
            <a:chExt cx="2807594" cy="5370490"/>
          </a:xfrm>
        </p:grpSpPr>
        <p:grpSp>
          <p:nvGrpSpPr>
            <p:cNvPr id="25" name="Group 24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7070512" y="5500667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7608867" y="2172347"/>
            <a:ext cx="975302" cy="4825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754" y="697544"/>
              <a:ext cx="2378514" cy="4221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0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89" y="668736"/>
              <a:ext cx="2404056" cy="426719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75007" y="64071"/>
            <a:ext cx="2807594" cy="5370490"/>
            <a:chOff x="3175007" y="6407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438" y="630225"/>
              <a:ext cx="2393465" cy="4248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244" y="685852"/>
              <a:ext cx="2408894" cy="42757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904" y="685852"/>
              <a:ext cx="2408894" cy="4275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84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88315" y="242926"/>
            <a:ext cx="363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là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gì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2872" y="1008990"/>
            <a:ext cx="10736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tích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nguồn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tin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xây</a:t>
            </a:r>
            <a:r>
              <a:rPr lang="en-US" sz="2400" dirty="0" smtClean="0"/>
              <a:t> </a:t>
            </a:r>
            <a:r>
              <a:rPr lang="en-US" sz="2400" dirty="0" err="1" smtClean="0"/>
              <a:t>dựng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sở</a:t>
            </a:r>
            <a:r>
              <a:rPr lang="en-US" sz="2400" dirty="0" smtClean="0"/>
              <a:t> </a:t>
            </a:r>
            <a:r>
              <a:rPr lang="en-US" sz="2400" dirty="0" err="1" smtClean="0"/>
              <a:t>dử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cung</a:t>
            </a:r>
            <a:r>
              <a:rPr lang="en-US" sz="2400" dirty="0" smtClean="0"/>
              <a:t> </a:t>
            </a:r>
            <a:r>
              <a:rPr lang="en-US" sz="2400" dirty="0" err="1" smtClean="0"/>
              <a:t>cấp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xuất</a:t>
            </a:r>
            <a:r>
              <a:rPr lang="en-US" sz="2400" dirty="0" smtClean="0"/>
              <a:t> </a:t>
            </a:r>
            <a:r>
              <a:rPr lang="en-US" sz="2400" dirty="0" err="1" smtClean="0"/>
              <a:t>kinh</a:t>
            </a:r>
            <a:r>
              <a:rPr lang="en-US" sz="2400" dirty="0" smtClean="0"/>
              <a:t> </a:t>
            </a:r>
            <a:r>
              <a:rPr lang="en-US" sz="2400" dirty="0" err="1" smtClean="0"/>
              <a:t>doanh</a:t>
            </a:r>
            <a:r>
              <a:rPr lang="en-US" sz="2400" dirty="0" smtClean="0"/>
              <a:t> </a:t>
            </a:r>
            <a:r>
              <a:rPr lang="en-US" sz="2400" dirty="0" err="1" smtClean="0"/>
              <a:t>cà</a:t>
            </a:r>
            <a:r>
              <a:rPr lang="en-US" sz="2400" dirty="0" smtClean="0"/>
              <a:t> </a:t>
            </a:r>
            <a:r>
              <a:rPr lang="en-US" sz="2400" dirty="0" err="1" smtClean="0"/>
              <a:t>phê</a:t>
            </a:r>
            <a:r>
              <a:rPr lang="en-US" sz="2400" dirty="0" smtClean="0"/>
              <a:t> </a:t>
            </a:r>
            <a:r>
              <a:rPr lang="en-US" sz="2400" dirty="0" err="1" smtClean="0"/>
              <a:t>mang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cao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bối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nay.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877612" y="2375345"/>
            <a:ext cx="1073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Phối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giữa</a:t>
            </a:r>
            <a:r>
              <a:rPr lang="en-US" sz="2400" dirty="0" smtClean="0"/>
              <a:t> 12 </a:t>
            </a:r>
            <a:r>
              <a:rPr lang="en-US" sz="2400" dirty="0" err="1" smtClean="0"/>
              <a:t>đối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Hà</a:t>
            </a:r>
            <a:r>
              <a:rPr lang="en-US" sz="2400" dirty="0" smtClean="0"/>
              <a:t> Lan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10/2016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9/2019.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72352" y="3379095"/>
            <a:ext cx="1073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Mục</a:t>
            </a:r>
            <a:r>
              <a:rPr lang="en-US" sz="2400" dirty="0" smtClean="0"/>
              <a:t> </a:t>
            </a:r>
            <a:r>
              <a:rPr lang="en-US" sz="2400" dirty="0" err="1" smtClean="0"/>
              <a:t>tiêu</a:t>
            </a:r>
            <a:r>
              <a:rPr lang="en-US" sz="2400" dirty="0" smtClean="0"/>
              <a:t> </a:t>
            </a:r>
            <a:r>
              <a:rPr lang="en-US" sz="2400" dirty="0" err="1" smtClean="0"/>
              <a:t>hướng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: 100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ty</a:t>
            </a:r>
            <a:r>
              <a:rPr lang="en-US" sz="2400" dirty="0" smtClean="0"/>
              <a:t> SXKD </a:t>
            </a:r>
            <a:r>
              <a:rPr lang="en-US" sz="2400" dirty="0" err="1" smtClean="0"/>
              <a:t>cà</a:t>
            </a:r>
            <a:r>
              <a:rPr lang="en-US" sz="2400" dirty="0" smtClean="0"/>
              <a:t> </a:t>
            </a:r>
            <a:r>
              <a:rPr lang="en-US" sz="2400" dirty="0" err="1" smtClean="0"/>
              <a:t>phê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100.000 </a:t>
            </a:r>
            <a:r>
              <a:rPr lang="en-US" sz="2400" dirty="0" err="1" smtClean="0"/>
              <a:t>nông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Nam.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82858" y="4004458"/>
            <a:ext cx="10736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tin </a:t>
            </a:r>
            <a:r>
              <a:rPr lang="en-US" sz="2400" dirty="0" err="1" smtClean="0"/>
              <a:t>cung</a:t>
            </a:r>
            <a:r>
              <a:rPr lang="en-US" sz="2400" dirty="0" smtClean="0"/>
              <a:t> </a:t>
            </a:r>
            <a:r>
              <a:rPr lang="en-US" sz="2400" dirty="0" err="1" smtClean="0"/>
              <a:t>cấp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gồm</a:t>
            </a:r>
            <a:r>
              <a:rPr lang="en-US" sz="2400" dirty="0" smtClean="0"/>
              <a:t>: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 </a:t>
            </a:r>
            <a:r>
              <a:rPr lang="en-US" sz="2400" dirty="0" err="1" smtClean="0"/>
              <a:t>hậu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khu</a:t>
            </a:r>
            <a:r>
              <a:rPr lang="en-US" sz="2400" dirty="0" smtClean="0"/>
              <a:t> </a:t>
            </a:r>
            <a:r>
              <a:rPr lang="en-US" sz="2400" dirty="0" err="1" smtClean="0"/>
              <a:t>vực</a:t>
            </a:r>
            <a:r>
              <a:rPr lang="en-US" sz="2400" dirty="0" smtClean="0"/>
              <a:t> </a:t>
            </a:r>
            <a:r>
              <a:rPr lang="en-US" sz="2400" dirty="0" err="1" smtClean="0"/>
              <a:t>muốn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en-US" sz="2400" dirty="0" err="1" smtClean="0"/>
              <a:t>tư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,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tin </a:t>
            </a:r>
            <a:r>
              <a:rPr lang="en-US" sz="2400" dirty="0" err="1" smtClean="0"/>
              <a:t>về</a:t>
            </a:r>
            <a:r>
              <a:rPr lang="en-US" sz="2400" dirty="0" smtClean="0"/>
              <a:t> GAP, </a:t>
            </a:r>
            <a:r>
              <a:rPr lang="en-US" sz="2400" dirty="0" err="1" smtClean="0"/>
              <a:t>dự</a:t>
            </a:r>
            <a:r>
              <a:rPr lang="en-US" sz="2400" dirty="0" smtClean="0"/>
              <a:t> </a:t>
            </a:r>
            <a:r>
              <a:rPr lang="en-US" sz="2400" dirty="0" err="1" smtClean="0"/>
              <a:t>báo</a:t>
            </a:r>
            <a:r>
              <a:rPr lang="en-US" sz="2400" dirty="0" smtClean="0"/>
              <a:t> </a:t>
            </a:r>
            <a:r>
              <a:rPr lang="en-US" sz="2400" dirty="0" err="1" smtClean="0"/>
              <a:t>sâu</a:t>
            </a:r>
            <a:r>
              <a:rPr lang="en-US" sz="2400" dirty="0" smtClean="0"/>
              <a:t> </a:t>
            </a:r>
            <a:r>
              <a:rPr lang="en-US" sz="2400" dirty="0" err="1" smtClean="0"/>
              <a:t>bệnh</a:t>
            </a:r>
            <a:r>
              <a:rPr lang="en-US" sz="2400" dirty="0" smtClean="0"/>
              <a:t>,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,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tin </a:t>
            </a:r>
            <a:r>
              <a:rPr lang="en-US" sz="2400" dirty="0" err="1" smtClean="0"/>
              <a:t>giao</a:t>
            </a:r>
            <a:r>
              <a:rPr lang="en-US" sz="2400" dirty="0" smtClean="0"/>
              <a:t> </a:t>
            </a:r>
            <a:r>
              <a:rPr lang="en-US" sz="2400" dirty="0" err="1" smtClean="0"/>
              <a:t>dịch</a:t>
            </a:r>
            <a:r>
              <a:rPr lang="en-US" sz="2400" dirty="0" smtClean="0"/>
              <a:t> </a:t>
            </a:r>
            <a:r>
              <a:rPr lang="en-US" sz="2400" dirty="0" err="1" smtClean="0"/>
              <a:t>mua</a:t>
            </a:r>
            <a:r>
              <a:rPr lang="en-US" sz="2400" dirty="0" smtClean="0"/>
              <a:t> </a:t>
            </a:r>
            <a:r>
              <a:rPr lang="en-US" sz="2400" dirty="0" err="1" smtClean="0"/>
              <a:t>bán</a:t>
            </a:r>
            <a:r>
              <a:rPr lang="en-US" sz="2400" dirty="0" smtClean="0"/>
              <a:t> </a:t>
            </a:r>
            <a:r>
              <a:rPr lang="en-US" sz="2400" dirty="0" err="1" smtClean="0"/>
              <a:t>cà</a:t>
            </a:r>
            <a:r>
              <a:rPr lang="en-US" sz="2400" dirty="0" smtClean="0"/>
              <a:t> </a:t>
            </a:r>
            <a:r>
              <a:rPr lang="en-US" sz="2400" dirty="0" err="1" smtClean="0"/>
              <a:t>phê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42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2535" y="132038"/>
            <a:ext cx="2807594" cy="5370490"/>
            <a:chOff x="3175007" y="-104740"/>
            <a:chExt cx="2807594" cy="5370490"/>
          </a:xfrm>
        </p:grpSpPr>
        <p:grpSp>
          <p:nvGrpSpPr>
            <p:cNvPr id="25" name="Group 24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004551" y="5500667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1478511" y="2983718"/>
            <a:ext cx="975302" cy="4825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75007" y="64071"/>
            <a:ext cx="2807594" cy="5370490"/>
            <a:chOff x="3175007" y="6407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196" y="684998"/>
              <a:ext cx="2349303" cy="41700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761" y="684998"/>
              <a:ext cx="2401437" cy="426255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5224121" y="1307321"/>
            <a:ext cx="975302" cy="48258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188495" y="129890"/>
            <a:ext cx="2807594" cy="5370490"/>
            <a:chOff x="3175007" y="-104740"/>
            <a:chExt cx="2807594" cy="5370490"/>
          </a:xfrm>
        </p:grpSpPr>
        <p:grpSp>
          <p:nvGrpSpPr>
            <p:cNvPr id="34" name="Group 33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10030511" y="5498519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10360709" y="3295257"/>
            <a:ext cx="795203" cy="3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" y="655983"/>
              <a:ext cx="2409184" cy="427630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75007" y="37566"/>
            <a:ext cx="2807594" cy="5370490"/>
            <a:chOff x="3175007" y="37566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37566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318" y="636430"/>
              <a:ext cx="2391177" cy="424434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125" y="685852"/>
              <a:ext cx="2392357" cy="424643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162" y="685851"/>
              <a:ext cx="2393714" cy="4248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3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117994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0" y="687946"/>
              <a:ext cx="2391177" cy="424434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75007" y="64071"/>
            <a:ext cx="2807594" cy="5370490"/>
            <a:chOff x="3175007" y="6407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437" y="646028"/>
              <a:ext cx="2378514" cy="422186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242" y="685852"/>
              <a:ext cx="2404028" cy="42671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908" y="672973"/>
              <a:ext cx="2400969" cy="4261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3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8442" y="91490"/>
            <a:ext cx="2807594" cy="5370490"/>
            <a:chOff x="218442" y="117994"/>
            <a:chExt cx="2807594" cy="5370490"/>
          </a:xfrm>
        </p:grpSpPr>
        <p:grpSp>
          <p:nvGrpSpPr>
            <p:cNvPr id="20" name="Group 19"/>
            <p:cNvGrpSpPr/>
            <p:nvPr/>
          </p:nvGrpSpPr>
          <p:grpSpPr>
            <a:xfrm>
              <a:off x="218442" y="117994"/>
              <a:ext cx="2807594" cy="5370490"/>
              <a:chOff x="542006" y="286810"/>
              <a:chExt cx="2807594" cy="53704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542006" y="2868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22309" y="8406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04" y="672973"/>
              <a:ext cx="2408894" cy="427578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161174" y="129890"/>
            <a:ext cx="2807594" cy="5370490"/>
            <a:chOff x="3175007" y="-104740"/>
            <a:chExt cx="2807594" cy="5370490"/>
          </a:xfrm>
        </p:grpSpPr>
        <p:grpSp>
          <p:nvGrpSpPr>
            <p:cNvPr id="25" name="Group 24"/>
            <p:cNvGrpSpPr/>
            <p:nvPr/>
          </p:nvGrpSpPr>
          <p:grpSpPr>
            <a:xfrm>
              <a:off x="3175007" y="-104740"/>
              <a:ext cx="2807594" cy="5370490"/>
              <a:chOff x="3512635" y="134410"/>
              <a:chExt cx="2807594" cy="537049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flipH="1">
              <a:off x="3485296" y="461099"/>
              <a:ext cx="2208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muốn</a:t>
              </a:r>
              <a:r>
                <a:rPr lang="en-US" dirty="0" smtClean="0"/>
                <a:t> </a:t>
              </a:r>
              <a:r>
                <a:rPr lang="en-US" dirty="0" err="1" smtClean="0"/>
                <a:t>tìmkiếm</a:t>
              </a:r>
              <a:r>
                <a:rPr lang="en-US" dirty="0" smtClean="0"/>
                <a:t> </a:t>
              </a:r>
              <a:r>
                <a:rPr lang="en-US" dirty="0" err="1" smtClean="0"/>
                <a:t>gì</a:t>
              </a:r>
              <a:r>
                <a:rPr lang="en-US" dirty="0" smtClean="0"/>
                <a:t> </a:t>
              </a:r>
              <a:r>
                <a:rPr lang="en-US" dirty="0" err="1" smtClean="0"/>
                <a:t>trên</a:t>
              </a:r>
              <a:r>
                <a:rPr lang="en-US" dirty="0" smtClean="0"/>
                <a:t> </a:t>
              </a:r>
              <a:r>
                <a:rPr lang="en-US" dirty="0" err="1" smtClean="0"/>
                <a:t>GREENcoffee</a:t>
              </a:r>
              <a:r>
                <a:rPr lang="en-US" dirty="0" smtClean="0"/>
                <a:t>?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5" r="25228"/>
            <a:stretch/>
          </p:blipFill>
          <p:spPr>
            <a:xfrm>
              <a:off x="3415474" y="1015474"/>
              <a:ext cx="2310077" cy="369529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003190" y="5498519"/>
            <a:ext cx="105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QUAY LẠI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 flipH="1">
            <a:off x="4353801" y="3746022"/>
            <a:ext cx="795203" cy="3934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183155" y="132060"/>
            <a:ext cx="2807594" cy="5370490"/>
            <a:chOff x="6183155" y="132060"/>
            <a:chExt cx="2807594" cy="5370490"/>
          </a:xfrm>
        </p:grpSpPr>
        <p:grpSp>
          <p:nvGrpSpPr>
            <p:cNvPr id="21" name="Group 20"/>
            <p:cNvGrpSpPr/>
            <p:nvPr/>
          </p:nvGrpSpPr>
          <p:grpSpPr>
            <a:xfrm>
              <a:off x="6183155" y="132060"/>
              <a:ext cx="2807594" cy="5370490"/>
              <a:chOff x="3512635" y="134410"/>
              <a:chExt cx="2807594" cy="537049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809" y="695728"/>
              <a:ext cx="2394181" cy="4249671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0821" r="7516" b="23262"/>
          <a:stretch/>
        </p:blipFill>
        <p:spPr>
          <a:xfrm rot="183620">
            <a:off x="7607298" y="4474414"/>
            <a:ext cx="602733" cy="29823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92877" y="120963"/>
            <a:ext cx="2807594" cy="5370490"/>
            <a:chOff x="9192877" y="120963"/>
            <a:chExt cx="2807594" cy="5370490"/>
          </a:xfrm>
        </p:grpSpPr>
        <p:grpSp>
          <p:nvGrpSpPr>
            <p:cNvPr id="18" name="Group 17"/>
            <p:cNvGrpSpPr/>
            <p:nvPr/>
          </p:nvGrpSpPr>
          <p:grpSpPr>
            <a:xfrm>
              <a:off x="9192877" y="120963"/>
              <a:ext cx="2807594" cy="5370490"/>
              <a:chOff x="6379336" y="120963"/>
              <a:chExt cx="2807594" cy="5370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6379336" y="120963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59639" y="674755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9056" y="696313"/>
              <a:ext cx="2386595" cy="4236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5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1" y="117951"/>
            <a:ext cx="5234546" cy="34188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36" y="91446"/>
            <a:ext cx="4800082" cy="51366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79"/>
          <a:stretch/>
        </p:blipFill>
        <p:spPr>
          <a:xfrm>
            <a:off x="976299" y="3560081"/>
            <a:ext cx="3750249" cy="255216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6164332" y="5265693"/>
            <a:ext cx="4296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Liên </a:t>
            </a:r>
            <a:r>
              <a:rPr lang="en-US" dirty="0" err="1" smtClean="0"/>
              <a:t>hệ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Nguyễn Văn </a:t>
            </a:r>
            <a:r>
              <a:rPr lang="en-US" dirty="0" err="1" smtClean="0"/>
              <a:t>Thiết</a:t>
            </a:r>
            <a:r>
              <a:rPr lang="en-US" dirty="0" smtClean="0"/>
              <a:t>: </a:t>
            </a:r>
            <a:r>
              <a:rPr lang="en-US" dirty="0" smtClean="0">
                <a:hlinkClick r:id="rId8"/>
              </a:rPr>
              <a:t>thiet.nguyen@utz.org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Bạch Thanh Tuấn: </a:t>
            </a:r>
            <a:r>
              <a:rPr lang="en-US" dirty="0" smtClean="0">
                <a:hlinkClick r:id="rId9"/>
              </a:rPr>
              <a:t>bachtuan@cdc.org.vn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81191" y="997334"/>
            <a:ext cx="5381646" cy="4720807"/>
            <a:chOff x="531747" y="2339752"/>
            <a:chExt cx="6098341" cy="5328592"/>
          </a:xfrm>
        </p:grpSpPr>
        <p:grpSp>
          <p:nvGrpSpPr>
            <p:cNvPr id="8" name="Group 7"/>
            <p:cNvGrpSpPr/>
            <p:nvPr/>
          </p:nvGrpSpPr>
          <p:grpSpPr>
            <a:xfrm>
              <a:off x="531747" y="2339752"/>
              <a:ext cx="6098341" cy="5328592"/>
              <a:chOff x="531747" y="2339752"/>
              <a:chExt cx="6098341" cy="53285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31747" y="2339752"/>
                <a:ext cx="6098341" cy="5328592"/>
                <a:chOff x="689274" y="1475656"/>
                <a:chExt cx="5655631" cy="4969388"/>
              </a:xfrm>
            </p:grpSpPr>
            <p:pic>
              <p:nvPicPr>
                <p:cNvPr id="23" name="Picture 44" descr="GreenCoffee_Logo.pn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357701" y="1475656"/>
                  <a:ext cx="2426520" cy="64257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grpSp>
              <p:nvGrpSpPr>
                <p:cNvPr id="24" name="Group 2"/>
                <p:cNvGrpSpPr/>
                <p:nvPr/>
              </p:nvGrpSpPr>
              <p:grpSpPr>
                <a:xfrm>
                  <a:off x="692696" y="1546882"/>
                  <a:ext cx="5652209" cy="4898162"/>
                  <a:chOff x="254779" y="497274"/>
                  <a:chExt cx="4993082" cy="4135569"/>
                </a:xfrm>
              </p:grpSpPr>
              <p:pic>
                <p:nvPicPr>
                  <p:cNvPr id="26" name="Picture 4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4779" y="1035754"/>
                    <a:ext cx="4993082" cy="3597089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9"/>
                  <p:cNvSpPr txBox="1"/>
                  <p:nvPr/>
                </p:nvSpPr>
                <p:spPr>
                  <a:xfrm>
                    <a:off x="3050843" y="497274"/>
                    <a:ext cx="2009568" cy="3635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err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Chuỗi</a:t>
                    </a:r>
                    <a:r>
                      <a:rPr lang="en-US" sz="24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400" b="1" i="1" dirty="0" err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thông</a:t>
                    </a:r>
                    <a:r>
                      <a:rPr lang="en-US" sz="24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tin</a:t>
                    </a:r>
                    <a:endParaRPr lang="en-US" sz="2400" b="1" i="1" dirty="0">
                      <a:solidFill>
                        <a:schemeClr val="accent6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4986" t="21453" r="68344" b="68703"/>
                <a:stretch/>
              </p:blipFill>
              <p:spPr>
                <a:xfrm>
                  <a:off x="689274" y="1475656"/>
                  <a:ext cx="689636" cy="648072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1104866" y="3565629"/>
                <a:ext cx="1316642" cy="646331"/>
              </a:xfrm>
              <a:prstGeom prst="rect">
                <a:avLst/>
              </a:prstGeom>
              <a:solidFill>
                <a:srgbClr val="F1F0E7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rbel" panose="020B0503020204020204" pitchFamily="34" charset="0"/>
                  </a:rPr>
                  <a:t>NGUỒN TỪ</a:t>
                </a:r>
              </a:p>
              <a:p>
                <a:r>
                  <a:rPr lang="en-US" dirty="0" smtClean="0">
                    <a:latin typeface="Corbel" panose="020B0503020204020204" pitchFamily="34" charset="0"/>
                  </a:rPr>
                  <a:t> VỆ TINH     </a:t>
                </a:r>
                <a:endParaRPr lang="en-US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60240" y="5949397"/>
                <a:ext cx="1463734" cy="646331"/>
              </a:xfrm>
              <a:prstGeom prst="rect">
                <a:avLst/>
              </a:prstGeom>
              <a:solidFill>
                <a:srgbClr val="F1F0E7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rbel" panose="020B0503020204020204" pitchFamily="34" charset="0"/>
                  </a:rPr>
                  <a:t>NGUỒN TỪ </a:t>
                </a:r>
              </a:p>
              <a:p>
                <a:r>
                  <a:rPr lang="en-US" dirty="0" smtClean="0">
                    <a:latin typeface="Corbel" panose="020B0503020204020204" pitchFamily="34" charset="0"/>
                  </a:rPr>
                  <a:t>VƯỜN CÂY    </a:t>
                </a:r>
                <a:endParaRPr lang="en-US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125506" y="6221065"/>
                <a:ext cx="1521570" cy="369332"/>
              </a:xfrm>
              <a:prstGeom prst="rect">
                <a:avLst/>
              </a:prstGeom>
              <a:solidFill>
                <a:srgbClr val="F1F0E7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rbel" panose="020B0503020204020204" pitchFamily="34" charset="0"/>
                  </a:rPr>
                  <a:t>NÔNG DÂN    </a:t>
                </a:r>
                <a:endParaRPr lang="en-US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77906" y="3707904"/>
                <a:ext cx="1871025" cy="369332"/>
              </a:xfrm>
              <a:prstGeom prst="rect">
                <a:avLst/>
              </a:prstGeom>
              <a:solidFill>
                <a:srgbClr val="F1F0E7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rbel" panose="020B0503020204020204" pitchFamily="34" charset="0"/>
                  </a:rPr>
                  <a:t>CỔNG DỮ LIỆU    </a:t>
                </a:r>
                <a:endParaRPr lang="en-US" dirty="0"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036535" y="4631697"/>
              <a:ext cx="2047764" cy="270843"/>
            </a:xfrm>
            <a:prstGeom prst="rect">
              <a:avLst/>
            </a:prstGeom>
            <a:solidFill>
              <a:srgbClr val="F1F0E7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Corbel" panose="020B0503020204020204" pitchFamily="34" charset="0"/>
                </a:rPr>
                <a:t>Cơ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sở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dữ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liệu</a:t>
              </a:r>
              <a:r>
                <a:rPr lang="en-US" sz="1000" dirty="0" smtClean="0">
                  <a:latin typeface="Corbel" panose="020B0503020204020204" pitchFamily="34" charset="0"/>
                </a:rPr>
                <a:t> -</a:t>
              </a:r>
              <a:r>
                <a:rPr lang="en-US" sz="1000" dirty="0" err="1" smtClean="0">
                  <a:latin typeface="Corbel" panose="020B0503020204020204" pitchFamily="34" charset="0"/>
                </a:rPr>
                <a:t>Công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nghệ</a:t>
              </a:r>
              <a:r>
                <a:rPr lang="en-US" sz="1000" dirty="0" smtClean="0">
                  <a:latin typeface="Corbel" panose="020B0503020204020204" pitchFamily="34" charset="0"/>
                </a:rPr>
                <a:t> -</a:t>
              </a:r>
              <a:r>
                <a:rPr lang="en-US" sz="1000" dirty="0" err="1" smtClean="0">
                  <a:latin typeface="Corbel" panose="020B0503020204020204" pitchFamily="34" charset="0"/>
                </a:rPr>
                <a:t>Chuyên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gia</a:t>
              </a:r>
              <a:r>
                <a:rPr lang="en-US" sz="1000" dirty="0" smtClean="0">
                  <a:latin typeface="Corbel" panose="020B0503020204020204" pitchFamily="34" charset="0"/>
                </a:rPr>
                <a:t>  </a:t>
              </a:r>
              <a:endParaRPr 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96235" y="7236296"/>
              <a:ext cx="1856598" cy="246221"/>
            </a:xfrm>
            <a:prstGeom prst="rect">
              <a:avLst/>
            </a:prstGeom>
            <a:solidFill>
              <a:srgbClr val="F1F0E7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rbel" panose="020B0503020204020204" pitchFamily="34" charset="0"/>
                </a:rPr>
                <a:t>Con </a:t>
              </a:r>
              <a:r>
                <a:rPr lang="en-US" sz="1000" dirty="0" err="1" smtClean="0">
                  <a:latin typeface="Corbel" panose="020B0503020204020204" pitchFamily="34" charset="0"/>
                </a:rPr>
                <a:t>người</a:t>
              </a:r>
              <a:r>
                <a:rPr lang="en-US" sz="1000" dirty="0" smtClean="0">
                  <a:latin typeface="Corbel" panose="020B0503020204020204" pitchFamily="34" charset="0"/>
                </a:rPr>
                <a:t>                    </a:t>
              </a:r>
              <a:r>
                <a:rPr lang="en-US" sz="1000" dirty="0" err="1" smtClean="0">
                  <a:latin typeface="Corbel" panose="020B0503020204020204" pitchFamily="34" charset="0"/>
                </a:rPr>
                <a:t>Điện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thoại</a:t>
              </a:r>
              <a:r>
                <a:rPr lang="en-US" sz="1000" dirty="0" smtClean="0">
                  <a:latin typeface="Corbel" panose="020B0503020204020204" pitchFamily="34" charset="0"/>
                </a:rPr>
                <a:t>  </a:t>
              </a:r>
              <a:endParaRPr 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9544" y="4685819"/>
              <a:ext cx="1853392" cy="246221"/>
            </a:xfrm>
            <a:prstGeom prst="rect">
              <a:avLst/>
            </a:prstGeom>
            <a:solidFill>
              <a:srgbClr val="F1F0E7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Corbel" panose="020B0503020204020204" pitchFamily="34" charset="0"/>
                </a:rPr>
                <a:t>Nước</a:t>
              </a:r>
              <a:r>
                <a:rPr lang="en-US" sz="1000" dirty="0" smtClean="0">
                  <a:latin typeface="Corbel" panose="020B0503020204020204" pitchFamily="34" charset="0"/>
                </a:rPr>
                <a:t>              </a:t>
              </a:r>
              <a:r>
                <a:rPr lang="en-US" sz="1000" dirty="0" err="1" smtClean="0">
                  <a:latin typeface="Corbel" panose="020B0503020204020204" pitchFamily="34" charset="0"/>
                </a:rPr>
                <a:t>Đất</a:t>
              </a:r>
              <a:r>
                <a:rPr lang="en-US" sz="1000" dirty="0" smtClean="0">
                  <a:latin typeface="Corbel" panose="020B0503020204020204" pitchFamily="34" charset="0"/>
                </a:rPr>
                <a:t>            </a:t>
              </a:r>
              <a:r>
                <a:rPr lang="en-US" sz="1000" dirty="0" err="1" smtClean="0">
                  <a:latin typeface="Corbel" panose="020B0503020204020204" pitchFamily="34" charset="0"/>
                </a:rPr>
                <a:t>Thời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tiết</a:t>
              </a:r>
              <a:r>
                <a:rPr lang="en-US" sz="1000" dirty="0" smtClean="0">
                  <a:latin typeface="Corbel" panose="020B0503020204020204" pitchFamily="34" charset="0"/>
                </a:rPr>
                <a:t>  </a:t>
              </a:r>
              <a:endParaRPr 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0728" y="7241724"/>
              <a:ext cx="2029723" cy="246221"/>
            </a:xfrm>
            <a:prstGeom prst="rect">
              <a:avLst/>
            </a:prstGeom>
            <a:solidFill>
              <a:srgbClr val="F1F0E7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Corbel" panose="020B0503020204020204" pitchFamily="34" charset="0"/>
                </a:rPr>
                <a:t>Người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khảo</a:t>
              </a:r>
              <a:r>
                <a:rPr lang="en-US" sz="1000" dirty="0" smtClean="0">
                  <a:latin typeface="Corbel" panose="020B0503020204020204" pitchFamily="34" charset="0"/>
                </a:rPr>
                <a:t> </a:t>
              </a:r>
              <a:r>
                <a:rPr lang="en-US" sz="1000" dirty="0" err="1" smtClean="0">
                  <a:latin typeface="Corbel" panose="020B0503020204020204" pitchFamily="34" charset="0"/>
                </a:rPr>
                <a:t>sát</a:t>
              </a:r>
              <a:r>
                <a:rPr lang="en-US" sz="1000" dirty="0" smtClean="0">
                  <a:latin typeface="Corbel" panose="020B0503020204020204" pitchFamily="34" charset="0"/>
                </a:rPr>
                <a:t>       ĐT </a:t>
              </a:r>
              <a:r>
                <a:rPr lang="en-US" sz="1000" dirty="0" err="1" smtClean="0">
                  <a:latin typeface="Corbel" panose="020B0503020204020204" pitchFamily="34" charset="0"/>
                </a:rPr>
                <a:t>thông</a:t>
              </a:r>
              <a:r>
                <a:rPr lang="en-US" sz="1000" dirty="0" smtClean="0">
                  <a:latin typeface="Corbel" panose="020B0503020204020204" pitchFamily="34" charset="0"/>
                </a:rPr>
                <a:t> minh  </a:t>
              </a:r>
              <a:endParaRPr lang="en-US" sz="1000" dirty="0">
                <a:latin typeface="Corbel" panose="020B0503020204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88315" y="242926"/>
            <a:ext cx="504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Cơ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sở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dữ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liệu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88315" y="242926"/>
            <a:ext cx="776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Cách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tổ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chức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và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tiếp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cận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3090" y="1018587"/>
            <a:ext cx="10648451" cy="1143486"/>
            <a:chOff x="813090" y="1018587"/>
            <a:chExt cx="10648451" cy="1143486"/>
          </a:xfrm>
        </p:grpSpPr>
        <p:grpSp>
          <p:nvGrpSpPr>
            <p:cNvPr id="4" name="Group 3"/>
            <p:cNvGrpSpPr/>
            <p:nvPr/>
          </p:nvGrpSpPr>
          <p:grpSpPr>
            <a:xfrm>
              <a:off x="813090" y="1018587"/>
              <a:ext cx="10648451" cy="1044022"/>
              <a:chOff x="813090" y="1018587"/>
              <a:chExt cx="10648451" cy="104402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927833" y="1245478"/>
                <a:ext cx="55337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Hỗ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trợ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tài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quản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lý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chương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trình</a:t>
                </a:r>
                <a:endParaRPr lang="en-US" sz="2400" dirty="0"/>
              </a:p>
            </p:txBody>
          </p:sp>
          <p:pic>
            <p:nvPicPr>
              <p:cNvPr id="9" name="Picture 9" descr="ICOO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29718" y="1018587"/>
                <a:ext cx="2690779" cy="1044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71" t="5470" r="38157" b="83590"/>
              <a:stretch/>
            </p:blipFill>
            <p:spPr>
              <a:xfrm>
                <a:off x="813090" y="1049066"/>
                <a:ext cx="1406086" cy="937393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961710" y="1885074"/>
              <a:ext cx="11597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Hỗ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trợ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tài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chính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32106" y="1864048"/>
              <a:ext cx="15135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Quản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lý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chương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trình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4630" y="2361264"/>
            <a:ext cx="10751651" cy="2607079"/>
            <a:chOff x="704630" y="2361264"/>
            <a:chExt cx="10751651" cy="2607079"/>
          </a:xfrm>
        </p:grpSpPr>
        <p:grpSp>
          <p:nvGrpSpPr>
            <p:cNvPr id="3" name="Group 2"/>
            <p:cNvGrpSpPr/>
            <p:nvPr/>
          </p:nvGrpSpPr>
          <p:grpSpPr>
            <a:xfrm>
              <a:off x="704630" y="2361264"/>
              <a:ext cx="10751651" cy="2455431"/>
              <a:chOff x="704630" y="2361264"/>
              <a:chExt cx="10751651" cy="2455431"/>
            </a:xfrm>
          </p:grpSpPr>
          <p:pic>
            <p:nvPicPr>
              <p:cNvPr id="15" name="Picture 15" descr="Nelen &amp; Schuurmans.png"/>
              <p:cNvPicPr>
                <a:picLocks noChangeAspect="1"/>
              </p:cNvPicPr>
              <p:nvPr/>
            </p:nvPicPr>
            <p:blipFill rotWithShape="1">
              <a:blip r:embed="rId6" cstate="print"/>
              <a:srcRect b="18201"/>
              <a:stretch/>
            </p:blipFill>
            <p:spPr>
              <a:xfrm>
                <a:off x="3359189" y="2468406"/>
                <a:ext cx="2286980" cy="645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6" name="Picture 15" descr="eleaf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64067" y="4367674"/>
                <a:ext cx="792088" cy="372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7" name="Picture 17" descr="NIAPP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64067" y="3435556"/>
                <a:ext cx="792088" cy="660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8" name="Picture 8" descr="WWP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04630" y="2361264"/>
                <a:ext cx="2426279" cy="775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19" name="Picture 10" descr="IPSARD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918904" y="4316023"/>
                <a:ext cx="803143" cy="500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20" name="Picture 11" descr="TTC Mobile.png"/>
              <p:cNvPicPr>
                <a:picLocks noChangeAspect="1"/>
              </p:cNvPicPr>
              <p:nvPr/>
            </p:nvPicPr>
            <p:blipFill rotWithShape="1">
              <a:blip r:embed="rId11" cstate="print"/>
              <a:srcRect t="23816" b="24940"/>
              <a:stretch/>
            </p:blipFill>
            <p:spPr>
              <a:xfrm>
                <a:off x="3698471" y="3620471"/>
                <a:ext cx="1603887" cy="462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21" name="Picture 13" descr="Akvo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320735" y="4543196"/>
                <a:ext cx="900096" cy="2155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176" y="3496384"/>
                <a:ext cx="476842" cy="500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922573" y="3147865"/>
                <a:ext cx="55337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Xây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dựng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cơ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sở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dữ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liệu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thông</a:t>
                </a:r>
                <a:r>
                  <a:rPr lang="en-US" sz="2400" dirty="0" smtClean="0"/>
                  <a:t> tin </a:t>
                </a:r>
                <a:r>
                  <a:rPr lang="en-US" sz="2400" dirty="0" err="1" smtClean="0"/>
                  <a:t>thời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tiết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giá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cả,dự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báo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sâu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bệnh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công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nghệ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chuyển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giao</a:t>
                </a:r>
                <a:r>
                  <a:rPr lang="en-US" sz="2400" dirty="0" smtClean="0"/>
                  <a:t> qua app &amp; SMS</a:t>
                </a:r>
                <a:endParaRPr lang="en-US" sz="24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502999" y="2899328"/>
              <a:ext cx="1340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Quản</a:t>
              </a:r>
              <a:r>
                <a:rPr lang="en-US" sz="1200" dirty="0"/>
                <a:t> </a:t>
              </a:r>
              <a:r>
                <a:rPr lang="en-US" sz="1200" dirty="0" err="1" smtClean="0"/>
                <a:t>lý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công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nghệ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89603" y="2815238"/>
              <a:ext cx="1768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Quản</a:t>
              </a:r>
              <a:r>
                <a:rPr lang="en-US" sz="1200" dirty="0"/>
                <a:t> </a:t>
              </a:r>
              <a:r>
                <a:rPr lang="en-US" sz="1200" dirty="0" err="1" smtClean="0"/>
                <a:t>lý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phần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mềm</a:t>
              </a:r>
              <a:r>
                <a:rPr lang="en-US" sz="1200" dirty="0" smtClean="0"/>
                <a:t> Lizard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4565" y="3976632"/>
              <a:ext cx="118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Dự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báo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thời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tiết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70557" y="3924074"/>
              <a:ext cx="1372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Chủ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sở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hữu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dữ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liệu</a:t>
              </a:r>
              <a:endParaRPr lang="en-US" sz="1200" dirty="0" smtClean="0"/>
            </a:p>
            <a:p>
              <a:r>
                <a:rPr lang="en-US" sz="1200" dirty="0" err="1" smtClean="0"/>
                <a:t>Xây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dựng</a:t>
              </a:r>
              <a:r>
                <a:rPr lang="en-US" sz="1200" dirty="0" smtClean="0"/>
                <a:t> apps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83891" y="3976646"/>
              <a:ext cx="11961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Dịch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vụ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nhắn</a:t>
              </a:r>
              <a:r>
                <a:rPr lang="en-US" sz="1200" dirty="0" smtClean="0"/>
                <a:t> tin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543" y="4680838"/>
              <a:ext cx="1391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Bốc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thoát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hơi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nước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91424" y="4691344"/>
              <a:ext cx="10454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Quản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lý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hồ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sơ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62720" y="4670318"/>
              <a:ext cx="11538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Sâu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bệnh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và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giá</a:t>
              </a:r>
              <a:endParaRPr lang="en-US" sz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4606" y="5118539"/>
            <a:ext cx="10331675" cy="1200329"/>
            <a:chOff x="1124606" y="5118539"/>
            <a:chExt cx="10331675" cy="1200329"/>
          </a:xfrm>
        </p:grpSpPr>
        <p:grpSp>
          <p:nvGrpSpPr>
            <p:cNvPr id="5" name="Group 4"/>
            <p:cNvGrpSpPr/>
            <p:nvPr/>
          </p:nvGrpSpPr>
          <p:grpSpPr>
            <a:xfrm>
              <a:off x="1763929" y="5118539"/>
              <a:ext cx="9692352" cy="1200329"/>
              <a:chOff x="1763929" y="5118539"/>
              <a:chExt cx="9692352" cy="1200329"/>
            </a:xfrm>
          </p:grpSpPr>
          <p:pic>
            <p:nvPicPr>
              <p:cNvPr id="22" name="Picture 16" descr="UTZ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763929" y="5370823"/>
                <a:ext cx="663523" cy="529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DFE"/>
                  </a:clrFrom>
                  <a:clrTo>
                    <a:srgbClr val="FFFD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2651" y="5403961"/>
                <a:ext cx="708013" cy="4495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922573" y="5118539"/>
                <a:ext cx="55337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Cung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cấp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thông</a:t>
                </a:r>
                <a:r>
                  <a:rPr lang="en-US" sz="2400" dirty="0" smtClean="0"/>
                  <a:t> tin </a:t>
                </a:r>
                <a:r>
                  <a:rPr lang="en-US" sz="2400" dirty="0" err="1" smtClean="0"/>
                  <a:t>về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tư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vấn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về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kỹ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thuật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canh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tác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phê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chuyển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giao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nội</a:t>
                </a:r>
                <a:r>
                  <a:rPr lang="en-US" sz="2400" dirty="0" smtClean="0"/>
                  <a:t> dung </a:t>
                </a:r>
                <a:r>
                  <a:rPr lang="en-US" sz="2400" dirty="0" err="1" smtClean="0"/>
                  <a:t>chương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trình</a:t>
                </a:r>
                <a:endParaRPr lang="en-US" sz="2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24606" y="5879022"/>
              <a:ext cx="3590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Tư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vấn</a:t>
              </a:r>
              <a:r>
                <a:rPr lang="en-US" sz="1200" dirty="0" smtClean="0"/>
                <a:t>/</a:t>
              </a:r>
              <a:r>
                <a:rPr lang="en-US" sz="1200" dirty="0" err="1" smtClean="0"/>
                <a:t>kỹ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thuật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cà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phê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và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chuyển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giao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cho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người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dùng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54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Straight Connector 453"/>
          <p:cNvCxnSpPr/>
          <p:nvPr/>
        </p:nvCxnSpPr>
        <p:spPr>
          <a:xfrm flipH="1">
            <a:off x="2133313" y="788268"/>
            <a:ext cx="7826517" cy="4036091"/>
          </a:xfrm>
          <a:prstGeom prst="line">
            <a:avLst/>
          </a:prstGeom>
          <a:ln w="2540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45427" y="3310369"/>
            <a:ext cx="3744416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65907" y="1150129"/>
            <a:ext cx="3744416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945427" y="115012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689843" y="331036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21491" y="302233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29603" y="2518281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33659" y="230225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65707" y="205523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73819" y="158217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90369" y="1366153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233459" y="129414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809523" y="165418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57595" y="201422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05667" y="238976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763755" y="274980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041771" y="295032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505993" y="147917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128551" y="184469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776623" y="2214751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393699" y="259028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386313" y="3118227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051061" y="277531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69763" y="180821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148785" y="587512"/>
            <a:ext cx="288032" cy="560566"/>
            <a:chOff x="555050" y="2580402"/>
            <a:chExt cx="288032" cy="560566"/>
          </a:xfrm>
        </p:grpSpPr>
        <p:cxnSp>
          <p:nvCxnSpPr>
            <p:cNvPr id="83" name="Straight Connector 82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loud 83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421319" y="762524"/>
            <a:ext cx="288032" cy="560566"/>
            <a:chOff x="555050" y="2580402"/>
            <a:chExt cx="288032" cy="560566"/>
          </a:xfrm>
        </p:grpSpPr>
        <p:cxnSp>
          <p:nvCxnSpPr>
            <p:cNvPr id="81" name="Straight Connector 80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loud 81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724849" y="930422"/>
            <a:ext cx="288032" cy="560566"/>
            <a:chOff x="555050" y="2580402"/>
            <a:chExt cx="288032" cy="560566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loud 79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038395" y="1107066"/>
            <a:ext cx="288032" cy="560566"/>
            <a:chOff x="555050" y="2580402"/>
            <a:chExt cx="288032" cy="560566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loud 77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357423" y="1307592"/>
            <a:ext cx="288032" cy="560566"/>
            <a:chOff x="555050" y="2580402"/>
            <a:chExt cx="288032" cy="560566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loud 75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686467" y="1467106"/>
            <a:ext cx="288032" cy="560566"/>
            <a:chOff x="555050" y="2580402"/>
            <a:chExt cx="288032" cy="560566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loud 73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05495" y="1667632"/>
            <a:ext cx="288032" cy="560566"/>
            <a:chOff x="555050" y="2580402"/>
            <a:chExt cx="288032" cy="560566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loud 71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309025" y="1842644"/>
            <a:ext cx="288032" cy="560566"/>
            <a:chOff x="555050" y="2580402"/>
            <a:chExt cx="288032" cy="560566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loud 69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638069" y="2043170"/>
            <a:ext cx="288032" cy="560566"/>
            <a:chOff x="555050" y="2580402"/>
            <a:chExt cx="288032" cy="560566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loud 67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41599" y="2218182"/>
            <a:ext cx="288032" cy="560566"/>
            <a:chOff x="555050" y="2580402"/>
            <a:chExt cx="288032" cy="560566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loud 65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255145" y="2403210"/>
            <a:ext cx="288032" cy="560566"/>
            <a:chOff x="555050" y="2580402"/>
            <a:chExt cx="288032" cy="560566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loud 63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589671" y="2603736"/>
            <a:ext cx="288032" cy="560566"/>
            <a:chOff x="555050" y="2580402"/>
            <a:chExt cx="288032" cy="560566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loud 61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877703" y="2747752"/>
            <a:ext cx="288032" cy="560566"/>
            <a:chOff x="555050" y="2580402"/>
            <a:chExt cx="288032" cy="560566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loud 59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816909" y="2749803"/>
            <a:ext cx="288032" cy="560566"/>
            <a:chOff x="555050" y="2580402"/>
            <a:chExt cx="288032" cy="560566"/>
          </a:xfrm>
        </p:grpSpPr>
        <p:cxnSp>
          <p:nvCxnSpPr>
            <p:cNvPr id="124" name="Straight Connector 12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Cloud 12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089443" y="2924815"/>
            <a:ext cx="288032" cy="560566"/>
            <a:chOff x="555050" y="2580402"/>
            <a:chExt cx="288032" cy="560566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loud 12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392973" y="3092713"/>
            <a:ext cx="288032" cy="560566"/>
            <a:chOff x="555050" y="2580402"/>
            <a:chExt cx="288032" cy="560566"/>
          </a:xfrm>
        </p:grpSpPr>
        <p:cxnSp>
          <p:nvCxnSpPr>
            <p:cNvPr id="120" name="Straight Connector 11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Cloud 12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706519" y="3269357"/>
            <a:ext cx="288032" cy="560566"/>
            <a:chOff x="555050" y="2580402"/>
            <a:chExt cx="288032" cy="560566"/>
          </a:xfrm>
        </p:grpSpPr>
        <p:cxnSp>
          <p:nvCxnSpPr>
            <p:cNvPr id="118" name="Straight Connector 11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Cloud 11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025547" y="3469883"/>
            <a:ext cx="288032" cy="560566"/>
            <a:chOff x="555050" y="2580402"/>
            <a:chExt cx="288032" cy="560566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Cloud 11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354591" y="3629397"/>
            <a:ext cx="288032" cy="560566"/>
            <a:chOff x="555050" y="2580402"/>
            <a:chExt cx="288032" cy="560566"/>
          </a:xfrm>
        </p:grpSpPr>
        <p:cxnSp>
          <p:nvCxnSpPr>
            <p:cNvPr id="114" name="Straight Connector 11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loud 11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673619" y="3829923"/>
            <a:ext cx="288032" cy="560566"/>
            <a:chOff x="555050" y="2580402"/>
            <a:chExt cx="288032" cy="560566"/>
          </a:xfrm>
        </p:grpSpPr>
        <p:cxnSp>
          <p:nvCxnSpPr>
            <p:cNvPr id="112" name="Straight Connector 11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loud 11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977149" y="4004935"/>
            <a:ext cx="288032" cy="560566"/>
            <a:chOff x="555050" y="2580402"/>
            <a:chExt cx="288032" cy="560566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loud 11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306193" y="4205461"/>
            <a:ext cx="288032" cy="560566"/>
            <a:chOff x="555050" y="2580402"/>
            <a:chExt cx="288032" cy="560566"/>
          </a:xfrm>
        </p:grpSpPr>
        <p:cxnSp>
          <p:nvCxnSpPr>
            <p:cNvPr id="108" name="Straight Connector 10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loud 10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609723" y="4380473"/>
            <a:ext cx="288032" cy="560566"/>
            <a:chOff x="555050" y="2580402"/>
            <a:chExt cx="288032" cy="560566"/>
          </a:xfrm>
        </p:grpSpPr>
        <p:cxnSp>
          <p:nvCxnSpPr>
            <p:cNvPr id="106" name="Straight Connector 10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loud 10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923269" y="4565501"/>
            <a:ext cx="288032" cy="560566"/>
            <a:chOff x="555050" y="2580402"/>
            <a:chExt cx="288032" cy="560566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loud 10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57795" y="4766027"/>
            <a:ext cx="288032" cy="560566"/>
            <a:chOff x="555050" y="2580402"/>
            <a:chExt cx="288032" cy="560566"/>
          </a:xfrm>
        </p:grpSpPr>
        <p:cxnSp>
          <p:nvCxnSpPr>
            <p:cNvPr id="102" name="Straight Connector 10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Cloud 10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45827" y="4910043"/>
            <a:ext cx="288032" cy="560566"/>
            <a:chOff x="555050" y="2580402"/>
            <a:chExt cx="288032" cy="560566"/>
          </a:xfrm>
        </p:grpSpPr>
        <p:cxnSp>
          <p:nvCxnSpPr>
            <p:cNvPr id="100" name="Straight Connector 9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loud 10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449483" y="2473167"/>
            <a:ext cx="288032" cy="560566"/>
            <a:chOff x="555050" y="2580402"/>
            <a:chExt cx="288032" cy="560566"/>
          </a:xfrm>
        </p:grpSpPr>
        <p:cxnSp>
          <p:nvCxnSpPr>
            <p:cNvPr id="172" name="Straight Connector 17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Cloud 17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722017" y="2648179"/>
            <a:ext cx="288032" cy="560566"/>
            <a:chOff x="555050" y="2580402"/>
            <a:chExt cx="288032" cy="560566"/>
          </a:xfrm>
        </p:grpSpPr>
        <p:cxnSp>
          <p:nvCxnSpPr>
            <p:cNvPr id="170" name="Straight Connector 16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Cloud 17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025547" y="2816077"/>
            <a:ext cx="288032" cy="560566"/>
            <a:chOff x="555050" y="2580402"/>
            <a:chExt cx="288032" cy="560566"/>
          </a:xfrm>
        </p:grpSpPr>
        <p:cxnSp>
          <p:nvCxnSpPr>
            <p:cNvPr id="168" name="Straight Connector 16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Cloud 16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339093" y="2992721"/>
            <a:ext cx="288032" cy="560566"/>
            <a:chOff x="555050" y="2580402"/>
            <a:chExt cx="288032" cy="560566"/>
          </a:xfrm>
        </p:grpSpPr>
        <p:cxnSp>
          <p:nvCxnSpPr>
            <p:cNvPr id="166" name="Straight Connector 16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Cloud 16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3658121" y="3193247"/>
            <a:ext cx="288032" cy="560566"/>
            <a:chOff x="555050" y="2580402"/>
            <a:chExt cx="288032" cy="560566"/>
          </a:xfrm>
        </p:grpSpPr>
        <p:cxnSp>
          <p:nvCxnSpPr>
            <p:cNvPr id="164" name="Straight Connector 16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Cloud 16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3987165" y="3352761"/>
            <a:ext cx="288032" cy="560566"/>
            <a:chOff x="555050" y="2580402"/>
            <a:chExt cx="288032" cy="560566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Cloud 16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306193" y="3553287"/>
            <a:ext cx="288032" cy="560566"/>
            <a:chOff x="555050" y="2580402"/>
            <a:chExt cx="288032" cy="560566"/>
          </a:xfrm>
        </p:grpSpPr>
        <p:cxnSp>
          <p:nvCxnSpPr>
            <p:cNvPr id="160" name="Straight Connector 15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Cloud 16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4609723" y="3728299"/>
            <a:ext cx="288032" cy="560566"/>
            <a:chOff x="555050" y="2580402"/>
            <a:chExt cx="288032" cy="560566"/>
          </a:xfrm>
        </p:grpSpPr>
        <p:cxnSp>
          <p:nvCxnSpPr>
            <p:cNvPr id="158" name="Straight Connector 15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Cloud 15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938767" y="3928825"/>
            <a:ext cx="288032" cy="560566"/>
            <a:chOff x="555050" y="2580402"/>
            <a:chExt cx="288032" cy="560566"/>
          </a:xfrm>
        </p:grpSpPr>
        <p:cxnSp>
          <p:nvCxnSpPr>
            <p:cNvPr id="156" name="Straight Connector 15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Cloud 15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242297" y="4103837"/>
            <a:ext cx="288032" cy="560566"/>
            <a:chOff x="555050" y="2580402"/>
            <a:chExt cx="288032" cy="560566"/>
          </a:xfrm>
        </p:grpSpPr>
        <p:cxnSp>
          <p:nvCxnSpPr>
            <p:cNvPr id="154" name="Straight Connector 15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Cloud 15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555843" y="4288865"/>
            <a:ext cx="288032" cy="560566"/>
            <a:chOff x="555050" y="2580402"/>
            <a:chExt cx="288032" cy="560566"/>
          </a:xfrm>
        </p:grpSpPr>
        <p:cxnSp>
          <p:nvCxnSpPr>
            <p:cNvPr id="152" name="Straight Connector 15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Cloud 15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890369" y="4489391"/>
            <a:ext cx="288032" cy="560566"/>
            <a:chOff x="555050" y="2580402"/>
            <a:chExt cx="288032" cy="560566"/>
          </a:xfrm>
        </p:grpSpPr>
        <p:cxnSp>
          <p:nvCxnSpPr>
            <p:cNvPr id="150" name="Straight Connector 14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Cloud 15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178401" y="4633407"/>
            <a:ext cx="288032" cy="560566"/>
            <a:chOff x="555050" y="2580402"/>
            <a:chExt cx="288032" cy="560566"/>
          </a:xfrm>
        </p:grpSpPr>
        <p:cxnSp>
          <p:nvCxnSpPr>
            <p:cNvPr id="148" name="Straight Connector 14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Cloud 14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942143" y="2218853"/>
            <a:ext cx="288032" cy="560566"/>
            <a:chOff x="555050" y="2580402"/>
            <a:chExt cx="288032" cy="560566"/>
          </a:xfrm>
        </p:grpSpPr>
        <p:cxnSp>
          <p:nvCxnSpPr>
            <p:cNvPr id="212" name="Straight Connector 21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Cloud 21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3214677" y="2393865"/>
            <a:ext cx="288032" cy="560566"/>
            <a:chOff x="555050" y="2580402"/>
            <a:chExt cx="288032" cy="560566"/>
          </a:xfrm>
        </p:grpSpPr>
        <p:cxnSp>
          <p:nvCxnSpPr>
            <p:cNvPr id="210" name="Straight Connector 20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Cloud 21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518207" y="2561763"/>
            <a:ext cx="288032" cy="560566"/>
            <a:chOff x="555050" y="2580402"/>
            <a:chExt cx="288032" cy="560566"/>
          </a:xfrm>
        </p:grpSpPr>
        <p:cxnSp>
          <p:nvCxnSpPr>
            <p:cNvPr id="208" name="Straight Connector 20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Cloud 20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3831753" y="2738407"/>
            <a:ext cx="288032" cy="560566"/>
            <a:chOff x="555050" y="2580402"/>
            <a:chExt cx="288032" cy="560566"/>
          </a:xfrm>
        </p:grpSpPr>
        <p:cxnSp>
          <p:nvCxnSpPr>
            <p:cNvPr id="206" name="Straight Connector 20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Cloud 20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150781" y="2938933"/>
            <a:ext cx="288032" cy="560566"/>
            <a:chOff x="555050" y="2580402"/>
            <a:chExt cx="288032" cy="560566"/>
          </a:xfrm>
        </p:grpSpPr>
        <p:cxnSp>
          <p:nvCxnSpPr>
            <p:cNvPr id="204" name="Straight Connector 20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Cloud 20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479825" y="3098447"/>
            <a:ext cx="288032" cy="560566"/>
            <a:chOff x="555050" y="2580402"/>
            <a:chExt cx="288032" cy="560566"/>
          </a:xfrm>
        </p:grpSpPr>
        <p:cxnSp>
          <p:nvCxnSpPr>
            <p:cNvPr id="202" name="Straight Connector 20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Cloud 20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798853" y="3298973"/>
            <a:ext cx="288032" cy="560566"/>
            <a:chOff x="555050" y="2580402"/>
            <a:chExt cx="288032" cy="560566"/>
          </a:xfrm>
        </p:grpSpPr>
        <p:cxnSp>
          <p:nvCxnSpPr>
            <p:cNvPr id="200" name="Straight Connector 19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Cloud 20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5102383" y="3473985"/>
            <a:ext cx="288032" cy="560566"/>
            <a:chOff x="555050" y="2580402"/>
            <a:chExt cx="288032" cy="560566"/>
          </a:xfrm>
        </p:grpSpPr>
        <p:cxnSp>
          <p:nvCxnSpPr>
            <p:cNvPr id="198" name="Straight Connector 19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Cloud 19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431427" y="3674511"/>
            <a:ext cx="288032" cy="560566"/>
            <a:chOff x="555050" y="2580402"/>
            <a:chExt cx="288032" cy="560566"/>
          </a:xfrm>
        </p:grpSpPr>
        <p:cxnSp>
          <p:nvCxnSpPr>
            <p:cNvPr id="196" name="Straight Connector 19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Cloud 19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5734957" y="3849523"/>
            <a:ext cx="288032" cy="560566"/>
            <a:chOff x="555050" y="2580402"/>
            <a:chExt cx="288032" cy="560566"/>
          </a:xfrm>
        </p:grpSpPr>
        <p:cxnSp>
          <p:nvCxnSpPr>
            <p:cNvPr id="194" name="Straight Connector 19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loud 19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6048503" y="4034551"/>
            <a:ext cx="288032" cy="560566"/>
            <a:chOff x="555050" y="2580402"/>
            <a:chExt cx="288032" cy="560566"/>
          </a:xfrm>
        </p:grpSpPr>
        <p:cxnSp>
          <p:nvCxnSpPr>
            <p:cNvPr id="192" name="Straight Connector 19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Cloud 19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6383029" y="4235077"/>
            <a:ext cx="288032" cy="560566"/>
            <a:chOff x="555050" y="2580402"/>
            <a:chExt cx="288032" cy="560566"/>
          </a:xfrm>
        </p:grpSpPr>
        <p:cxnSp>
          <p:nvCxnSpPr>
            <p:cNvPr id="190" name="Straight Connector 18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Cloud 19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6671061" y="4379093"/>
            <a:ext cx="288032" cy="560566"/>
            <a:chOff x="555050" y="2580402"/>
            <a:chExt cx="288032" cy="560566"/>
          </a:xfrm>
        </p:grpSpPr>
        <p:cxnSp>
          <p:nvCxnSpPr>
            <p:cNvPr id="188" name="Straight Connector 18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Cloud 18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444148" y="1955664"/>
            <a:ext cx="288032" cy="560566"/>
            <a:chOff x="555050" y="2580402"/>
            <a:chExt cx="288032" cy="560566"/>
          </a:xfrm>
        </p:grpSpPr>
        <p:cxnSp>
          <p:nvCxnSpPr>
            <p:cNvPr id="252" name="Straight Connector 25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Cloud 25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3716682" y="2130676"/>
            <a:ext cx="288032" cy="560566"/>
            <a:chOff x="555050" y="2580402"/>
            <a:chExt cx="288032" cy="560566"/>
          </a:xfrm>
        </p:grpSpPr>
        <p:cxnSp>
          <p:nvCxnSpPr>
            <p:cNvPr id="250" name="Straight Connector 24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Cloud 25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4020212" y="2298574"/>
            <a:ext cx="288032" cy="560566"/>
            <a:chOff x="555050" y="2580402"/>
            <a:chExt cx="288032" cy="560566"/>
          </a:xfrm>
        </p:grpSpPr>
        <p:cxnSp>
          <p:nvCxnSpPr>
            <p:cNvPr id="248" name="Straight Connector 24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Cloud 24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333758" y="2475218"/>
            <a:ext cx="288032" cy="560566"/>
            <a:chOff x="555050" y="2580402"/>
            <a:chExt cx="288032" cy="560566"/>
          </a:xfrm>
        </p:grpSpPr>
        <p:cxnSp>
          <p:nvCxnSpPr>
            <p:cNvPr id="246" name="Straight Connector 24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Cloud 24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4652786" y="2675744"/>
            <a:ext cx="288032" cy="560566"/>
            <a:chOff x="555050" y="2580402"/>
            <a:chExt cx="288032" cy="560566"/>
          </a:xfrm>
        </p:grpSpPr>
        <p:cxnSp>
          <p:nvCxnSpPr>
            <p:cNvPr id="244" name="Straight Connector 24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Cloud 24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981830" y="2835258"/>
            <a:ext cx="288032" cy="560566"/>
            <a:chOff x="555050" y="2580402"/>
            <a:chExt cx="288032" cy="560566"/>
          </a:xfrm>
        </p:grpSpPr>
        <p:cxnSp>
          <p:nvCxnSpPr>
            <p:cNvPr id="242" name="Straight Connector 24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Cloud 24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5300858" y="3035784"/>
            <a:ext cx="288032" cy="560566"/>
            <a:chOff x="555050" y="2580402"/>
            <a:chExt cx="288032" cy="560566"/>
          </a:xfrm>
        </p:grpSpPr>
        <p:cxnSp>
          <p:nvCxnSpPr>
            <p:cNvPr id="240" name="Straight Connector 23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Cloud 24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5604388" y="3210796"/>
            <a:ext cx="288032" cy="560566"/>
            <a:chOff x="555050" y="2580402"/>
            <a:chExt cx="288032" cy="560566"/>
          </a:xfrm>
        </p:grpSpPr>
        <p:cxnSp>
          <p:nvCxnSpPr>
            <p:cNvPr id="238" name="Straight Connector 23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Cloud 23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933432" y="3411322"/>
            <a:ext cx="288032" cy="560566"/>
            <a:chOff x="555050" y="2580402"/>
            <a:chExt cx="288032" cy="560566"/>
          </a:xfrm>
        </p:grpSpPr>
        <p:cxnSp>
          <p:nvCxnSpPr>
            <p:cNvPr id="236" name="Straight Connector 23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Cloud 23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6236962" y="3586334"/>
            <a:ext cx="288032" cy="560566"/>
            <a:chOff x="555050" y="2580402"/>
            <a:chExt cx="288032" cy="560566"/>
          </a:xfrm>
        </p:grpSpPr>
        <p:cxnSp>
          <p:nvCxnSpPr>
            <p:cNvPr id="234" name="Straight Connector 23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Cloud 23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550508" y="3771362"/>
            <a:ext cx="288032" cy="560566"/>
            <a:chOff x="555050" y="2580402"/>
            <a:chExt cx="288032" cy="560566"/>
          </a:xfrm>
        </p:grpSpPr>
        <p:cxnSp>
          <p:nvCxnSpPr>
            <p:cNvPr id="232" name="Straight Connector 23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Cloud 23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6885034" y="3971888"/>
            <a:ext cx="288032" cy="560566"/>
            <a:chOff x="555050" y="2580402"/>
            <a:chExt cx="288032" cy="560566"/>
          </a:xfrm>
        </p:grpSpPr>
        <p:cxnSp>
          <p:nvCxnSpPr>
            <p:cNvPr id="230" name="Straight Connector 22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Cloud 23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7173066" y="4115904"/>
            <a:ext cx="288032" cy="560566"/>
            <a:chOff x="555050" y="2580402"/>
            <a:chExt cx="288032" cy="560566"/>
          </a:xfrm>
        </p:grpSpPr>
        <p:cxnSp>
          <p:nvCxnSpPr>
            <p:cNvPr id="228" name="Straight Connector 22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Cloud 22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4337189" y="1498773"/>
            <a:ext cx="288032" cy="560566"/>
            <a:chOff x="555050" y="2580402"/>
            <a:chExt cx="288032" cy="560566"/>
          </a:xfrm>
        </p:grpSpPr>
        <p:cxnSp>
          <p:nvCxnSpPr>
            <p:cNvPr id="292" name="Straight Connector 29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Cloud 29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4609723" y="1673785"/>
            <a:ext cx="288032" cy="560566"/>
            <a:chOff x="555050" y="2580402"/>
            <a:chExt cx="288032" cy="560566"/>
          </a:xfrm>
        </p:grpSpPr>
        <p:cxnSp>
          <p:nvCxnSpPr>
            <p:cNvPr id="290" name="Straight Connector 28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Cloud 29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4913253" y="1841683"/>
            <a:ext cx="288032" cy="560566"/>
            <a:chOff x="555050" y="2580402"/>
            <a:chExt cx="288032" cy="560566"/>
          </a:xfrm>
        </p:grpSpPr>
        <p:cxnSp>
          <p:nvCxnSpPr>
            <p:cNvPr id="288" name="Straight Connector 28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Cloud 28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5226799" y="2018327"/>
            <a:ext cx="288032" cy="560566"/>
            <a:chOff x="555050" y="2580402"/>
            <a:chExt cx="288032" cy="560566"/>
          </a:xfrm>
        </p:grpSpPr>
        <p:cxnSp>
          <p:nvCxnSpPr>
            <p:cNvPr id="286" name="Straight Connector 28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Cloud 28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5545827" y="2218853"/>
            <a:ext cx="288032" cy="560566"/>
            <a:chOff x="555050" y="2580402"/>
            <a:chExt cx="288032" cy="560566"/>
          </a:xfrm>
        </p:grpSpPr>
        <p:cxnSp>
          <p:nvCxnSpPr>
            <p:cNvPr id="284" name="Straight Connector 28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Cloud 28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5874871" y="2378367"/>
            <a:ext cx="288032" cy="560566"/>
            <a:chOff x="555050" y="2580402"/>
            <a:chExt cx="288032" cy="560566"/>
          </a:xfrm>
        </p:grpSpPr>
        <p:cxnSp>
          <p:nvCxnSpPr>
            <p:cNvPr id="282" name="Straight Connector 28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Cloud 28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193899" y="2578893"/>
            <a:ext cx="288032" cy="560566"/>
            <a:chOff x="555050" y="2580402"/>
            <a:chExt cx="288032" cy="560566"/>
          </a:xfrm>
        </p:grpSpPr>
        <p:cxnSp>
          <p:nvCxnSpPr>
            <p:cNvPr id="280" name="Straight Connector 27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Cloud 28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6497429" y="2753905"/>
            <a:ext cx="288032" cy="560566"/>
            <a:chOff x="555050" y="2580402"/>
            <a:chExt cx="288032" cy="560566"/>
          </a:xfrm>
        </p:grpSpPr>
        <p:cxnSp>
          <p:nvCxnSpPr>
            <p:cNvPr id="278" name="Straight Connector 27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Cloud 27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6826473" y="2954431"/>
            <a:ext cx="288032" cy="560566"/>
            <a:chOff x="555050" y="2580402"/>
            <a:chExt cx="288032" cy="560566"/>
          </a:xfrm>
        </p:grpSpPr>
        <p:cxnSp>
          <p:nvCxnSpPr>
            <p:cNvPr id="276" name="Straight Connector 27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Cloud 27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7130003" y="3129443"/>
            <a:ext cx="288032" cy="560566"/>
            <a:chOff x="555050" y="2580402"/>
            <a:chExt cx="288032" cy="560566"/>
          </a:xfrm>
        </p:grpSpPr>
        <p:cxnSp>
          <p:nvCxnSpPr>
            <p:cNvPr id="274" name="Straight Connector 27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Cloud 27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7443549" y="3314471"/>
            <a:ext cx="288032" cy="560566"/>
            <a:chOff x="555050" y="2580402"/>
            <a:chExt cx="288032" cy="560566"/>
          </a:xfrm>
        </p:grpSpPr>
        <p:cxnSp>
          <p:nvCxnSpPr>
            <p:cNvPr id="272" name="Straight Connector 27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Cloud 27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7778075" y="3514997"/>
            <a:ext cx="288032" cy="560566"/>
            <a:chOff x="555050" y="2580402"/>
            <a:chExt cx="288032" cy="560566"/>
          </a:xfrm>
        </p:grpSpPr>
        <p:cxnSp>
          <p:nvCxnSpPr>
            <p:cNvPr id="270" name="Straight Connector 26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Cloud 27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8066107" y="3659013"/>
            <a:ext cx="288032" cy="560566"/>
            <a:chOff x="555050" y="2580402"/>
            <a:chExt cx="288032" cy="560566"/>
          </a:xfrm>
        </p:grpSpPr>
        <p:cxnSp>
          <p:nvCxnSpPr>
            <p:cNvPr id="268" name="Straight Connector 26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Cloud 26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3889643" y="1741691"/>
            <a:ext cx="288032" cy="560566"/>
            <a:chOff x="555050" y="2580402"/>
            <a:chExt cx="288032" cy="560566"/>
          </a:xfrm>
        </p:grpSpPr>
        <p:cxnSp>
          <p:nvCxnSpPr>
            <p:cNvPr id="332" name="Straight Connector 33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Cloud 33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4162177" y="1916703"/>
            <a:ext cx="288032" cy="560566"/>
            <a:chOff x="555050" y="2580402"/>
            <a:chExt cx="288032" cy="560566"/>
          </a:xfrm>
        </p:grpSpPr>
        <p:cxnSp>
          <p:nvCxnSpPr>
            <p:cNvPr id="330" name="Straight Connector 32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Cloud 33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4465707" y="2084601"/>
            <a:ext cx="288032" cy="560566"/>
            <a:chOff x="555050" y="2580402"/>
            <a:chExt cx="288032" cy="560566"/>
          </a:xfrm>
        </p:grpSpPr>
        <p:cxnSp>
          <p:nvCxnSpPr>
            <p:cNvPr id="328" name="Straight Connector 32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Cloud 32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4779253" y="2261245"/>
            <a:ext cx="288032" cy="560566"/>
            <a:chOff x="555050" y="2580402"/>
            <a:chExt cx="288032" cy="560566"/>
          </a:xfrm>
        </p:grpSpPr>
        <p:cxnSp>
          <p:nvCxnSpPr>
            <p:cNvPr id="326" name="Straight Connector 32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Cloud 32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5098281" y="2461771"/>
            <a:ext cx="288032" cy="560566"/>
            <a:chOff x="555050" y="2580402"/>
            <a:chExt cx="288032" cy="560566"/>
          </a:xfrm>
        </p:grpSpPr>
        <p:cxnSp>
          <p:nvCxnSpPr>
            <p:cNvPr id="324" name="Straight Connector 32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Cloud 32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5427325" y="2621285"/>
            <a:ext cx="288032" cy="560566"/>
            <a:chOff x="555050" y="2580402"/>
            <a:chExt cx="288032" cy="560566"/>
          </a:xfrm>
        </p:grpSpPr>
        <p:cxnSp>
          <p:nvCxnSpPr>
            <p:cNvPr id="322" name="Straight Connector 32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Cloud 32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5746353" y="2821811"/>
            <a:ext cx="288032" cy="560566"/>
            <a:chOff x="555050" y="2580402"/>
            <a:chExt cx="288032" cy="560566"/>
          </a:xfrm>
        </p:grpSpPr>
        <p:cxnSp>
          <p:nvCxnSpPr>
            <p:cNvPr id="320" name="Straight Connector 31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Cloud 32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6049883" y="2996823"/>
            <a:ext cx="288032" cy="560566"/>
            <a:chOff x="555050" y="2580402"/>
            <a:chExt cx="288032" cy="560566"/>
          </a:xfrm>
        </p:grpSpPr>
        <p:cxnSp>
          <p:nvCxnSpPr>
            <p:cNvPr id="318" name="Straight Connector 31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Cloud 31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378927" y="3197349"/>
            <a:ext cx="288032" cy="560566"/>
            <a:chOff x="555050" y="2580402"/>
            <a:chExt cx="288032" cy="560566"/>
          </a:xfrm>
        </p:grpSpPr>
        <p:cxnSp>
          <p:nvCxnSpPr>
            <p:cNvPr id="316" name="Straight Connector 31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Cloud 31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6682457" y="3372361"/>
            <a:ext cx="288032" cy="560566"/>
            <a:chOff x="555050" y="2580402"/>
            <a:chExt cx="288032" cy="560566"/>
          </a:xfrm>
        </p:grpSpPr>
        <p:cxnSp>
          <p:nvCxnSpPr>
            <p:cNvPr id="314" name="Straight Connector 31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Cloud 31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 304"/>
          <p:cNvGrpSpPr/>
          <p:nvPr/>
        </p:nvGrpSpPr>
        <p:grpSpPr>
          <a:xfrm>
            <a:off x="6996003" y="3557389"/>
            <a:ext cx="288032" cy="560566"/>
            <a:chOff x="555050" y="2580402"/>
            <a:chExt cx="288032" cy="560566"/>
          </a:xfrm>
        </p:grpSpPr>
        <p:cxnSp>
          <p:nvCxnSpPr>
            <p:cNvPr id="312" name="Straight Connector 31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Cloud 31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330529" y="3757915"/>
            <a:ext cx="288032" cy="560566"/>
            <a:chOff x="555050" y="2580402"/>
            <a:chExt cx="288032" cy="560566"/>
          </a:xfrm>
        </p:grpSpPr>
        <p:cxnSp>
          <p:nvCxnSpPr>
            <p:cNvPr id="310" name="Straight Connector 30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Cloud 31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7" name="Group 306"/>
          <p:cNvGrpSpPr/>
          <p:nvPr/>
        </p:nvGrpSpPr>
        <p:grpSpPr>
          <a:xfrm>
            <a:off x="7618561" y="3901931"/>
            <a:ext cx="288032" cy="560566"/>
            <a:chOff x="555050" y="2580402"/>
            <a:chExt cx="288032" cy="560566"/>
          </a:xfrm>
        </p:grpSpPr>
        <p:cxnSp>
          <p:nvCxnSpPr>
            <p:cNvPr id="308" name="Straight Connector 30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Cloud 30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/>
          <p:cNvGrpSpPr/>
          <p:nvPr/>
        </p:nvGrpSpPr>
        <p:grpSpPr>
          <a:xfrm>
            <a:off x="4841245" y="1237635"/>
            <a:ext cx="288032" cy="560566"/>
            <a:chOff x="555050" y="2580402"/>
            <a:chExt cx="288032" cy="560566"/>
          </a:xfrm>
        </p:grpSpPr>
        <p:cxnSp>
          <p:nvCxnSpPr>
            <p:cNvPr id="372" name="Straight Connector 37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Cloud 37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5113779" y="1412647"/>
            <a:ext cx="288032" cy="560566"/>
            <a:chOff x="555050" y="2580402"/>
            <a:chExt cx="288032" cy="560566"/>
          </a:xfrm>
        </p:grpSpPr>
        <p:cxnSp>
          <p:nvCxnSpPr>
            <p:cNvPr id="370" name="Straight Connector 36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Cloud 37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5417309" y="1580545"/>
            <a:ext cx="288032" cy="560566"/>
            <a:chOff x="555050" y="2580402"/>
            <a:chExt cx="288032" cy="560566"/>
          </a:xfrm>
        </p:grpSpPr>
        <p:cxnSp>
          <p:nvCxnSpPr>
            <p:cNvPr id="368" name="Straight Connector 36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Cloud 36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5730855" y="1757189"/>
            <a:ext cx="288032" cy="560566"/>
            <a:chOff x="555050" y="2580402"/>
            <a:chExt cx="288032" cy="560566"/>
          </a:xfrm>
        </p:grpSpPr>
        <p:cxnSp>
          <p:nvCxnSpPr>
            <p:cNvPr id="366" name="Straight Connector 36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Cloud 36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up 338"/>
          <p:cNvGrpSpPr/>
          <p:nvPr/>
        </p:nvGrpSpPr>
        <p:grpSpPr>
          <a:xfrm>
            <a:off x="6049883" y="1957715"/>
            <a:ext cx="288032" cy="560566"/>
            <a:chOff x="555050" y="2580402"/>
            <a:chExt cx="288032" cy="560566"/>
          </a:xfrm>
        </p:grpSpPr>
        <p:cxnSp>
          <p:nvCxnSpPr>
            <p:cNvPr id="364" name="Straight Connector 36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Cloud 36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6378927" y="2117229"/>
            <a:ext cx="288032" cy="560566"/>
            <a:chOff x="555050" y="2580402"/>
            <a:chExt cx="288032" cy="560566"/>
          </a:xfrm>
        </p:grpSpPr>
        <p:cxnSp>
          <p:nvCxnSpPr>
            <p:cNvPr id="362" name="Straight Connector 36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Cloud 36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6697955" y="2317755"/>
            <a:ext cx="288032" cy="560566"/>
            <a:chOff x="555050" y="2580402"/>
            <a:chExt cx="288032" cy="560566"/>
          </a:xfrm>
        </p:grpSpPr>
        <p:cxnSp>
          <p:nvCxnSpPr>
            <p:cNvPr id="360" name="Straight Connector 35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Cloud 36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7001485" y="2492767"/>
            <a:ext cx="288032" cy="560566"/>
            <a:chOff x="555050" y="2580402"/>
            <a:chExt cx="288032" cy="560566"/>
          </a:xfrm>
        </p:grpSpPr>
        <p:cxnSp>
          <p:nvCxnSpPr>
            <p:cNvPr id="358" name="Straight Connector 35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Cloud 35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7330529" y="2693293"/>
            <a:ext cx="288032" cy="560566"/>
            <a:chOff x="555050" y="2580402"/>
            <a:chExt cx="288032" cy="560566"/>
          </a:xfrm>
        </p:grpSpPr>
        <p:cxnSp>
          <p:nvCxnSpPr>
            <p:cNvPr id="356" name="Straight Connector 35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Cloud 35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7634059" y="2868305"/>
            <a:ext cx="288032" cy="560566"/>
            <a:chOff x="555050" y="2580402"/>
            <a:chExt cx="288032" cy="560566"/>
          </a:xfrm>
        </p:grpSpPr>
        <p:cxnSp>
          <p:nvCxnSpPr>
            <p:cNvPr id="354" name="Straight Connector 35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Cloud 35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/>
          <p:cNvGrpSpPr/>
          <p:nvPr/>
        </p:nvGrpSpPr>
        <p:grpSpPr>
          <a:xfrm>
            <a:off x="7947605" y="3053333"/>
            <a:ext cx="288032" cy="560566"/>
            <a:chOff x="555050" y="2580402"/>
            <a:chExt cx="288032" cy="560566"/>
          </a:xfrm>
        </p:grpSpPr>
        <p:cxnSp>
          <p:nvCxnSpPr>
            <p:cNvPr id="352" name="Straight Connector 35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Cloud 35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8282131" y="3253859"/>
            <a:ext cx="288032" cy="560566"/>
            <a:chOff x="555050" y="2580402"/>
            <a:chExt cx="288032" cy="560566"/>
          </a:xfrm>
        </p:grpSpPr>
        <p:cxnSp>
          <p:nvCxnSpPr>
            <p:cNvPr id="350" name="Straight Connector 34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Cloud 35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8570163" y="3397875"/>
            <a:ext cx="288032" cy="560566"/>
            <a:chOff x="555050" y="2580402"/>
            <a:chExt cx="288032" cy="560566"/>
          </a:xfrm>
        </p:grpSpPr>
        <p:cxnSp>
          <p:nvCxnSpPr>
            <p:cNvPr id="348" name="Straight Connector 34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Cloud 34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5345301" y="1006113"/>
            <a:ext cx="288032" cy="560566"/>
            <a:chOff x="555050" y="2580402"/>
            <a:chExt cx="288032" cy="560566"/>
          </a:xfrm>
        </p:grpSpPr>
        <p:cxnSp>
          <p:nvCxnSpPr>
            <p:cNvPr id="412" name="Straight Connector 41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Cloud 41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5617835" y="1181125"/>
            <a:ext cx="288032" cy="560566"/>
            <a:chOff x="555050" y="2580402"/>
            <a:chExt cx="288032" cy="560566"/>
          </a:xfrm>
        </p:grpSpPr>
        <p:cxnSp>
          <p:nvCxnSpPr>
            <p:cNvPr id="410" name="Straight Connector 40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Cloud 41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/>
          <p:cNvGrpSpPr/>
          <p:nvPr/>
        </p:nvGrpSpPr>
        <p:grpSpPr>
          <a:xfrm>
            <a:off x="5921365" y="1349023"/>
            <a:ext cx="288032" cy="560566"/>
            <a:chOff x="555050" y="2580402"/>
            <a:chExt cx="288032" cy="560566"/>
          </a:xfrm>
        </p:grpSpPr>
        <p:cxnSp>
          <p:nvCxnSpPr>
            <p:cNvPr id="408" name="Straight Connector 40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Cloud 40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6234911" y="1525667"/>
            <a:ext cx="288032" cy="560566"/>
            <a:chOff x="555050" y="2580402"/>
            <a:chExt cx="288032" cy="560566"/>
          </a:xfrm>
        </p:grpSpPr>
        <p:cxnSp>
          <p:nvCxnSpPr>
            <p:cNvPr id="406" name="Straight Connector 40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Cloud 40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9" name="Group 378"/>
          <p:cNvGrpSpPr/>
          <p:nvPr/>
        </p:nvGrpSpPr>
        <p:grpSpPr>
          <a:xfrm>
            <a:off x="6553939" y="1726193"/>
            <a:ext cx="288032" cy="560566"/>
            <a:chOff x="555050" y="2580402"/>
            <a:chExt cx="288032" cy="560566"/>
          </a:xfrm>
        </p:grpSpPr>
        <p:cxnSp>
          <p:nvCxnSpPr>
            <p:cNvPr id="404" name="Straight Connector 40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Cloud 40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/>
          <p:cNvGrpSpPr/>
          <p:nvPr/>
        </p:nvGrpSpPr>
        <p:grpSpPr>
          <a:xfrm>
            <a:off x="6882983" y="1885707"/>
            <a:ext cx="288032" cy="560566"/>
            <a:chOff x="555050" y="2580402"/>
            <a:chExt cx="288032" cy="560566"/>
          </a:xfrm>
        </p:grpSpPr>
        <p:cxnSp>
          <p:nvCxnSpPr>
            <p:cNvPr id="402" name="Straight Connector 40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Cloud 40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1" name="Group 380"/>
          <p:cNvGrpSpPr/>
          <p:nvPr/>
        </p:nvGrpSpPr>
        <p:grpSpPr>
          <a:xfrm>
            <a:off x="7202011" y="2086233"/>
            <a:ext cx="288032" cy="560566"/>
            <a:chOff x="555050" y="2580402"/>
            <a:chExt cx="288032" cy="560566"/>
          </a:xfrm>
        </p:grpSpPr>
        <p:cxnSp>
          <p:nvCxnSpPr>
            <p:cNvPr id="400" name="Straight Connector 39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Cloud 40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7505541" y="2261245"/>
            <a:ext cx="288032" cy="560566"/>
            <a:chOff x="555050" y="2580402"/>
            <a:chExt cx="288032" cy="560566"/>
          </a:xfrm>
        </p:grpSpPr>
        <p:cxnSp>
          <p:nvCxnSpPr>
            <p:cNvPr id="398" name="Straight Connector 39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Cloud 39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7834585" y="2461771"/>
            <a:ext cx="288032" cy="560566"/>
            <a:chOff x="555050" y="2580402"/>
            <a:chExt cx="288032" cy="560566"/>
          </a:xfrm>
        </p:grpSpPr>
        <p:cxnSp>
          <p:nvCxnSpPr>
            <p:cNvPr id="396" name="Straight Connector 39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Cloud 39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4" name="Group 383"/>
          <p:cNvGrpSpPr/>
          <p:nvPr/>
        </p:nvGrpSpPr>
        <p:grpSpPr>
          <a:xfrm>
            <a:off x="8138115" y="2636783"/>
            <a:ext cx="288032" cy="560566"/>
            <a:chOff x="555050" y="2580402"/>
            <a:chExt cx="288032" cy="560566"/>
          </a:xfrm>
        </p:grpSpPr>
        <p:cxnSp>
          <p:nvCxnSpPr>
            <p:cNvPr id="394" name="Straight Connector 39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Cloud 39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8451661" y="2821811"/>
            <a:ext cx="288032" cy="560566"/>
            <a:chOff x="555050" y="2580402"/>
            <a:chExt cx="288032" cy="560566"/>
          </a:xfrm>
        </p:grpSpPr>
        <p:cxnSp>
          <p:nvCxnSpPr>
            <p:cNvPr id="392" name="Straight Connector 39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Cloud 39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/>
          <p:cNvGrpSpPr/>
          <p:nvPr/>
        </p:nvGrpSpPr>
        <p:grpSpPr>
          <a:xfrm>
            <a:off x="8786187" y="3022337"/>
            <a:ext cx="288032" cy="560566"/>
            <a:chOff x="555050" y="2580402"/>
            <a:chExt cx="288032" cy="560566"/>
          </a:xfrm>
        </p:grpSpPr>
        <p:cxnSp>
          <p:nvCxnSpPr>
            <p:cNvPr id="390" name="Straight Connector 38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Cloud 39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7" name="Group 386"/>
          <p:cNvGrpSpPr/>
          <p:nvPr/>
        </p:nvGrpSpPr>
        <p:grpSpPr>
          <a:xfrm>
            <a:off x="9074219" y="3166353"/>
            <a:ext cx="288032" cy="560566"/>
            <a:chOff x="555050" y="2580402"/>
            <a:chExt cx="288032" cy="560566"/>
          </a:xfrm>
        </p:grpSpPr>
        <p:cxnSp>
          <p:nvCxnSpPr>
            <p:cNvPr id="388" name="Straight Connector 38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Cloud 38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5" name="Group 414"/>
          <p:cNvGrpSpPr/>
          <p:nvPr/>
        </p:nvGrpSpPr>
        <p:grpSpPr>
          <a:xfrm>
            <a:off x="5761851" y="805587"/>
            <a:ext cx="288032" cy="560566"/>
            <a:chOff x="555050" y="2580402"/>
            <a:chExt cx="288032" cy="560566"/>
          </a:xfrm>
        </p:grpSpPr>
        <p:cxnSp>
          <p:nvCxnSpPr>
            <p:cNvPr id="452" name="Straight Connector 45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Cloud 45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6034385" y="980599"/>
            <a:ext cx="288032" cy="560566"/>
            <a:chOff x="555050" y="2580402"/>
            <a:chExt cx="288032" cy="560566"/>
          </a:xfrm>
        </p:grpSpPr>
        <p:cxnSp>
          <p:nvCxnSpPr>
            <p:cNvPr id="450" name="Straight Connector 44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Cloud 45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6337915" y="1148497"/>
            <a:ext cx="288032" cy="560566"/>
            <a:chOff x="555050" y="2580402"/>
            <a:chExt cx="288032" cy="560566"/>
          </a:xfrm>
        </p:grpSpPr>
        <p:cxnSp>
          <p:nvCxnSpPr>
            <p:cNvPr id="448" name="Straight Connector 44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Cloud 44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8" name="Group 417"/>
          <p:cNvGrpSpPr/>
          <p:nvPr/>
        </p:nvGrpSpPr>
        <p:grpSpPr>
          <a:xfrm>
            <a:off x="6651461" y="1325141"/>
            <a:ext cx="288032" cy="560566"/>
            <a:chOff x="555050" y="2580402"/>
            <a:chExt cx="288032" cy="560566"/>
          </a:xfrm>
        </p:grpSpPr>
        <p:cxnSp>
          <p:nvCxnSpPr>
            <p:cNvPr id="446" name="Straight Connector 44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Cloud 44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6970489" y="1525667"/>
            <a:ext cx="288032" cy="560566"/>
            <a:chOff x="555050" y="2580402"/>
            <a:chExt cx="288032" cy="560566"/>
          </a:xfrm>
        </p:grpSpPr>
        <p:cxnSp>
          <p:nvCxnSpPr>
            <p:cNvPr id="444" name="Straight Connector 44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Cloud 44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7299533" y="1685181"/>
            <a:ext cx="288032" cy="560566"/>
            <a:chOff x="555050" y="2580402"/>
            <a:chExt cx="288032" cy="560566"/>
          </a:xfrm>
        </p:grpSpPr>
        <p:cxnSp>
          <p:nvCxnSpPr>
            <p:cNvPr id="442" name="Straight Connector 44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3" name="Cloud 44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7618561" y="1885707"/>
            <a:ext cx="288032" cy="560566"/>
            <a:chOff x="555050" y="2580402"/>
            <a:chExt cx="288032" cy="560566"/>
          </a:xfrm>
        </p:grpSpPr>
        <p:cxnSp>
          <p:nvCxnSpPr>
            <p:cNvPr id="440" name="Straight Connector 43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Cloud 44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7922091" y="2060719"/>
            <a:ext cx="288032" cy="560566"/>
            <a:chOff x="555050" y="2580402"/>
            <a:chExt cx="288032" cy="560566"/>
          </a:xfrm>
        </p:grpSpPr>
        <p:cxnSp>
          <p:nvCxnSpPr>
            <p:cNvPr id="438" name="Straight Connector 43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Cloud 43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8251135" y="2261245"/>
            <a:ext cx="288032" cy="560566"/>
            <a:chOff x="555050" y="2580402"/>
            <a:chExt cx="288032" cy="560566"/>
          </a:xfrm>
        </p:grpSpPr>
        <p:cxnSp>
          <p:nvCxnSpPr>
            <p:cNvPr id="436" name="Straight Connector 435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Cloud 436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8554665" y="2436257"/>
            <a:ext cx="288032" cy="560566"/>
            <a:chOff x="555050" y="2580402"/>
            <a:chExt cx="288032" cy="560566"/>
          </a:xfrm>
        </p:grpSpPr>
        <p:cxnSp>
          <p:nvCxnSpPr>
            <p:cNvPr id="434" name="Straight Connector 433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Cloud 434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8868211" y="2621285"/>
            <a:ext cx="288032" cy="560566"/>
            <a:chOff x="555050" y="2580402"/>
            <a:chExt cx="288032" cy="560566"/>
          </a:xfrm>
        </p:grpSpPr>
        <p:cxnSp>
          <p:nvCxnSpPr>
            <p:cNvPr id="432" name="Straight Connector 431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Cloud 432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9202737" y="2821811"/>
            <a:ext cx="288032" cy="560566"/>
            <a:chOff x="555050" y="2580402"/>
            <a:chExt cx="288032" cy="560566"/>
          </a:xfrm>
        </p:grpSpPr>
        <p:cxnSp>
          <p:nvCxnSpPr>
            <p:cNvPr id="430" name="Straight Connector 429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Cloud 430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9490769" y="2965827"/>
            <a:ext cx="288032" cy="560566"/>
            <a:chOff x="555050" y="2580402"/>
            <a:chExt cx="288032" cy="560566"/>
          </a:xfrm>
        </p:grpSpPr>
        <p:cxnSp>
          <p:nvCxnSpPr>
            <p:cNvPr id="428" name="Straight Connector 427"/>
            <p:cNvCxnSpPr/>
            <p:nvPr/>
          </p:nvCxnSpPr>
          <p:spPr>
            <a:xfrm flipV="1">
              <a:off x="683568" y="2806442"/>
              <a:ext cx="0" cy="334526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Cloud 428"/>
            <p:cNvSpPr/>
            <p:nvPr/>
          </p:nvSpPr>
          <p:spPr>
            <a:xfrm>
              <a:off x="555050" y="2580402"/>
              <a:ext cx="288032" cy="488558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3" name="Picture 4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7" y="2027672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4" name="Picture 4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55" y="2747752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5" name="Picture 4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91" y="3467832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6" name="Picture 46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37" y="3966235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7" name="Picture 4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47" y="51550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68" name="Picture 46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5" y="123558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69" name="Picture 46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1" y="195566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0" name="Picture 4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43" y="2620439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2" name="Picture 4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45" y="101956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3" name="Picture 47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25" y="146325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4" name="Picture 4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3" y="239114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5" name="Picture 47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29" y="1955664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6" name="Picture 47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19" y="65952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7" name="Picture 47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17" y="2471362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8" name="Picture 47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7" y="1175218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9" name="Picture 47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05" y="304742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80" name="Picture 47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95" y="1751282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sp>
        <p:nvSpPr>
          <p:cNvPr id="8" name="Right Arrow 7"/>
          <p:cNvSpPr/>
          <p:nvPr/>
        </p:nvSpPr>
        <p:spPr>
          <a:xfrm rot="19951063">
            <a:off x="1122218" y="5079581"/>
            <a:ext cx="694691" cy="293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23543" y="5029607"/>
            <a:ext cx="806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10387538" y="-74208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510" name="Picture 50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6" y="2249791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511" name="Picture 5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92" y="3150726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512" name="Picture 5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8" y="116572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513" name="Picture 5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51" y="157228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514" name="Picture 5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62" y="187282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515" name="Picture 5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82" y="1111168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516" name="Picture 5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69" y="305204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517" name="Picture 5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95" y="388249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518" name="Picture 5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1" y="2509162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55" name="Picture 454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244">
            <a:off x="2119516" y="4618594"/>
            <a:ext cx="1776963" cy="433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1" t="22939" r="28295"/>
          <a:stretch/>
        </p:blipFill>
        <p:spPr>
          <a:xfrm flipH="1">
            <a:off x="150262" y="3873676"/>
            <a:ext cx="905039" cy="1806241"/>
          </a:xfrm>
          <a:prstGeom prst="rect">
            <a:avLst/>
          </a:prstGeom>
        </p:spPr>
      </p:pic>
      <p:grpSp>
        <p:nvGrpSpPr>
          <p:cNvPr id="456" name="Group 455"/>
          <p:cNvGrpSpPr/>
          <p:nvPr/>
        </p:nvGrpSpPr>
        <p:grpSpPr>
          <a:xfrm>
            <a:off x="0" y="6105775"/>
            <a:ext cx="12192000" cy="766293"/>
            <a:chOff x="0" y="6105775"/>
            <a:chExt cx="12192000" cy="766293"/>
          </a:xfrm>
        </p:grpSpPr>
        <p:sp>
          <p:nvSpPr>
            <p:cNvPr id="457" name="Rectangle 456"/>
            <p:cNvSpPr/>
            <p:nvPr/>
          </p:nvSpPr>
          <p:spPr>
            <a:xfrm>
              <a:off x="0" y="6105775"/>
              <a:ext cx="12192000" cy="76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8" name="Picture 457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427" y="6162048"/>
              <a:ext cx="2637768" cy="68005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 rot="19929532">
            <a:off x="2284495" y="487718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Tháng</a:t>
            </a:r>
            <a:r>
              <a:rPr lang="en-US" dirty="0" smtClean="0"/>
              <a:t> 9 </a:t>
            </a:r>
            <a:r>
              <a:rPr lang="en-US" dirty="0" err="1" smtClean="0"/>
              <a:t>năm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459" name="TextBox 458"/>
          <p:cNvSpPr txBox="1"/>
          <p:nvPr/>
        </p:nvSpPr>
        <p:spPr>
          <a:xfrm>
            <a:off x="68487" y="22202"/>
            <a:ext cx="499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Lộ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trình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4" y="6103530"/>
            <a:ext cx="743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10/2016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8/2017: Thu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tin, </a:t>
            </a:r>
            <a:r>
              <a:rPr lang="en-US" sz="2000" dirty="0" err="1" smtClean="0"/>
              <a:t>xây</a:t>
            </a:r>
            <a:r>
              <a:rPr lang="en-US" sz="2000" dirty="0" smtClean="0"/>
              <a:t> </a:t>
            </a:r>
            <a:r>
              <a:rPr lang="en-US" sz="2000" dirty="0" err="1" smtClean="0"/>
              <a:t>dựng</a:t>
            </a:r>
            <a:r>
              <a:rPr lang="en-US" sz="2000" dirty="0" smtClean="0"/>
              <a:t> </a:t>
            </a:r>
            <a:r>
              <a:rPr lang="en-US" sz="2000" dirty="0" err="1" smtClean="0"/>
              <a:t>cơ</a:t>
            </a:r>
            <a:r>
              <a:rPr lang="en-US" sz="2000" dirty="0" smtClean="0"/>
              <a:t> </a:t>
            </a:r>
            <a:r>
              <a:rPr lang="en-US" sz="2000" dirty="0" err="1" smtClean="0"/>
              <a:t>sở</a:t>
            </a:r>
            <a:r>
              <a:rPr lang="en-US" sz="2000" dirty="0" smtClean="0"/>
              <a:t> </a:t>
            </a:r>
            <a:r>
              <a:rPr lang="en-US" sz="2000" dirty="0" err="1" smtClean="0"/>
              <a:t>dữ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dịch</a:t>
            </a:r>
            <a:r>
              <a:rPr lang="en-US" sz="2000" dirty="0" smtClean="0"/>
              <a:t> </a:t>
            </a:r>
            <a:r>
              <a:rPr lang="en-US" sz="2000" dirty="0" err="1" smtClean="0"/>
              <a:t>vụ</a:t>
            </a:r>
            <a:r>
              <a:rPr lang="en-US" sz="2000" dirty="0" smtClean="0"/>
              <a:t> </a:t>
            </a:r>
            <a:r>
              <a:rPr lang="en-US" sz="2000" dirty="0" err="1" smtClean="0"/>
              <a:t>bước</a:t>
            </a:r>
            <a:r>
              <a:rPr lang="en-US" sz="2000" dirty="0" smtClean="0"/>
              <a:t>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62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509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Straight Connector 453"/>
          <p:cNvCxnSpPr/>
          <p:nvPr/>
        </p:nvCxnSpPr>
        <p:spPr>
          <a:xfrm flipH="1">
            <a:off x="2133313" y="788268"/>
            <a:ext cx="7826517" cy="4036091"/>
          </a:xfrm>
          <a:prstGeom prst="line">
            <a:avLst/>
          </a:prstGeom>
          <a:ln w="2540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45427" y="3310369"/>
            <a:ext cx="3744416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65907" y="1150129"/>
            <a:ext cx="3744416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945427" y="115012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689843" y="331036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21491" y="302233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29603" y="2518281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33659" y="230225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65707" y="205523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73819" y="158217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90369" y="1366153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233459" y="129414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809523" y="165418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57595" y="201422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05667" y="238976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763755" y="274980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041771" y="295032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505993" y="147917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128551" y="184469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776623" y="2214751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393699" y="259028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386313" y="3118227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051061" y="277531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69763" y="1808217"/>
            <a:ext cx="3744416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6277303" y="81355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loud 83"/>
          <p:cNvSpPr/>
          <p:nvPr/>
        </p:nvSpPr>
        <p:spPr>
          <a:xfrm>
            <a:off x="6148785" y="58751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6549837" y="98856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loud 81"/>
          <p:cNvSpPr/>
          <p:nvPr/>
        </p:nvSpPr>
        <p:spPr>
          <a:xfrm>
            <a:off x="6421319" y="76252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853367" y="115646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loud 79"/>
          <p:cNvSpPr/>
          <p:nvPr/>
        </p:nvSpPr>
        <p:spPr>
          <a:xfrm>
            <a:off x="6724849" y="93042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166913" y="133310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loud 77"/>
          <p:cNvSpPr/>
          <p:nvPr/>
        </p:nvSpPr>
        <p:spPr>
          <a:xfrm>
            <a:off x="7038395" y="110706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7485941" y="153363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loud 75"/>
          <p:cNvSpPr/>
          <p:nvPr/>
        </p:nvSpPr>
        <p:spPr>
          <a:xfrm>
            <a:off x="7357423" y="130759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8134013" y="189367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loud 71"/>
          <p:cNvSpPr/>
          <p:nvPr/>
        </p:nvSpPr>
        <p:spPr>
          <a:xfrm>
            <a:off x="8005495" y="166763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8437543" y="206868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loud 69"/>
          <p:cNvSpPr/>
          <p:nvPr/>
        </p:nvSpPr>
        <p:spPr>
          <a:xfrm>
            <a:off x="8309025" y="184264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8766587" y="2269210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loud 67"/>
          <p:cNvSpPr/>
          <p:nvPr/>
        </p:nvSpPr>
        <p:spPr>
          <a:xfrm>
            <a:off x="8638069" y="2043170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9070117" y="244422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loud 65"/>
          <p:cNvSpPr/>
          <p:nvPr/>
        </p:nvSpPr>
        <p:spPr>
          <a:xfrm>
            <a:off x="8941599" y="221818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9383663" y="2629250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loud 63"/>
          <p:cNvSpPr/>
          <p:nvPr/>
        </p:nvSpPr>
        <p:spPr>
          <a:xfrm>
            <a:off x="9255145" y="2403210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9718189" y="282977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/>
          <p:cNvSpPr/>
          <p:nvPr/>
        </p:nvSpPr>
        <p:spPr>
          <a:xfrm>
            <a:off x="9589671" y="260373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0006221" y="297379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loud 59"/>
          <p:cNvSpPr/>
          <p:nvPr/>
        </p:nvSpPr>
        <p:spPr>
          <a:xfrm>
            <a:off x="9877703" y="274775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 flipV="1">
            <a:off x="1945427" y="297584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loud 124"/>
          <p:cNvSpPr/>
          <p:nvPr/>
        </p:nvSpPr>
        <p:spPr>
          <a:xfrm>
            <a:off x="1816909" y="274980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2217961" y="315085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loud 122"/>
          <p:cNvSpPr/>
          <p:nvPr/>
        </p:nvSpPr>
        <p:spPr>
          <a:xfrm>
            <a:off x="2089443" y="292481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21491" y="33187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loud 120"/>
          <p:cNvSpPr/>
          <p:nvPr/>
        </p:nvSpPr>
        <p:spPr>
          <a:xfrm>
            <a:off x="2392973" y="30927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V="1">
            <a:off x="2835037" y="349539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loud 118"/>
          <p:cNvSpPr/>
          <p:nvPr/>
        </p:nvSpPr>
        <p:spPr>
          <a:xfrm>
            <a:off x="2706519" y="326935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 flipV="1">
            <a:off x="3154065" y="369592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Cloud 116"/>
          <p:cNvSpPr/>
          <p:nvPr/>
        </p:nvSpPr>
        <p:spPr>
          <a:xfrm>
            <a:off x="3025547" y="346988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3802137" y="40559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loud 112"/>
          <p:cNvSpPr/>
          <p:nvPr/>
        </p:nvSpPr>
        <p:spPr>
          <a:xfrm>
            <a:off x="3673619" y="38299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4105667" y="423097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loud 110"/>
          <p:cNvSpPr/>
          <p:nvPr/>
        </p:nvSpPr>
        <p:spPr>
          <a:xfrm>
            <a:off x="3977149" y="400493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4434711" y="443150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loud 108"/>
          <p:cNvSpPr/>
          <p:nvPr/>
        </p:nvSpPr>
        <p:spPr>
          <a:xfrm>
            <a:off x="4306193" y="420546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4738241" y="460651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loud 106"/>
          <p:cNvSpPr/>
          <p:nvPr/>
        </p:nvSpPr>
        <p:spPr>
          <a:xfrm>
            <a:off x="4609723" y="438047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051787" y="479154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loud 104"/>
          <p:cNvSpPr/>
          <p:nvPr/>
        </p:nvSpPr>
        <p:spPr>
          <a:xfrm>
            <a:off x="4923269" y="456550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5386313" y="49920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loud 102"/>
          <p:cNvSpPr/>
          <p:nvPr/>
        </p:nvSpPr>
        <p:spPr>
          <a:xfrm>
            <a:off x="5257795" y="47660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5674345" y="513608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loud 100"/>
          <p:cNvSpPr/>
          <p:nvPr/>
        </p:nvSpPr>
        <p:spPr>
          <a:xfrm>
            <a:off x="5545827" y="491004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/>
          <p:nvPr/>
        </p:nvCxnSpPr>
        <p:spPr>
          <a:xfrm flipV="1">
            <a:off x="2578001" y="26992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loud 172"/>
          <p:cNvSpPr/>
          <p:nvPr/>
        </p:nvSpPr>
        <p:spPr>
          <a:xfrm>
            <a:off x="2449483" y="24731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2850535" y="287421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Cloud 170"/>
          <p:cNvSpPr/>
          <p:nvPr/>
        </p:nvSpPr>
        <p:spPr>
          <a:xfrm>
            <a:off x="2722017" y="264817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 flipV="1">
            <a:off x="3154065" y="304211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Cloud 168"/>
          <p:cNvSpPr/>
          <p:nvPr/>
        </p:nvSpPr>
        <p:spPr>
          <a:xfrm>
            <a:off x="3025547" y="281607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 flipV="1">
            <a:off x="3467611" y="321876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Cloud 166"/>
          <p:cNvSpPr/>
          <p:nvPr/>
        </p:nvSpPr>
        <p:spPr>
          <a:xfrm>
            <a:off x="3339093" y="299272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/>
          <p:nvPr/>
        </p:nvCxnSpPr>
        <p:spPr>
          <a:xfrm flipV="1">
            <a:off x="3786639" y="341928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Cloud 164"/>
          <p:cNvSpPr/>
          <p:nvPr/>
        </p:nvSpPr>
        <p:spPr>
          <a:xfrm>
            <a:off x="3658121" y="319324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/>
          <p:cNvCxnSpPr/>
          <p:nvPr/>
        </p:nvCxnSpPr>
        <p:spPr>
          <a:xfrm flipV="1">
            <a:off x="4434711" y="377932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Cloud 160"/>
          <p:cNvSpPr/>
          <p:nvPr/>
        </p:nvSpPr>
        <p:spPr>
          <a:xfrm>
            <a:off x="4306193" y="355328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/>
          <p:nvPr/>
        </p:nvCxnSpPr>
        <p:spPr>
          <a:xfrm flipV="1">
            <a:off x="4738241" y="395433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Cloud 158"/>
          <p:cNvSpPr/>
          <p:nvPr/>
        </p:nvSpPr>
        <p:spPr>
          <a:xfrm>
            <a:off x="4609723" y="372829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/>
          <p:cNvCxnSpPr/>
          <p:nvPr/>
        </p:nvCxnSpPr>
        <p:spPr>
          <a:xfrm flipV="1">
            <a:off x="5067285" y="415486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loud 156"/>
          <p:cNvSpPr/>
          <p:nvPr/>
        </p:nvSpPr>
        <p:spPr>
          <a:xfrm>
            <a:off x="4938767" y="392882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5370815" y="432987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loud 154"/>
          <p:cNvSpPr/>
          <p:nvPr/>
        </p:nvSpPr>
        <p:spPr>
          <a:xfrm>
            <a:off x="5242297" y="410383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/>
          <p:cNvCxnSpPr/>
          <p:nvPr/>
        </p:nvCxnSpPr>
        <p:spPr>
          <a:xfrm flipV="1">
            <a:off x="5684361" y="451490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Cloud 152"/>
          <p:cNvSpPr/>
          <p:nvPr/>
        </p:nvSpPr>
        <p:spPr>
          <a:xfrm>
            <a:off x="5555843" y="428886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6018887" y="471543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loud 150"/>
          <p:cNvSpPr/>
          <p:nvPr/>
        </p:nvSpPr>
        <p:spPr>
          <a:xfrm>
            <a:off x="5890369" y="448939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6306919" y="485944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Cloud 148"/>
          <p:cNvSpPr/>
          <p:nvPr/>
        </p:nvSpPr>
        <p:spPr>
          <a:xfrm>
            <a:off x="6178401" y="463340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V="1">
            <a:off x="3070661" y="244489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Cloud 212"/>
          <p:cNvSpPr/>
          <p:nvPr/>
        </p:nvSpPr>
        <p:spPr>
          <a:xfrm>
            <a:off x="2942143" y="221885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 flipV="1">
            <a:off x="3343195" y="261990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Cloud 210"/>
          <p:cNvSpPr/>
          <p:nvPr/>
        </p:nvSpPr>
        <p:spPr>
          <a:xfrm>
            <a:off x="3214677" y="239386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 flipV="1">
            <a:off x="3646725" y="278780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Cloud 208"/>
          <p:cNvSpPr/>
          <p:nvPr/>
        </p:nvSpPr>
        <p:spPr>
          <a:xfrm>
            <a:off x="3518207" y="256176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3960271" y="296444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loud 206"/>
          <p:cNvSpPr/>
          <p:nvPr/>
        </p:nvSpPr>
        <p:spPr>
          <a:xfrm>
            <a:off x="3831753" y="273840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/>
          <p:cNvCxnSpPr/>
          <p:nvPr/>
        </p:nvCxnSpPr>
        <p:spPr>
          <a:xfrm flipV="1">
            <a:off x="4279299" y="316497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Cloud 204"/>
          <p:cNvSpPr/>
          <p:nvPr/>
        </p:nvSpPr>
        <p:spPr>
          <a:xfrm>
            <a:off x="4150781" y="293893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/>
          <p:cNvCxnSpPr/>
          <p:nvPr/>
        </p:nvCxnSpPr>
        <p:spPr>
          <a:xfrm flipV="1">
            <a:off x="4927371" y="352501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Cloud 200"/>
          <p:cNvSpPr/>
          <p:nvPr/>
        </p:nvSpPr>
        <p:spPr>
          <a:xfrm>
            <a:off x="4798853" y="329897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/>
          <p:cNvCxnSpPr/>
          <p:nvPr/>
        </p:nvCxnSpPr>
        <p:spPr>
          <a:xfrm flipV="1">
            <a:off x="5230901" y="37000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Cloud 198"/>
          <p:cNvSpPr/>
          <p:nvPr/>
        </p:nvSpPr>
        <p:spPr>
          <a:xfrm>
            <a:off x="5102383" y="34739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/>
          <p:cNvCxnSpPr/>
          <p:nvPr/>
        </p:nvCxnSpPr>
        <p:spPr>
          <a:xfrm flipV="1">
            <a:off x="5559945" y="39005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Cloud 196"/>
          <p:cNvSpPr/>
          <p:nvPr/>
        </p:nvSpPr>
        <p:spPr>
          <a:xfrm>
            <a:off x="5431427" y="36745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 flipV="1">
            <a:off x="5863475" y="40755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Cloud 194"/>
          <p:cNvSpPr/>
          <p:nvPr/>
        </p:nvSpPr>
        <p:spPr>
          <a:xfrm>
            <a:off x="5734957" y="38495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Connector 191"/>
          <p:cNvCxnSpPr/>
          <p:nvPr/>
        </p:nvCxnSpPr>
        <p:spPr>
          <a:xfrm flipV="1">
            <a:off x="6177021" y="426059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Cloud 192"/>
          <p:cNvSpPr/>
          <p:nvPr/>
        </p:nvSpPr>
        <p:spPr>
          <a:xfrm>
            <a:off x="6048503" y="403455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6511547" y="446111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loud 190"/>
          <p:cNvSpPr/>
          <p:nvPr/>
        </p:nvSpPr>
        <p:spPr>
          <a:xfrm>
            <a:off x="6383029" y="423507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 flipV="1">
            <a:off x="6799579" y="46051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Cloud 188"/>
          <p:cNvSpPr/>
          <p:nvPr/>
        </p:nvSpPr>
        <p:spPr>
          <a:xfrm>
            <a:off x="6671061" y="43790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2" name="Straight Connector 251"/>
          <p:cNvCxnSpPr/>
          <p:nvPr/>
        </p:nvCxnSpPr>
        <p:spPr>
          <a:xfrm flipV="1">
            <a:off x="3572666" y="218170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Cloud 252"/>
          <p:cNvSpPr/>
          <p:nvPr/>
        </p:nvSpPr>
        <p:spPr>
          <a:xfrm>
            <a:off x="3444148" y="195566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Connector 249"/>
          <p:cNvCxnSpPr/>
          <p:nvPr/>
        </p:nvCxnSpPr>
        <p:spPr>
          <a:xfrm flipV="1">
            <a:off x="3845200" y="235671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Cloud 250"/>
          <p:cNvSpPr/>
          <p:nvPr/>
        </p:nvSpPr>
        <p:spPr>
          <a:xfrm>
            <a:off x="3716682" y="213067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Connector 247"/>
          <p:cNvCxnSpPr/>
          <p:nvPr/>
        </p:nvCxnSpPr>
        <p:spPr>
          <a:xfrm flipV="1">
            <a:off x="4148730" y="252461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Cloud 248"/>
          <p:cNvSpPr/>
          <p:nvPr/>
        </p:nvSpPr>
        <p:spPr>
          <a:xfrm>
            <a:off x="4020212" y="229857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/>
          <p:cNvCxnSpPr/>
          <p:nvPr/>
        </p:nvCxnSpPr>
        <p:spPr>
          <a:xfrm flipV="1">
            <a:off x="4462276" y="2701258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Cloud 246"/>
          <p:cNvSpPr/>
          <p:nvPr/>
        </p:nvSpPr>
        <p:spPr>
          <a:xfrm>
            <a:off x="4333758" y="2475218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4" name="Straight Connector 243"/>
          <p:cNvCxnSpPr/>
          <p:nvPr/>
        </p:nvCxnSpPr>
        <p:spPr>
          <a:xfrm flipV="1">
            <a:off x="4781304" y="290178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Cloud 244"/>
          <p:cNvSpPr/>
          <p:nvPr/>
        </p:nvSpPr>
        <p:spPr>
          <a:xfrm>
            <a:off x="4652786" y="267574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 flipV="1">
            <a:off x="5429376" y="326182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V="1">
            <a:off x="5732906" y="343683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Cloud 238"/>
          <p:cNvSpPr/>
          <p:nvPr/>
        </p:nvSpPr>
        <p:spPr>
          <a:xfrm>
            <a:off x="5604388" y="321079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Connector 235"/>
          <p:cNvCxnSpPr/>
          <p:nvPr/>
        </p:nvCxnSpPr>
        <p:spPr>
          <a:xfrm flipV="1">
            <a:off x="6061950" y="363736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loud 236"/>
          <p:cNvSpPr/>
          <p:nvPr/>
        </p:nvSpPr>
        <p:spPr>
          <a:xfrm>
            <a:off x="5933432" y="341132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 flipV="1">
            <a:off x="6365480" y="381237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Cloud 234"/>
          <p:cNvSpPr/>
          <p:nvPr/>
        </p:nvSpPr>
        <p:spPr>
          <a:xfrm>
            <a:off x="6236962" y="358633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Connector 231"/>
          <p:cNvCxnSpPr/>
          <p:nvPr/>
        </p:nvCxnSpPr>
        <p:spPr>
          <a:xfrm flipV="1">
            <a:off x="6679026" y="399740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Cloud 232"/>
          <p:cNvSpPr/>
          <p:nvPr/>
        </p:nvSpPr>
        <p:spPr>
          <a:xfrm>
            <a:off x="6550508" y="377136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/>
          <p:cNvCxnSpPr/>
          <p:nvPr/>
        </p:nvCxnSpPr>
        <p:spPr>
          <a:xfrm flipV="1">
            <a:off x="7013552" y="4197928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Cloud 230"/>
          <p:cNvSpPr/>
          <p:nvPr/>
        </p:nvSpPr>
        <p:spPr>
          <a:xfrm>
            <a:off x="6885034" y="3971888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 flipV="1">
            <a:off x="7301584" y="434194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Cloud 228"/>
          <p:cNvSpPr/>
          <p:nvPr/>
        </p:nvSpPr>
        <p:spPr>
          <a:xfrm>
            <a:off x="7173066" y="411590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2" name="Straight Connector 291"/>
          <p:cNvCxnSpPr/>
          <p:nvPr/>
        </p:nvCxnSpPr>
        <p:spPr>
          <a:xfrm flipV="1">
            <a:off x="4465707" y="172481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Cloud 292"/>
          <p:cNvSpPr/>
          <p:nvPr/>
        </p:nvSpPr>
        <p:spPr>
          <a:xfrm>
            <a:off x="4337189" y="149877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0" name="Straight Connector 289"/>
          <p:cNvCxnSpPr/>
          <p:nvPr/>
        </p:nvCxnSpPr>
        <p:spPr>
          <a:xfrm flipV="1">
            <a:off x="4738241" y="18998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Cloud 290"/>
          <p:cNvSpPr/>
          <p:nvPr/>
        </p:nvSpPr>
        <p:spPr>
          <a:xfrm>
            <a:off x="4609723" y="16737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/>
          <p:cNvCxnSpPr/>
          <p:nvPr/>
        </p:nvCxnSpPr>
        <p:spPr>
          <a:xfrm flipV="1">
            <a:off x="5041771" y="206772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Cloud 288"/>
          <p:cNvSpPr/>
          <p:nvPr/>
        </p:nvSpPr>
        <p:spPr>
          <a:xfrm>
            <a:off x="4913253" y="184168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6" name="Straight Connector 285"/>
          <p:cNvCxnSpPr/>
          <p:nvPr/>
        </p:nvCxnSpPr>
        <p:spPr>
          <a:xfrm flipV="1">
            <a:off x="5355317" y="22443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Cloud 286"/>
          <p:cNvSpPr/>
          <p:nvPr/>
        </p:nvSpPr>
        <p:spPr>
          <a:xfrm>
            <a:off x="5226799" y="20183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4" name="Straight Connector 283"/>
          <p:cNvCxnSpPr/>
          <p:nvPr/>
        </p:nvCxnSpPr>
        <p:spPr>
          <a:xfrm flipV="1">
            <a:off x="5674345" y="244489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Cloud 284"/>
          <p:cNvSpPr/>
          <p:nvPr/>
        </p:nvSpPr>
        <p:spPr>
          <a:xfrm>
            <a:off x="5545827" y="221885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0" name="Straight Connector 279"/>
          <p:cNvCxnSpPr/>
          <p:nvPr/>
        </p:nvCxnSpPr>
        <p:spPr>
          <a:xfrm flipV="1">
            <a:off x="6322417" y="28049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Cloud 280"/>
          <p:cNvSpPr/>
          <p:nvPr/>
        </p:nvSpPr>
        <p:spPr>
          <a:xfrm>
            <a:off x="6193899" y="25788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6625947" y="297994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Cloud 278"/>
          <p:cNvSpPr/>
          <p:nvPr/>
        </p:nvSpPr>
        <p:spPr>
          <a:xfrm>
            <a:off x="6497429" y="275390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flipV="1">
            <a:off x="6954991" y="318047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Cloud 276"/>
          <p:cNvSpPr/>
          <p:nvPr/>
        </p:nvSpPr>
        <p:spPr>
          <a:xfrm>
            <a:off x="6826473" y="295443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4" name="Straight Connector 273"/>
          <p:cNvCxnSpPr/>
          <p:nvPr/>
        </p:nvCxnSpPr>
        <p:spPr>
          <a:xfrm flipV="1">
            <a:off x="7258521" y="335548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Cloud 274"/>
          <p:cNvSpPr/>
          <p:nvPr/>
        </p:nvSpPr>
        <p:spPr>
          <a:xfrm>
            <a:off x="7130003" y="312944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Connector 271"/>
          <p:cNvCxnSpPr/>
          <p:nvPr/>
        </p:nvCxnSpPr>
        <p:spPr>
          <a:xfrm flipV="1">
            <a:off x="7572067" y="354051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Cloud 272"/>
          <p:cNvSpPr/>
          <p:nvPr/>
        </p:nvSpPr>
        <p:spPr>
          <a:xfrm>
            <a:off x="7443549" y="331447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flipV="1">
            <a:off x="7906593" y="374103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Cloud 270"/>
          <p:cNvSpPr/>
          <p:nvPr/>
        </p:nvSpPr>
        <p:spPr>
          <a:xfrm>
            <a:off x="7778075" y="351499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8" name="Straight Connector 267"/>
          <p:cNvCxnSpPr/>
          <p:nvPr/>
        </p:nvCxnSpPr>
        <p:spPr>
          <a:xfrm flipV="1">
            <a:off x="8194625" y="38850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Cloud 268"/>
          <p:cNvSpPr/>
          <p:nvPr/>
        </p:nvSpPr>
        <p:spPr>
          <a:xfrm>
            <a:off x="8066107" y="36590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2" name="Straight Connector 331"/>
          <p:cNvCxnSpPr/>
          <p:nvPr/>
        </p:nvCxnSpPr>
        <p:spPr>
          <a:xfrm flipV="1">
            <a:off x="4018161" y="196773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Cloud 332"/>
          <p:cNvSpPr/>
          <p:nvPr/>
        </p:nvSpPr>
        <p:spPr>
          <a:xfrm>
            <a:off x="3889643" y="174169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/>
          <p:cNvCxnSpPr/>
          <p:nvPr/>
        </p:nvCxnSpPr>
        <p:spPr>
          <a:xfrm flipV="1">
            <a:off x="4290695" y="214274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Cloud 330"/>
          <p:cNvSpPr/>
          <p:nvPr/>
        </p:nvSpPr>
        <p:spPr>
          <a:xfrm>
            <a:off x="4162177" y="191670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/>
          <p:nvPr/>
        </p:nvCxnSpPr>
        <p:spPr>
          <a:xfrm flipV="1">
            <a:off x="4594225" y="231064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Cloud 328"/>
          <p:cNvSpPr/>
          <p:nvPr/>
        </p:nvSpPr>
        <p:spPr>
          <a:xfrm>
            <a:off x="4465707" y="208460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Connector 325"/>
          <p:cNvCxnSpPr/>
          <p:nvPr/>
        </p:nvCxnSpPr>
        <p:spPr>
          <a:xfrm flipV="1">
            <a:off x="4907771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Cloud 326"/>
          <p:cNvSpPr/>
          <p:nvPr/>
        </p:nvSpPr>
        <p:spPr>
          <a:xfrm>
            <a:off x="4779253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4" name="Straight Connector 323"/>
          <p:cNvCxnSpPr/>
          <p:nvPr/>
        </p:nvCxnSpPr>
        <p:spPr>
          <a:xfrm flipV="1">
            <a:off x="5226799" y="268781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Cloud 324"/>
          <p:cNvSpPr/>
          <p:nvPr/>
        </p:nvSpPr>
        <p:spPr>
          <a:xfrm>
            <a:off x="5098281" y="246177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0" name="Straight Connector 319"/>
          <p:cNvCxnSpPr/>
          <p:nvPr/>
        </p:nvCxnSpPr>
        <p:spPr>
          <a:xfrm flipV="1">
            <a:off x="5874871" y="30478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Cloud 320"/>
          <p:cNvSpPr/>
          <p:nvPr/>
        </p:nvSpPr>
        <p:spPr>
          <a:xfrm>
            <a:off x="5746353" y="28218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178401" y="32228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Cloud 318"/>
          <p:cNvSpPr/>
          <p:nvPr/>
        </p:nvSpPr>
        <p:spPr>
          <a:xfrm>
            <a:off x="6049883" y="29968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6" name="Straight Connector 315"/>
          <p:cNvCxnSpPr/>
          <p:nvPr/>
        </p:nvCxnSpPr>
        <p:spPr>
          <a:xfrm flipV="1">
            <a:off x="6507445" y="342338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Cloud 316"/>
          <p:cNvSpPr/>
          <p:nvPr/>
        </p:nvSpPr>
        <p:spPr>
          <a:xfrm>
            <a:off x="6378927" y="319734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4" name="Straight Connector 313"/>
          <p:cNvCxnSpPr/>
          <p:nvPr/>
        </p:nvCxnSpPr>
        <p:spPr>
          <a:xfrm flipV="1">
            <a:off x="6810975" y="359840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Cloud 314"/>
          <p:cNvSpPr/>
          <p:nvPr/>
        </p:nvSpPr>
        <p:spPr>
          <a:xfrm>
            <a:off x="6682457" y="337236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2" name="Straight Connector 311"/>
          <p:cNvCxnSpPr/>
          <p:nvPr/>
        </p:nvCxnSpPr>
        <p:spPr>
          <a:xfrm flipV="1">
            <a:off x="7124521" y="378342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Cloud 312"/>
          <p:cNvSpPr/>
          <p:nvPr/>
        </p:nvSpPr>
        <p:spPr>
          <a:xfrm>
            <a:off x="6996003" y="355738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0" name="Straight Connector 309"/>
          <p:cNvCxnSpPr/>
          <p:nvPr/>
        </p:nvCxnSpPr>
        <p:spPr>
          <a:xfrm flipV="1">
            <a:off x="7459047" y="398395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Cloud 310"/>
          <p:cNvSpPr/>
          <p:nvPr/>
        </p:nvSpPr>
        <p:spPr>
          <a:xfrm>
            <a:off x="7330529" y="375791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" name="Straight Connector 307"/>
          <p:cNvCxnSpPr/>
          <p:nvPr/>
        </p:nvCxnSpPr>
        <p:spPr>
          <a:xfrm flipV="1">
            <a:off x="7747079" y="412797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Cloud 308"/>
          <p:cNvSpPr/>
          <p:nvPr/>
        </p:nvSpPr>
        <p:spPr>
          <a:xfrm>
            <a:off x="7618561" y="390193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2" name="Straight Connector 371"/>
          <p:cNvCxnSpPr/>
          <p:nvPr/>
        </p:nvCxnSpPr>
        <p:spPr>
          <a:xfrm flipV="1">
            <a:off x="4969763" y="146367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Cloud 372"/>
          <p:cNvSpPr/>
          <p:nvPr/>
        </p:nvSpPr>
        <p:spPr>
          <a:xfrm>
            <a:off x="4841245" y="123763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0" name="Straight Connector 369"/>
          <p:cNvCxnSpPr/>
          <p:nvPr/>
        </p:nvCxnSpPr>
        <p:spPr>
          <a:xfrm flipV="1">
            <a:off x="5242297" y="163868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loud 370"/>
          <p:cNvSpPr/>
          <p:nvPr/>
        </p:nvSpPr>
        <p:spPr>
          <a:xfrm>
            <a:off x="5113779" y="141264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8" name="Straight Connector 367"/>
          <p:cNvCxnSpPr/>
          <p:nvPr/>
        </p:nvCxnSpPr>
        <p:spPr>
          <a:xfrm flipV="1">
            <a:off x="5545827" y="18065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Cloud 368"/>
          <p:cNvSpPr/>
          <p:nvPr/>
        </p:nvSpPr>
        <p:spPr>
          <a:xfrm>
            <a:off x="5417309" y="15805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6" name="Straight Connector 365"/>
          <p:cNvCxnSpPr/>
          <p:nvPr/>
        </p:nvCxnSpPr>
        <p:spPr>
          <a:xfrm flipV="1">
            <a:off x="5859373" y="198322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Cloud 366"/>
          <p:cNvSpPr/>
          <p:nvPr/>
        </p:nvSpPr>
        <p:spPr>
          <a:xfrm>
            <a:off x="5730855" y="175718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4" name="Straight Connector 363"/>
          <p:cNvCxnSpPr/>
          <p:nvPr/>
        </p:nvCxnSpPr>
        <p:spPr>
          <a:xfrm flipV="1">
            <a:off x="6178401" y="218375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Cloud 364"/>
          <p:cNvSpPr/>
          <p:nvPr/>
        </p:nvSpPr>
        <p:spPr>
          <a:xfrm>
            <a:off x="6049883" y="195771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0" name="Straight Connector 359"/>
          <p:cNvCxnSpPr/>
          <p:nvPr/>
        </p:nvCxnSpPr>
        <p:spPr>
          <a:xfrm flipV="1">
            <a:off x="6826473" y="254379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V="1">
            <a:off x="7130003" y="27188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Cloud 358"/>
          <p:cNvSpPr/>
          <p:nvPr/>
        </p:nvSpPr>
        <p:spPr>
          <a:xfrm>
            <a:off x="7001485" y="24927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6" name="Straight Connector 355"/>
          <p:cNvCxnSpPr/>
          <p:nvPr/>
        </p:nvCxnSpPr>
        <p:spPr>
          <a:xfrm flipV="1">
            <a:off x="7459047" y="29193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Cloud 356"/>
          <p:cNvSpPr/>
          <p:nvPr/>
        </p:nvSpPr>
        <p:spPr>
          <a:xfrm>
            <a:off x="7330529" y="26932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4" name="Straight Connector 353"/>
          <p:cNvCxnSpPr/>
          <p:nvPr/>
        </p:nvCxnSpPr>
        <p:spPr>
          <a:xfrm flipV="1">
            <a:off x="7762577" y="309434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Cloud 354"/>
          <p:cNvSpPr/>
          <p:nvPr/>
        </p:nvSpPr>
        <p:spPr>
          <a:xfrm>
            <a:off x="7634059" y="286830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2" name="Straight Connector 351"/>
          <p:cNvCxnSpPr/>
          <p:nvPr/>
        </p:nvCxnSpPr>
        <p:spPr>
          <a:xfrm flipV="1">
            <a:off x="8076123" y="327937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loud 352"/>
          <p:cNvSpPr/>
          <p:nvPr/>
        </p:nvSpPr>
        <p:spPr>
          <a:xfrm>
            <a:off x="7947605" y="305333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0" name="Straight Connector 349"/>
          <p:cNvCxnSpPr/>
          <p:nvPr/>
        </p:nvCxnSpPr>
        <p:spPr>
          <a:xfrm flipV="1">
            <a:off x="8410649" y="347989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Cloud 350"/>
          <p:cNvSpPr/>
          <p:nvPr/>
        </p:nvSpPr>
        <p:spPr>
          <a:xfrm>
            <a:off x="8282131" y="325385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8" name="Straight Connector 347"/>
          <p:cNvCxnSpPr/>
          <p:nvPr/>
        </p:nvCxnSpPr>
        <p:spPr>
          <a:xfrm flipV="1">
            <a:off x="8698681" y="362391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Cloud 348"/>
          <p:cNvSpPr/>
          <p:nvPr/>
        </p:nvSpPr>
        <p:spPr>
          <a:xfrm>
            <a:off x="8570163" y="339787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2" name="Straight Connector 411"/>
          <p:cNvCxnSpPr/>
          <p:nvPr/>
        </p:nvCxnSpPr>
        <p:spPr>
          <a:xfrm flipV="1">
            <a:off x="5473819" y="12321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Cloud 412"/>
          <p:cNvSpPr/>
          <p:nvPr/>
        </p:nvSpPr>
        <p:spPr>
          <a:xfrm>
            <a:off x="5345301" y="10061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" name="Straight Connector 409"/>
          <p:cNvCxnSpPr/>
          <p:nvPr/>
        </p:nvCxnSpPr>
        <p:spPr>
          <a:xfrm flipV="1">
            <a:off x="5746353" y="140716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Cloud 410"/>
          <p:cNvSpPr/>
          <p:nvPr/>
        </p:nvSpPr>
        <p:spPr>
          <a:xfrm>
            <a:off x="5617835" y="118112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8" name="Straight Connector 407"/>
          <p:cNvCxnSpPr/>
          <p:nvPr/>
        </p:nvCxnSpPr>
        <p:spPr>
          <a:xfrm flipV="1">
            <a:off x="6049883" y="15750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Cloud 408"/>
          <p:cNvSpPr/>
          <p:nvPr/>
        </p:nvSpPr>
        <p:spPr>
          <a:xfrm>
            <a:off x="5921365" y="13490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6" name="Straight Connector 405"/>
          <p:cNvCxnSpPr/>
          <p:nvPr/>
        </p:nvCxnSpPr>
        <p:spPr>
          <a:xfrm flipV="1">
            <a:off x="6363429" y="17517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Cloud 406"/>
          <p:cNvSpPr/>
          <p:nvPr/>
        </p:nvSpPr>
        <p:spPr>
          <a:xfrm>
            <a:off x="6234911" y="15256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4" name="Straight Connector 403"/>
          <p:cNvCxnSpPr/>
          <p:nvPr/>
        </p:nvCxnSpPr>
        <p:spPr>
          <a:xfrm flipV="1">
            <a:off x="6682457" y="19522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Cloud 404"/>
          <p:cNvSpPr/>
          <p:nvPr/>
        </p:nvSpPr>
        <p:spPr>
          <a:xfrm>
            <a:off x="6553939" y="17261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0" name="Straight Connector 399"/>
          <p:cNvCxnSpPr/>
          <p:nvPr/>
        </p:nvCxnSpPr>
        <p:spPr>
          <a:xfrm flipV="1">
            <a:off x="7330529" y="231227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Cloud 400"/>
          <p:cNvSpPr/>
          <p:nvPr/>
        </p:nvSpPr>
        <p:spPr>
          <a:xfrm>
            <a:off x="7202011" y="208623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8" name="Straight Connector 397"/>
          <p:cNvCxnSpPr/>
          <p:nvPr/>
        </p:nvCxnSpPr>
        <p:spPr>
          <a:xfrm flipV="1">
            <a:off x="7634059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Cloud 398"/>
          <p:cNvSpPr/>
          <p:nvPr/>
        </p:nvSpPr>
        <p:spPr>
          <a:xfrm>
            <a:off x="7505541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6" name="Straight Connector 395"/>
          <p:cNvCxnSpPr/>
          <p:nvPr/>
        </p:nvCxnSpPr>
        <p:spPr>
          <a:xfrm flipV="1">
            <a:off x="7963103" y="268781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Cloud 396"/>
          <p:cNvSpPr/>
          <p:nvPr/>
        </p:nvSpPr>
        <p:spPr>
          <a:xfrm>
            <a:off x="7834585" y="246177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4" name="Straight Connector 393"/>
          <p:cNvCxnSpPr/>
          <p:nvPr/>
        </p:nvCxnSpPr>
        <p:spPr>
          <a:xfrm flipV="1">
            <a:off x="8266633" y="286282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Cloud 394"/>
          <p:cNvSpPr/>
          <p:nvPr/>
        </p:nvSpPr>
        <p:spPr>
          <a:xfrm>
            <a:off x="8138115" y="263678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2" name="Straight Connector 391"/>
          <p:cNvCxnSpPr/>
          <p:nvPr/>
        </p:nvCxnSpPr>
        <p:spPr>
          <a:xfrm flipV="1">
            <a:off x="8580179" y="30478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Cloud 392"/>
          <p:cNvSpPr/>
          <p:nvPr/>
        </p:nvSpPr>
        <p:spPr>
          <a:xfrm>
            <a:off x="8451661" y="28218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0" name="Straight Connector 389"/>
          <p:cNvCxnSpPr/>
          <p:nvPr/>
        </p:nvCxnSpPr>
        <p:spPr>
          <a:xfrm flipV="1">
            <a:off x="8914705" y="324837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Cloud 390"/>
          <p:cNvSpPr/>
          <p:nvPr/>
        </p:nvSpPr>
        <p:spPr>
          <a:xfrm>
            <a:off x="8786187" y="302233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8" name="Straight Connector 387"/>
          <p:cNvCxnSpPr/>
          <p:nvPr/>
        </p:nvCxnSpPr>
        <p:spPr>
          <a:xfrm flipV="1">
            <a:off x="9202737" y="339239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Cloud 388"/>
          <p:cNvSpPr/>
          <p:nvPr/>
        </p:nvSpPr>
        <p:spPr>
          <a:xfrm>
            <a:off x="9074219" y="316635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2" name="Straight Connector 451"/>
          <p:cNvCxnSpPr/>
          <p:nvPr/>
        </p:nvCxnSpPr>
        <p:spPr>
          <a:xfrm flipV="1">
            <a:off x="5890369" y="103162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loud 452"/>
          <p:cNvSpPr/>
          <p:nvPr/>
        </p:nvSpPr>
        <p:spPr>
          <a:xfrm>
            <a:off x="5761851" y="80558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0" name="Straight Connector 449"/>
          <p:cNvCxnSpPr/>
          <p:nvPr/>
        </p:nvCxnSpPr>
        <p:spPr>
          <a:xfrm flipV="1">
            <a:off x="6162903" y="120663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Cloud 450"/>
          <p:cNvSpPr/>
          <p:nvPr/>
        </p:nvSpPr>
        <p:spPr>
          <a:xfrm>
            <a:off x="6034385" y="98059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8" name="Straight Connector 447"/>
          <p:cNvCxnSpPr/>
          <p:nvPr/>
        </p:nvCxnSpPr>
        <p:spPr>
          <a:xfrm flipV="1">
            <a:off x="6466433" y="137453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Cloud 448"/>
          <p:cNvSpPr/>
          <p:nvPr/>
        </p:nvSpPr>
        <p:spPr>
          <a:xfrm>
            <a:off x="6337915" y="114849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6" name="Straight Connector 445"/>
          <p:cNvCxnSpPr/>
          <p:nvPr/>
        </p:nvCxnSpPr>
        <p:spPr>
          <a:xfrm flipV="1">
            <a:off x="6779979" y="155118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Cloud 446"/>
          <p:cNvSpPr/>
          <p:nvPr/>
        </p:nvSpPr>
        <p:spPr>
          <a:xfrm>
            <a:off x="6651461" y="132514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4" name="Straight Connector 443"/>
          <p:cNvCxnSpPr/>
          <p:nvPr/>
        </p:nvCxnSpPr>
        <p:spPr>
          <a:xfrm flipV="1">
            <a:off x="7099007" y="17517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Cloud 444"/>
          <p:cNvSpPr/>
          <p:nvPr/>
        </p:nvSpPr>
        <p:spPr>
          <a:xfrm>
            <a:off x="6970489" y="15256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0" name="Straight Connector 439"/>
          <p:cNvCxnSpPr/>
          <p:nvPr/>
        </p:nvCxnSpPr>
        <p:spPr>
          <a:xfrm flipV="1">
            <a:off x="7747079" y="211174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 flipV="1">
            <a:off x="8050609" y="228675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Cloud 438"/>
          <p:cNvSpPr/>
          <p:nvPr/>
        </p:nvSpPr>
        <p:spPr>
          <a:xfrm>
            <a:off x="7922091" y="206071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6" name="Straight Connector 435"/>
          <p:cNvCxnSpPr/>
          <p:nvPr/>
        </p:nvCxnSpPr>
        <p:spPr>
          <a:xfrm flipV="1">
            <a:off x="8379653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Cloud 436"/>
          <p:cNvSpPr/>
          <p:nvPr/>
        </p:nvSpPr>
        <p:spPr>
          <a:xfrm>
            <a:off x="8251135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4" name="Straight Connector 433"/>
          <p:cNvCxnSpPr/>
          <p:nvPr/>
        </p:nvCxnSpPr>
        <p:spPr>
          <a:xfrm flipV="1">
            <a:off x="8683183" y="266229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Cloud 434"/>
          <p:cNvSpPr/>
          <p:nvPr/>
        </p:nvSpPr>
        <p:spPr>
          <a:xfrm>
            <a:off x="8554665" y="243625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2" name="Straight Connector 431"/>
          <p:cNvCxnSpPr/>
          <p:nvPr/>
        </p:nvCxnSpPr>
        <p:spPr>
          <a:xfrm flipV="1">
            <a:off x="8996729" y="28473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Cloud 432"/>
          <p:cNvSpPr/>
          <p:nvPr/>
        </p:nvSpPr>
        <p:spPr>
          <a:xfrm>
            <a:off x="8868211" y="26212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0" name="Straight Connector 429"/>
          <p:cNvCxnSpPr/>
          <p:nvPr/>
        </p:nvCxnSpPr>
        <p:spPr>
          <a:xfrm flipV="1">
            <a:off x="9331255" y="30478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Cloud 430"/>
          <p:cNvSpPr/>
          <p:nvPr/>
        </p:nvSpPr>
        <p:spPr>
          <a:xfrm>
            <a:off x="9202737" y="28218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8" name="Straight Connector 427"/>
          <p:cNvCxnSpPr/>
          <p:nvPr/>
        </p:nvCxnSpPr>
        <p:spPr>
          <a:xfrm flipV="1">
            <a:off x="9619287" y="31918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Cloud 428"/>
          <p:cNvSpPr/>
          <p:nvPr/>
        </p:nvSpPr>
        <p:spPr>
          <a:xfrm>
            <a:off x="9490769" y="29658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3" name="Picture 46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7" y="2027672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4" name="Picture 46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2" y="2741690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5" name="Picture 46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21" y="3397806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6" name="Picture 46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19" y="422014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7" name="Picture 46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47" y="51550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68" name="Picture 46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21" y="130626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69" name="Picture 46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90" y="213499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0" name="Picture 46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00" y="2873880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2" name="Picture 47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45" y="101956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3" name="Picture 47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25" y="146325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4" name="Picture 47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3" y="239114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5" name="Picture 47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73" y="2006835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6" name="Picture 47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61" y="760719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7" name="Picture 47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2" y="-256561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8" name="Picture 47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7" y="1175218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9" name="Picture 47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05" y="304742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80" name="Picture 47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95" y="1751282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sp>
        <p:nvSpPr>
          <p:cNvPr id="8" name="Right Arrow 7"/>
          <p:cNvSpPr/>
          <p:nvPr/>
        </p:nvSpPr>
        <p:spPr>
          <a:xfrm rot="19951063">
            <a:off x="1122218" y="5079581"/>
            <a:ext cx="694691" cy="293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9471" y="5001471"/>
            <a:ext cx="806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10387538" y="-74208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283" name="Picture 282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244">
            <a:off x="2194954" y="4593648"/>
            <a:ext cx="1566803" cy="413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7676" r="37480" b="21338"/>
          <a:stretch/>
        </p:blipFill>
        <p:spPr>
          <a:xfrm>
            <a:off x="103147" y="3715944"/>
            <a:ext cx="1453295" cy="1233098"/>
          </a:xfrm>
          <a:prstGeom prst="rect">
            <a:avLst/>
          </a:prstGeom>
        </p:spPr>
      </p:pic>
      <p:grpSp>
        <p:nvGrpSpPr>
          <p:cNvPr id="294" name="Group 293"/>
          <p:cNvGrpSpPr/>
          <p:nvPr/>
        </p:nvGrpSpPr>
        <p:grpSpPr>
          <a:xfrm>
            <a:off x="0" y="6105775"/>
            <a:ext cx="12192000" cy="766293"/>
            <a:chOff x="0" y="6105775"/>
            <a:chExt cx="12192000" cy="766293"/>
          </a:xfrm>
        </p:grpSpPr>
        <p:sp>
          <p:nvSpPr>
            <p:cNvPr id="295" name="Rectangle 294"/>
            <p:cNvSpPr/>
            <p:nvPr/>
          </p:nvSpPr>
          <p:spPr>
            <a:xfrm>
              <a:off x="0" y="6105775"/>
              <a:ext cx="12192000" cy="76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6" name="Picture 295"/>
            <p:cNvPicPr/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427" y="6162048"/>
              <a:ext cx="2637768" cy="680050"/>
            </a:xfrm>
            <a:prstGeom prst="rect">
              <a:avLst/>
            </a:prstGeom>
          </p:spPr>
        </p:pic>
      </p:grpSp>
      <p:sp>
        <p:nvSpPr>
          <p:cNvPr id="297" name="TextBox 296"/>
          <p:cNvSpPr txBox="1"/>
          <p:nvPr/>
        </p:nvSpPr>
        <p:spPr>
          <a:xfrm rot="19929532">
            <a:off x="2225986" y="4877189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Tháng</a:t>
            </a:r>
            <a:r>
              <a:rPr lang="en-US" dirty="0" smtClean="0"/>
              <a:t> 11 </a:t>
            </a:r>
            <a:r>
              <a:rPr lang="en-US" dirty="0" err="1" smtClean="0"/>
              <a:t>năm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298" name="TextBox 297"/>
          <p:cNvSpPr txBox="1"/>
          <p:nvPr/>
        </p:nvSpPr>
        <p:spPr>
          <a:xfrm>
            <a:off x="68487" y="22202"/>
            <a:ext cx="499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Lộ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trình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1257303" y="6119859"/>
            <a:ext cx="8285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11/2017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6/2018: </a:t>
            </a:r>
            <a:r>
              <a:rPr lang="en-US" sz="2000" dirty="0" err="1" smtClean="0"/>
              <a:t>Triển</a:t>
            </a:r>
            <a:r>
              <a:rPr lang="en-US" sz="2000" dirty="0" smtClean="0"/>
              <a:t> </a:t>
            </a:r>
            <a:r>
              <a:rPr lang="en-US" sz="2000" dirty="0" err="1" smtClean="0"/>
              <a:t>khai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huấn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SP </a:t>
            </a:r>
            <a:r>
              <a:rPr lang="en-US" sz="2000" dirty="0" err="1" smtClean="0"/>
              <a:t>dịch</a:t>
            </a:r>
            <a:r>
              <a:rPr lang="en-US" sz="2000" dirty="0" smtClean="0"/>
              <a:t> </a:t>
            </a:r>
            <a:r>
              <a:rPr lang="en-US" sz="2000" dirty="0" err="1" smtClean="0"/>
              <a:t>vụ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25 </a:t>
            </a:r>
            <a:r>
              <a:rPr lang="en-US" sz="2000" dirty="0" err="1" smtClean="0"/>
              <a:t>giảng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r>
              <a:rPr lang="en-US" sz="2000" dirty="0" smtClean="0"/>
              <a:t> </a:t>
            </a:r>
            <a:r>
              <a:rPr lang="en-US" sz="2000" dirty="0" err="1" smtClean="0"/>
              <a:t>nguồn</a:t>
            </a:r>
            <a:r>
              <a:rPr lang="en-US" sz="2000" dirty="0" smtClean="0"/>
              <a:t>, 150 </a:t>
            </a:r>
            <a:r>
              <a:rPr lang="en-US" sz="2000" dirty="0" err="1" smtClean="0"/>
              <a:t>nông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 smtClean="0"/>
              <a:t>nonggf</a:t>
            </a:r>
            <a:r>
              <a:rPr lang="en-US" sz="2000" dirty="0" smtClean="0"/>
              <a:t> </a:t>
            </a:r>
            <a:r>
              <a:rPr lang="en-US" sz="2000" dirty="0" err="1" smtClean="0"/>
              <a:t>cốt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5000 </a:t>
            </a:r>
            <a:r>
              <a:rPr lang="en-US" sz="2000" dirty="0" err="1" smtClean="0"/>
              <a:t>nông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80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3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Straight Connector 453"/>
          <p:cNvCxnSpPr/>
          <p:nvPr/>
        </p:nvCxnSpPr>
        <p:spPr>
          <a:xfrm flipH="1">
            <a:off x="2133313" y="707243"/>
            <a:ext cx="7826517" cy="4036091"/>
          </a:xfrm>
          <a:prstGeom prst="line">
            <a:avLst/>
          </a:prstGeom>
          <a:ln w="7620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945427" y="115012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689843" y="3310369"/>
            <a:ext cx="4320480" cy="216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233459" y="129414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809523" y="1654185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05667" y="238976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763755" y="274980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041771" y="295032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505993" y="1479173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776623" y="2214751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393699" y="2590289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386313" y="3118227"/>
            <a:ext cx="4320480" cy="216024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6277303" y="81355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loud 83"/>
          <p:cNvSpPr/>
          <p:nvPr/>
        </p:nvSpPr>
        <p:spPr>
          <a:xfrm>
            <a:off x="6148785" y="58751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6549837" y="98856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loud 81"/>
          <p:cNvSpPr/>
          <p:nvPr/>
        </p:nvSpPr>
        <p:spPr>
          <a:xfrm>
            <a:off x="6421319" y="76252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853367" y="115646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loud 79"/>
          <p:cNvSpPr/>
          <p:nvPr/>
        </p:nvSpPr>
        <p:spPr>
          <a:xfrm>
            <a:off x="6724849" y="93042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166913" y="133310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loud 77"/>
          <p:cNvSpPr/>
          <p:nvPr/>
        </p:nvSpPr>
        <p:spPr>
          <a:xfrm>
            <a:off x="7038395" y="110706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8437543" y="206868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loud 69"/>
          <p:cNvSpPr/>
          <p:nvPr/>
        </p:nvSpPr>
        <p:spPr>
          <a:xfrm>
            <a:off x="8309025" y="184264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8766587" y="2269210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loud 67"/>
          <p:cNvSpPr/>
          <p:nvPr/>
        </p:nvSpPr>
        <p:spPr>
          <a:xfrm>
            <a:off x="8638069" y="2043170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9070117" y="244422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loud 65"/>
          <p:cNvSpPr/>
          <p:nvPr/>
        </p:nvSpPr>
        <p:spPr>
          <a:xfrm>
            <a:off x="8941599" y="221818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9383663" y="2629250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loud 63"/>
          <p:cNvSpPr/>
          <p:nvPr/>
        </p:nvSpPr>
        <p:spPr>
          <a:xfrm>
            <a:off x="9255145" y="2403210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9718189" y="282977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/>
          <p:cNvSpPr/>
          <p:nvPr/>
        </p:nvSpPr>
        <p:spPr>
          <a:xfrm>
            <a:off x="9589671" y="260373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0006221" y="297379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loud 59"/>
          <p:cNvSpPr/>
          <p:nvPr/>
        </p:nvSpPr>
        <p:spPr>
          <a:xfrm>
            <a:off x="9877703" y="274775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 flipV="1">
            <a:off x="1945427" y="297584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loud 124"/>
          <p:cNvSpPr/>
          <p:nvPr/>
        </p:nvSpPr>
        <p:spPr>
          <a:xfrm>
            <a:off x="1816909" y="274980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2217961" y="315085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loud 122"/>
          <p:cNvSpPr/>
          <p:nvPr/>
        </p:nvSpPr>
        <p:spPr>
          <a:xfrm>
            <a:off x="2089443" y="292481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21491" y="33187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loud 120"/>
          <p:cNvSpPr/>
          <p:nvPr/>
        </p:nvSpPr>
        <p:spPr>
          <a:xfrm>
            <a:off x="2392973" y="30927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V="1">
            <a:off x="2835037" y="349539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loud 118"/>
          <p:cNvSpPr/>
          <p:nvPr/>
        </p:nvSpPr>
        <p:spPr>
          <a:xfrm>
            <a:off x="2706519" y="326935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4105667" y="423097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loud 110"/>
          <p:cNvSpPr/>
          <p:nvPr/>
        </p:nvSpPr>
        <p:spPr>
          <a:xfrm>
            <a:off x="3977149" y="400493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4434711" y="443150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loud 108"/>
          <p:cNvSpPr/>
          <p:nvPr/>
        </p:nvSpPr>
        <p:spPr>
          <a:xfrm>
            <a:off x="4306193" y="420546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4738241" y="460651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loud 106"/>
          <p:cNvSpPr/>
          <p:nvPr/>
        </p:nvSpPr>
        <p:spPr>
          <a:xfrm>
            <a:off x="4609723" y="438047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051787" y="479154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loud 104"/>
          <p:cNvSpPr/>
          <p:nvPr/>
        </p:nvSpPr>
        <p:spPr>
          <a:xfrm>
            <a:off x="4923269" y="456550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5386313" y="49920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loud 102"/>
          <p:cNvSpPr/>
          <p:nvPr/>
        </p:nvSpPr>
        <p:spPr>
          <a:xfrm>
            <a:off x="5257795" y="47660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5674345" y="513608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loud 100"/>
          <p:cNvSpPr/>
          <p:nvPr/>
        </p:nvSpPr>
        <p:spPr>
          <a:xfrm>
            <a:off x="5545827" y="491004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/>
          <p:nvPr/>
        </p:nvCxnSpPr>
        <p:spPr>
          <a:xfrm flipV="1">
            <a:off x="2578001" y="26992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loud 172"/>
          <p:cNvSpPr/>
          <p:nvPr/>
        </p:nvSpPr>
        <p:spPr>
          <a:xfrm>
            <a:off x="2449483" y="24731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2850535" y="287421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Cloud 170"/>
          <p:cNvSpPr/>
          <p:nvPr/>
        </p:nvSpPr>
        <p:spPr>
          <a:xfrm>
            <a:off x="2722017" y="264817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 flipV="1">
            <a:off x="3154065" y="304211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Cloud 168"/>
          <p:cNvSpPr/>
          <p:nvPr/>
        </p:nvSpPr>
        <p:spPr>
          <a:xfrm>
            <a:off x="3025547" y="281607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 flipV="1">
            <a:off x="3467611" y="321876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Cloud 166"/>
          <p:cNvSpPr/>
          <p:nvPr/>
        </p:nvSpPr>
        <p:spPr>
          <a:xfrm>
            <a:off x="3339093" y="299272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/>
          <p:nvPr/>
        </p:nvCxnSpPr>
        <p:spPr>
          <a:xfrm flipV="1">
            <a:off x="4738241" y="395433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Cloud 158"/>
          <p:cNvSpPr/>
          <p:nvPr/>
        </p:nvSpPr>
        <p:spPr>
          <a:xfrm>
            <a:off x="4609723" y="372829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/>
          <p:cNvCxnSpPr/>
          <p:nvPr/>
        </p:nvCxnSpPr>
        <p:spPr>
          <a:xfrm flipV="1">
            <a:off x="5067285" y="415486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loud 156"/>
          <p:cNvSpPr/>
          <p:nvPr/>
        </p:nvSpPr>
        <p:spPr>
          <a:xfrm>
            <a:off x="4938767" y="392882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5370815" y="432987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loud 154"/>
          <p:cNvSpPr/>
          <p:nvPr/>
        </p:nvSpPr>
        <p:spPr>
          <a:xfrm>
            <a:off x="5242297" y="410383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/>
          <p:cNvCxnSpPr/>
          <p:nvPr/>
        </p:nvCxnSpPr>
        <p:spPr>
          <a:xfrm flipV="1">
            <a:off x="5684361" y="451490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Cloud 152"/>
          <p:cNvSpPr/>
          <p:nvPr/>
        </p:nvSpPr>
        <p:spPr>
          <a:xfrm>
            <a:off x="5555843" y="428886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6018887" y="471543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loud 150"/>
          <p:cNvSpPr/>
          <p:nvPr/>
        </p:nvSpPr>
        <p:spPr>
          <a:xfrm>
            <a:off x="5890369" y="448939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6306919" y="485944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Cloud 148"/>
          <p:cNvSpPr/>
          <p:nvPr/>
        </p:nvSpPr>
        <p:spPr>
          <a:xfrm>
            <a:off x="6178401" y="463340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V="1">
            <a:off x="3070661" y="244489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Cloud 212"/>
          <p:cNvSpPr/>
          <p:nvPr/>
        </p:nvSpPr>
        <p:spPr>
          <a:xfrm>
            <a:off x="2942143" y="221885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 flipV="1">
            <a:off x="3343195" y="261990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Cloud 210"/>
          <p:cNvSpPr/>
          <p:nvPr/>
        </p:nvSpPr>
        <p:spPr>
          <a:xfrm>
            <a:off x="3214677" y="239386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 flipV="1">
            <a:off x="3646725" y="278780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Cloud 208"/>
          <p:cNvSpPr/>
          <p:nvPr/>
        </p:nvSpPr>
        <p:spPr>
          <a:xfrm>
            <a:off x="3518207" y="256176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3960271" y="296444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loud 206"/>
          <p:cNvSpPr/>
          <p:nvPr/>
        </p:nvSpPr>
        <p:spPr>
          <a:xfrm>
            <a:off x="3831753" y="273840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/>
          <p:cNvCxnSpPr/>
          <p:nvPr/>
        </p:nvCxnSpPr>
        <p:spPr>
          <a:xfrm flipV="1">
            <a:off x="5230901" y="37000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Cloud 198"/>
          <p:cNvSpPr/>
          <p:nvPr/>
        </p:nvSpPr>
        <p:spPr>
          <a:xfrm>
            <a:off x="5102383" y="34739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/>
          <p:cNvCxnSpPr/>
          <p:nvPr/>
        </p:nvCxnSpPr>
        <p:spPr>
          <a:xfrm flipV="1">
            <a:off x="5559945" y="39005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Cloud 196"/>
          <p:cNvSpPr/>
          <p:nvPr/>
        </p:nvSpPr>
        <p:spPr>
          <a:xfrm>
            <a:off x="5431427" y="36745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 flipV="1">
            <a:off x="5863475" y="40755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Cloud 194"/>
          <p:cNvSpPr/>
          <p:nvPr/>
        </p:nvSpPr>
        <p:spPr>
          <a:xfrm>
            <a:off x="5734957" y="38495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Connector 191"/>
          <p:cNvCxnSpPr/>
          <p:nvPr/>
        </p:nvCxnSpPr>
        <p:spPr>
          <a:xfrm flipV="1">
            <a:off x="6177021" y="426059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Cloud 192"/>
          <p:cNvSpPr/>
          <p:nvPr/>
        </p:nvSpPr>
        <p:spPr>
          <a:xfrm>
            <a:off x="6048503" y="403455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6511547" y="446111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loud 190"/>
          <p:cNvSpPr/>
          <p:nvPr/>
        </p:nvSpPr>
        <p:spPr>
          <a:xfrm>
            <a:off x="6383029" y="423507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 flipV="1">
            <a:off x="6799579" y="46051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Cloud 188"/>
          <p:cNvSpPr/>
          <p:nvPr/>
        </p:nvSpPr>
        <p:spPr>
          <a:xfrm>
            <a:off x="6671061" y="43790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2" name="Straight Connector 251"/>
          <p:cNvCxnSpPr/>
          <p:nvPr/>
        </p:nvCxnSpPr>
        <p:spPr>
          <a:xfrm flipV="1">
            <a:off x="3572666" y="218170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Cloud 252"/>
          <p:cNvSpPr/>
          <p:nvPr/>
        </p:nvSpPr>
        <p:spPr>
          <a:xfrm>
            <a:off x="3444148" y="195566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Connector 249"/>
          <p:cNvCxnSpPr/>
          <p:nvPr/>
        </p:nvCxnSpPr>
        <p:spPr>
          <a:xfrm flipV="1">
            <a:off x="3845200" y="235671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Cloud 250"/>
          <p:cNvSpPr/>
          <p:nvPr/>
        </p:nvSpPr>
        <p:spPr>
          <a:xfrm>
            <a:off x="3716682" y="213067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Connector 247"/>
          <p:cNvCxnSpPr/>
          <p:nvPr/>
        </p:nvCxnSpPr>
        <p:spPr>
          <a:xfrm flipV="1">
            <a:off x="4148730" y="252461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Cloud 248"/>
          <p:cNvSpPr/>
          <p:nvPr/>
        </p:nvSpPr>
        <p:spPr>
          <a:xfrm>
            <a:off x="4020212" y="229857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/>
          <p:cNvCxnSpPr/>
          <p:nvPr/>
        </p:nvCxnSpPr>
        <p:spPr>
          <a:xfrm flipV="1">
            <a:off x="4462276" y="2701258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Cloud 246"/>
          <p:cNvSpPr/>
          <p:nvPr/>
        </p:nvSpPr>
        <p:spPr>
          <a:xfrm>
            <a:off x="4333758" y="2475218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8" name="Straight Connector 237"/>
          <p:cNvCxnSpPr/>
          <p:nvPr/>
        </p:nvCxnSpPr>
        <p:spPr>
          <a:xfrm flipV="1">
            <a:off x="5732906" y="3436836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Cloud 238"/>
          <p:cNvSpPr/>
          <p:nvPr/>
        </p:nvSpPr>
        <p:spPr>
          <a:xfrm>
            <a:off x="5604388" y="3210796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Connector 235"/>
          <p:cNvCxnSpPr/>
          <p:nvPr/>
        </p:nvCxnSpPr>
        <p:spPr>
          <a:xfrm flipV="1">
            <a:off x="6061950" y="363736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loud 236"/>
          <p:cNvSpPr/>
          <p:nvPr/>
        </p:nvSpPr>
        <p:spPr>
          <a:xfrm>
            <a:off x="5933432" y="341132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 flipV="1">
            <a:off x="6365480" y="381237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Cloud 234"/>
          <p:cNvSpPr/>
          <p:nvPr/>
        </p:nvSpPr>
        <p:spPr>
          <a:xfrm>
            <a:off x="6236962" y="358633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Connector 231"/>
          <p:cNvCxnSpPr/>
          <p:nvPr/>
        </p:nvCxnSpPr>
        <p:spPr>
          <a:xfrm flipV="1">
            <a:off x="6679026" y="3997402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Cloud 232"/>
          <p:cNvSpPr/>
          <p:nvPr/>
        </p:nvSpPr>
        <p:spPr>
          <a:xfrm>
            <a:off x="6550508" y="3771362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/>
          <p:cNvCxnSpPr/>
          <p:nvPr/>
        </p:nvCxnSpPr>
        <p:spPr>
          <a:xfrm flipV="1">
            <a:off x="7013552" y="4197928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Cloud 230"/>
          <p:cNvSpPr/>
          <p:nvPr/>
        </p:nvSpPr>
        <p:spPr>
          <a:xfrm>
            <a:off x="6885034" y="3971888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 flipV="1">
            <a:off x="7301584" y="4341944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Cloud 228"/>
          <p:cNvSpPr/>
          <p:nvPr/>
        </p:nvSpPr>
        <p:spPr>
          <a:xfrm>
            <a:off x="7173066" y="4115904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2" name="Straight Connector 291"/>
          <p:cNvCxnSpPr/>
          <p:nvPr/>
        </p:nvCxnSpPr>
        <p:spPr>
          <a:xfrm flipV="1">
            <a:off x="4465707" y="172481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Cloud 292"/>
          <p:cNvSpPr/>
          <p:nvPr/>
        </p:nvSpPr>
        <p:spPr>
          <a:xfrm>
            <a:off x="4337189" y="149877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0" name="Straight Connector 289"/>
          <p:cNvCxnSpPr/>
          <p:nvPr/>
        </p:nvCxnSpPr>
        <p:spPr>
          <a:xfrm flipV="1">
            <a:off x="4738241" y="18998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Cloud 290"/>
          <p:cNvSpPr/>
          <p:nvPr/>
        </p:nvSpPr>
        <p:spPr>
          <a:xfrm>
            <a:off x="4609723" y="16737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/>
          <p:cNvCxnSpPr/>
          <p:nvPr/>
        </p:nvCxnSpPr>
        <p:spPr>
          <a:xfrm flipV="1">
            <a:off x="5041771" y="206772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Cloud 288"/>
          <p:cNvSpPr/>
          <p:nvPr/>
        </p:nvSpPr>
        <p:spPr>
          <a:xfrm>
            <a:off x="4913253" y="184168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6" name="Straight Connector 285"/>
          <p:cNvCxnSpPr/>
          <p:nvPr/>
        </p:nvCxnSpPr>
        <p:spPr>
          <a:xfrm flipV="1">
            <a:off x="5355317" y="22443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Cloud 286"/>
          <p:cNvSpPr/>
          <p:nvPr/>
        </p:nvSpPr>
        <p:spPr>
          <a:xfrm>
            <a:off x="5226799" y="20183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6625947" y="297994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Cloud 278"/>
          <p:cNvSpPr/>
          <p:nvPr/>
        </p:nvSpPr>
        <p:spPr>
          <a:xfrm>
            <a:off x="6497429" y="275390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flipV="1">
            <a:off x="6954991" y="318047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Cloud 276"/>
          <p:cNvSpPr/>
          <p:nvPr/>
        </p:nvSpPr>
        <p:spPr>
          <a:xfrm>
            <a:off x="6826473" y="295443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4" name="Straight Connector 273"/>
          <p:cNvCxnSpPr/>
          <p:nvPr/>
        </p:nvCxnSpPr>
        <p:spPr>
          <a:xfrm flipV="1">
            <a:off x="7258521" y="335548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Cloud 274"/>
          <p:cNvSpPr/>
          <p:nvPr/>
        </p:nvSpPr>
        <p:spPr>
          <a:xfrm>
            <a:off x="7130003" y="312944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Connector 271"/>
          <p:cNvCxnSpPr/>
          <p:nvPr/>
        </p:nvCxnSpPr>
        <p:spPr>
          <a:xfrm flipV="1">
            <a:off x="7572067" y="354051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Cloud 272"/>
          <p:cNvSpPr/>
          <p:nvPr/>
        </p:nvSpPr>
        <p:spPr>
          <a:xfrm>
            <a:off x="7443549" y="331447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flipV="1">
            <a:off x="7906593" y="374103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Cloud 270"/>
          <p:cNvSpPr/>
          <p:nvPr/>
        </p:nvSpPr>
        <p:spPr>
          <a:xfrm>
            <a:off x="7778075" y="351499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8" name="Straight Connector 267"/>
          <p:cNvCxnSpPr/>
          <p:nvPr/>
        </p:nvCxnSpPr>
        <p:spPr>
          <a:xfrm flipV="1">
            <a:off x="8194625" y="38850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Cloud 268"/>
          <p:cNvSpPr/>
          <p:nvPr/>
        </p:nvSpPr>
        <p:spPr>
          <a:xfrm>
            <a:off x="8066107" y="36590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2" name="Straight Connector 331"/>
          <p:cNvCxnSpPr/>
          <p:nvPr/>
        </p:nvCxnSpPr>
        <p:spPr>
          <a:xfrm flipV="1">
            <a:off x="4018161" y="196773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Cloud 332"/>
          <p:cNvSpPr/>
          <p:nvPr/>
        </p:nvSpPr>
        <p:spPr>
          <a:xfrm>
            <a:off x="3889643" y="174169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/>
          <p:cNvCxnSpPr/>
          <p:nvPr/>
        </p:nvCxnSpPr>
        <p:spPr>
          <a:xfrm flipV="1">
            <a:off x="4290695" y="214274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Cloud 330"/>
          <p:cNvSpPr/>
          <p:nvPr/>
        </p:nvSpPr>
        <p:spPr>
          <a:xfrm>
            <a:off x="4162177" y="191670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/>
          <p:nvPr/>
        </p:nvCxnSpPr>
        <p:spPr>
          <a:xfrm flipV="1">
            <a:off x="4594225" y="231064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Cloud 328"/>
          <p:cNvSpPr/>
          <p:nvPr/>
        </p:nvSpPr>
        <p:spPr>
          <a:xfrm>
            <a:off x="4465707" y="208460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Connector 325"/>
          <p:cNvCxnSpPr/>
          <p:nvPr/>
        </p:nvCxnSpPr>
        <p:spPr>
          <a:xfrm flipV="1">
            <a:off x="4907771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Cloud 326"/>
          <p:cNvSpPr/>
          <p:nvPr/>
        </p:nvSpPr>
        <p:spPr>
          <a:xfrm>
            <a:off x="4779253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178401" y="32228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Cloud 318"/>
          <p:cNvSpPr/>
          <p:nvPr/>
        </p:nvSpPr>
        <p:spPr>
          <a:xfrm>
            <a:off x="6049883" y="29968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6" name="Straight Connector 315"/>
          <p:cNvCxnSpPr/>
          <p:nvPr/>
        </p:nvCxnSpPr>
        <p:spPr>
          <a:xfrm flipV="1">
            <a:off x="6507445" y="342338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Cloud 316"/>
          <p:cNvSpPr/>
          <p:nvPr/>
        </p:nvSpPr>
        <p:spPr>
          <a:xfrm>
            <a:off x="6378927" y="319734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4" name="Straight Connector 313"/>
          <p:cNvCxnSpPr/>
          <p:nvPr/>
        </p:nvCxnSpPr>
        <p:spPr>
          <a:xfrm flipV="1">
            <a:off x="6810975" y="359840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Cloud 314"/>
          <p:cNvSpPr/>
          <p:nvPr/>
        </p:nvSpPr>
        <p:spPr>
          <a:xfrm>
            <a:off x="6682457" y="337236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2" name="Straight Connector 311"/>
          <p:cNvCxnSpPr/>
          <p:nvPr/>
        </p:nvCxnSpPr>
        <p:spPr>
          <a:xfrm flipV="1">
            <a:off x="7124521" y="378342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Cloud 312"/>
          <p:cNvSpPr/>
          <p:nvPr/>
        </p:nvSpPr>
        <p:spPr>
          <a:xfrm>
            <a:off x="6996003" y="355738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0" name="Straight Connector 309"/>
          <p:cNvCxnSpPr/>
          <p:nvPr/>
        </p:nvCxnSpPr>
        <p:spPr>
          <a:xfrm flipV="1">
            <a:off x="7459047" y="398395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Cloud 310"/>
          <p:cNvSpPr/>
          <p:nvPr/>
        </p:nvSpPr>
        <p:spPr>
          <a:xfrm>
            <a:off x="7330529" y="375791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" name="Straight Connector 307"/>
          <p:cNvCxnSpPr/>
          <p:nvPr/>
        </p:nvCxnSpPr>
        <p:spPr>
          <a:xfrm flipV="1">
            <a:off x="7747079" y="412797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Cloud 308"/>
          <p:cNvSpPr/>
          <p:nvPr/>
        </p:nvSpPr>
        <p:spPr>
          <a:xfrm>
            <a:off x="7618561" y="390193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2" name="Straight Connector 371"/>
          <p:cNvCxnSpPr/>
          <p:nvPr/>
        </p:nvCxnSpPr>
        <p:spPr>
          <a:xfrm flipV="1">
            <a:off x="4969763" y="146367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Cloud 372"/>
          <p:cNvSpPr/>
          <p:nvPr/>
        </p:nvSpPr>
        <p:spPr>
          <a:xfrm>
            <a:off x="4841245" y="123763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0" name="Straight Connector 369"/>
          <p:cNvCxnSpPr/>
          <p:nvPr/>
        </p:nvCxnSpPr>
        <p:spPr>
          <a:xfrm flipV="1">
            <a:off x="5242297" y="163868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loud 370"/>
          <p:cNvSpPr/>
          <p:nvPr/>
        </p:nvSpPr>
        <p:spPr>
          <a:xfrm>
            <a:off x="5113779" y="141264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8" name="Straight Connector 367"/>
          <p:cNvCxnSpPr/>
          <p:nvPr/>
        </p:nvCxnSpPr>
        <p:spPr>
          <a:xfrm flipV="1">
            <a:off x="5545827" y="18065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Cloud 368"/>
          <p:cNvSpPr/>
          <p:nvPr/>
        </p:nvSpPr>
        <p:spPr>
          <a:xfrm>
            <a:off x="5417309" y="15805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6" name="Straight Connector 365"/>
          <p:cNvCxnSpPr/>
          <p:nvPr/>
        </p:nvCxnSpPr>
        <p:spPr>
          <a:xfrm flipV="1">
            <a:off x="5859373" y="198322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Cloud 366"/>
          <p:cNvSpPr/>
          <p:nvPr/>
        </p:nvSpPr>
        <p:spPr>
          <a:xfrm>
            <a:off x="5730855" y="175718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8" name="Straight Connector 357"/>
          <p:cNvCxnSpPr/>
          <p:nvPr/>
        </p:nvCxnSpPr>
        <p:spPr>
          <a:xfrm flipV="1">
            <a:off x="7130003" y="27188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Cloud 358"/>
          <p:cNvSpPr/>
          <p:nvPr/>
        </p:nvSpPr>
        <p:spPr>
          <a:xfrm>
            <a:off x="7001485" y="24927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6" name="Straight Connector 355"/>
          <p:cNvCxnSpPr/>
          <p:nvPr/>
        </p:nvCxnSpPr>
        <p:spPr>
          <a:xfrm flipV="1">
            <a:off x="7459047" y="291933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Cloud 356"/>
          <p:cNvSpPr/>
          <p:nvPr/>
        </p:nvSpPr>
        <p:spPr>
          <a:xfrm>
            <a:off x="7330529" y="269329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4" name="Straight Connector 353"/>
          <p:cNvCxnSpPr/>
          <p:nvPr/>
        </p:nvCxnSpPr>
        <p:spPr>
          <a:xfrm flipV="1">
            <a:off x="7762577" y="309434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Cloud 354"/>
          <p:cNvSpPr/>
          <p:nvPr/>
        </p:nvSpPr>
        <p:spPr>
          <a:xfrm>
            <a:off x="7634059" y="286830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2" name="Straight Connector 351"/>
          <p:cNvCxnSpPr/>
          <p:nvPr/>
        </p:nvCxnSpPr>
        <p:spPr>
          <a:xfrm flipV="1">
            <a:off x="8076123" y="327937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loud 352"/>
          <p:cNvSpPr/>
          <p:nvPr/>
        </p:nvSpPr>
        <p:spPr>
          <a:xfrm>
            <a:off x="7947605" y="305333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0" name="Straight Connector 349"/>
          <p:cNvCxnSpPr/>
          <p:nvPr/>
        </p:nvCxnSpPr>
        <p:spPr>
          <a:xfrm flipV="1">
            <a:off x="8410649" y="347989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Cloud 350"/>
          <p:cNvSpPr/>
          <p:nvPr/>
        </p:nvSpPr>
        <p:spPr>
          <a:xfrm>
            <a:off x="8282131" y="325385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8" name="Straight Connector 347"/>
          <p:cNvCxnSpPr/>
          <p:nvPr/>
        </p:nvCxnSpPr>
        <p:spPr>
          <a:xfrm flipV="1">
            <a:off x="8698681" y="362391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Cloud 348"/>
          <p:cNvSpPr/>
          <p:nvPr/>
        </p:nvSpPr>
        <p:spPr>
          <a:xfrm>
            <a:off x="8570163" y="339787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2" name="Straight Connector 411"/>
          <p:cNvCxnSpPr/>
          <p:nvPr/>
        </p:nvCxnSpPr>
        <p:spPr>
          <a:xfrm flipV="1">
            <a:off x="5473819" y="123215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Cloud 412"/>
          <p:cNvSpPr/>
          <p:nvPr/>
        </p:nvSpPr>
        <p:spPr>
          <a:xfrm>
            <a:off x="5345301" y="100611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" name="Straight Connector 409"/>
          <p:cNvCxnSpPr/>
          <p:nvPr/>
        </p:nvCxnSpPr>
        <p:spPr>
          <a:xfrm flipV="1">
            <a:off x="5746353" y="140716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Cloud 410"/>
          <p:cNvSpPr/>
          <p:nvPr/>
        </p:nvSpPr>
        <p:spPr>
          <a:xfrm>
            <a:off x="5617835" y="118112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8" name="Straight Connector 407"/>
          <p:cNvCxnSpPr/>
          <p:nvPr/>
        </p:nvCxnSpPr>
        <p:spPr>
          <a:xfrm flipV="1">
            <a:off x="6049883" y="157506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Cloud 408"/>
          <p:cNvSpPr/>
          <p:nvPr/>
        </p:nvSpPr>
        <p:spPr>
          <a:xfrm>
            <a:off x="5921365" y="134902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6" name="Straight Connector 405"/>
          <p:cNvCxnSpPr/>
          <p:nvPr/>
        </p:nvCxnSpPr>
        <p:spPr>
          <a:xfrm flipV="1">
            <a:off x="6363429" y="175170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Cloud 406"/>
          <p:cNvSpPr/>
          <p:nvPr/>
        </p:nvSpPr>
        <p:spPr>
          <a:xfrm>
            <a:off x="6234911" y="152566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8" name="Straight Connector 397"/>
          <p:cNvCxnSpPr/>
          <p:nvPr/>
        </p:nvCxnSpPr>
        <p:spPr>
          <a:xfrm flipV="1">
            <a:off x="7634059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Cloud 398"/>
          <p:cNvSpPr/>
          <p:nvPr/>
        </p:nvSpPr>
        <p:spPr>
          <a:xfrm>
            <a:off x="7505541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6" name="Straight Connector 395"/>
          <p:cNvCxnSpPr/>
          <p:nvPr/>
        </p:nvCxnSpPr>
        <p:spPr>
          <a:xfrm flipV="1">
            <a:off x="7963103" y="268781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Cloud 396"/>
          <p:cNvSpPr/>
          <p:nvPr/>
        </p:nvSpPr>
        <p:spPr>
          <a:xfrm>
            <a:off x="7834585" y="246177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4" name="Straight Connector 393"/>
          <p:cNvCxnSpPr/>
          <p:nvPr/>
        </p:nvCxnSpPr>
        <p:spPr>
          <a:xfrm flipV="1">
            <a:off x="8266633" y="286282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Cloud 394"/>
          <p:cNvSpPr/>
          <p:nvPr/>
        </p:nvSpPr>
        <p:spPr>
          <a:xfrm>
            <a:off x="8138115" y="263678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2" name="Straight Connector 391"/>
          <p:cNvCxnSpPr/>
          <p:nvPr/>
        </p:nvCxnSpPr>
        <p:spPr>
          <a:xfrm flipV="1">
            <a:off x="8580179" y="30478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Cloud 392"/>
          <p:cNvSpPr/>
          <p:nvPr/>
        </p:nvSpPr>
        <p:spPr>
          <a:xfrm>
            <a:off x="8451661" y="28218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0" name="Straight Connector 389"/>
          <p:cNvCxnSpPr/>
          <p:nvPr/>
        </p:nvCxnSpPr>
        <p:spPr>
          <a:xfrm flipV="1">
            <a:off x="8914705" y="324837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Cloud 390"/>
          <p:cNvSpPr/>
          <p:nvPr/>
        </p:nvSpPr>
        <p:spPr>
          <a:xfrm>
            <a:off x="8786187" y="302233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8" name="Straight Connector 387"/>
          <p:cNvCxnSpPr/>
          <p:nvPr/>
        </p:nvCxnSpPr>
        <p:spPr>
          <a:xfrm flipV="1">
            <a:off x="9202737" y="3392393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Cloud 388"/>
          <p:cNvSpPr/>
          <p:nvPr/>
        </p:nvSpPr>
        <p:spPr>
          <a:xfrm>
            <a:off x="9074219" y="3166353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2" name="Straight Connector 451"/>
          <p:cNvCxnSpPr/>
          <p:nvPr/>
        </p:nvCxnSpPr>
        <p:spPr>
          <a:xfrm flipV="1">
            <a:off x="5890369" y="103162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loud 452"/>
          <p:cNvSpPr/>
          <p:nvPr/>
        </p:nvSpPr>
        <p:spPr>
          <a:xfrm>
            <a:off x="5761851" y="80558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0" name="Straight Connector 449"/>
          <p:cNvCxnSpPr/>
          <p:nvPr/>
        </p:nvCxnSpPr>
        <p:spPr>
          <a:xfrm flipV="1">
            <a:off x="6162903" y="120663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Cloud 450"/>
          <p:cNvSpPr/>
          <p:nvPr/>
        </p:nvSpPr>
        <p:spPr>
          <a:xfrm>
            <a:off x="6034385" y="98059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8" name="Straight Connector 447"/>
          <p:cNvCxnSpPr/>
          <p:nvPr/>
        </p:nvCxnSpPr>
        <p:spPr>
          <a:xfrm flipV="1">
            <a:off x="6466433" y="137453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Cloud 448"/>
          <p:cNvSpPr/>
          <p:nvPr/>
        </p:nvSpPr>
        <p:spPr>
          <a:xfrm>
            <a:off x="6337915" y="114849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6" name="Straight Connector 445"/>
          <p:cNvCxnSpPr/>
          <p:nvPr/>
        </p:nvCxnSpPr>
        <p:spPr>
          <a:xfrm flipV="1">
            <a:off x="6779979" y="155118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Cloud 446"/>
          <p:cNvSpPr/>
          <p:nvPr/>
        </p:nvSpPr>
        <p:spPr>
          <a:xfrm>
            <a:off x="6651461" y="132514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8" name="Straight Connector 437"/>
          <p:cNvCxnSpPr/>
          <p:nvPr/>
        </p:nvCxnSpPr>
        <p:spPr>
          <a:xfrm flipV="1">
            <a:off x="8050609" y="2286759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Cloud 438"/>
          <p:cNvSpPr/>
          <p:nvPr/>
        </p:nvSpPr>
        <p:spPr>
          <a:xfrm>
            <a:off x="7922091" y="2060719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6" name="Straight Connector 435"/>
          <p:cNvCxnSpPr/>
          <p:nvPr/>
        </p:nvCxnSpPr>
        <p:spPr>
          <a:xfrm flipV="1">
            <a:off x="8379653" y="248728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Cloud 436"/>
          <p:cNvSpPr/>
          <p:nvPr/>
        </p:nvSpPr>
        <p:spPr>
          <a:xfrm>
            <a:off x="8251135" y="226124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4" name="Straight Connector 433"/>
          <p:cNvCxnSpPr/>
          <p:nvPr/>
        </p:nvCxnSpPr>
        <p:spPr>
          <a:xfrm flipV="1">
            <a:off x="8683183" y="266229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Cloud 434"/>
          <p:cNvSpPr/>
          <p:nvPr/>
        </p:nvSpPr>
        <p:spPr>
          <a:xfrm>
            <a:off x="8554665" y="243625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2" name="Straight Connector 431"/>
          <p:cNvCxnSpPr/>
          <p:nvPr/>
        </p:nvCxnSpPr>
        <p:spPr>
          <a:xfrm flipV="1">
            <a:off x="8996729" y="2847325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Cloud 432"/>
          <p:cNvSpPr/>
          <p:nvPr/>
        </p:nvSpPr>
        <p:spPr>
          <a:xfrm>
            <a:off x="8868211" y="2621285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0" name="Straight Connector 429"/>
          <p:cNvCxnSpPr/>
          <p:nvPr/>
        </p:nvCxnSpPr>
        <p:spPr>
          <a:xfrm flipV="1">
            <a:off x="9331255" y="3047851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Cloud 430"/>
          <p:cNvSpPr/>
          <p:nvPr/>
        </p:nvSpPr>
        <p:spPr>
          <a:xfrm>
            <a:off x="9202737" y="2821811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8" name="Straight Connector 427"/>
          <p:cNvCxnSpPr/>
          <p:nvPr/>
        </p:nvCxnSpPr>
        <p:spPr>
          <a:xfrm flipV="1">
            <a:off x="9619287" y="3191867"/>
            <a:ext cx="0" cy="3345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Cloud 428"/>
          <p:cNvSpPr/>
          <p:nvPr/>
        </p:nvSpPr>
        <p:spPr>
          <a:xfrm>
            <a:off x="9490769" y="2965827"/>
            <a:ext cx="288032" cy="488558"/>
          </a:xfrm>
          <a:prstGeom prst="clou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3" name="Picture 46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7" y="2027672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6" name="Picture 46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19" y="422014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sunset" dir="t"/>
          </a:scene3d>
          <a:sp3d prstMaterial="translucentPowder"/>
        </p:spPr>
      </p:pic>
      <p:pic>
        <p:nvPicPr>
          <p:cNvPr id="467" name="Picture 46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47" y="515504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0" name="Picture 46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1000" scaling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00" y="2873880"/>
            <a:ext cx="1666200" cy="124832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stA="54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morning" dir="t">
              <a:rot lat="0" lon="0" rev="4200000"/>
            </a:lightRig>
          </a:scene3d>
          <a:sp3d prstMaterial="translucentPowder"/>
        </p:spPr>
      </p:pic>
      <p:pic>
        <p:nvPicPr>
          <p:cNvPr id="472" name="Picture 47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45" y="195591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3" name="Picture 47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25" y="1463250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7" name="Picture 47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54" y="75079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79" name="Picture 47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05" y="304742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80" name="Picture 47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55" y="1589566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sp>
        <p:nvSpPr>
          <p:cNvPr id="8" name="Right Arrow 7"/>
          <p:cNvSpPr/>
          <p:nvPr/>
        </p:nvSpPr>
        <p:spPr>
          <a:xfrm rot="19951063">
            <a:off x="1122218" y="5079581"/>
            <a:ext cx="694691" cy="293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9468" y="5015539"/>
            <a:ext cx="806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10387538" y="-74208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2" y="137949"/>
            <a:ext cx="903534" cy="157253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freezing" dir="t"/>
          </a:scene3d>
          <a:sp3d prstMaterial="translucentPowder"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16379" b="18054"/>
          <a:stretch/>
        </p:blipFill>
        <p:spPr>
          <a:xfrm rot="20706496" flipH="1">
            <a:off x="192935" y="4285666"/>
            <a:ext cx="1459753" cy="875938"/>
          </a:xfrm>
          <a:prstGeom prst="rect">
            <a:avLst/>
          </a:prstGeom>
        </p:spPr>
      </p:pic>
      <p:pic>
        <p:nvPicPr>
          <p:cNvPr id="241" name="Picture 24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244">
            <a:off x="3891448" y="2677056"/>
            <a:ext cx="2878902" cy="758308"/>
          </a:xfrm>
          <a:prstGeom prst="rect">
            <a:avLst/>
          </a:prstGeom>
        </p:spPr>
      </p:pic>
      <p:grpSp>
        <p:nvGrpSpPr>
          <p:cNvPr id="240" name="Group 239"/>
          <p:cNvGrpSpPr/>
          <p:nvPr/>
        </p:nvGrpSpPr>
        <p:grpSpPr>
          <a:xfrm>
            <a:off x="0" y="6105775"/>
            <a:ext cx="12192000" cy="766293"/>
            <a:chOff x="0" y="6105775"/>
            <a:chExt cx="12192000" cy="766293"/>
          </a:xfrm>
        </p:grpSpPr>
        <p:sp>
          <p:nvSpPr>
            <p:cNvPr id="242" name="Rectangle 241"/>
            <p:cNvSpPr/>
            <p:nvPr/>
          </p:nvSpPr>
          <p:spPr>
            <a:xfrm>
              <a:off x="0" y="6105775"/>
              <a:ext cx="12192000" cy="76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3" name="Picture 242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427" y="6162048"/>
              <a:ext cx="2637768" cy="680050"/>
            </a:xfrm>
            <a:prstGeom prst="rect">
              <a:avLst/>
            </a:prstGeom>
          </p:spPr>
        </p:pic>
      </p:grpSp>
      <p:sp>
        <p:nvSpPr>
          <p:cNvPr id="244" name="TextBox 243"/>
          <p:cNvSpPr txBox="1"/>
          <p:nvPr/>
        </p:nvSpPr>
        <p:spPr>
          <a:xfrm rot="19929532">
            <a:off x="2284495" y="473869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Dự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endParaRPr lang="en-US" dirty="0" smtClean="0"/>
          </a:p>
          <a:p>
            <a:pPr algn="ctr"/>
            <a:r>
              <a:rPr lang="en-US" dirty="0" err="1" smtClean="0"/>
              <a:t>Tháng</a:t>
            </a:r>
            <a:r>
              <a:rPr lang="en-US" dirty="0" smtClean="0"/>
              <a:t> 6 </a:t>
            </a:r>
            <a:r>
              <a:rPr lang="en-US" dirty="0" err="1" smtClean="0"/>
              <a:t>năm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254" name="TextBox 253"/>
          <p:cNvSpPr txBox="1"/>
          <p:nvPr/>
        </p:nvSpPr>
        <p:spPr>
          <a:xfrm>
            <a:off x="68487" y="22202"/>
            <a:ext cx="499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Lộ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trình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5294" y="6103530"/>
            <a:ext cx="99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6/2018 </a:t>
            </a:r>
            <a:r>
              <a:rPr lang="en-US" sz="2000" dirty="0" err="1" smtClean="0"/>
              <a:t>trở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, </a:t>
            </a:r>
            <a:r>
              <a:rPr lang="en-US" sz="2000" dirty="0" err="1" smtClean="0"/>
              <a:t>triển</a:t>
            </a:r>
            <a:r>
              <a:rPr lang="en-US" sz="2000" dirty="0" smtClean="0"/>
              <a:t> </a:t>
            </a:r>
            <a:r>
              <a:rPr lang="en-US" sz="2000" dirty="0" err="1" smtClean="0"/>
              <a:t>khai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huấn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40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ty</a:t>
            </a:r>
            <a:r>
              <a:rPr lang="en-US" sz="2000" dirty="0" smtClean="0"/>
              <a:t>, 40.000 </a:t>
            </a:r>
            <a:r>
              <a:rPr lang="en-US" sz="2000" dirty="0" err="1" smtClean="0"/>
              <a:t>nông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chứng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UTZ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 </a:t>
            </a:r>
            <a:r>
              <a:rPr lang="en-US" sz="2000" dirty="0" err="1" smtClean="0"/>
              <a:t>rộng</a:t>
            </a:r>
            <a:r>
              <a:rPr lang="en-US" sz="2000" dirty="0" smtClean="0"/>
              <a:t> </a:t>
            </a:r>
            <a:r>
              <a:rPr lang="en-US" sz="2000" dirty="0" err="1" smtClean="0"/>
              <a:t>toàn</a:t>
            </a:r>
            <a:r>
              <a:rPr lang="en-US" sz="2000" dirty="0" smtClean="0"/>
              <a:t> </a:t>
            </a:r>
            <a:r>
              <a:rPr lang="en-US" sz="2000" dirty="0" err="1" smtClean="0"/>
              <a:t>quốc</a:t>
            </a:r>
            <a:r>
              <a:rPr lang="en-US" sz="2000" dirty="0" smtClean="0"/>
              <a:t> qua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,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án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95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83011" y="1761484"/>
            <a:ext cx="82682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Tóm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tắt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về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hướng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dẫn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sử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dụng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GREENCoffee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qua app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trên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điện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thoại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thông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minh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86079"/>
            <a:ext cx="12192000" cy="585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27" y="6260524"/>
            <a:ext cx="2637768" cy="680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91506" y="207769"/>
            <a:ext cx="2807594" cy="5370490"/>
            <a:chOff x="3175007" y="64071"/>
            <a:chExt cx="2807594" cy="5370490"/>
          </a:xfrm>
        </p:grpSpPr>
        <p:grpSp>
          <p:nvGrpSpPr>
            <p:cNvPr id="19" name="Group 18"/>
            <p:cNvGrpSpPr/>
            <p:nvPr/>
          </p:nvGrpSpPr>
          <p:grpSpPr>
            <a:xfrm>
              <a:off x="3175007" y="64071"/>
              <a:ext cx="2807594" cy="5370490"/>
              <a:chOff x="3512635" y="134410"/>
              <a:chExt cx="2807594" cy="53704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" t="2643" r="62226" b="4316"/>
              <a:stretch/>
            </p:blipFill>
            <p:spPr>
              <a:xfrm>
                <a:off x="3512635" y="134410"/>
                <a:ext cx="2807594" cy="537049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692938" y="688202"/>
                <a:ext cx="2459865" cy="4275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4" t="2981" r="5916" b="11147"/>
            <a:stretch/>
          </p:blipFill>
          <p:spPr>
            <a:xfrm>
              <a:off x="3339549" y="617863"/>
              <a:ext cx="2482440" cy="431727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242200" y="181265"/>
            <a:ext cx="3516645" cy="5370490"/>
            <a:chOff x="6672280" y="408626"/>
            <a:chExt cx="3516645" cy="5370490"/>
          </a:xfrm>
        </p:grpSpPr>
        <p:grpSp>
          <p:nvGrpSpPr>
            <p:cNvPr id="8" name="Group 7"/>
            <p:cNvGrpSpPr/>
            <p:nvPr/>
          </p:nvGrpSpPr>
          <p:grpSpPr>
            <a:xfrm>
              <a:off x="7500735" y="408626"/>
              <a:ext cx="2688190" cy="5370490"/>
              <a:chOff x="7500735" y="408626"/>
              <a:chExt cx="2688190" cy="537049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DDE6EF"/>
                  </a:clrFrom>
                  <a:clrTo>
                    <a:srgbClr val="DDE6E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1" t="22995" r="5797" b="21159"/>
              <a:stretch/>
            </p:blipFill>
            <p:spPr>
              <a:xfrm rot="5400000">
                <a:off x="6159585" y="1749776"/>
                <a:ext cx="5370490" cy="26881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4323" y="964379"/>
                <a:ext cx="2467517" cy="4217221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" t="20821" r="7516" b="23262"/>
            <a:stretch/>
          </p:blipFill>
          <p:spPr>
            <a:xfrm rot="19329874">
              <a:off x="6672280" y="4353957"/>
              <a:ext cx="1656910" cy="81984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81876" y="2769050"/>
            <a:ext cx="3910285" cy="2820811"/>
            <a:chOff x="3441700" y="3465512"/>
            <a:chExt cx="4235450" cy="2820811"/>
          </a:xfrm>
        </p:grpSpPr>
        <p:pic>
          <p:nvPicPr>
            <p:cNvPr id="28" name="Picture 2" descr="Image result for he dieu hanh IO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700" y="3465512"/>
              <a:ext cx="4235450" cy="2820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Image result for he dieu hanh IOS và androi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0" y="4211637"/>
              <a:ext cx="31337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391520" y="384317"/>
            <a:ext cx="4600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rbel" panose="020B0503020204020204" pitchFamily="34" charset="0"/>
              </a:rPr>
              <a:t>CÀI ĐẶT</a:t>
            </a:r>
          </a:p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App </a:t>
            </a:r>
            <a:r>
              <a:rPr lang="en-US" sz="2400" dirty="0" err="1" smtClean="0">
                <a:latin typeface="Corbel" panose="020B0503020204020204" pitchFamily="34" charset="0"/>
              </a:rPr>
              <a:t>của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GREENCoffee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cài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đặt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trên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điện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thoại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thông</a:t>
            </a:r>
            <a:r>
              <a:rPr lang="en-US" sz="2400" dirty="0" smtClean="0">
                <a:latin typeface="Corbel" panose="020B0503020204020204" pitchFamily="34" charset="0"/>
              </a:rPr>
              <a:t> minh </a:t>
            </a:r>
          </a:p>
          <a:p>
            <a:pPr algn="ctr"/>
            <a:r>
              <a:rPr lang="en-US" sz="2400" dirty="0" err="1" smtClean="0">
                <a:latin typeface="Corbel" panose="020B0503020204020204" pitchFamily="34" charset="0"/>
              </a:rPr>
              <a:t>với</a:t>
            </a:r>
            <a:r>
              <a:rPr lang="en-US" sz="2400" dirty="0" smtClean="0">
                <a:latin typeface="Corbel" panose="020B0503020204020204" pitchFamily="34" charset="0"/>
              </a:rPr>
              <a:t> 2 </a:t>
            </a:r>
            <a:r>
              <a:rPr lang="en-US" sz="2400" dirty="0" err="1" smtClean="0">
                <a:latin typeface="Corbel" panose="020B0503020204020204" pitchFamily="34" charset="0"/>
              </a:rPr>
              <a:t>hệ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điều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hành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14" y="5690681"/>
            <a:ext cx="5595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thứ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hướng</a:t>
            </a:r>
            <a:r>
              <a:rPr lang="en-US" sz="2400" dirty="0" smtClean="0"/>
              <a:t> </a:t>
            </a:r>
            <a:r>
              <a:rPr lang="en-US" sz="2400" dirty="0" err="1" smtClean="0"/>
              <a:t>dẫn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697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1416</Words>
  <Application>Microsoft Office PowerPoint</Application>
  <PresentationFormat>Widescreen</PresentationFormat>
  <Paragraphs>129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VanThiet</dc:creator>
  <cp:lastModifiedBy>VanThiet</cp:lastModifiedBy>
  <cp:revision>189</cp:revision>
  <dcterms:created xsi:type="dcterms:W3CDTF">2017-11-28T06:24:01Z</dcterms:created>
  <dcterms:modified xsi:type="dcterms:W3CDTF">2017-12-08T07:52:51Z</dcterms:modified>
</cp:coreProperties>
</file>