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628" r:id="rId3"/>
    <p:sldId id="266" r:id="rId4"/>
    <p:sldId id="581" r:id="rId5"/>
    <p:sldId id="627" r:id="rId6"/>
    <p:sldId id="582" r:id="rId7"/>
    <p:sldId id="583" r:id="rId8"/>
    <p:sldId id="584" r:id="rId9"/>
    <p:sldId id="603" r:id="rId10"/>
    <p:sldId id="592" r:id="rId11"/>
    <p:sldId id="593" r:id="rId12"/>
    <p:sldId id="594" r:id="rId13"/>
    <p:sldId id="595" r:id="rId14"/>
    <p:sldId id="596" r:id="rId15"/>
    <p:sldId id="597" r:id="rId16"/>
    <p:sldId id="598" r:id="rId17"/>
    <p:sldId id="599" r:id="rId18"/>
    <p:sldId id="600" r:id="rId19"/>
    <p:sldId id="619" r:id="rId20"/>
    <p:sldId id="601" r:id="rId21"/>
    <p:sldId id="602" r:id="rId22"/>
    <p:sldId id="586" r:id="rId23"/>
    <p:sldId id="587" r:id="rId24"/>
    <p:sldId id="588" r:id="rId25"/>
    <p:sldId id="589" r:id="rId26"/>
    <p:sldId id="591" r:id="rId27"/>
    <p:sldId id="257" r:id="rId28"/>
    <p:sldId id="626" r:id="rId29"/>
    <p:sldId id="299" r:id="rId30"/>
    <p:sldId id="300" r:id="rId31"/>
    <p:sldId id="358" r:id="rId32"/>
    <p:sldId id="620" r:id="rId33"/>
    <p:sldId id="566" r:id="rId34"/>
    <p:sldId id="609" r:id="rId35"/>
    <p:sldId id="621" r:id="rId36"/>
    <p:sldId id="394" r:id="rId37"/>
    <p:sldId id="605" r:id="rId38"/>
    <p:sldId id="624" r:id="rId39"/>
    <p:sldId id="410" r:id="rId40"/>
    <p:sldId id="411" r:id="rId41"/>
    <p:sldId id="611" r:id="rId42"/>
    <p:sldId id="606" r:id="rId43"/>
    <p:sldId id="401" r:id="rId44"/>
    <p:sldId id="458" r:id="rId45"/>
    <p:sldId id="610" r:id="rId46"/>
    <p:sldId id="607" r:id="rId47"/>
    <p:sldId id="625" r:id="rId48"/>
    <p:sldId id="623" r:id="rId49"/>
    <p:sldId id="477" r:id="rId50"/>
    <p:sldId id="480" r:id="rId51"/>
    <p:sldId id="608" r:id="rId52"/>
    <p:sldId id="493" r:id="rId53"/>
    <p:sldId id="569" r:id="rId54"/>
    <p:sldId id="520" r:id="rId55"/>
    <p:sldId id="556" r:id="rId56"/>
    <p:sldId id="557" r:id="rId57"/>
    <p:sldId id="558" r:id="rId58"/>
    <p:sldId id="559" r:id="rId59"/>
    <p:sldId id="560" r:id="rId60"/>
    <p:sldId id="612" r:id="rId61"/>
    <p:sldId id="613" r:id="rId62"/>
    <p:sldId id="261" r:id="rId63"/>
    <p:sldId id="614" r:id="rId64"/>
    <p:sldId id="535" r:id="rId65"/>
    <p:sldId id="617" r:id="rId66"/>
    <p:sldId id="536" r:id="rId67"/>
    <p:sldId id="618" r:id="rId68"/>
    <p:sldId id="532" r:id="rId69"/>
    <p:sldId id="622" r:id="rId70"/>
    <p:sldId id="564" r:id="rId71"/>
    <p:sldId id="352" r:id="rId72"/>
    <p:sldId id="356" r:id="rId73"/>
  </p:sldIdLst>
  <p:sldSz cx="12192000" cy="611981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3300"/>
    <a:srgbClr val="FF66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97" d="100"/>
          <a:sy n="97" d="100"/>
        </p:scale>
        <p:origin x="303"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001553"/>
            <a:ext cx="9144000" cy="2130602"/>
          </a:xfrm>
          <a:prstGeom prst="rect">
            <a:avLst/>
          </a:prstGeom>
        </p:spPr>
        <p:txBody>
          <a:bodyPr anchor="b"/>
          <a:lstStyle>
            <a:lvl1pPr algn="ctr">
              <a:defRPr sz="5354"/>
            </a:lvl1pPr>
          </a:lstStyle>
          <a:p>
            <a:r>
              <a:rPr lang="en-US"/>
              <a:t>Click to edit Master title style</a:t>
            </a:r>
            <a:endParaRPr lang="en-US" dirty="0"/>
          </a:p>
        </p:txBody>
      </p:sp>
      <p:sp>
        <p:nvSpPr>
          <p:cNvPr id="3" name="Subtitle 2"/>
          <p:cNvSpPr>
            <a:spLocks noGrp="1"/>
          </p:cNvSpPr>
          <p:nvPr>
            <p:ph type="subTitle" idx="1"/>
          </p:nvPr>
        </p:nvSpPr>
        <p:spPr>
          <a:xfrm>
            <a:off x="1524000" y="3214319"/>
            <a:ext cx="9144000" cy="1477538"/>
          </a:xfrm>
          <a:prstGeom prst="rect">
            <a:avLst/>
          </a:prstGeom>
        </p:spPr>
        <p:txBody>
          <a:bodyPr/>
          <a:lstStyle>
            <a:lvl1pPr marL="0" indent="0" algn="ctr">
              <a:buNone/>
              <a:defRPr sz="2142"/>
            </a:lvl1pPr>
            <a:lvl2pPr marL="408005" indent="0" algn="ctr">
              <a:buNone/>
              <a:defRPr sz="1785"/>
            </a:lvl2pPr>
            <a:lvl3pPr marL="816011" indent="0" algn="ctr">
              <a:buNone/>
              <a:defRPr sz="1606"/>
            </a:lvl3pPr>
            <a:lvl4pPr marL="1224016" indent="0" algn="ctr">
              <a:buNone/>
              <a:defRPr sz="1428"/>
            </a:lvl4pPr>
            <a:lvl5pPr marL="1632021" indent="0" algn="ctr">
              <a:buNone/>
              <a:defRPr sz="1428"/>
            </a:lvl5pPr>
            <a:lvl6pPr marL="2040026" indent="0" algn="ctr">
              <a:buNone/>
              <a:defRPr sz="1428"/>
            </a:lvl6pPr>
            <a:lvl7pPr marL="2448032" indent="0" algn="ctr">
              <a:buNone/>
              <a:defRPr sz="1428"/>
            </a:lvl7pPr>
            <a:lvl8pPr marL="2856037" indent="0" algn="ctr">
              <a:buNone/>
              <a:defRPr sz="1428"/>
            </a:lvl8pPr>
            <a:lvl9pPr marL="3264042" indent="0" algn="ctr">
              <a:buNone/>
              <a:defRPr sz="1428"/>
            </a:lvl9pPr>
          </a:lstStyle>
          <a:p>
            <a:r>
              <a:rPr lang="en-US"/>
              <a:t>Click to edit Master subtitle style</a:t>
            </a:r>
            <a:endParaRPr lang="en-US" dirty="0"/>
          </a:p>
        </p:txBody>
      </p:sp>
      <p:sp>
        <p:nvSpPr>
          <p:cNvPr id="4" name="Date Placeholder 3"/>
          <p:cNvSpPr>
            <a:spLocks noGrp="1"/>
          </p:cNvSpPr>
          <p:nvPr>
            <p:ph type="dt" sz="half" idx="10"/>
          </p:nvPr>
        </p:nvSpPr>
        <p:spPr>
          <a:xfrm>
            <a:off x="838200" y="5672161"/>
            <a:ext cx="2743200" cy="325823"/>
          </a:xfrm>
          <a:prstGeom prst="rect">
            <a:avLst/>
          </a:prstGeom>
        </p:spPr>
        <p:txBody>
          <a:bodyPr/>
          <a:lstStyle/>
          <a:p>
            <a:fld id="{96446B37-85BC-4557-8B84-7D692DE6F758}" type="datetimeFigureOut">
              <a:rPr lang="en-US" smtClean="0"/>
              <a:t>10/12/2017</a:t>
            </a:fld>
            <a:endParaRPr lang="en-US"/>
          </a:p>
        </p:txBody>
      </p:sp>
      <p:sp>
        <p:nvSpPr>
          <p:cNvPr id="5" name="Footer Placeholder 4"/>
          <p:cNvSpPr>
            <a:spLocks noGrp="1"/>
          </p:cNvSpPr>
          <p:nvPr>
            <p:ph type="ftr" sz="quarter" idx="11"/>
          </p:nvPr>
        </p:nvSpPr>
        <p:spPr>
          <a:xfrm>
            <a:off x="4038600" y="5672161"/>
            <a:ext cx="4114800" cy="325823"/>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5672161"/>
            <a:ext cx="2743200" cy="325823"/>
          </a:xfrm>
          <a:prstGeom prst="rect">
            <a:avLst/>
          </a:prstGeom>
        </p:spPr>
        <p:txBody>
          <a:bodyPr/>
          <a:lstStyle/>
          <a:p>
            <a:fld id="{72DE3806-DA55-4DF4-A48C-73BC660C0DA3}" type="slidenum">
              <a:rPr lang="en-US" smtClean="0"/>
              <a:t>‹#›</a:t>
            </a:fld>
            <a:endParaRPr lang="en-US"/>
          </a:p>
        </p:txBody>
      </p:sp>
    </p:spTree>
    <p:extLst>
      <p:ext uri="{BB962C8B-B14F-4D97-AF65-F5344CB8AC3E}">
        <p14:creationId xmlns:p14="http://schemas.microsoft.com/office/powerpoint/2010/main" val="1931967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25824"/>
            <a:ext cx="10515600" cy="1182881"/>
          </a:xfrm>
          <a:prstGeom prst="rect">
            <a:avLst/>
          </a:prstGeom>
        </p:spPr>
        <p:txBody>
          <a:bodyPr/>
          <a:lstStyle/>
          <a:p>
            <a:r>
              <a:rPr lang="en-US"/>
              <a:t>Click to edit Master title style</a:t>
            </a:r>
            <a:endParaRPr lang="en-US" dirty="0"/>
          </a:p>
        </p:txBody>
      </p:sp>
      <p:sp>
        <p:nvSpPr>
          <p:cNvPr id="3" name="Content Placeholder 2"/>
          <p:cNvSpPr>
            <a:spLocks noGrp="1"/>
          </p:cNvSpPr>
          <p:nvPr>
            <p:ph idx="1"/>
          </p:nvPr>
        </p:nvSpPr>
        <p:spPr>
          <a:xfrm>
            <a:off x="838200" y="1629117"/>
            <a:ext cx="10515600" cy="3882965"/>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5672161"/>
            <a:ext cx="2743200" cy="325823"/>
          </a:xfrm>
          <a:prstGeom prst="rect">
            <a:avLst/>
          </a:prstGeom>
        </p:spPr>
        <p:txBody>
          <a:bodyPr/>
          <a:lstStyle/>
          <a:p>
            <a:fld id="{96446B37-85BC-4557-8B84-7D692DE6F758}" type="datetimeFigureOut">
              <a:rPr lang="en-US" smtClean="0"/>
              <a:t>10/12/2017</a:t>
            </a:fld>
            <a:endParaRPr lang="en-US"/>
          </a:p>
        </p:txBody>
      </p:sp>
      <p:sp>
        <p:nvSpPr>
          <p:cNvPr id="5" name="Footer Placeholder 4"/>
          <p:cNvSpPr>
            <a:spLocks noGrp="1"/>
          </p:cNvSpPr>
          <p:nvPr>
            <p:ph type="ftr" sz="quarter" idx="11"/>
          </p:nvPr>
        </p:nvSpPr>
        <p:spPr>
          <a:xfrm>
            <a:off x="4038600" y="5672161"/>
            <a:ext cx="4114800" cy="325823"/>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5672161"/>
            <a:ext cx="2743200" cy="325823"/>
          </a:xfrm>
          <a:prstGeom prst="rect">
            <a:avLst/>
          </a:prstGeom>
        </p:spPr>
        <p:txBody>
          <a:bodyPr/>
          <a:lstStyle/>
          <a:p>
            <a:fld id="{72DE3806-DA55-4DF4-A48C-73BC660C0DA3}" type="slidenum">
              <a:rPr lang="en-US" smtClean="0"/>
              <a:t>‹#›</a:t>
            </a:fld>
            <a:endParaRPr lang="en-US"/>
          </a:p>
        </p:txBody>
      </p:sp>
    </p:spTree>
    <p:extLst>
      <p:ext uri="{BB962C8B-B14F-4D97-AF65-F5344CB8AC3E}">
        <p14:creationId xmlns:p14="http://schemas.microsoft.com/office/powerpoint/2010/main" val="3842150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525704"/>
            <a:ext cx="10515600" cy="2545672"/>
          </a:xfrm>
          <a:prstGeom prst="rect">
            <a:avLst/>
          </a:prstGeom>
        </p:spPr>
        <p:txBody>
          <a:bodyPr anchor="b"/>
          <a:lstStyle>
            <a:lvl1pPr>
              <a:defRPr sz="5354"/>
            </a:lvl1pPr>
          </a:lstStyle>
          <a:p>
            <a:r>
              <a:rPr lang="en-US"/>
              <a:t>Click to edit Master title style</a:t>
            </a:r>
            <a:endParaRPr lang="en-US" dirty="0"/>
          </a:p>
        </p:txBody>
      </p:sp>
      <p:sp>
        <p:nvSpPr>
          <p:cNvPr id="3" name="Text Placeholder 2"/>
          <p:cNvSpPr>
            <a:spLocks noGrp="1"/>
          </p:cNvSpPr>
          <p:nvPr>
            <p:ph type="body" idx="1"/>
          </p:nvPr>
        </p:nvSpPr>
        <p:spPr>
          <a:xfrm>
            <a:off x="831850" y="4095459"/>
            <a:ext cx="10515600" cy="1338709"/>
          </a:xfrm>
          <a:prstGeom prst="rect">
            <a:avLst/>
          </a:prstGeom>
        </p:spPr>
        <p:txBody>
          <a:bodyPr/>
          <a:lstStyle>
            <a:lvl1pPr marL="0" indent="0">
              <a:buNone/>
              <a:defRPr sz="2142">
                <a:solidFill>
                  <a:schemeClr val="tx1">
                    <a:tint val="75000"/>
                  </a:schemeClr>
                </a:solidFill>
              </a:defRPr>
            </a:lvl1pPr>
            <a:lvl2pPr marL="408005" indent="0">
              <a:buNone/>
              <a:defRPr sz="1785">
                <a:solidFill>
                  <a:schemeClr val="tx1">
                    <a:tint val="75000"/>
                  </a:schemeClr>
                </a:solidFill>
              </a:defRPr>
            </a:lvl2pPr>
            <a:lvl3pPr marL="816011" indent="0">
              <a:buNone/>
              <a:defRPr sz="1606">
                <a:solidFill>
                  <a:schemeClr val="tx1">
                    <a:tint val="75000"/>
                  </a:schemeClr>
                </a:solidFill>
              </a:defRPr>
            </a:lvl3pPr>
            <a:lvl4pPr marL="1224016" indent="0">
              <a:buNone/>
              <a:defRPr sz="1428">
                <a:solidFill>
                  <a:schemeClr val="tx1">
                    <a:tint val="75000"/>
                  </a:schemeClr>
                </a:solidFill>
              </a:defRPr>
            </a:lvl4pPr>
            <a:lvl5pPr marL="1632021" indent="0">
              <a:buNone/>
              <a:defRPr sz="1428">
                <a:solidFill>
                  <a:schemeClr val="tx1">
                    <a:tint val="75000"/>
                  </a:schemeClr>
                </a:solidFill>
              </a:defRPr>
            </a:lvl5pPr>
            <a:lvl6pPr marL="2040026" indent="0">
              <a:buNone/>
              <a:defRPr sz="1428">
                <a:solidFill>
                  <a:schemeClr val="tx1">
                    <a:tint val="75000"/>
                  </a:schemeClr>
                </a:solidFill>
              </a:defRPr>
            </a:lvl6pPr>
            <a:lvl7pPr marL="2448032" indent="0">
              <a:buNone/>
              <a:defRPr sz="1428">
                <a:solidFill>
                  <a:schemeClr val="tx1">
                    <a:tint val="75000"/>
                  </a:schemeClr>
                </a:solidFill>
              </a:defRPr>
            </a:lvl7pPr>
            <a:lvl8pPr marL="2856037" indent="0">
              <a:buNone/>
              <a:defRPr sz="1428">
                <a:solidFill>
                  <a:schemeClr val="tx1">
                    <a:tint val="75000"/>
                  </a:schemeClr>
                </a:solidFill>
              </a:defRPr>
            </a:lvl8pPr>
            <a:lvl9pPr marL="3264042" indent="0">
              <a:buNone/>
              <a:defRPr sz="1428">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38200" y="5672161"/>
            <a:ext cx="2743200" cy="325823"/>
          </a:xfrm>
          <a:prstGeom prst="rect">
            <a:avLst/>
          </a:prstGeom>
        </p:spPr>
        <p:txBody>
          <a:bodyPr/>
          <a:lstStyle/>
          <a:p>
            <a:fld id="{96446B37-85BC-4557-8B84-7D692DE6F758}" type="datetimeFigureOut">
              <a:rPr lang="en-US" smtClean="0"/>
              <a:t>10/12/2017</a:t>
            </a:fld>
            <a:endParaRPr lang="en-US"/>
          </a:p>
        </p:txBody>
      </p:sp>
      <p:sp>
        <p:nvSpPr>
          <p:cNvPr id="5" name="Footer Placeholder 4"/>
          <p:cNvSpPr>
            <a:spLocks noGrp="1"/>
          </p:cNvSpPr>
          <p:nvPr>
            <p:ph type="ftr" sz="quarter" idx="11"/>
          </p:nvPr>
        </p:nvSpPr>
        <p:spPr>
          <a:xfrm>
            <a:off x="4038600" y="5672161"/>
            <a:ext cx="4114800" cy="325823"/>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5672161"/>
            <a:ext cx="2743200" cy="325823"/>
          </a:xfrm>
          <a:prstGeom prst="rect">
            <a:avLst/>
          </a:prstGeom>
        </p:spPr>
        <p:txBody>
          <a:bodyPr/>
          <a:lstStyle/>
          <a:p>
            <a:fld id="{72DE3806-DA55-4DF4-A48C-73BC660C0DA3}" type="slidenum">
              <a:rPr lang="en-US" smtClean="0"/>
              <a:t>‹#›</a:t>
            </a:fld>
            <a:endParaRPr lang="en-US"/>
          </a:p>
        </p:txBody>
      </p:sp>
    </p:spTree>
    <p:extLst>
      <p:ext uri="{BB962C8B-B14F-4D97-AF65-F5344CB8AC3E}">
        <p14:creationId xmlns:p14="http://schemas.microsoft.com/office/powerpoint/2010/main" val="3494535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25824"/>
            <a:ext cx="10515600" cy="1182881"/>
          </a:xfrm>
          <a:prstGeom prst="rect">
            <a:avLst/>
          </a:prstGeom>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629117"/>
            <a:ext cx="5181600" cy="3882965"/>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629117"/>
            <a:ext cx="5181600" cy="3882965"/>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38200" y="5672161"/>
            <a:ext cx="2743200" cy="325823"/>
          </a:xfrm>
          <a:prstGeom prst="rect">
            <a:avLst/>
          </a:prstGeom>
        </p:spPr>
        <p:txBody>
          <a:bodyPr/>
          <a:lstStyle/>
          <a:p>
            <a:fld id="{96446B37-85BC-4557-8B84-7D692DE6F758}" type="datetimeFigureOut">
              <a:rPr lang="en-US" smtClean="0"/>
              <a:t>10/12/2017</a:t>
            </a:fld>
            <a:endParaRPr lang="en-US"/>
          </a:p>
        </p:txBody>
      </p:sp>
      <p:sp>
        <p:nvSpPr>
          <p:cNvPr id="6" name="Footer Placeholder 5"/>
          <p:cNvSpPr>
            <a:spLocks noGrp="1"/>
          </p:cNvSpPr>
          <p:nvPr>
            <p:ph type="ftr" sz="quarter" idx="11"/>
          </p:nvPr>
        </p:nvSpPr>
        <p:spPr>
          <a:xfrm>
            <a:off x="4038600" y="5672161"/>
            <a:ext cx="4114800" cy="325823"/>
          </a:xfrm>
          <a:prstGeom prst="rect">
            <a:avLst/>
          </a:prstGeom>
        </p:spPr>
        <p:txBody>
          <a:bodyPr/>
          <a:lstStyle/>
          <a:p>
            <a:endParaRPr lang="en-US"/>
          </a:p>
        </p:txBody>
      </p:sp>
      <p:sp>
        <p:nvSpPr>
          <p:cNvPr id="7" name="Slide Number Placeholder 6"/>
          <p:cNvSpPr>
            <a:spLocks noGrp="1"/>
          </p:cNvSpPr>
          <p:nvPr>
            <p:ph type="sldNum" sz="quarter" idx="12"/>
          </p:nvPr>
        </p:nvSpPr>
        <p:spPr>
          <a:xfrm>
            <a:off x="8610600" y="5672161"/>
            <a:ext cx="2743200" cy="325823"/>
          </a:xfrm>
          <a:prstGeom prst="rect">
            <a:avLst/>
          </a:prstGeom>
        </p:spPr>
        <p:txBody>
          <a:bodyPr/>
          <a:lstStyle/>
          <a:p>
            <a:fld id="{72DE3806-DA55-4DF4-A48C-73BC660C0DA3}" type="slidenum">
              <a:rPr lang="en-US" smtClean="0"/>
              <a:t>‹#›</a:t>
            </a:fld>
            <a:endParaRPr lang="en-US"/>
          </a:p>
        </p:txBody>
      </p:sp>
    </p:spTree>
    <p:extLst>
      <p:ext uri="{BB962C8B-B14F-4D97-AF65-F5344CB8AC3E}">
        <p14:creationId xmlns:p14="http://schemas.microsoft.com/office/powerpoint/2010/main" val="1444621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25824"/>
            <a:ext cx="10515600" cy="1182881"/>
          </a:xfrm>
          <a:prstGeom prst="rect">
            <a:avLst/>
          </a:prstGeo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500205"/>
            <a:ext cx="5157787" cy="735227"/>
          </a:xfrm>
          <a:prstGeom prst="rect">
            <a:avLst/>
          </a:prstGeom>
        </p:spPr>
        <p:txBody>
          <a:bodyPr anchor="b"/>
          <a:lstStyle>
            <a:lvl1pPr marL="0" indent="0">
              <a:buNone/>
              <a:defRPr sz="2142" b="1"/>
            </a:lvl1pPr>
            <a:lvl2pPr marL="408005" indent="0">
              <a:buNone/>
              <a:defRPr sz="1785" b="1"/>
            </a:lvl2pPr>
            <a:lvl3pPr marL="816011" indent="0">
              <a:buNone/>
              <a:defRPr sz="1606" b="1"/>
            </a:lvl3pPr>
            <a:lvl4pPr marL="1224016" indent="0">
              <a:buNone/>
              <a:defRPr sz="1428" b="1"/>
            </a:lvl4pPr>
            <a:lvl5pPr marL="1632021" indent="0">
              <a:buNone/>
              <a:defRPr sz="1428" b="1"/>
            </a:lvl5pPr>
            <a:lvl6pPr marL="2040026" indent="0">
              <a:buNone/>
              <a:defRPr sz="1428" b="1"/>
            </a:lvl6pPr>
            <a:lvl7pPr marL="2448032" indent="0">
              <a:buNone/>
              <a:defRPr sz="1428" b="1"/>
            </a:lvl7pPr>
            <a:lvl8pPr marL="2856037" indent="0">
              <a:buNone/>
              <a:defRPr sz="1428" b="1"/>
            </a:lvl8pPr>
            <a:lvl9pPr marL="3264042" indent="0">
              <a:buNone/>
              <a:defRPr sz="1428" b="1"/>
            </a:lvl9pPr>
          </a:lstStyle>
          <a:p>
            <a:pPr lvl="0"/>
            <a:r>
              <a:rPr lang="en-US"/>
              <a:t>Edit Master text styles</a:t>
            </a:r>
          </a:p>
        </p:txBody>
      </p:sp>
      <p:sp>
        <p:nvSpPr>
          <p:cNvPr id="4" name="Content Placeholder 3"/>
          <p:cNvSpPr>
            <a:spLocks noGrp="1"/>
          </p:cNvSpPr>
          <p:nvPr>
            <p:ph sz="half" idx="2"/>
          </p:nvPr>
        </p:nvSpPr>
        <p:spPr>
          <a:xfrm>
            <a:off x="839789" y="2235432"/>
            <a:ext cx="5157787" cy="3287983"/>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500205"/>
            <a:ext cx="5183188" cy="735227"/>
          </a:xfrm>
          <a:prstGeom prst="rect">
            <a:avLst/>
          </a:prstGeom>
        </p:spPr>
        <p:txBody>
          <a:bodyPr anchor="b"/>
          <a:lstStyle>
            <a:lvl1pPr marL="0" indent="0">
              <a:buNone/>
              <a:defRPr sz="2142" b="1"/>
            </a:lvl1pPr>
            <a:lvl2pPr marL="408005" indent="0">
              <a:buNone/>
              <a:defRPr sz="1785" b="1"/>
            </a:lvl2pPr>
            <a:lvl3pPr marL="816011" indent="0">
              <a:buNone/>
              <a:defRPr sz="1606" b="1"/>
            </a:lvl3pPr>
            <a:lvl4pPr marL="1224016" indent="0">
              <a:buNone/>
              <a:defRPr sz="1428" b="1"/>
            </a:lvl4pPr>
            <a:lvl5pPr marL="1632021" indent="0">
              <a:buNone/>
              <a:defRPr sz="1428" b="1"/>
            </a:lvl5pPr>
            <a:lvl6pPr marL="2040026" indent="0">
              <a:buNone/>
              <a:defRPr sz="1428" b="1"/>
            </a:lvl6pPr>
            <a:lvl7pPr marL="2448032" indent="0">
              <a:buNone/>
              <a:defRPr sz="1428" b="1"/>
            </a:lvl7pPr>
            <a:lvl8pPr marL="2856037" indent="0">
              <a:buNone/>
              <a:defRPr sz="1428" b="1"/>
            </a:lvl8pPr>
            <a:lvl9pPr marL="3264042" indent="0">
              <a:buNone/>
              <a:defRPr sz="1428" b="1"/>
            </a:lvl9pPr>
          </a:lstStyle>
          <a:p>
            <a:pPr lvl="0"/>
            <a:r>
              <a:rPr lang="en-US"/>
              <a:t>Edit Master text styles</a:t>
            </a:r>
          </a:p>
        </p:txBody>
      </p:sp>
      <p:sp>
        <p:nvSpPr>
          <p:cNvPr id="6" name="Content Placeholder 5"/>
          <p:cNvSpPr>
            <a:spLocks noGrp="1"/>
          </p:cNvSpPr>
          <p:nvPr>
            <p:ph sz="quarter" idx="4"/>
          </p:nvPr>
        </p:nvSpPr>
        <p:spPr>
          <a:xfrm>
            <a:off x="6172200" y="2235432"/>
            <a:ext cx="5183188" cy="3287983"/>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38200" y="5672161"/>
            <a:ext cx="2743200" cy="325823"/>
          </a:xfrm>
          <a:prstGeom prst="rect">
            <a:avLst/>
          </a:prstGeom>
        </p:spPr>
        <p:txBody>
          <a:bodyPr/>
          <a:lstStyle/>
          <a:p>
            <a:fld id="{96446B37-85BC-4557-8B84-7D692DE6F758}" type="datetimeFigureOut">
              <a:rPr lang="en-US" smtClean="0"/>
              <a:t>10/12/2017</a:t>
            </a:fld>
            <a:endParaRPr lang="en-US"/>
          </a:p>
        </p:txBody>
      </p:sp>
      <p:sp>
        <p:nvSpPr>
          <p:cNvPr id="8" name="Footer Placeholder 7"/>
          <p:cNvSpPr>
            <a:spLocks noGrp="1"/>
          </p:cNvSpPr>
          <p:nvPr>
            <p:ph type="ftr" sz="quarter" idx="11"/>
          </p:nvPr>
        </p:nvSpPr>
        <p:spPr>
          <a:xfrm>
            <a:off x="4038600" y="5672161"/>
            <a:ext cx="4114800" cy="325823"/>
          </a:xfrm>
          <a:prstGeom prst="rect">
            <a:avLst/>
          </a:prstGeom>
        </p:spPr>
        <p:txBody>
          <a:bodyPr/>
          <a:lstStyle/>
          <a:p>
            <a:endParaRPr lang="en-US"/>
          </a:p>
        </p:txBody>
      </p:sp>
      <p:sp>
        <p:nvSpPr>
          <p:cNvPr id="9" name="Slide Number Placeholder 8"/>
          <p:cNvSpPr>
            <a:spLocks noGrp="1"/>
          </p:cNvSpPr>
          <p:nvPr>
            <p:ph type="sldNum" sz="quarter" idx="12"/>
          </p:nvPr>
        </p:nvSpPr>
        <p:spPr>
          <a:xfrm>
            <a:off x="8610600" y="5672161"/>
            <a:ext cx="2743200" cy="325823"/>
          </a:xfrm>
          <a:prstGeom prst="rect">
            <a:avLst/>
          </a:prstGeom>
        </p:spPr>
        <p:txBody>
          <a:bodyPr/>
          <a:lstStyle/>
          <a:p>
            <a:fld id="{72DE3806-DA55-4DF4-A48C-73BC660C0DA3}" type="slidenum">
              <a:rPr lang="en-US" smtClean="0"/>
              <a:t>‹#›</a:t>
            </a:fld>
            <a:endParaRPr lang="en-US"/>
          </a:p>
        </p:txBody>
      </p:sp>
    </p:spTree>
    <p:extLst>
      <p:ext uri="{BB962C8B-B14F-4D97-AF65-F5344CB8AC3E}">
        <p14:creationId xmlns:p14="http://schemas.microsoft.com/office/powerpoint/2010/main" val="1834091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25824"/>
            <a:ext cx="10515600" cy="1182881"/>
          </a:xfrm>
          <a:prstGeom prst="rect">
            <a:avLst/>
          </a:prstGeom>
        </p:spPr>
        <p:txBody>
          <a:bodyPr/>
          <a:lstStyle/>
          <a:p>
            <a:r>
              <a:rPr lang="en-US"/>
              <a:t>Click to edit Master title style</a:t>
            </a:r>
            <a:endParaRPr lang="en-US" dirty="0"/>
          </a:p>
        </p:txBody>
      </p:sp>
      <p:sp>
        <p:nvSpPr>
          <p:cNvPr id="3" name="Date Placeholder 2"/>
          <p:cNvSpPr>
            <a:spLocks noGrp="1"/>
          </p:cNvSpPr>
          <p:nvPr>
            <p:ph type="dt" sz="half" idx="10"/>
          </p:nvPr>
        </p:nvSpPr>
        <p:spPr>
          <a:xfrm>
            <a:off x="838200" y="5672161"/>
            <a:ext cx="2743200" cy="325823"/>
          </a:xfrm>
          <a:prstGeom prst="rect">
            <a:avLst/>
          </a:prstGeom>
        </p:spPr>
        <p:txBody>
          <a:bodyPr/>
          <a:lstStyle/>
          <a:p>
            <a:fld id="{96446B37-85BC-4557-8B84-7D692DE6F758}" type="datetimeFigureOut">
              <a:rPr lang="en-US" smtClean="0"/>
              <a:t>10/12/2017</a:t>
            </a:fld>
            <a:endParaRPr lang="en-US"/>
          </a:p>
        </p:txBody>
      </p:sp>
      <p:sp>
        <p:nvSpPr>
          <p:cNvPr id="4" name="Footer Placeholder 3"/>
          <p:cNvSpPr>
            <a:spLocks noGrp="1"/>
          </p:cNvSpPr>
          <p:nvPr>
            <p:ph type="ftr" sz="quarter" idx="11"/>
          </p:nvPr>
        </p:nvSpPr>
        <p:spPr>
          <a:xfrm>
            <a:off x="4038600" y="5672161"/>
            <a:ext cx="4114800" cy="325823"/>
          </a:xfrm>
          <a:prstGeom prst="rect">
            <a:avLst/>
          </a:prstGeom>
        </p:spPr>
        <p:txBody>
          <a:bodyPr/>
          <a:lstStyle/>
          <a:p>
            <a:endParaRPr lang="en-US"/>
          </a:p>
        </p:txBody>
      </p:sp>
      <p:sp>
        <p:nvSpPr>
          <p:cNvPr id="5" name="Slide Number Placeholder 4"/>
          <p:cNvSpPr>
            <a:spLocks noGrp="1"/>
          </p:cNvSpPr>
          <p:nvPr>
            <p:ph type="sldNum" sz="quarter" idx="12"/>
          </p:nvPr>
        </p:nvSpPr>
        <p:spPr>
          <a:xfrm>
            <a:off x="8610600" y="5672161"/>
            <a:ext cx="2743200" cy="325823"/>
          </a:xfrm>
          <a:prstGeom prst="rect">
            <a:avLst/>
          </a:prstGeom>
        </p:spPr>
        <p:txBody>
          <a:bodyPr/>
          <a:lstStyle/>
          <a:p>
            <a:fld id="{72DE3806-DA55-4DF4-A48C-73BC660C0DA3}" type="slidenum">
              <a:rPr lang="en-US" smtClean="0"/>
              <a:t>‹#›</a:t>
            </a:fld>
            <a:endParaRPr lang="en-US"/>
          </a:p>
        </p:txBody>
      </p:sp>
    </p:spTree>
    <p:extLst>
      <p:ext uri="{BB962C8B-B14F-4D97-AF65-F5344CB8AC3E}">
        <p14:creationId xmlns:p14="http://schemas.microsoft.com/office/powerpoint/2010/main" val="2530005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5672161"/>
            <a:ext cx="2743200" cy="325823"/>
          </a:xfrm>
          <a:prstGeom prst="rect">
            <a:avLst/>
          </a:prstGeom>
        </p:spPr>
        <p:txBody>
          <a:bodyPr/>
          <a:lstStyle/>
          <a:p>
            <a:fld id="{96446B37-85BC-4557-8B84-7D692DE6F758}" type="datetimeFigureOut">
              <a:rPr lang="en-US" smtClean="0"/>
              <a:t>10/12/2017</a:t>
            </a:fld>
            <a:endParaRPr lang="en-US"/>
          </a:p>
        </p:txBody>
      </p:sp>
      <p:sp>
        <p:nvSpPr>
          <p:cNvPr id="3" name="Footer Placeholder 2"/>
          <p:cNvSpPr>
            <a:spLocks noGrp="1"/>
          </p:cNvSpPr>
          <p:nvPr>
            <p:ph type="ftr" sz="quarter" idx="11"/>
          </p:nvPr>
        </p:nvSpPr>
        <p:spPr>
          <a:xfrm>
            <a:off x="4038600" y="5672161"/>
            <a:ext cx="4114800" cy="325823"/>
          </a:xfrm>
          <a:prstGeom prst="rect">
            <a:avLst/>
          </a:prstGeom>
        </p:spPr>
        <p:txBody>
          <a:bodyPr/>
          <a:lstStyle/>
          <a:p>
            <a:endParaRPr lang="en-US"/>
          </a:p>
        </p:txBody>
      </p:sp>
      <p:sp>
        <p:nvSpPr>
          <p:cNvPr id="4" name="Slide Number Placeholder 3"/>
          <p:cNvSpPr>
            <a:spLocks noGrp="1"/>
          </p:cNvSpPr>
          <p:nvPr>
            <p:ph type="sldNum" sz="quarter" idx="12"/>
          </p:nvPr>
        </p:nvSpPr>
        <p:spPr>
          <a:xfrm>
            <a:off x="8610600" y="5672161"/>
            <a:ext cx="2743200" cy="325823"/>
          </a:xfrm>
          <a:prstGeom prst="rect">
            <a:avLst/>
          </a:prstGeom>
        </p:spPr>
        <p:txBody>
          <a:bodyPr/>
          <a:lstStyle/>
          <a:p>
            <a:fld id="{72DE3806-DA55-4DF4-A48C-73BC660C0DA3}" type="slidenum">
              <a:rPr lang="en-US" smtClean="0"/>
              <a:t>‹#›</a:t>
            </a:fld>
            <a:endParaRPr lang="en-US"/>
          </a:p>
        </p:txBody>
      </p:sp>
    </p:spTree>
    <p:extLst>
      <p:ext uri="{BB962C8B-B14F-4D97-AF65-F5344CB8AC3E}">
        <p14:creationId xmlns:p14="http://schemas.microsoft.com/office/powerpoint/2010/main" val="3492083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407988"/>
            <a:ext cx="3932237" cy="1427956"/>
          </a:xfrm>
          <a:prstGeom prst="rect">
            <a:avLst/>
          </a:prstGeom>
        </p:spPr>
        <p:txBody>
          <a:bodyPr anchor="b"/>
          <a:lstStyle>
            <a:lvl1pPr>
              <a:defRPr sz="2856"/>
            </a:lvl1pPr>
          </a:lstStyle>
          <a:p>
            <a:r>
              <a:rPr lang="en-US"/>
              <a:t>Click to edit Master title style</a:t>
            </a:r>
            <a:endParaRPr lang="en-US" dirty="0"/>
          </a:p>
        </p:txBody>
      </p:sp>
      <p:sp>
        <p:nvSpPr>
          <p:cNvPr id="3" name="Content Placeholder 2"/>
          <p:cNvSpPr>
            <a:spLocks noGrp="1"/>
          </p:cNvSpPr>
          <p:nvPr>
            <p:ph idx="1"/>
          </p:nvPr>
        </p:nvSpPr>
        <p:spPr>
          <a:xfrm>
            <a:off x="5183188" y="881140"/>
            <a:ext cx="6172200" cy="4349034"/>
          </a:xfrm>
          <a:prstGeom prst="rect">
            <a:avLst/>
          </a:prstGeom>
        </p:spPr>
        <p:txBody>
          <a:bodyPr/>
          <a:lstStyle>
            <a:lvl1pPr>
              <a:defRPr sz="2856"/>
            </a:lvl1pPr>
            <a:lvl2pPr>
              <a:defRPr sz="2499"/>
            </a:lvl2pPr>
            <a:lvl3pPr>
              <a:defRPr sz="2142"/>
            </a:lvl3pPr>
            <a:lvl4pPr>
              <a:defRPr sz="1785"/>
            </a:lvl4pPr>
            <a:lvl5pPr>
              <a:defRPr sz="1785"/>
            </a:lvl5pPr>
            <a:lvl6pPr>
              <a:defRPr sz="1785"/>
            </a:lvl6pPr>
            <a:lvl7pPr>
              <a:defRPr sz="1785"/>
            </a:lvl7pPr>
            <a:lvl8pPr>
              <a:defRPr sz="1785"/>
            </a:lvl8pPr>
            <a:lvl9pPr>
              <a:defRPr sz="1785"/>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9" y="1835944"/>
            <a:ext cx="3932237" cy="3401313"/>
          </a:xfrm>
          <a:prstGeom prst="rect">
            <a:avLst/>
          </a:prstGeom>
        </p:spPr>
        <p:txBody>
          <a:bodyPr/>
          <a:lstStyle>
            <a:lvl1pPr marL="0" indent="0">
              <a:buNone/>
              <a:defRPr sz="1428"/>
            </a:lvl1pPr>
            <a:lvl2pPr marL="408005" indent="0">
              <a:buNone/>
              <a:defRPr sz="1249"/>
            </a:lvl2pPr>
            <a:lvl3pPr marL="816011" indent="0">
              <a:buNone/>
              <a:defRPr sz="1071"/>
            </a:lvl3pPr>
            <a:lvl4pPr marL="1224016" indent="0">
              <a:buNone/>
              <a:defRPr sz="892"/>
            </a:lvl4pPr>
            <a:lvl5pPr marL="1632021" indent="0">
              <a:buNone/>
              <a:defRPr sz="892"/>
            </a:lvl5pPr>
            <a:lvl6pPr marL="2040026" indent="0">
              <a:buNone/>
              <a:defRPr sz="892"/>
            </a:lvl6pPr>
            <a:lvl7pPr marL="2448032" indent="0">
              <a:buNone/>
              <a:defRPr sz="892"/>
            </a:lvl7pPr>
            <a:lvl8pPr marL="2856037" indent="0">
              <a:buNone/>
              <a:defRPr sz="892"/>
            </a:lvl8pPr>
            <a:lvl9pPr marL="3264042" indent="0">
              <a:buNone/>
              <a:defRPr sz="892"/>
            </a:lvl9pPr>
          </a:lstStyle>
          <a:p>
            <a:pPr lvl="0"/>
            <a:r>
              <a:rPr lang="en-US"/>
              <a:t>Edit Master text styles</a:t>
            </a:r>
          </a:p>
        </p:txBody>
      </p:sp>
      <p:sp>
        <p:nvSpPr>
          <p:cNvPr id="5" name="Date Placeholder 4"/>
          <p:cNvSpPr>
            <a:spLocks noGrp="1"/>
          </p:cNvSpPr>
          <p:nvPr>
            <p:ph type="dt" sz="half" idx="10"/>
          </p:nvPr>
        </p:nvSpPr>
        <p:spPr>
          <a:xfrm>
            <a:off x="838200" y="5672161"/>
            <a:ext cx="2743200" cy="325823"/>
          </a:xfrm>
          <a:prstGeom prst="rect">
            <a:avLst/>
          </a:prstGeom>
        </p:spPr>
        <p:txBody>
          <a:bodyPr/>
          <a:lstStyle/>
          <a:p>
            <a:fld id="{96446B37-85BC-4557-8B84-7D692DE6F758}" type="datetimeFigureOut">
              <a:rPr lang="en-US" smtClean="0"/>
              <a:t>10/12/2017</a:t>
            </a:fld>
            <a:endParaRPr lang="en-US"/>
          </a:p>
        </p:txBody>
      </p:sp>
      <p:sp>
        <p:nvSpPr>
          <p:cNvPr id="6" name="Footer Placeholder 5"/>
          <p:cNvSpPr>
            <a:spLocks noGrp="1"/>
          </p:cNvSpPr>
          <p:nvPr>
            <p:ph type="ftr" sz="quarter" idx="11"/>
          </p:nvPr>
        </p:nvSpPr>
        <p:spPr>
          <a:xfrm>
            <a:off x="4038600" y="5672161"/>
            <a:ext cx="4114800" cy="325823"/>
          </a:xfrm>
          <a:prstGeom prst="rect">
            <a:avLst/>
          </a:prstGeom>
        </p:spPr>
        <p:txBody>
          <a:bodyPr/>
          <a:lstStyle/>
          <a:p>
            <a:endParaRPr lang="en-US"/>
          </a:p>
        </p:txBody>
      </p:sp>
      <p:sp>
        <p:nvSpPr>
          <p:cNvPr id="7" name="Slide Number Placeholder 6"/>
          <p:cNvSpPr>
            <a:spLocks noGrp="1"/>
          </p:cNvSpPr>
          <p:nvPr>
            <p:ph type="sldNum" sz="quarter" idx="12"/>
          </p:nvPr>
        </p:nvSpPr>
        <p:spPr>
          <a:xfrm>
            <a:off x="8610600" y="5672161"/>
            <a:ext cx="2743200" cy="325823"/>
          </a:xfrm>
          <a:prstGeom prst="rect">
            <a:avLst/>
          </a:prstGeom>
        </p:spPr>
        <p:txBody>
          <a:bodyPr/>
          <a:lstStyle/>
          <a:p>
            <a:fld id="{72DE3806-DA55-4DF4-A48C-73BC660C0DA3}" type="slidenum">
              <a:rPr lang="en-US" smtClean="0"/>
              <a:t>‹#›</a:t>
            </a:fld>
            <a:endParaRPr lang="en-US"/>
          </a:p>
        </p:txBody>
      </p:sp>
    </p:spTree>
    <p:extLst>
      <p:ext uri="{BB962C8B-B14F-4D97-AF65-F5344CB8AC3E}">
        <p14:creationId xmlns:p14="http://schemas.microsoft.com/office/powerpoint/2010/main" val="1237311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407988"/>
            <a:ext cx="3932237" cy="1427956"/>
          </a:xfrm>
          <a:prstGeom prst="rect">
            <a:avLst/>
          </a:prstGeom>
        </p:spPr>
        <p:txBody>
          <a:bodyPr anchor="b"/>
          <a:lstStyle>
            <a:lvl1pPr>
              <a:defRPr sz="2856"/>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881140"/>
            <a:ext cx="6172200" cy="4349034"/>
          </a:xfrm>
          <a:prstGeom prst="rect">
            <a:avLst/>
          </a:prstGeom>
        </p:spPr>
        <p:txBody>
          <a:bodyPr anchor="t"/>
          <a:lstStyle>
            <a:lvl1pPr marL="0" indent="0">
              <a:buNone/>
              <a:defRPr sz="2856"/>
            </a:lvl1pPr>
            <a:lvl2pPr marL="408005" indent="0">
              <a:buNone/>
              <a:defRPr sz="2499"/>
            </a:lvl2pPr>
            <a:lvl3pPr marL="816011" indent="0">
              <a:buNone/>
              <a:defRPr sz="2142"/>
            </a:lvl3pPr>
            <a:lvl4pPr marL="1224016" indent="0">
              <a:buNone/>
              <a:defRPr sz="1785"/>
            </a:lvl4pPr>
            <a:lvl5pPr marL="1632021" indent="0">
              <a:buNone/>
              <a:defRPr sz="1785"/>
            </a:lvl5pPr>
            <a:lvl6pPr marL="2040026" indent="0">
              <a:buNone/>
              <a:defRPr sz="1785"/>
            </a:lvl6pPr>
            <a:lvl7pPr marL="2448032" indent="0">
              <a:buNone/>
              <a:defRPr sz="1785"/>
            </a:lvl7pPr>
            <a:lvl8pPr marL="2856037" indent="0">
              <a:buNone/>
              <a:defRPr sz="1785"/>
            </a:lvl8pPr>
            <a:lvl9pPr marL="3264042" indent="0">
              <a:buNone/>
              <a:defRPr sz="1785"/>
            </a:lvl9pPr>
          </a:lstStyle>
          <a:p>
            <a:r>
              <a:rPr lang="en-US"/>
              <a:t>Click icon to add picture</a:t>
            </a:r>
            <a:endParaRPr lang="en-US" dirty="0"/>
          </a:p>
        </p:txBody>
      </p:sp>
      <p:sp>
        <p:nvSpPr>
          <p:cNvPr id="4" name="Text Placeholder 3"/>
          <p:cNvSpPr>
            <a:spLocks noGrp="1"/>
          </p:cNvSpPr>
          <p:nvPr>
            <p:ph type="body" sz="half" idx="2"/>
          </p:nvPr>
        </p:nvSpPr>
        <p:spPr>
          <a:xfrm>
            <a:off x="839789" y="1835944"/>
            <a:ext cx="3932237" cy="3401313"/>
          </a:xfrm>
          <a:prstGeom prst="rect">
            <a:avLst/>
          </a:prstGeom>
        </p:spPr>
        <p:txBody>
          <a:bodyPr/>
          <a:lstStyle>
            <a:lvl1pPr marL="0" indent="0">
              <a:buNone/>
              <a:defRPr sz="1428"/>
            </a:lvl1pPr>
            <a:lvl2pPr marL="408005" indent="0">
              <a:buNone/>
              <a:defRPr sz="1249"/>
            </a:lvl2pPr>
            <a:lvl3pPr marL="816011" indent="0">
              <a:buNone/>
              <a:defRPr sz="1071"/>
            </a:lvl3pPr>
            <a:lvl4pPr marL="1224016" indent="0">
              <a:buNone/>
              <a:defRPr sz="892"/>
            </a:lvl4pPr>
            <a:lvl5pPr marL="1632021" indent="0">
              <a:buNone/>
              <a:defRPr sz="892"/>
            </a:lvl5pPr>
            <a:lvl6pPr marL="2040026" indent="0">
              <a:buNone/>
              <a:defRPr sz="892"/>
            </a:lvl6pPr>
            <a:lvl7pPr marL="2448032" indent="0">
              <a:buNone/>
              <a:defRPr sz="892"/>
            </a:lvl7pPr>
            <a:lvl8pPr marL="2856037" indent="0">
              <a:buNone/>
              <a:defRPr sz="892"/>
            </a:lvl8pPr>
            <a:lvl9pPr marL="3264042" indent="0">
              <a:buNone/>
              <a:defRPr sz="892"/>
            </a:lvl9pPr>
          </a:lstStyle>
          <a:p>
            <a:pPr lvl="0"/>
            <a:r>
              <a:rPr lang="en-US"/>
              <a:t>Edit Master text styles</a:t>
            </a:r>
          </a:p>
        </p:txBody>
      </p:sp>
      <p:sp>
        <p:nvSpPr>
          <p:cNvPr id="5" name="Date Placeholder 4"/>
          <p:cNvSpPr>
            <a:spLocks noGrp="1"/>
          </p:cNvSpPr>
          <p:nvPr>
            <p:ph type="dt" sz="half" idx="10"/>
          </p:nvPr>
        </p:nvSpPr>
        <p:spPr>
          <a:xfrm>
            <a:off x="838200" y="5672161"/>
            <a:ext cx="2743200" cy="325823"/>
          </a:xfrm>
          <a:prstGeom prst="rect">
            <a:avLst/>
          </a:prstGeom>
        </p:spPr>
        <p:txBody>
          <a:bodyPr/>
          <a:lstStyle/>
          <a:p>
            <a:fld id="{96446B37-85BC-4557-8B84-7D692DE6F758}" type="datetimeFigureOut">
              <a:rPr lang="en-US" smtClean="0"/>
              <a:t>10/12/2017</a:t>
            </a:fld>
            <a:endParaRPr lang="en-US"/>
          </a:p>
        </p:txBody>
      </p:sp>
      <p:sp>
        <p:nvSpPr>
          <p:cNvPr id="6" name="Footer Placeholder 5"/>
          <p:cNvSpPr>
            <a:spLocks noGrp="1"/>
          </p:cNvSpPr>
          <p:nvPr>
            <p:ph type="ftr" sz="quarter" idx="11"/>
          </p:nvPr>
        </p:nvSpPr>
        <p:spPr>
          <a:xfrm>
            <a:off x="4038600" y="5672161"/>
            <a:ext cx="4114800" cy="325823"/>
          </a:xfrm>
          <a:prstGeom prst="rect">
            <a:avLst/>
          </a:prstGeom>
        </p:spPr>
        <p:txBody>
          <a:bodyPr/>
          <a:lstStyle/>
          <a:p>
            <a:endParaRPr lang="en-US"/>
          </a:p>
        </p:txBody>
      </p:sp>
      <p:sp>
        <p:nvSpPr>
          <p:cNvPr id="7" name="Slide Number Placeholder 6"/>
          <p:cNvSpPr>
            <a:spLocks noGrp="1"/>
          </p:cNvSpPr>
          <p:nvPr>
            <p:ph type="sldNum" sz="quarter" idx="12"/>
          </p:nvPr>
        </p:nvSpPr>
        <p:spPr>
          <a:xfrm>
            <a:off x="8610600" y="5672161"/>
            <a:ext cx="2743200" cy="325823"/>
          </a:xfrm>
          <a:prstGeom prst="rect">
            <a:avLst/>
          </a:prstGeom>
        </p:spPr>
        <p:txBody>
          <a:bodyPr/>
          <a:lstStyle/>
          <a:p>
            <a:fld id="{72DE3806-DA55-4DF4-A48C-73BC660C0DA3}" type="slidenum">
              <a:rPr lang="en-US" smtClean="0"/>
              <a:t>‹#›</a:t>
            </a:fld>
            <a:endParaRPr lang="en-US"/>
          </a:p>
        </p:txBody>
      </p:sp>
    </p:spTree>
    <p:extLst>
      <p:ext uri="{BB962C8B-B14F-4D97-AF65-F5344CB8AC3E}">
        <p14:creationId xmlns:p14="http://schemas.microsoft.com/office/powerpoint/2010/main" val="1877228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25824"/>
            <a:ext cx="10515600" cy="1182881"/>
          </a:xfrm>
          <a:prstGeom prst="rect">
            <a:avLst/>
          </a:prstGeo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838200" y="1629117"/>
            <a:ext cx="10515600" cy="3882965"/>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5672161"/>
            <a:ext cx="2743200" cy="325823"/>
          </a:xfrm>
          <a:prstGeom prst="rect">
            <a:avLst/>
          </a:prstGeom>
        </p:spPr>
        <p:txBody>
          <a:bodyPr/>
          <a:lstStyle/>
          <a:p>
            <a:fld id="{96446B37-85BC-4557-8B84-7D692DE6F758}" type="datetimeFigureOut">
              <a:rPr lang="en-US" smtClean="0"/>
              <a:t>10/12/2017</a:t>
            </a:fld>
            <a:endParaRPr lang="en-US"/>
          </a:p>
        </p:txBody>
      </p:sp>
      <p:sp>
        <p:nvSpPr>
          <p:cNvPr id="5" name="Footer Placeholder 4"/>
          <p:cNvSpPr>
            <a:spLocks noGrp="1"/>
          </p:cNvSpPr>
          <p:nvPr>
            <p:ph type="ftr" sz="quarter" idx="11"/>
          </p:nvPr>
        </p:nvSpPr>
        <p:spPr>
          <a:xfrm>
            <a:off x="4038600" y="5672161"/>
            <a:ext cx="4114800" cy="325823"/>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5672161"/>
            <a:ext cx="2743200" cy="325823"/>
          </a:xfrm>
          <a:prstGeom prst="rect">
            <a:avLst/>
          </a:prstGeom>
        </p:spPr>
        <p:txBody>
          <a:bodyPr/>
          <a:lstStyle/>
          <a:p>
            <a:fld id="{72DE3806-DA55-4DF4-A48C-73BC660C0DA3}" type="slidenum">
              <a:rPr lang="en-US" smtClean="0"/>
              <a:t>‹#›</a:t>
            </a:fld>
            <a:endParaRPr lang="en-US"/>
          </a:p>
        </p:txBody>
      </p:sp>
    </p:spTree>
    <p:extLst>
      <p:ext uri="{BB962C8B-B14F-4D97-AF65-F5344CB8AC3E}">
        <p14:creationId xmlns:p14="http://schemas.microsoft.com/office/powerpoint/2010/main" val="1141317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25823"/>
            <a:ext cx="2628900" cy="5186259"/>
          </a:xfrm>
          <a:prstGeom prst="rect">
            <a:avLst/>
          </a:prstGeo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25823"/>
            <a:ext cx="7734300" cy="5186259"/>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5672161"/>
            <a:ext cx="2743200" cy="325823"/>
          </a:xfrm>
          <a:prstGeom prst="rect">
            <a:avLst/>
          </a:prstGeom>
        </p:spPr>
        <p:txBody>
          <a:bodyPr/>
          <a:lstStyle/>
          <a:p>
            <a:fld id="{96446B37-85BC-4557-8B84-7D692DE6F758}" type="datetimeFigureOut">
              <a:rPr lang="en-US" smtClean="0"/>
              <a:t>10/12/2017</a:t>
            </a:fld>
            <a:endParaRPr lang="en-US"/>
          </a:p>
        </p:txBody>
      </p:sp>
      <p:sp>
        <p:nvSpPr>
          <p:cNvPr id="5" name="Footer Placeholder 4"/>
          <p:cNvSpPr>
            <a:spLocks noGrp="1"/>
          </p:cNvSpPr>
          <p:nvPr>
            <p:ph type="ftr" sz="quarter" idx="11"/>
          </p:nvPr>
        </p:nvSpPr>
        <p:spPr>
          <a:xfrm>
            <a:off x="4038600" y="5672161"/>
            <a:ext cx="4114800" cy="325823"/>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5672161"/>
            <a:ext cx="2743200" cy="325823"/>
          </a:xfrm>
          <a:prstGeom prst="rect">
            <a:avLst/>
          </a:prstGeom>
        </p:spPr>
        <p:txBody>
          <a:bodyPr/>
          <a:lstStyle/>
          <a:p>
            <a:fld id="{72DE3806-DA55-4DF4-A48C-73BC660C0DA3}" type="slidenum">
              <a:rPr lang="en-US" smtClean="0"/>
              <a:t>‹#›</a:t>
            </a:fld>
            <a:endParaRPr lang="en-US"/>
          </a:p>
        </p:txBody>
      </p:sp>
    </p:spTree>
    <p:extLst>
      <p:ext uri="{BB962C8B-B14F-4D97-AF65-F5344CB8AC3E}">
        <p14:creationId xmlns:p14="http://schemas.microsoft.com/office/powerpoint/2010/main" val="42104541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27677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43777C4-947B-4EB4-B3CA-F9EC6875F94B}"/>
              </a:ext>
            </a:extLst>
          </p:cNvPr>
          <p:cNvPicPr>
            <a:picLocks noChangeAspect="1"/>
          </p:cNvPicPr>
          <p:nvPr userDrawn="1"/>
        </p:nvPicPr>
        <p:blipFill>
          <a:blip r:embed="rId14" cstate="hqprint">
            <a:extLst>
              <a:ext uri="{28A0092B-C50C-407E-A947-70E740481C1C}">
                <a14:useLocalDpi xmlns:a14="http://schemas.microsoft.com/office/drawing/2010/main"/>
              </a:ext>
            </a:extLst>
          </a:blip>
          <a:stretch>
            <a:fillRect/>
          </a:stretch>
        </p:blipFill>
        <p:spPr>
          <a:xfrm>
            <a:off x="223837" y="56256"/>
            <a:ext cx="1229382" cy="968383"/>
          </a:xfrm>
          <a:prstGeom prst="rect">
            <a:avLst/>
          </a:prstGeom>
        </p:spPr>
      </p:pic>
      <p:pic>
        <p:nvPicPr>
          <p:cNvPr id="9" name="Picture 8">
            <a:extLst>
              <a:ext uri="{FF2B5EF4-FFF2-40B4-BE49-F238E27FC236}">
                <a16:creationId xmlns:a16="http://schemas.microsoft.com/office/drawing/2014/main" id="{8829C585-82F1-4E0F-9F2D-E4C8F2B0EC7A}"/>
              </a:ext>
            </a:extLst>
          </p:cNvPr>
          <p:cNvPicPr>
            <a:picLocks noChangeAspect="1"/>
          </p:cNvPicPr>
          <p:nvPr userDrawn="1"/>
        </p:nvPicPr>
        <p:blipFill>
          <a:blip r:embed="rId15" cstate="hqprint">
            <a:extLst>
              <a:ext uri="{28A0092B-C50C-407E-A947-70E740481C1C}">
                <a14:useLocalDpi xmlns:a14="http://schemas.microsoft.com/office/drawing/2010/main"/>
              </a:ext>
            </a:extLst>
          </a:blip>
          <a:stretch>
            <a:fillRect/>
          </a:stretch>
        </p:blipFill>
        <p:spPr>
          <a:xfrm>
            <a:off x="10653712" y="141263"/>
            <a:ext cx="1314451" cy="361084"/>
          </a:xfrm>
          <a:prstGeom prst="rect">
            <a:avLst/>
          </a:prstGeom>
        </p:spPr>
      </p:pic>
    </p:spTree>
    <p:extLst>
      <p:ext uri="{BB962C8B-B14F-4D97-AF65-F5344CB8AC3E}">
        <p14:creationId xmlns:p14="http://schemas.microsoft.com/office/powerpoint/2010/main" val="288899331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Lst>
  <p:txStyles>
    <p:titleStyle>
      <a:lvl1pPr algn="l" defTabSz="816011" rtl="0" eaLnBrk="1" latinLnBrk="0" hangingPunct="1">
        <a:lnSpc>
          <a:spcPct val="90000"/>
        </a:lnSpc>
        <a:spcBef>
          <a:spcPct val="0"/>
        </a:spcBef>
        <a:buNone/>
        <a:defRPr sz="3927" kern="1200">
          <a:solidFill>
            <a:schemeClr val="tx1"/>
          </a:solidFill>
          <a:latin typeface="+mj-lt"/>
          <a:ea typeface="+mj-ea"/>
          <a:cs typeface="+mj-cs"/>
        </a:defRPr>
      </a:lvl1pPr>
    </p:titleStyle>
    <p:bodyStyle>
      <a:lvl1pPr marL="204003" indent="-204003" algn="l" defTabSz="816011" rtl="0" eaLnBrk="1" latinLnBrk="0" hangingPunct="1">
        <a:lnSpc>
          <a:spcPct val="90000"/>
        </a:lnSpc>
        <a:spcBef>
          <a:spcPts val="892"/>
        </a:spcBef>
        <a:buFont typeface="Arial" panose="020B0604020202020204" pitchFamily="34" charset="0"/>
        <a:buChar char="•"/>
        <a:defRPr sz="2499" kern="1200">
          <a:solidFill>
            <a:schemeClr val="tx1"/>
          </a:solidFill>
          <a:latin typeface="+mn-lt"/>
          <a:ea typeface="+mn-ea"/>
          <a:cs typeface="+mn-cs"/>
        </a:defRPr>
      </a:lvl1pPr>
      <a:lvl2pPr marL="612008" indent="-204003" algn="l" defTabSz="816011" rtl="0" eaLnBrk="1" latinLnBrk="0" hangingPunct="1">
        <a:lnSpc>
          <a:spcPct val="90000"/>
        </a:lnSpc>
        <a:spcBef>
          <a:spcPts val="446"/>
        </a:spcBef>
        <a:buFont typeface="Arial" panose="020B0604020202020204" pitchFamily="34" charset="0"/>
        <a:buChar char="•"/>
        <a:defRPr sz="2142" kern="1200">
          <a:solidFill>
            <a:schemeClr val="tx1"/>
          </a:solidFill>
          <a:latin typeface="+mn-lt"/>
          <a:ea typeface="+mn-ea"/>
          <a:cs typeface="+mn-cs"/>
        </a:defRPr>
      </a:lvl2pPr>
      <a:lvl3pPr marL="1020013" indent="-204003" algn="l" defTabSz="816011" rtl="0" eaLnBrk="1" latinLnBrk="0" hangingPunct="1">
        <a:lnSpc>
          <a:spcPct val="90000"/>
        </a:lnSpc>
        <a:spcBef>
          <a:spcPts val="446"/>
        </a:spcBef>
        <a:buFont typeface="Arial" panose="020B0604020202020204" pitchFamily="34" charset="0"/>
        <a:buChar char="•"/>
        <a:defRPr sz="1785" kern="1200">
          <a:solidFill>
            <a:schemeClr val="tx1"/>
          </a:solidFill>
          <a:latin typeface="+mn-lt"/>
          <a:ea typeface="+mn-ea"/>
          <a:cs typeface="+mn-cs"/>
        </a:defRPr>
      </a:lvl3pPr>
      <a:lvl4pPr marL="1428018" indent="-204003" algn="l" defTabSz="816011" rtl="0" eaLnBrk="1" latinLnBrk="0" hangingPunct="1">
        <a:lnSpc>
          <a:spcPct val="90000"/>
        </a:lnSpc>
        <a:spcBef>
          <a:spcPts val="446"/>
        </a:spcBef>
        <a:buFont typeface="Arial" panose="020B0604020202020204" pitchFamily="34" charset="0"/>
        <a:buChar char="•"/>
        <a:defRPr sz="1606" kern="1200">
          <a:solidFill>
            <a:schemeClr val="tx1"/>
          </a:solidFill>
          <a:latin typeface="+mn-lt"/>
          <a:ea typeface="+mn-ea"/>
          <a:cs typeface="+mn-cs"/>
        </a:defRPr>
      </a:lvl4pPr>
      <a:lvl5pPr marL="1836024" indent="-204003" algn="l" defTabSz="816011" rtl="0" eaLnBrk="1" latinLnBrk="0" hangingPunct="1">
        <a:lnSpc>
          <a:spcPct val="90000"/>
        </a:lnSpc>
        <a:spcBef>
          <a:spcPts val="446"/>
        </a:spcBef>
        <a:buFont typeface="Arial" panose="020B0604020202020204" pitchFamily="34" charset="0"/>
        <a:buChar char="•"/>
        <a:defRPr sz="1606" kern="1200">
          <a:solidFill>
            <a:schemeClr val="tx1"/>
          </a:solidFill>
          <a:latin typeface="+mn-lt"/>
          <a:ea typeface="+mn-ea"/>
          <a:cs typeface="+mn-cs"/>
        </a:defRPr>
      </a:lvl5pPr>
      <a:lvl6pPr marL="2244029" indent="-204003" algn="l" defTabSz="816011" rtl="0" eaLnBrk="1" latinLnBrk="0" hangingPunct="1">
        <a:lnSpc>
          <a:spcPct val="90000"/>
        </a:lnSpc>
        <a:spcBef>
          <a:spcPts val="446"/>
        </a:spcBef>
        <a:buFont typeface="Arial" panose="020B0604020202020204" pitchFamily="34" charset="0"/>
        <a:buChar char="•"/>
        <a:defRPr sz="1606" kern="1200">
          <a:solidFill>
            <a:schemeClr val="tx1"/>
          </a:solidFill>
          <a:latin typeface="+mn-lt"/>
          <a:ea typeface="+mn-ea"/>
          <a:cs typeface="+mn-cs"/>
        </a:defRPr>
      </a:lvl6pPr>
      <a:lvl7pPr marL="2652034" indent="-204003" algn="l" defTabSz="816011" rtl="0" eaLnBrk="1" latinLnBrk="0" hangingPunct="1">
        <a:lnSpc>
          <a:spcPct val="90000"/>
        </a:lnSpc>
        <a:spcBef>
          <a:spcPts val="446"/>
        </a:spcBef>
        <a:buFont typeface="Arial" panose="020B0604020202020204" pitchFamily="34" charset="0"/>
        <a:buChar char="•"/>
        <a:defRPr sz="1606" kern="1200">
          <a:solidFill>
            <a:schemeClr val="tx1"/>
          </a:solidFill>
          <a:latin typeface="+mn-lt"/>
          <a:ea typeface="+mn-ea"/>
          <a:cs typeface="+mn-cs"/>
        </a:defRPr>
      </a:lvl7pPr>
      <a:lvl8pPr marL="3060040" indent="-204003" algn="l" defTabSz="816011" rtl="0" eaLnBrk="1" latinLnBrk="0" hangingPunct="1">
        <a:lnSpc>
          <a:spcPct val="90000"/>
        </a:lnSpc>
        <a:spcBef>
          <a:spcPts val="446"/>
        </a:spcBef>
        <a:buFont typeface="Arial" panose="020B0604020202020204" pitchFamily="34" charset="0"/>
        <a:buChar char="•"/>
        <a:defRPr sz="1606" kern="1200">
          <a:solidFill>
            <a:schemeClr val="tx1"/>
          </a:solidFill>
          <a:latin typeface="+mn-lt"/>
          <a:ea typeface="+mn-ea"/>
          <a:cs typeface="+mn-cs"/>
        </a:defRPr>
      </a:lvl8pPr>
      <a:lvl9pPr marL="3468045" indent="-204003" algn="l" defTabSz="816011" rtl="0" eaLnBrk="1" latinLnBrk="0" hangingPunct="1">
        <a:lnSpc>
          <a:spcPct val="90000"/>
        </a:lnSpc>
        <a:spcBef>
          <a:spcPts val="446"/>
        </a:spcBef>
        <a:buFont typeface="Arial" panose="020B0604020202020204" pitchFamily="34" charset="0"/>
        <a:buChar char="•"/>
        <a:defRPr sz="1606" kern="1200">
          <a:solidFill>
            <a:schemeClr val="tx1"/>
          </a:solidFill>
          <a:latin typeface="+mn-lt"/>
          <a:ea typeface="+mn-ea"/>
          <a:cs typeface="+mn-cs"/>
        </a:defRPr>
      </a:lvl9pPr>
    </p:bodyStyle>
    <p:otherStyle>
      <a:defPPr>
        <a:defRPr lang="en-US"/>
      </a:defPPr>
      <a:lvl1pPr marL="0" algn="l" defTabSz="816011" rtl="0" eaLnBrk="1" latinLnBrk="0" hangingPunct="1">
        <a:defRPr sz="1606" kern="1200">
          <a:solidFill>
            <a:schemeClr val="tx1"/>
          </a:solidFill>
          <a:latin typeface="+mn-lt"/>
          <a:ea typeface="+mn-ea"/>
          <a:cs typeface="+mn-cs"/>
        </a:defRPr>
      </a:lvl1pPr>
      <a:lvl2pPr marL="408005" algn="l" defTabSz="816011" rtl="0" eaLnBrk="1" latinLnBrk="0" hangingPunct="1">
        <a:defRPr sz="1606" kern="1200">
          <a:solidFill>
            <a:schemeClr val="tx1"/>
          </a:solidFill>
          <a:latin typeface="+mn-lt"/>
          <a:ea typeface="+mn-ea"/>
          <a:cs typeface="+mn-cs"/>
        </a:defRPr>
      </a:lvl2pPr>
      <a:lvl3pPr marL="816011" algn="l" defTabSz="816011" rtl="0" eaLnBrk="1" latinLnBrk="0" hangingPunct="1">
        <a:defRPr sz="1606" kern="1200">
          <a:solidFill>
            <a:schemeClr val="tx1"/>
          </a:solidFill>
          <a:latin typeface="+mn-lt"/>
          <a:ea typeface="+mn-ea"/>
          <a:cs typeface="+mn-cs"/>
        </a:defRPr>
      </a:lvl3pPr>
      <a:lvl4pPr marL="1224016" algn="l" defTabSz="816011" rtl="0" eaLnBrk="1" latinLnBrk="0" hangingPunct="1">
        <a:defRPr sz="1606" kern="1200">
          <a:solidFill>
            <a:schemeClr val="tx1"/>
          </a:solidFill>
          <a:latin typeface="+mn-lt"/>
          <a:ea typeface="+mn-ea"/>
          <a:cs typeface="+mn-cs"/>
        </a:defRPr>
      </a:lvl4pPr>
      <a:lvl5pPr marL="1632021" algn="l" defTabSz="816011" rtl="0" eaLnBrk="1" latinLnBrk="0" hangingPunct="1">
        <a:defRPr sz="1606" kern="1200">
          <a:solidFill>
            <a:schemeClr val="tx1"/>
          </a:solidFill>
          <a:latin typeface="+mn-lt"/>
          <a:ea typeface="+mn-ea"/>
          <a:cs typeface="+mn-cs"/>
        </a:defRPr>
      </a:lvl5pPr>
      <a:lvl6pPr marL="2040026" algn="l" defTabSz="816011" rtl="0" eaLnBrk="1" latinLnBrk="0" hangingPunct="1">
        <a:defRPr sz="1606" kern="1200">
          <a:solidFill>
            <a:schemeClr val="tx1"/>
          </a:solidFill>
          <a:latin typeface="+mn-lt"/>
          <a:ea typeface="+mn-ea"/>
          <a:cs typeface="+mn-cs"/>
        </a:defRPr>
      </a:lvl6pPr>
      <a:lvl7pPr marL="2448032" algn="l" defTabSz="816011" rtl="0" eaLnBrk="1" latinLnBrk="0" hangingPunct="1">
        <a:defRPr sz="1606" kern="1200">
          <a:solidFill>
            <a:schemeClr val="tx1"/>
          </a:solidFill>
          <a:latin typeface="+mn-lt"/>
          <a:ea typeface="+mn-ea"/>
          <a:cs typeface="+mn-cs"/>
        </a:defRPr>
      </a:lvl7pPr>
      <a:lvl8pPr marL="2856037" algn="l" defTabSz="816011" rtl="0" eaLnBrk="1" latinLnBrk="0" hangingPunct="1">
        <a:defRPr sz="1606" kern="1200">
          <a:solidFill>
            <a:schemeClr val="tx1"/>
          </a:solidFill>
          <a:latin typeface="+mn-lt"/>
          <a:ea typeface="+mn-ea"/>
          <a:cs typeface="+mn-cs"/>
        </a:defRPr>
      </a:lvl8pPr>
      <a:lvl9pPr marL="3264042" algn="l" defTabSz="816011" rtl="0" eaLnBrk="1" latinLnBrk="0" hangingPunct="1">
        <a:defRPr sz="160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image" Target="../media/image9.png"/><Relationship Id="rId4" Type="http://schemas.openxmlformats.org/officeDocument/2006/relationships/image" Target="../media/image12.jp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25.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4.png"/><Relationship Id="rId2" Type="http://schemas.openxmlformats.org/officeDocument/2006/relationships/image" Target="../media/image16.png"/><Relationship Id="rId1" Type="http://schemas.openxmlformats.org/officeDocument/2006/relationships/slideLayout" Target="../slideLayouts/slideLayout1.xml"/><Relationship Id="rId6" Type="http://schemas.openxmlformats.org/officeDocument/2006/relationships/image" Target="../media/image20.jpeg"/><Relationship Id="rId11" Type="http://schemas.openxmlformats.org/officeDocument/2006/relationships/image" Target="../media/image23.png"/><Relationship Id="rId5" Type="http://schemas.openxmlformats.org/officeDocument/2006/relationships/image" Target="../media/image19.jpeg"/><Relationship Id="rId10" Type="http://schemas.openxmlformats.org/officeDocument/2006/relationships/image" Target="../media/image22.png"/><Relationship Id="rId4" Type="http://schemas.openxmlformats.org/officeDocument/2006/relationships/image" Target="../media/image18.jpeg"/><Relationship Id="rId9" Type="http://schemas.openxmlformats.org/officeDocument/2006/relationships/image" Target="../media/image13.jpeg"/></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8.jpeg"/><Relationship Id="rId7" Type="http://schemas.openxmlformats.org/officeDocument/2006/relationships/image" Target="../media/image26.png"/><Relationship Id="rId2" Type="http://schemas.openxmlformats.org/officeDocument/2006/relationships/image" Target="../media/image17.png"/><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image" Target="../media/image19.jpeg"/><Relationship Id="rId9"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g"/><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30.png"/><Relationship Id="rId4" Type="http://schemas.openxmlformats.org/officeDocument/2006/relationships/image" Target="../media/image29.png"/></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8.JP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9.png"/><Relationship Id="rId1" Type="http://schemas.openxmlformats.org/officeDocument/2006/relationships/slideLayout" Target="../slideLayouts/slideLayout1.xml"/><Relationship Id="rId4" Type="http://schemas.openxmlformats.org/officeDocument/2006/relationships/image" Target="../media/image42.jpg"/></Relationships>
</file>

<file path=ppt/slides/_rels/slide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9.png"/><Relationship Id="rId1" Type="http://schemas.openxmlformats.org/officeDocument/2006/relationships/slideLayout" Target="../slideLayouts/slideLayout1.xml"/><Relationship Id="rId5" Type="http://schemas.openxmlformats.org/officeDocument/2006/relationships/image" Target="../media/image45.png"/><Relationship Id="rId4" Type="http://schemas.openxmlformats.org/officeDocument/2006/relationships/image" Target="../media/image44.jpg"/></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9.png"/><Relationship Id="rId1" Type="http://schemas.openxmlformats.org/officeDocument/2006/relationships/slideLayout" Target="../slideLayouts/slideLayout1.xml"/><Relationship Id="rId4" Type="http://schemas.openxmlformats.org/officeDocument/2006/relationships/image" Target="../media/image46.png"/></Relationships>
</file>

<file path=ppt/slides/_rels/slide23.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image" Target="../media/image9.png"/><Relationship Id="rId4" Type="http://schemas.openxmlformats.org/officeDocument/2006/relationships/image" Target="../media/image49.png"/></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50.png"/><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2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51.png"/><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26.xml.rels><?xml version="1.0" encoding="UTF-8" standalone="yes"?>
<Relationships xmlns="http://schemas.openxmlformats.org/package/2006/relationships"><Relationship Id="rId8" Type="http://schemas.openxmlformats.org/officeDocument/2006/relationships/image" Target="../media/image58.png"/><Relationship Id="rId13" Type="http://schemas.openxmlformats.org/officeDocument/2006/relationships/image" Target="../media/image63.jpeg"/><Relationship Id="rId18" Type="http://schemas.openxmlformats.org/officeDocument/2006/relationships/image" Target="../media/image68.png"/><Relationship Id="rId26" Type="http://schemas.openxmlformats.org/officeDocument/2006/relationships/image" Target="../media/image76.png"/><Relationship Id="rId3" Type="http://schemas.openxmlformats.org/officeDocument/2006/relationships/image" Target="../media/image53.png"/><Relationship Id="rId21" Type="http://schemas.openxmlformats.org/officeDocument/2006/relationships/image" Target="../media/image71.jpeg"/><Relationship Id="rId34" Type="http://schemas.openxmlformats.org/officeDocument/2006/relationships/image" Target="../media/image84.jpg"/><Relationship Id="rId7" Type="http://schemas.openxmlformats.org/officeDocument/2006/relationships/image" Target="../media/image57.png"/><Relationship Id="rId12" Type="http://schemas.openxmlformats.org/officeDocument/2006/relationships/image" Target="../media/image62.png"/><Relationship Id="rId17" Type="http://schemas.openxmlformats.org/officeDocument/2006/relationships/image" Target="../media/image67.png"/><Relationship Id="rId25" Type="http://schemas.openxmlformats.org/officeDocument/2006/relationships/image" Target="../media/image75.png"/><Relationship Id="rId33" Type="http://schemas.openxmlformats.org/officeDocument/2006/relationships/image" Target="../media/image83.jpeg"/><Relationship Id="rId2" Type="http://schemas.openxmlformats.org/officeDocument/2006/relationships/image" Target="../media/image52.png"/><Relationship Id="rId16" Type="http://schemas.openxmlformats.org/officeDocument/2006/relationships/image" Target="../media/image66.jpeg"/><Relationship Id="rId20" Type="http://schemas.openxmlformats.org/officeDocument/2006/relationships/image" Target="../media/image70.png"/><Relationship Id="rId29" Type="http://schemas.openxmlformats.org/officeDocument/2006/relationships/image" Target="../media/image79.jpeg"/><Relationship Id="rId1" Type="http://schemas.openxmlformats.org/officeDocument/2006/relationships/slideLayout" Target="../slideLayouts/slideLayout1.xml"/><Relationship Id="rId6" Type="http://schemas.openxmlformats.org/officeDocument/2006/relationships/image" Target="../media/image56.png"/><Relationship Id="rId11" Type="http://schemas.openxmlformats.org/officeDocument/2006/relationships/image" Target="../media/image61.jpeg"/><Relationship Id="rId24" Type="http://schemas.openxmlformats.org/officeDocument/2006/relationships/image" Target="../media/image74.jpeg"/><Relationship Id="rId32" Type="http://schemas.openxmlformats.org/officeDocument/2006/relationships/image" Target="../media/image82.png"/><Relationship Id="rId5" Type="http://schemas.openxmlformats.org/officeDocument/2006/relationships/image" Target="../media/image55.png"/><Relationship Id="rId15" Type="http://schemas.openxmlformats.org/officeDocument/2006/relationships/image" Target="../media/image65.png"/><Relationship Id="rId23" Type="http://schemas.openxmlformats.org/officeDocument/2006/relationships/image" Target="../media/image73.jpeg"/><Relationship Id="rId28" Type="http://schemas.openxmlformats.org/officeDocument/2006/relationships/image" Target="../media/image78.jpeg"/><Relationship Id="rId10" Type="http://schemas.openxmlformats.org/officeDocument/2006/relationships/image" Target="../media/image60.jpeg"/><Relationship Id="rId19" Type="http://schemas.openxmlformats.org/officeDocument/2006/relationships/image" Target="../media/image69.jpeg"/><Relationship Id="rId31" Type="http://schemas.openxmlformats.org/officeDocument/2006/relationships/image" Target="../media/image81.jpeg"/><Relationship Id="rId4" Type="http://schemas.openxmlformats.org/officeDocument/2006/relationships/image" Target="../media/image54.png"/><Relationship Id="rId9" Type="http://schemas.openxmlformats.org/officeDocument/2006/relationships/image" Target="../media/image59.jpeg"/><Relationship Id="rId14" Type="http://schemas.openxmlformats.org/officeDocument/2006/relationships/image" Target="../media/image64.jpeg"/><Relationship Id="rId22" Type="http://schemas.openxmlformats.org/officeDocument/2006/relationships/image" Target="../media/image72.jpeg"/><Relationship Id="rId27" Type="http://schemas.openxmlformats.org/officeDocument/2006/relationships/image" Target="../media/image77.jpeg"/><Relationship Id="rId30" Type="http://schemas.openxmlformats.org/officeDocument/2006/relationships/image" Target="../media/image80.png"/><Relationship Id="rId35" Type="http://schemas.openxmlformats.org/officeDocument/2006/relationships/image" Target="../media/image85.jpeg"/></Relationships>
</file>

<file path=ppt/slides/_rels/slide27.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slideLayout" Target="../slideLayouts/slideLayout1.xml"/><Relationship Id="rId5" Type="http://schemas.openxmlformats.org/officeDocument/2006/relationships/image" Target="../media/image88.png"/><Relationship Id="rId4" Type="http://schemas.openxmlformats.org/officeDocument/2006/relationships/image" Target="../media/image9.png"/></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g"/><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30.png"/><Relationship Id="rId4" Type="http://schemas.openxmlformats.org/officeDocument/2006/relationships/image" Target="../media/image29.png"/></Relationships>
</file>

<file path=ppt/slides/_rels/slide29.xml.rels><?xml version="1.0" encoding="UTF-8" standalone="yes"?>
<Relationships xmlns="http://schemas.openxmlformats.org/package/2006/relationships"><Relationship Id="rId8" Type="http://schemas.openxmlformats.org/officeDocument/2006/relationships/image" Target="../media/image95.jpeg"/><Relationship Id="rId3" Type="http://schemas.openxmlformats.org/officeDocument/2006/relationships/image" Target="../media/image90.png"/><Relationship Id="rId7" Type="http://schemas.openxmlformats.org/officeDocument/2006/relationships/image" Target="../media/image94.png"/><Relationship Id="rId2" Type="http://schemas.openxmlformats.org/officeDocument/2006/relationships/image" Target="../media/image89.gif"/><Relationship Id="rId1" Type="http://schemas.openxmlformats.org/officeDocument/2006/relationships/slideLayout" Target="../slideLayouts/slideLayout1.xml"/><Relationship Id="rId6" Type="http://schemas.openxmlformats.org/officeDocument/2006/relationships/image" Target="../media/image93.png"/><Relationship Id="rId5" Type="http://schemas.openxmlformats.org/officeDocument/2006/relationships/image" Target="../media/image92.png"/><Relationship Id="rId10" Type="http://schemas.openxmlformats.org/officeDocument/2006/relationships/image" Target="../media/image9.png"/><Relationship Id="rId4" Type="http://schemas.openxmlformats.org/officeDocument/2006/relationships/image" Target="../media/image91.png"/><Relationship Id="rId9" Type="http://schemas.openxmlformats.org/officeDocument/2006/relationships/image" Target="../media/image96.png"/></Relationships>
</file>

<file path=ppt/slides/_rels/slide30.xml.rels><?xml version="1.0" encoding="UTF-8" standalone="yes"?>
<Relationships xmlns="http://schemas.openxmlformats.org/package/2006/relationships"><Relationship Id="rId3" Type="http://schemas.openxmlformats.org/officeDocument/2006/relationships/image" Target="../media/image90.png"/><Relationship Id="rId7" Type="http://schemas.openxmlformats.org/officeDocument/2006/relationships/image" Target="../media/image9.png"/><Relationship Id="rId2" Type="http://schemas.openxmlformats.org/officeDocument/2006/relationships/image" Target="../media/image89.gif"/><Relationship Id="rId1" Type="http://schemas.openxmlformats.org/officeDocument/2006/relationships/slideLayout" Target="../slideLayouts/slideLayout1.xml"/><Relationship Id="rId6" Type="http://schemas.openxmlformats.org/officeDocument/2006/relationships/image" Target="../media/image97.png"/><Relationship Id="rId5" Type="http://schemas.openxmlformats.org/officeDocument/2006/relationships/image" Target="../media/image96.png"/><Relationship Id="rId4" Type="http://schemas.openxmlformats.org/officeDocument/2006/relationships/image" Target="../media/image95.jpeg"/></Relationships>
</file>

<file path=ppt/slides/_rels/slide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98.jpeg"/><Relationship Id="rId1" Type="http://schemas.openxmlformats.org/officeDocument/2006/relationships/slideLayout" Target="../slideLayouts/slideLayout12.xml"/><Relationship Id="rId4" Type="http://schemas.openxmlformats.org/officeDocument/2006/relationships/image" Target="../media/image99.png"/></Relationships>
</file>

<file path=ppt/slides/_rels/slide32.xml.rels><?xml version="1.0" encoding="UTF-8" standalone="yes"?>
<Relationships xmlns="http://schemas.openxmlformats.org/package/2006/relationships"><Relationship Id="rId8" Type="http://schemas.openxmlformats.org/officeDocument/2006/relationships/image" Target="../media/image106.png"/><Relationship Id="rId3" Type="http://schemas.openxmlformats.org/officeDocument/2006/relationships/image" Target="../media/image101.jpeg"/><Relationship Id="rId7" Type="http://schemas.openxmlformats.org/officeDocument/2006/relationships/image" Target="../media/image105.png"/><Relationship Id="rId2" Type="http://schemas.openxmlformats.org/officeDocument/2006/relationships/image" Target="../media/image100.png"/><Relationship Id="rId1" Type="http://schemas.openxmlformats.org/officeDocument/2006/relationships/slideLayout" Target="../slideLayouts/slideLayout1.xml"/><Relationship Id="rId6" Type="http://schemas.openxmlformats.org/officeDocument/2006/relationships/image" Target="../media/image104.png"/><Relationship Id="rId5" Type="http://schemas.openxmlformats.org/officeDocument/2006/relationships/image" Target="../media/image103.png"/><Relationship Id="rId10" Type="http://schemas.openxmlformats.org/officeDocument/2006/relationships/image" Target="../media/image108.png"/><Relationship Id="rId4" Type="http://schemas.openxmlformats.org/officeDocument/2006/relationships/image" Target="../media/image102.png"/><Relationship Id="rId9" Type="http://schemas.openxmlformats.org/officeDocument/2006/relationships/image" Target="../media/image107.jpeg"/></Relationships>
</file>

<file path=ppt/slides/_rels/slide3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g"/><Relationship Id="rId1" Type="http://schemas.openxmlformats.org/officeDocument/2006/relationships/slideLayout" Target="../slideLayouts/slideLayout1.xml"/><Relationship Id="rId5" Type="http://schemas.openxmlformats.org/officeDocument/2006/relationships/image" Target="../media/image109.jpeg"/><Relationship Id="rId4" Type="http://schemas.openxmlformats.org/officeDocument/2006/relationships/image" Target="../media/image9.png"/></Relationships>
</file>

<file path=ppt/slides/_rels/slide34.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5" Type="http://schemas.openxmlformats.org/officeDocument/2006/relationships/image" Target="../media/image111.png"/><Relationship Id="rId4" Type="http://schemas.openxmlformats.org/officeDocument/2006/relationships/image" Target="../media/image110.png"/></Relationships>
</file>

<file path=ppt/slides/_rels/slide36.xml.rels><?xml version="1.0" encoding="UTF-8" standalone="yes"?>
<Relationships xmlns="http://schemas.openxmlformats.org/package/2006/relationships"><Relationship Id="rId3" Type="http://schemas.openxmlformats.org/officeDocument/2006/relationships/image" Target="../media/image101.jpeg"/><Relationship Id="rId7" Type="http://schemas.openxmlformats.org/officeDocument/2006/relationships/image" Target="../media/image115.jpg"/><Relationship Id="rId2" Type="http://schemas.openxmlformats.org/officeDocument/2006/relationships/image" Target="../media/image100.png"/><Relationship Id="rId1" Type="http://schemas.openxmlformats.org/officeDocument/2006/relationships/slideLayout" Target="../slideLayouts/slideLayout1.xml"/><Relationship Id="rId6" Type="http://schemas.openxmlformats.org/officeDocument/2006/relationships/image" Target="../media/image114.jpeg"/><Relationship Id="rId5" Type="http://schemas.openxmlformats.org/officeDocument/2006/relationships/image" Target="../media/image113.png"/><Relationship Id="rId4" Type="http://schemas.openxmlformats.org/officeDocument/2006/relationships/image" Target="../media/image112.jpeg"/></Relationships>
</file>

<file path=ppt/slides/_rels/slide37.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4" Type="http://schemas.openxmlformats.org/officeDocument/2006/relationships/image" Target="../media/image116.png"/></Relationships>
</file>

<file path=ppt/slides/_rels/slide38.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5" Type="http://schemas.openxmlformats.org/officeDocument/2006/relationships/image" Target="../media/image118.png"/><Relationship Id="rId4" Type="http://schemas.openxmlformats.org/officeDocument/2006/relationships/image" Target="../media/image117.png"/></Relationships>
</file>

<file path=ppt/slides/_rels/slide39.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5" Type="http://schemas.openxmlformats.org/officeDocument/2006/relationships/image" Target="../media/image120.png"/><Relationship Id="rId4" Type="http://schemas.openxmlformats.org/officeDocument/2006/relationships/image" Target="../media/image119.jpeg"/></Relationships>
</file>

<file path=ppt/slides/_rels/slide40.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5" Type="http://schemas.openxmlformats.org/officeDocument/2006/relationships/image" Target="../media/image122.jpeg"/><Relationship Id="rId4" Type="http://schemas.openxmlformats.org/officeDocument/2006/relationships/image" Target="../media/image121.png"/></Relationships>
</file>

<file path=ppt/slides/_rels/slide41.xml.rels><?xml version="1.0" encoding="UTF-8" standalone="yes"?>
<Relationships xmlns="http://schemas.openxmlformats.org/package/2006/relationships"><Relationship Id="rId8" Type="http://schemas.openxmlformats.org/officeDocument/2006/relationships/image" Target="../media/image127.jpeg"/><Relationship Id="rId13" Type="http://schemas.openxmlformats.org/officeDocument/2006/relationships/image" Target="../media/image132.png"/><Relationship Id="rId3" Type="http://schemas.openxmlformats.org/officeDocument/2006/relationships/image" Target="../media/image100.png"/><Relationship Id="rId7" Type="http://schemas.openxmlformats.org/officeDocument/2006/relationships/image" Target="../media/image126.png"/><Relationship Id="rId12" Type="http://schemas.openxmlformats.org/officeDocument/2006/relationships/image" Target="../media/image131.png"/><Relationship Id="rId17" Type="http://schemas.openxmlformats.org/officeDocument/2006/relationships/image" Target="../media/image136.png"/><Relationship Id="rId2" Type="http://schemas.openxmlformats.org/officeDocument/2006/relationships/image" Target="../media/image101.jpeg"/><Relationship Id="rId16" Type="http://schemas.openxmlformats.org/officeDocument/2006/relationships/image" Target="../media/image135.png"/><Relationship Id="rId1" Type="http://schemas.openxmlformats.org/officeDocument/2006/relationships/slideLayout" Target="../slideLayouts/slideLayout1.xml"/><Relationship Id="rId6" Type="http://schemas.openxmlformats.org/officeDocument/2006/relationships/image" Target="../media/image125.png"/><Relationship Id="rId11" Type="http://schemas.openxmlformats.org/officeDocument/2006/relationships/image" Target="../media/image130.png"/><Relationship Id="rId5" Type="http://schemas.openxmlformats.org/officeDocument/2006/relationships/image" Target="../media/image124.png"/><Relationship Id="rId15" Type="http://schemas.openxmlformats.org/officeDocument/2006/relationships/image" Target="../media/image134.png"/><Relationship Id="rId10" Type="http://schemas.openxmlformats.org/officeDocument/2006/relationships/image" Target="../media/image129.png"/><Relationship Id="rId4" Type="http://schemas.openxmlformats.org/officeDocument/2006/relationships/image" Target="../media/image123.png"/><Relationship Id="rId9" Type="http://schemas.openxmlformats.org/officeDocument/2006/relationships/image" Target="../media/image128.jpeg"/><Relationship Id="rId14" Type="http://schemas.openxmlformats.org/officeDocument/2006/relationships/image" Target="../media/image133.png"/></Relationships>
</file>

<file path=ppt/slides/_rels/slide42.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6" Type="http://schemas.openxmlformats.org/officeDocument/2006/relationships/image" Target="../media/image139.png"/><Relationship Id="rId5" Type="http://schemas.openxmlformats.org/officeDocument/2006/relationships/image" Target="../media/image138.png"/><Relationship Id="rId4" Type="http://schemas.openxmlformats.org/officeDocument/2006/relationships/image" Target="../media/image137.png"/></Relationships>
</file>

<file path=ppt/slides/_rels/slide43.xml.rels><?xml version="1.0" encoding="UTF-8" standalone="yes"?>
<Relationships xmlns="http://schemas.openxmlformats.org/package/2006/relationships"><Relationship Id="rId8" Type="http://schemas.openxmlformats.org/officeDocument/2006/relationships/image" Target="../media/image144.jpeg"/><Relationship Id="rId3" Type="http://schemas.openxmlformats.org/officeDocument/2006/relationships/image" Target="../media/image101.jpeg"/><Relationship Id="rId7" Type="http://schemas.openxmlformats.org/officeDocument/2006/relationships/image" Target="../media/image143.jpeg"/><Relationship Id="rId2" Type="http://schemas.openxmlformats.org/officeDocument/2006/relationships/image" Target="../media/image100.png"/><Relationship Id="rId1" Type="http://schemas.openxmlformats.org/officeDocument/2006/relationships/slideLayout" Target="../slideLayouts/slideLayout1.xml"/><Relationship Id="rId6" Type="http://schemas.openxmlformats.org/officeDocument/2006/relationships/image" Target="../media/image142.jpeg"/><Relationship Id="rId5" Type="http://schemas.openxmlformats.org/officeDocument/2006/relationships/image" Target="../media/image141.jpeg"/><Relationship Id="rId10" Type="http://schemas.openxmlformats.org/officeDocument/2006/relationships/image" Target="../media/image146.jpeg"/><Relationship Id="rId4" Type="http://schemas.openxmlformats.org/officeDocument/2006/relationships/image" Target="../media/image140.JPG"/><Relationship Id="rId9" Type="http://schemas.openxmlformats.org/officeDocument/2006/relationships/image" Target="../media/image145.jpeg"/></Relationships>
</file>

<file path=ppt/slides/_rels/slide44.xml.rels><?xml version="1.0" encoding="UTF-8" standalone="yes"?>
<Relationships xmlns="http://schemas.openxmlformats.org/package/2006/relationships"><Relationship Id="rId8" Type="http://schemas.openxmlformats.org/officeDocument/2006/relationships/image" Target="../media/image151.jpeg"/><Relationship Id="rId3" Type="http://schemas.openxmlformats.org/officeDocument/2006/relationships/image" Target="../media/image101.jpeg"/><Relationship Id="rId7" Type="http://schemas.openxmlformats.org/officeDocument/2006/relationships/image" Target="../media/image150.jpeg"/><Relationship Id="rId2" Type="http://schemas.openxmlformats.org/officeDocument/2006/relationships/image" Target="../media/image100.png"/><Relationship Id="rId1" Type="http://schemas.openxmlformats.org/officeDocument/2006/relationships/slideLayout" Target="../slideLayouts/slideLayout1.xml"/><Relationship Id="rId6" Type="http://schemas.openxmlformats.org/officeDocument/2006/relationships/image" Target="../media/image149.jpeg"/><Relationship Id="rId5" Type="http://schemas.openxmlformats.org/officeDocument/2006/relationships/image" Target="../media/image148.jpeg"/><Relationship Id="rId4" Type="http://schemas.openxmlformats.org/officeDocument/2006/relationships/image" Target="../media/image147.jpeg"/></Relationships>
</file>

<file path=ppt/slides/_rels/slide45.xml.rels><?xml version="1.0" encoding="UTF-8" standalone="yes"?>
<Relationships xmlns="http://schemas.openxmlformats.org/package/2006/relationships"><Relationship Id="rId8" Type="http://schemas.openxmlformats.org/officeDocument/2006/relationships/image" Target="../media/image126.png"/><Relationship Id="rId13" Type="http://schemas.openxmlformats.org/officeDocument/2006/relationships/image" Target="../media/image133.png"/><Relationship Id="rId3" Type="http://schemas.openxmlformats.org/officeDocument/2006/relationships/image" Target="../media/image100.png"/><Relationship Id="rId7" Type="http://schemas.openxmlformats.org/officeDocument/2006/relationships/image" Target="../media/image125.png"/><Relationship Id="rId12" Type="http://schemas.openxmlformats.org/officeDocument/2006/relationships/image" Target="../media/image132.png"/><Relationship Id="rId2" Type="http://schemas.openxmlformats.org/officeDocument/2006/relationships/image" Target="../media/image101.jpeg"/><Relationship Id="rId16" Type="http://schemas.openxmlformats.org/officeDocument/2006/relationships/image" Target="../media/image136.png"/><Relationship Id="rId1" Type="http://schemas.openxmlformats.org/officeDocument/2006/relationships/slideLayout" Target="../slideLayouts/slideLayout1.xml"/><Relationship Id="rId6" Type="http://schemas.openxmlformats.org/officeDocument/2006/relationships/image" Target="../media/image124.png"/><Relationship Id="rId11" Type="http://schemas.openxmlformats.org/officeDocument/2006/relationships/image" Target="../media/image131.png"/><Relationship Id="rId5" Type="http://schemas.openxmlformats.org/officeDocument/2006/relationships/image" Target="../media/image152.png"/><Relationship Id="rId15" Type="http://schemas.openxmlformats.org/officeDocument/2006/relationships/image" Target="../media/image135.png"/><Relationship Id="rId10" Type="http://schemas.openxmlformats.org/officeDocument/2006/relationships/image" Target="../media/image130.png"/><Relationship Id="rId4" Type="http://schemas.openxmlformats.org/officeDocument/2006/relationships/image" Target="../media/image123.png"/><Relationship Id="rId9" Type="http://schemas.openxmlformats.org/officeDocument/2006/relationships/image" Target="../media/image129.png"/><Relationship Id="rId14" Type="http://schemas.openxmlformats.org/officeDocument/2006/relationships/image" Target="../media/image134.png"/></Relationships>
</file>

<file path=ppt/slides/_rels/slide46.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4" Type="http://schemas.openxmlformats.org/officeDocument/2006/relationships/image" Target="../media/image153.png"/></Relationships>
</file>

<file path=ppt/slides/_rels/slide47.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5" Type="http://schemas.openxmlformats.org/officeDocument/2006/relationships/image" Target="../media/image155.png"/><Relationship Id="rId4" Type="http://schemas.openxmlformats.org/officeDocument/2006/relationships/image" Target="../media/image154.png"/></Relationships>
</file>

<file path=ppt/slides/_rels/slide48.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4" Type="http://schemas.openxmlformats.org/officeDocument/2006/relationships/image" Target="../media/image156.png"/></Relationships>
</file>

<file path=ppt/slides/_rels/slide49.xml.rels><?xml version="1.0" encoding="UTF-8" standalone="yes"?>
<Relationships xmlns="http://schemas.openxmlformats.org/package/2006/relationships"><Relationship Id="rId8" Type="http://schemas.openxmlformats.org/officeDocument/2006/relationships/image" Target="../media/image161.jpeg"/><Relationship Id="rId3" Type="http://schemas.openxmlformats.org/officeDocument/2006/relationships/image" Target="../media/image101.jpeg"/><Relationship Id="rId7" Type="http://schemas.openxmlformats.org/officeDocument/2006/relationships/image" Target="../media/image160.jpeg"/><Relationship Id="rId2" Type="http://schemas.openxmlformats.org/officeDocument/2006/relationships/image" Target="../media/image100.png"/><Relationship Id="rId1" Type="http://schemas.openxmlformats.org/officeDocument/2006/relationships/slideLayout" Target="../slideLayouts/slideLayout1.xml"/><Relationship Id="rId6" Type="http://schemas.openxmlformats.org/officeDocument/2006/relationships/image" Target="../media/image159.jpeg"/><Relationship Id="rId5" Type="http://schemas.openxmlformats.org/officeDocument/2006/relationships/image" Target="../media/image158.jpeg"/><Relationship Id="rId4" Type="http://schemas.openxmlformats.org/officeDocument/2006/relationships/image" Target="../media/image157.jpeg"/></Relationships>
</file>

<file path=ppt/slides/_rels/slide50.xml.rels><?xml version="1.0" encoding="UTF-8" standalone="yes"?>
<Relationships xmlns="http://schemas.openxmlformats.org/package/2006/relationships"><Relationship Id="rId8" Type="http://schemas.openxmlformats.org/officeDocument/2006/relationships/image" Target="../media/image166.jpeg"/><Relationship Id="rId3" Type="http://schemas.openxmlformats.org/officeDocument/2006/relationships/image" Target="../media/image101.jpeg"/><Relationship Id="rId7" Type="http://schemas.openxmlformats.org/officeDocument/2006/relationships/image" Target="../media/image165.jpeg"/><Relationship Id="rId2" Type="http://schemas.openxmlformats.org/officeDocument/2006/relationships/image" Target="../media/image100.png"/><Relationship Id="rId1" Type="http://schemas.openxmlformats.org/officeDocument/2006/relationships/slideLayout" Target="../slideLayouts/slideLayout1.xml"/><Relationship Id="rId6" Type="http://schemas.openxmlformats.org/officeDocument/2006/relationships/image" Target="../media/image164.jpeg"/><Relationship Id="rId5" Type="http://schemas.openxmlformats.org/officeDocument/2006/relationships/image" Target="../media/image163.jpeg"/><Relationship Id="rId4" Type="http://schemas.openxmlformats.org/officeDocument/2006/relationships/image" Target="../media/image162.jpeg"/></Relationships>
</file>

<file path=ppt/slides/_rels/slide51.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4" Type="http://schemas.openxmlformats.org/officeDocument/2006/relationships/image" Target="../media/image167.png"/></Relationships>
</file>

<file path=ppt/slides/_rels/slide52.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5" Type="http://schemas.openxmlformats.org/officeDocument/2006/relationships/image" Target="../media/image169.jpeg"/><Relationship Id="rId4" Type="http://schemas.openxmlformats.org/officeDocument/2006/relationships/image" Target="../media/image168.jpeg"/></Relationships>
</file>

<file path=ppt/slides/_rels/slide53.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5" Type="http://schemas.openxmlformats.org/officeDocument/2006/relationships/image" Target="../media/image171.jpeg"/><Relationship Id="rId4" Type="http://schemas.openxmlformats.org/officeDocument/2006/relationships/image" Target="../media/image170.jpg"/></Relationships>
</file>

<file path=ppt/slides/_rels/slide54.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4" Type="http://schemas.openxmlformats.org/officeDocument/2006/relationships/image" Target="../media/image172.jpeg"/></Relationships>
</file>

<file path=ppt/slides/_rels/slide55.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5" Type="http://schemas.openxmlformats.org/officeDocument/2006/relationships/image" Target="../media/image174.jpeg"/><Relationship Id="rId4" Type="http://schemas.openxmlformats.org/officeDocument/2006/relationships/image" Target="../media/image173.jpg"/></Relationships>
</file>

<file path=ppt/slides/_rels/slide56.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5" Type="http://schemas.openxmlformats.org/officeDocument/2006/relationships/image" Target="../media/image176.jpeg"/><Relationship Id="rId4" Type="http://schemas.openxmlformats.org/officeDocument/2006/relationships/image" Target="../media/image175.jpeg"/></Relationships>
</file>

<file path=ppt/slides/_rels/slide57.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5" Type="http://schemas.openxmlformats.org/officeDocument/2006/relationships/image" Target="../media/image178.jpg"/><Relationship Id="rId4" Type="http://schemas.openxmlformats.org/officeDocument/2006/relationships/image" Target="../media/image177.jpg"/></Relationships>
</file>

<file path=ppt/slides/_rels/slide58.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4" Type="http://schemas.openxmlformats.org/officeDocument/2006/relationships/image" Target="../media/image178.jpg"/></Relationships>
</file>

<file path=ppt/slides/_rels/slide59.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4" Type="http://schemas.openxmlformats.org/officeDocument/2006/relationships/image" Target="../media/image179.jpg"/></Relationships>
</file>

<file path=ppt/slides/_rels/slide60.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4" Type="http://schemas.openxmlformats.org/officeDocument/2006/relationships/image" Target="../media/image180.png"/></Relationships>
</file>

<file path=ppt/slides/_rels/slide61.xml.rels><?xml version="1.0" encoding="UTF-8" standalone="yes"?>
<Relationships xmlns="http://schemas.openxmlformats.org/package/2006/relationships"><Relationship Id="rId8" Type="http://schemas.openxmlformats.org/officeDocument/2006/relationships/image" Target="../media/image183.jpeg"/><Relationship Id="rId3" Type="http://schemas.openxmlformats.org/officeDocument/2006/relationships/image" Target="../media/image101.jpeg"/><Relationship Id="rId7" Type="http://schemas.openxmlformats.org/officeDocument/2006/relationships/image" Target="../media/image152.png"/><Relationship Id="rId2" Type="http://schemas.openxmlformats.org/officeDocument/2006/relationships/image" Target="../media/image100.png"/><Relationship Id="rId1" Type="http://schemas.openxmlformats.org/officeDocument/2006/relationships/slideLayout" Target="../slideLayouts/slideLayout1.xml"/><Relationship Id="rId6" Type="http://schemas.openxmlformats.org/officeDocument/2006/relationships/image" Target="../media/image182.png"/><Relationship Id="rId5" Type="http://schemas.openxmlformats.org/officeDocument/2006/relationships/image" Target="../media/image181.png"/><Relationship Id="rId10" Type="http://schemas.openxmlformats.org/officeDocument/2006/relationships/image" Target="../media/image184.png"/><Relationship Id="rId4" Type="http://schemas.openxmlformats.org/officeDocument/2006/relationships/image" Target="../media/image107.jpeg"/><Relationship Id="rId9" Type="http://schemas.openxmlformats.org/officeDocument/2006/relationships/image" Target="../media/image88.png"/></Relationships>
</file>

<file path=ppt/slides/_rels/slide62.xml.rels><?xml version="1.0" encoding="UTF-8" standalone="yes"?>
<Relationships xmlns="http://schemas.openxmlformats.org/package/2006/relationships"><Relationship Id="rId8" Type="http://schemas.openxmlformats.org/officeDocument/2006/relationships/image" Target="../media/image190.png"/><Relationship Id="rId13" Type="http://schemas.openxmlformats.org/officeDocument/2006/relationships/image" Target="../media/image181.png"/><Relationship Id="rId3" Type="http://schemas.openxmlformats.org/officeDocument/2006/relationships/image" Target="../media/image186.png"/><Relationship Id="rId7" Type="http://schemas.openxmlformats.org/officeDocument/2006/relationships/image" Target="../media/image189.jpeg"/><Relationship Id="rId12" Type="http://schemas.openxmlformats.org/officeDocument/2006/relationships/image" Target="../media/image107.jpeg"/><Relationship Id="rId2" Type="http://schemas.openxmlformats.org/officeDocument/2006/relationships/image" Target="../media/image185.png"/><Relationship Id="rId1" Type="http://schemas.openxmlformats.org/officeDocument/2006/relationships/slideLayout" Target="../slideLayouts/slideLayout1.xml"/><Relationship Id="rId6" Type="http://schemas.openxmlformats.org/officeDocument/2006/relationships/image" Target="../media/image152.png"/><Relationship Id="rId11" Type="http://schemas.openxmlformats.org/officeDocument/2006/relationships/image" Target="../media/image193.jpeg"/><Relationship Id="rId5" Type="http://schemas.openxmlformats.org/officeDocument/2006/relationships/image" Target="../media/image188.jpeg"/><Relationship Id="rId10" Type="http://schemas.openxmlformats.org/officeDocument/2006/relationships/image" Target="../media/image192.png"/><Relationship Id="rId4" Type="http://schemas.openxmlformats.org/officeDocument/2006/relationships/image" Target="../media/image187.jpeg"/><Relationship Id="rId9" Type="http://schemas.openxmlformats.org/officeDocument/2006/relationships/image" Target="../media/image191.png"/></Relationships>
</file>

<file path=ppt/slides/_rels/slide63.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4" Type="http://schemas.openxmlformats.org/officeDocument/2006/relationships/image" Target="../media/image194.png"/></Relationships>
</file>

<file path=ppt/slides/_rels/slide64.xml.rels><?xml version="1.0" encoding="UTF-8" standalone="yes"?>
<Relationships xmlns="http://schemas.openxmlformats.org/package/2006/relationships"><Relationship Id="rId8" Type="http://schemas.openxmlformats.org/officeDocument/2006/relationships/image" Target="../media/image200.png"/><Relationship Id="rId3" Type="http://schemas.openxmlformats.org/officeDocument/2006/relationships/image" Target="../media/image196.png"/><Relationship Id="rId7" Type="http://schemas.openxmlformats.org/officeDocument/2006/relationships/image" Target="../media/image199.jpg"/><Relationship Id="rId2" Type="http://schemas.openxmlformats.org/officeDocument/2006/relationships/image" Target="../media/image195.png"/><Relationship Id="rId1" Type="http://schemas.openxmlformats.org/officeDocument/2006/relationships/slideLayout" Target="../slideLayouts/slideLayout1.xml"/><Relationship Id="rId6" Type="http://schemas.openxmlformats.org/officeDocument/2006/relationships/image" Target="../media/image198.png"/><Relationship Id="rId5" Type="http://schemas.openxmlformats.org/officeDocument/2006/relationships/image" Target="../media/image197.png"/><Relationship Id="rId4" Type="http://schemas.openxmlformats.org/officeDocument/2006/relationships/image" Target="../media/image194.png"/></Relationships>
</file>

<file path=ppt/slides/_rels/slide65.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4" Type="http://schemas.openxmlformats.org/officeDocument/2006/relationships/image" Target="../media/image194.png"/></Relationships>
</file>

<file path=ppt/slides/_rels/slide66.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image" Target="../media/image201.png"/><Relationship Id="rId1" Type="http://schemas.openxmlformats.org/officeDocument/2006/relationships/slideLayout" Target="../slideLayouts/slideLayout1.xml"/><Relationship Id="rId6" Type="http://schemas.openxmlformats.org/officeDocument/2006/relationships/image" Target="../media/image200.png"/><Relationship Id="rId5" Type="http://schemas.openxmlformats.org/officeDocument/2006/relationships/image" Target="../media/image199.jpg"/><Relationship Id="rId4" Type="http://schemas.openxmlformats.org/officeDocument/2006/relationships/image" Target="../media/image197.png"/></Relationships>
</file>

<file path=ppt/slides/_rels/slide67.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xml"/><Relationship Id="rId4" Type="http://schemas.openxmlformats.org/officeDocument/2006/relationships/image" Target="../media/image194.png"/></Relationships>
</file>

<file path=ppt/slides/_rels/slide68.xml.rels><?xml version="1.0" encoding="UTF-8" standalone="yes"?>
<Relationships xmlns="http://schemas.openxmlformats.org/package/2006/relationships"><Relationship Id="rId8" Type="http://schemas.openxmlformats.org/officeDocument/2006/relationships/image" Target="../media/image200.png"/><Relationship Id="rId3" Type="http://schemas.openxmlformats.org/officeDocument/2006/relationships/image" Target="../media/image181.png"/><Relationship Id="rId7" Type="http://schemas.openxmlformats.org/officeDocument/2006/relationships/image" Target="../media/image198.png"/><Relationship Id="rId2" Type="http://schemas.openxmlformats.org/officeDocument/2006/relationships/image" Target="../media/image202.jpg"/><Relationship Id="rId1" Type="http://schemas.openxmlformats.org/officeDocument/2006/relationships/slideLayout" Target="../slideLayouts/slideLayout1.xml"/><Relationship Id="rId6" Type="http://schemas.openxmlformats.org/officeDocument/2006/relationships/image" Target="../media/image107.jpeg"/><Relationship Id="rId11" Type="http://schemas.openxmlformats.org/officeDocument/2006/relationships/image" Target="../media/image206.png"/><Relationship Id="rId5" Type="http://schemas.openxmlformats.org/officeDocument/2006/relationships/image" Target="../media/image203.jpeg"/><Relationship Id="rId10" Type="http://schemas.openxmlformats.org/officeDocument/2006/relationships/image" Target="../media/image205.jpg"/><Relationship Id="rId4" Type="http://schemas.openxmlformats.org/officeDocument/2006/relationships/image" Target="../media/image152.png"/><Relationship Id="rId9" Type="http://schemas.openxmlformats.org/officeDocument/2006/relationships/image" Target="../media/image204.png"/></Relationships>
</file>

<file path=ppt/slides/_rels/slide69.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101.jpeg"/><Relationship Id="rId7" Type="http://schemas.openxmlformats.org/officeDocument/2006/relationships/image" Target="../media/image19.jpeg"/><Relationship Id="rId2" Type="http://schemas.openxmlformats.org/officeDocument/2006/relationships/image" Target="../media/image100.png"/><Relationship Id="rId1" Type="http://schemas.openxmlformats.org/officeDocument/2006/relationships/slideLayout" Target="../slideLayouts/slideLayout1.xml"/><Relationship Id="rId6" Type="http://schemas.openxmlformats.org/officeDocument/2006/relationships/image" Target="../media/image18.jpeg"/><Relationship Id="rId5" Type="http://schemas.openxmlformats.org/officeDocument/2006/relationships/image" Target="../media/image17.png"/><Relationship Id="rId10" Type="http://schemas.openxmlformats.org/officeDocument/2006/relationships/image" Target="../media/image31.png"/><Relationship Id="rId4" Type="http://schemas.openxmlformats.org/officeDocument/2006/relationships/image" Target="../media/image207.jpg"/><Relationship Id="rId9" Type="http://schemas.openxmlformats.org/officeDocument/2006/relationships/image" Target="../media/image21.png"/></Relationships>
</file>

<file path=ppt/slides/_rels/slide70.xml.rels><?xml version="1.0" encoding="UTF-8" standalone="yes"?>
<Relationships xmlns="http://schemas.openxmlformats.org/package/2006/relationships"><Relationship Id="rId2" Type="http://schemas.openxmlformats.org/officeDocument/2006/relationships/image" Target="../media/image208.png"/><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8D523AC-461D-4E90-A56A-73F86959EB65}"/>
              </a:ext>
            </a:extLst>
          </p:cNvPr>
          <p:cNvPicPr>
            <a:picLocks noChangeAspect="1"/>
          </p:cNvPicPr>
          <p:nvPr/>
        </p:nvPicPr>
        <p:blipFill>
          <a:blip r:embed="rId2"/>
          <a:stretch>
            <a:fillRect/>
          </a:stretch>
        </p:blipFill>
        <p:spPr>
          <a:xfrm>
            <a:off x="0" y="1274232"/>
            <a:ext cx="12192000" cy="4838201"/>
          </a:xfrm>
          <a:prstGeom prst="rect">
            <a:avLst/>
          </a:prstGeom>
          <a:ln>
            <a:noFill/>
          </a:ln>
          <a:effectLst>
            <a:outerShdw blurRad="292100" dist="139700" dir="2700000" algn="tl" rotWithShape="0">
              <a:srgbClr val="333333">
                <a:alpha val="65000"/>
              </a:srgbClr>
            </a:outerShdw>
          </a:effectLst>
        </p:spPr>
      </p:pic>
      <p:sp>
        <p:nvSpPr>
          <p:cNvPr id="12" name="Title 7">
            <a:extLst>
              <a:ext uri="{FF2B5EF4-FFF2-40B4-BE49-F238E27FC236}">
                <a16:creationId xmlns:a16="http://schemas.microsoft.com/office/drawing/2014/main" id="{F44455A4-50F3-41F3-BE5A-3657D0334200}"/>
              </a:ext>
            </a:extLst>
          </p:cNvPr>
          <p:cNvSpPr txBox="1">
            <a:spLocks/>
          </p:cNvSpPr>
          <p:nvPr/>
        </p:nvSpPr>
        <p:spPr>
          <a:xfrm>
            <a:off x="1576998" y="7380"/>
            <a:ext cx="8977931" cy="1266852"/>
          </a:xfrm>
          <a:prstGeom prst="rect">
            <a:avLst/>
          </a:prstGeom>
          <a:solidFill>
            <a:schemeClr val="bg1"/>
          </a:solidFill>
        </p:spPr>
        <p:txBody>
          <a:bodyPr vert="horz" lIns="91440" tIns="45720" rIns="91440" bIns="45720" rtlCol="0" anchor="b">
            <a:normAutofit fontScale="97500"/>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2400" b="1" dirty="0">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WELCOME TO THE FIRST VIETNAM COFFEE DAY FESTIVAL</a:t>
            </a:r>
          </a:p>
          <a:p>
            <a:r>
              <a:rPr lang="en-US" sz="2400" b="1" dirty="0">
                <a:solidFill>
                  <a:schemeClr val="bg1">
                    <a:lumMod val="65000"/>
                  </a:schemeClr>
                </a:solidFill>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DALAT CITY DECEMBER 9</a:t>
            </a:r>
            <a:r>
              <a:rPr lang="en-US" sz="2400" b="1" baseline="30000" dirty="0">
                <a:solidFill>
                  <a:schemeClr val="bg1">
                    <a:lumMod val="65000"/>
                  </a:schemeClr>
                </a:solidFill>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TH</a:t>
            </a:r>
            <a:r>
              <a:rPr lang="en-US" sz="2400" b="1" dirty="0">
                <a:solidFill>
                  <a:schemeClr val="bg1">
                    <a:lumMod val="65000"/>
                  </a:schemeClr>
                </a:solidFill>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 TO 11</a:t>
            </a:r>
            <a:r>
              <a:rPr lang="en-US" sz="2400" b="1" baseline="30000" dirty="0">
                <a:solidFill>
                  <a:schemeClr val="bg1">
                    <a:lumMod val="65000"/>
                  </a:schemeClr>
                </a:solidFill>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TH</a:t>
            </a:r>
            <a:r>
              <a:rPr lang="en-US" sz="2400" b="1" dirty="0">
                <a:solidFill>
                  <a:schemeClr val="bg1">
                    <a:lumMod val="65000"/>
                  </a:schemeClr>
                </a:solidFill>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 </a:t>
            </a:r>
          </a:p>
        </p:txBody>
      </p:sp>
    </p:spTree>
    <p:extLst>
      <p:ext uri="{BB962C8B-B14F-4D97-AF65-F5344CB8AC3E}">
        <p14:creationId xmlns:p14="http://schemas.microsoft.com/office/powerpoint/2010/main" val="179986433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3A1CA-9CF4-438D-A871-150FE739B184}"/>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788C3B69-DC1A-4D32-BF57-5B69551B02D0}"/>
              </a:ext>
            </a:extLst>
          </p:cNvPr>
          <p:cNvSpPr>
            <a:spLocks noGrp="1"/>
          </p:cNvSpPr>
          <p:nvPr>
            <p:ph type="subTitle" idx="1"/>
          </p:nvPr>
        </p:nvSpPr>
        <p:spPr/>
        <p:txBody>
          <a:bodyPr/>
          <a:lstStyle/>
          <a:p>
            <a:endParaRPr lang="en-US"/>
          </a:p>
        </p:txBody>
      </p:sp>
      <p:grpSp>
        <p:nvGrpSpPr>
          <p:cNvPr id="11" name="Group 10">
            <a:extLst>
              <a:ext uri="{FF2B5EF4-FFF2-40B4-BE49-F238E27FC236}">
                <a16:creationId xmlns:a16="http://schemas.microsoft.com/office/drawing/2014/main" id="{279709EA-F9A3-45F0-8046-535E8EF86F89}"/>
              </a:ext>
            </a:extLst>
          </p:cNvPr>
          <p:cNvGrpSpPr/>
          <p:nvPr/>
        </p:nvGrpSpPr>
        <p:grpSpPr>
          <a:xfrm>
            <a:off x="0" y="0"/>
            <a:ext cx="12192000" cy="6182216"/>
            <a:chOff x="0" y="0"/>
            <a:chExt cx="12192000" cy="6182216"/>
          </a:xfrm>
        </p:grpSpPr>
        <p:pic>
          <p:nvPicPr>
            <p:cNvPr id="5" name="Picture 4">
              <a:extLst>
                <a:ext uri="{FF2B5EF4-FFF2-40B4-BE49-F238E27FC236}">
                  <a16:creationId xmlns:a16="http://schemas.microsoft.com/office/drawing/2014/main" id="{C351C63C-EE6D-4EE6-9DAD-BCB54A52942B}"/>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948556"/>
              <a:ext cx="12192000" cy="4298901"/>
            </a:xfrm>
            <a:prstGeom prst="rect">
              <a:avLst/>
            </a:prstGeom>
          </p:spPr>
        </p:pic>
        <p:pic>
          <p:nvPicPr>
            <p:cNvPr id="7" name="Picture 6">
              <a:extLst>
                <a:ext uri="{FF2B5EF4-FFF2-40B4-BE49-F238E27FC236}">
                  <a16:creationId xmlns:a16="http://schemas.microsoft.com/office/drawing/2014/main" id="{E44B2344-24D6-4F8E-ACCD-C3B3A83522EA}"/>
                </a:ext>
              </a:extLst>
            </p:cNvPr>
            <p:cNvPicPr>
              <a:picLocks noChangeAspect="1"/>
            </p:cNvPicPr>
            <p:nvPr/>
          </p:nvPicPr>
          <p:blipFill>
            <a:blip r:embed="rId3"/>
            <a:stretch>
              <a:fillRect/>
            </a:stretch>
          </p:blipFill>
          <p:spPr>
            <a:xfrm>
              <a:off x="0" y="480629"/>
              <a:ext cx="12192000" cy="494426"/>
            </a:xfrm>
            <a:prstGeom prst="rect">
              <a:avLst/>
            </a:prstGeom>
          </p:spPr>
        </p:pic>
        <p:pic>
          <p:nvPicPr>
            <p:cNvPr id="8" name="Picture 7">
              <a:extLst>
                <a:ext uri="{FF2B5EF4-FFF2-40B4-BE49-F238E27FC236}">
                  <a16:creationId xmlns:a16="http://schemas.microsoft.com/office/drawing/2014/main" id="{D2C1DFBB-7BFE-49E6-8CF0-CD9CEB9B2A49}"/>
                </a:ext>
              </a:extLst>
            </p:cNvPr>
            <p:cNvPicPr>
              <a:picLocks noChangeAspect="1"/>
            </p:cNvPicPr>
            <p:nvPr/>
          </p:nvPicPr>
          <p:blipFill>
            <a:blip r:embed="rId3"/>
            <a:stretch>
              <a:fillRect/>
            </a:stretch>
          </p:blipFill>
          <p:spPr>
            <a:xfrm>
              <a:off x="0" y="0"/>
              <a:ext cx="12192000" cy="494426"/>
            </a:xfrm>
            <a:prstGeom prst="rect">
              <a:avLst/>
            </a:prstGeom>
          </p:spPr>
        </p:pic>
        <p:pic>
          <p:nvPicPr>
            <p:cNvPr id="9" name="Picture 8">
              <a:extLst>
                <a:ext uri="{FF2B5EF4-FFF2-40B4-BE49-F238E27FC236}">
                  <a16:creationId xmlns:a16="http://schemas.microsoft.com/office/drawing/2014/main" id="{1FF723F1-31C6-4E67-88E1-9FC16128DC83}"/>
                </a:ext>
              </a:extLst>
            </p:cNvPr>
            <p:cNvPicPr>
              <a:picLocks noChangeAspect="1"/>
            </p:cNvPicPr>
            <p:nvPr/>
          </p:nvPicPr>
          <p:blipFill>
            <a:blip r:embed="rId3"/>
            <a:stretch>
              <a:fillRect/>
            </a:stretch>
          </p:blipFill>
          <p:spPr>
            <a:xfrm>
              <a:off x="0" y="5687790"/>
              <a:ext cx="12192000" cy="494426"/>
            </a:xfrm>
            <a:prstGeom prst="rect">
              <a:avLst/>
            </a:prstGeom>
          </p:spPr>
        </p:pic>
        <p:pic>
          <p:nvPicPr>
            <p:cNvPr id="10" name="Picture 9">
              <a:extLst>
                <a:ext uri="{FF2B5EF4-FFF2-40B4-BE49-F238E27FC236}">
                  <a16:creationId xmlns:a16="http://schemas.microsoft.com/office/drawing/2014/main" id="{DA3B2C66-45A7-4D1A-9DFF-17EC2319503B}"/>
                </a:ext>
              </a:extLst>
            </p:cNvPr>
            <p:cNvPicPr>
              <a:picLocks noChangeAspect="1"/>
            </p:cNvPicPr>
            <p:nvPr/>
          </p:nvPicPr>
          <p:blipFill>
            <a:blip r:embed="rId3"/>
            <a:stretch>
              <a:fillRect/>
            </a:stretch>
          </p:blipFill>
          <p:spPr>
            <a:xfrm>
              <a:off x="0" y="5207161"/>
              <a:ext cx="12192000" cy="494426"/>
            </a:xfrm>
            <a:prstGeom prst="rect">
              <a:avLst/>
            </a:prstGeom>
          </p:spPr>
        </p:pic>
      </p:grpSp>
    </p:spTree>
    <p:extLst>
      <p:ext uri="{BB962C8B-B14F-4D97-AF65-F5344CB8AC3E}">
        <p14:creationId xmlns:p14="http://schemas.microsoft.com/office/powerpoint/2010/main" val="28583369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circle(out)">
                                      <p:cBhvr>
                                        <p:cTn id="7"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B2BD50-C5B8-4B67-A3C4-F7DAEE051032}"/>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2211385" y="0"/>
            <a:ext cx="7769230" cy="6119813"/>
          </a:xfrm>
          <a:prstGeom prst="rect">
            <a:avLst/>
          </a:prstGeom>
        </p:spPr>
      </p:pic>
    </p:spTree>
    <p:extLst>
      <p:ext uri="{BB962C8B-B14F-4D97-AF65-F5344CB8AC3E}">
        <p14:creationId xmlns:p14="http://schemas.microsoft.com/office/powerpoint/2010/main" val="14016217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5FCFA23A-3017-4F91-92B5-806C0886C642}"/>
              </a:ext>
            </a:extLst>
          </p:cNvPr>
          <p:cNvGrpSpPr/>
          <p:nvPr/>
        </p:nvGrpSpPr>
        <p:grpSpPr>
          <a:xfrm>
            <a:off x="6350" y="-1"/>
            <a:ext cx="12192000" cy="6089926"/>
            <a:chOff x="6350" y="-1"/>
            <a:chExt cx="12192000" cy="6089926"/>
          </a:xfrm>
        </p:grpSpPr>
        <p:pic>
          <p:nvPicPr>
            <p:cNvPr id="6" name="Picture 5">
              <a:extLst>
                <a:ext uri="{FF2B5EF4-FFF2-40B4-BE49-F238E27FC236}">
                  <a16:creationId xmlns:a16="http://schemas.microsoft.com/office/drawing/2014/main" id="{0BB2BD50-C5B8-4B67-A3C4-F7DAEE051032}"/>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648" y="-1"/>
              <a:ext cx="2884952" cy="2272473"/>
            </a:xfrm>
            <a:prstGeom prst="rect">
              <a:avLst/>
            </a:prstGeom>
            <a:solidFill>
              <a:schemeClr val="bg1"/>
            </a:solidFill>
          </p:spPr>
        </p:pic>
        <p:pic>
          <p:nvPicPr>
            <p:cNvPr id="11" name="Picture 10">
              <a:extLst>
                <a:ext uri="{FF2B5EF4-FFF2-40B4-BE49-F238E27FC236}">
                  <a16:creationId xmlns:a16="http://schemas.microsoft.com/office/drawing/2014/main" id="{74C1FF88-4D2B-44C8-94FE-F57F791B8BAC}"/>
                </a:ext>
              </a:extLst>
            </p:cNvPr>
            <p:cNvPicPr>
              <a:picLocks noChangeAspect="1"/>
            </p:cNvPicPr>
            <p:nvPr/>
          </p:nvPicPr>
          <p:blipFill>
            <a:blip r:embed="rId3"/>
            <a:stretch>
              <a:fillRect/>
            </a:stretch>
          </p:blipFill>
          <p:spPr>
            <a:xfrm>
              <a:off x="6350" y="2214287"/>
              <a:ext cx="12192000" cy="3875638"/>
            </a:xfrm>
            <a:prstGeom prst="rect">
              <a:avLst/>
            </a:prstGeom>
          </p:spPr>
        </p:pic>
        <p:pic>
          <p:nvPicPr>
            <p:cNvPr id="7" name="Picture 6">
              <a:extLst>
                <a:ext uri="{FF2B5EF4-FFF2-40B4-BE49-F238E27FC236}">
                  <a16:creationId xmlns:a16="http://schemas.microsoft.com/office/drawing/2014/main" id="{A06A90D6-AF69-4FC0-8084-D2418E888EFC}"/>
                </a:ext>
              </a:extLst>
            </p:cNvPr>
            <p:cNvPicPr>
              <a:picLocks noChangeAspect="1"/>
            </p:cNvPicPr>
            <p:nvPr/>
          </p:nvPicPr>
          <p:blipFill>
            <a:blip r:embed="rId4"/>
            <a:stretch>
              <a:fillRect/>
            </a:stretch>
          </p:blipFill>
          <p:spPr>
            <a:xfrm>
              <a:off x="9441088" y="-1"/>
              <a:ext cx="2750912" cy="2435650"/>
            </a:xfrm>
            <a:prstGeom prst="rect">
              <a:avLst/>
            </a:prstGeom>
            <a:ln>
              <a:noFill/>
            </a:ln>
            <a:effectLst>
              <a:softEdge rad="112500"/>
            </a:effectLst>
          </p:spPr>
        </p:pic>
      </p:grpSp>
    </p:spTree>
    <p:extLst>
      <p:ext uri="{BB962C8B-B14F-4D97-AF65-F5344CB8AC3E}">
        <p14:creationId xmlns:p14="http://schemas.microsoft.com/office/powerpoint/2010/main" val="11646294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B2BD50-C5B8-4B67-A3C4-F7DAEE051032}"/>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279255" y="0"/>
            <a:ext cx="5033965" cy="3965248"/>
          </a:xfrm>
          <a:prstGeom prst="rect">
            <a:avLst/>
          </a:prstGeom>
          <a:solidFill>
            <a:schemeClr val="bg1"/>
          </a:solidFill>
        </p:spPr>
      </p:pic>
      <p:sp>
        <p:nvSpPr>
          <p:cNvPr id="5" name="Title 7">
            <a:extLst>
              <a:ext uri="{FF2B5EF4-FFF2-40B4-BE49-F238E27FC236}">
                <a16:creationId xmlns:a16="http://schemas.microsoft.com/office/drawing/2014/main" id="{31CD8BD3-F9E0-4FA2-9FD6-97FF99B8F80C}"/>
              </a:ext>
            </a:extLst>
          </p:cNvPr>
          <p:cNvSpPr>
            <a:spLocks noGrp="1"/>
          </p:cNvSpPr>
          <p:nvPr>
            <p:ph type="ctrTitle"/>
          </p:nvPr>
        </p:nvSpPr>
        <p:spPr>
          <a:xfrm>
            <a:off x="895350" y="3055142"/>
            <a:ext cx="4083050" cy="1060450"/>
          </a:xfrm>
          <a:solidFill>
            <a:schemeClr val="bg1"/>
          </a:solidFill>
        </p:spPr>
        <p:txBody>
          <a:bodyPr>
            <a:normAutofit/>
          </a:bodyPr>
          <a:lstStyle/>
          <a:p>
            <a:pPr algn="l"/>
            <a:r>
              <a:rPr lang="en-US" sz="3100" b="1" dirty="0" err="1">
                <a:latin typeface="Segoe UI Light" panose="020B0502040204020203" pitchFamily="34" charset="0"/>
                <a:cs typeface="Segoe UI Light" panose="020B0502040204020203" pitchFamily="34" charset="0"/>
              </a:rPr>
              <a:t>Tại</a:t>
            </a:r>
            <a:br>
              <a:rPr lang="en-US" sz="3100" b="1" dirty="0">
                <a:solidFill>
                  <a:schemeClr val="bg1">
                    <a:lumMod val="50000"/>
                  </a:schemeClr>
                </a:solidFill>
                <a:latin typeface="Segoe UI Light" panose="020B0502040204020203" pitchFamily="34" charset="0"/>
                <a:cs typeface="Segoe UI Light" panose="020B0502040204020203" pitchFamily="34" charset="0"/>
              </a:rPr>
            </a:br>
            <a:r>
              <a:rPr lang="en-US" sz="3100" b="1" dirty="0">
                <a:solidFill>
                  <a:schemeClr val="bg1">
                    <a:lumMod val="50000"/>
                  </a:schemeClr>
                </a:solidFill>
                <a:latin typeface="Segoe UI Light" panose="020B0502040204020203" pitchFamily="34" charset="0"/>
                <a:cs typeface="Segoe UI Light" panose="020B0502040204020203" pitchFamily="34" charset="0"/>
              </a:rPr>
              <a:t> </a:t>
            </a:r>
            <a:r>
              <a:rPr lang="en-US" sz="3100" b="1" dirty="0">
                <a:solidFill>
                  <a:schemeClr val="bg1">
                    <a:lumMod val="65000"/>
                  </a:schemeClr>
                </a:solidFill>
                <a:latin typeface="Segoe UI Light" panose="020B0502040204020203" pitchFamily="34" charset="0"/>
                <a:cs typeface="Segoe UI Light" panose="020B0502040204020203" pitchFamily="34" charset="0"/>
              </a:rPr>
              <a:t>In</a:t>
            </a:r>
            <a:r>
              <a:rPr lang="en-US" sz="3100" b="1" dirty="0">
                <a:solidFill>
                  <a:schemeClr val="bg1">
                    <a:lumMod val="50000"/>
                  </a:schemeClr>
                </a:solidFill>
                <a:latin typeface="Segoe UI Light" panose="020B0502040204020203" pitchFamily="34" charset="0"/>
                <a:cs typeface="Segoe UI Light" panose="020B0502040204020203" pitchFamily="34" charset="0"/>
              </a:rPr>
              <a:t> </a:t>
            </a:r>
            <a:endParaRPr lang="en-US" sz="4400" b="1" dirty="0">
              <a:solidFill>
                <a:schemeClr val="bg1">
                  <a:lumMod val="50000"/>
                </a:schemeClr>
              </a:solidFill>
              <a:latin typeface="Segoe UI Light" panose="020B0502040204020203" pitchFamily="34" charset="0"/>
              <a:cs typeface="Segoe UI Light" panose="020B0502040204020203" pitchFamily="34" charset="0"/>
            </a:endParaRPr>
          </a:p>
        </p:txBody>
      </p:sp>
      <p:sp>
        <p:nvSpPr>
          <p:cNvPr id="7" name="Title 7">
            <a:extLst>
              <a:ext uri="{FF2B5EF4-FFF2-40B4-BE49-F238E27FC236}">
                <a16:creationId xmlns:a16="http://schemas.microsoft.com/office/drawing/2014/main" id="{6D78D47E-A4D8-4EDB-A250-7771C8CD21E4}"/>
              </a:ext>
            </a:extLst>
          </p:cNvPr>
          <p:cNvSpPr txBox="1">
            <a:spLocks/>
          </p:cNvSpPr>
          <p:nvPr/>
        </p:nvSpPr>
        <p:spPr>
          <a:xfrm>
            <a:off x="313554" y="4310856"/>
            <a:ext cx="3496446" cy="1060450"/>
          </a:xfrm>
          <a:prstGeom prst="rect">
            <a:avLst/>
          </a:prstGeom>
          <a:solidFill>
            <a:schemeClr val="bg1"/>
          </a:solidFill>
        </p:spPr>
        <p:txBody>
          <a:bodyPr vert="horz" lIns="91440" tIns="45720" rIns="91440" bIns="45720" rtlCol="0" anchor="b">
            <a:normAutofit fontScale="82500" lnSpcReduction="10000"/>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pPr algn="r"/>
            <a:r>
              <a:rPr lang="en-US" sz="4400" b="1" dirty="0">
                <a:latin typeface="Segoe UI Light" panose="020B0502040204020203" pitchFamily="34" charset="0"/>
                <a:cs typeface="Segoe UI Light" panose="020B0502040204020203" pitchFamily="34" charset="0"/>
              </a:rPr>
              <a:t>Nestle có </a:t>
            </a:r>
            <a:r>
              <a:rPr lang="en-US" sz="4400" b="1" dirty="0" err="1">
                <a:latin typeface="Segoe UI Light" panose="020B0502040204020203" pitchFamily="34" charset="0"/>
                <a:cs typeface="Segoe UI Light" panose="020B0502040204020203" pitchFamily="34" charset="0"/>
              </a:rPr>
              <a:t>mặt</a:t>
            </a:r>
            <a:r>
              <a:rPr lang="en-US" sz="4400" b="1" dirty="0">
                <a:latin typeface="Segoe UI Light" panose="020B0502040204020203" pitchFamily="34" charset="0"/>
                <a:cs typeface="Segoe UI Light" panose="020B0502040204020203" pitchFamily="34" charset="0"/>
              </a:rPr>
              <a:t> </a:t>
            </a:r>
            <a:r>
              <a:rPr lang="en-US" sz="4400" b="1" dirty="0" err="1">
                <a:latin typeface="Segoe UI Light" panose="020B0502040204020203" pitchFamily="34" charset="0"/>
                <a:cs typeface="Segoe UI Light" panose="020B0502040204020203" pitchFamily="34" charset="0"/>
              </a:rPr>
              <a:t>từ</a:t>
            </a:r>
            <a:r>
              <a:rPr lang="en-US" sz="4400" b="1" dirty="0">
                <a:latin typeface="Segoe UI Light" panose="020B0502040204020203" pitchFamily="34" charset="0"/>
                <a:cs typeface="Segoe UI Light" panose="020B0502040204020203" pitchFamily="34" charset="0"/>
              </a:rPr>
              <a:t> </a:t>
            </a:r>
            <a:br>
              <a:rPr lang="en-US" sz="4400" b="1" dirty="0">
                <a:solidFill>
                  <a:schemeClr val="bg1">
                    <a:lumMod val="50000"/>
                  </a:schemeClr>
                </a:solidFill>
                <a:latin typeface="Segoe UI Light" panose="020B0502040204020203" pitchFamily="34" charset="0"/>
                <a:cs typeface="Segoe UI Light" panose="020B0502040204020203" pitchFamily="34" charset="0"/>
              </a:rPr>
            </a:br>
            <a:r>
              <a:rPr lang="en-US" sz="3200" b="1" dirty="0">
                <a:solidFill>
                  <a:schemeClr val="bg1">
                    <a:lumMod val="65000"/>
                  </a:schemeClr>
                </a:solidFill>
                <a:latin typeface="Segoe UI Light" panose="020B0502040204020203" pitchFamily="34" charset="0"/>
                <a:cs typeface="Segoe UI Light" panose="020B0502040204020203" pitchFamily="34" charset="0"/>
              </a:rPr>
              <a:t>Since</a:t>
            </a:r>
            <a:endParaRPr lang="en-US" sz="4400" b="1" dirty="0">
              <a:solidFill>
                <a:schemeClr val="bg1">
                  <a:lumMod val="65000"/>
                </a:schemeClr>
              </a:solidFill>
              <a:latin typeface="Segoe UI Light" panose="020B0502040204020203" pitchFamily="34" charset="0"/>
              <a:cs typeface="Segoe UI Light" panose="020B0502040204020203" pitchFamily="34" charset="0"/>
            </a:endParaRPr>
          </a:p>
        </p:txBody>
      </p:sp>
      <p:sp>
        <p:nvSpPr>
          <p:cNvPr id="8" name="Subtitle 2">
            <a:extLst>
              <a:ext uri="{FF2B5EF4-FFF2-40B4-BE49-F238E27FC236}">
                <a16:creationId xmlns:a16="http://schemas.microsoft.com/office/drawing/2014/main" id="{D5D21B59-FB3A-485A-A259-43F872E98AA0}"/>
              </a:ext>
            </a:extLst>
          </p:cNvPr>
          <p:cNvSpPr txBox="1">
            <a:spLocks/>
          </p:cNvSpPr>
          <p:nvPr/>
        </p:nvSpPr>
        <p:spPr>
          <a:xfrm>
            <a:off x="3898901" y="4241006"/>
            <a:ext cx="2406649" cy="1753394"/>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8000" dirty="0">
                <a:solidFill>
                  <a:srgbClr val="C00000"/>
                </a:solidFill>
                <a:latin typeface=".TMC-Ong Do" pitchFamily="2" charset="0"/>
              </a:rPr>
              <a:t>1912</a:t>
            </a:r>
          </a:p>
        </p:txBody>
      </p:sp>
      <p:sp>
        <p:nvSpPr>
          <p:cNvPr id="10" name="Subtitle 2">
            <a:extLst>
              <a:ext uri="{FF2B5EF4-FFF2-40B4-BE49-F238E27FC236}">
                <a16:creationId xmlns:a16="http://schemas.microsoft.com/office/drawing/2014/main" id="{6D26DD44-C88A-4586-A8FB-D285F9017FE8}"/>
              </a:ext>
            </a:extLst>
          </p:cNvPr>
          <p:cNvSpPr txBox="1">
            <a:spLocks/>
          </p:cNvSpPr>
          <p:nvPr/>
        </p:nvSpPr>
        <p:spPr>
          <a:xfrm>
            <a:off x="2238820" y="2968624"/>
            <a:ext cx="5551063" cy="1753394"/>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8000" dirty="0">
                <a:solidFill>
                  <a:srgbClr val="C00000"/>
                </a:solidFill>
                <a:latin typeface=".TMC-Ong Do" pitchFamily="2" charset="0"/>
              </a:rPr>
              <a:t>Viet Nam</a:t>
            </a:r>
          </a:p>
        </p:txBody>
      </p:sp>
      <p:pic>
        <p:nvPicPr>
          <p:cNvPr id="11" name="Picture 10">
            <a:extLst>
              <a:ext uri="{FF2B5EF4-FFF2-40B4-BE49-F238E27FC236}">
                <a16:creationId xmlns:a16="http://schemas.microsoft.com/office/drawing/2014/main" id="{EF1BF86B-ED20-4914-81B7-034415758A8A}"/>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475378" y="0"/>
            <a:ext cx="2603645" cy="3792264"/>
          </a:xfrm>
          <a:prstGeom prst="rect">
            <a:avLst/>
          </a:prstGeom>
          <a:ln>
            <a:noFill/>
          </a:ln>
          <a:effectLst>
            <a:outerShdw blurRad="292100" dist="139700" dir="2700000" algn="tl" rotWithShape="0">
              <a:srgbClr val="333333">
                <a:alpha val="65000"/>
              </a:srgbClr>
            </a:outerShdw>
          </a:effectLst>
        </p:spPr>
      </p:pic>
      <p:pic>
        <p:nvPicPr>
          <p:cNvPr id="12" name="Picture 11">
            <a:extLst>
              <a:ext uri="{FF2B5EF4-FFF2-40B4-BE49-F238E27FC236}">
                <a16:creationId xmlns:a16="http://schemas.microsoft.com/office/drawing/2014/main" id="{2C6FB6D4-2F1B-48A1-AE57-ADA996E643A9}"/>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6573875" y="3845321"/>
            <a:ext cx="2406649" cy="2191587"/>
          </a:xfrm>
          <a:prstGeom prst="rect">
            <a:avLst/>
          </a:prstGeom>
          <a:ln>
            <a:noFill/>
          </a:ln>
          <a:effectLst>
            <a:softEdge rad="112500"/>
          </a:effectLst>
        </p:spPr>
      </p:pic>
      <p:pic>
        <p:nvPicPr>
          <p:cNvPr id="13" name="Picture 12">
            <a:extLst>
              <a:ext uri="{FF2B5EF4-FFF2-40B4-BE49-F238E27FC236}">
                <a16:creationId xmlns:a16="http://schemas.microsoft.com/office/drawing/2014/main" id="{E11AD030-8C76-4F46-9DEB-BC0ED41C8504}"/>
              </a:ext>
            </a:extLst>
          </p:cNvPr>
          <p:cNvPicPr>
            <a:picLocks noChangeAspect="1"/>
          </p:cNvPicPr>
          <p:nvPr/>
        </p:nvPicPr>
        <p:blipFill>
          <a:blip r:embed="rId5"/>
          <a:stretch>
            <a:fillRect/>
          </a:stretch>
        </p:blipFill>
        <p:spPr>
          <a:xfrm>
            <a:off x="9437496" y="3684163"/>
            <a:ext cx="2750912" cy="2435650"/>
          </a:xfrm>
          <a:prstGeom prst="rect">
            <a:avLst/>
          </a:prstGeom>
          <a:ln>
            <a:noFill/>
          </a:ln>
          <a:effectLst>
            <a:softEdge rad="112500"/>
          </a:effectLst>
        </p:spPr>
      </p:pic>
      <p:pic>
        <p:nvPicPr>
          <p:cNvPr id="14" name="Picture 13">
            <a:extLst>
              <a:ext uri="{FF2B5EF4-FFF2-40B4-BE49-F238E27FC236}">
                <a16:creationId xmlns:a16="http://schemas.microsoft.com/office/drawing/2014/main" id="{1BA7545E-1722-4457-8070-84B9249BC5E7}"/>
              </a:ext>
            </a:extLst>
          </p:cNvPr>
          <p:cNvPicPr>
            <a:picLocks noChangeAspect="1"/>
          </p:cNvPicPr>
          <p:nvPr/>
        </p:nvPicPr>
        <p:blipFill>
          <a:blip r:embed="rId6" cstate="hqprint">
            <a:extLst>
              <a:ext uri="{28A0092B-C50C-407E-A947-70E740481C1C}">
                <a14:useLocalDpi xmlns:a14="http://schemas.microsoft.com/office/drawing/2010/main"/>
              </a:ext>
            </a:extLst>
          </a:blip>
          <a:stretch>
            <a:fillRect/>
          </a:stretch>
        </p:blipFill>
        <p:spPr>
          <a:xfrm>
            <a:off x="10348072" y="0"/>
            <a:ext cx="1782420" cy="1404010"/>
          </a:xfrm>
          <a:prstGeom prst="rect">
            <a:avLst/>
          </a:prstGeom>
          <a:solidFill>
            <a:schemeClr val="bg1"/>
          </a:solidFill>
        </p:spPr>
      </p:pic>
    </p:spTree>
    <p:extLst>
      <p:ext uri="{BB962C8B-B14F-4D97-AF65-F5344CB8AC3E}">
        <p14:creationId xmlns:p14="http://schemas.microsoft.com/office/powerpoint/2010/main" val="20115837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p14:dur="10">
        <p15:prstTrans prst="drape"/>
      </p:transition>
    </mc:Choice>
    <mc:Fallback xmlns="">
      <p:transition>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B2BD50-C5B8-4B67-A3C4-F7DAEE051032}"/>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29517" y="0"/>
            <a:ext cx="2505097" cy="1973262"/>
          </a:xfrm>
          <a:prstGeom prst="rect">
            <a:avLst/>
          </a:prstGeom>
          <a:solidFill>
            <a:schemeClr val="bg1"/>
          </a:solidFill>
        </p:spPr>
      </p:pic>
      <p:pic>
        <p:nvPicPr>
          <p:cNvPr id="3" name="Picture 2">
            <a:extLst>
              <a:ext uri="{FF2B5EF4-FFF2-40B4-BE49-F238E27FC236}">
                <a16:creationId xmlns:a16="http://schemas.microsoft.com/office/drawing/2014/main" id="{0C59FA67-423B-4CEA-818E-3CC1C7D65F11}"/>
              </a:ext>
            </a:extLst>
          </p:cNvPr>
          <p:cNvPicPr>
            <a:picLocks noChangeAspect="1"/>
          </p:cNvPicPr>
          <p:nvPr/>
        </p:nvPicPr>
        <p:blipFill>
          <a:blip r:embed="rId3"/>
          <a:stretch>
            <a:fillRect/>
          </a:stretch>
        </p:blipFill>
        <p:spPr>
          <a:xfrm>
            <a:off x="2292166" y="-1"/>
            <a:ext cx="7404468" cy="6119813"/>
          </a:xfrm>
          <a:prstGeom prst="rect">
            <a:avLst/>
          </a:prstGeom>
        </p:spPr>
      </p:pic>
      <p:pic>
        <p:nvPicPr>
          <p:cNvPr id="8" name="Picture 7">
            <a:extLst>
              <a:ext uri="{FF2B5EF4-FFF2-40B4-BE49-F238E27FC236}">
                <a16:creationId xmlns:a16="http://schemas.microsoft.com/office/drawing/2014/main" id="{6532F731-79A6-43F7-A8A7-3F0A1FE5FD56}"/>
              </a:ext>
            </a:extLst>
          </p:cNvPr>
          <p:cNvPicPr>
            <a:picLocks noChangeAspect="1"/>
          </p:cNvPicPr>
          <p:nvPr/>
        </p:nvPicPr>
        <p:blipFill>
          <a:blip r:embed="rId4"/>
          <a:stretch>
            <a:fillRect/>
          </a:stretch>
        </p:blipFill>
        <p:spPr>
          <a:xfrm>
            <a:off x="9712309" y="3924301"/>
            <a:ext cx="2479691" cy="2195512"/>
          </a:xfrm>
          <a:prstGeom prst="rect">
            <a:avLst/>
          </a:prstGeom>
        </p:spPr>
      </p:pic>
    </p:spTree>
    <p:extLst>
      <p:ext uri="{BB962C8B-B14F-4D97-AF65-F5344CB8AC3E}">
        <p14:creationId xmlns:p14="http://schemas.microsoft.com/office/powerpoint/2010/main" val="14516783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875C428-C67E-4D90-80EC-DE297F49B962}"/>
              </a:ext>
            </a:extLst>
          </p:cNvPr>
          <p:cNvPicPr>
            <a:picLocks noChangeAspect="1"/>
          </p:cNvPicPr>
          <p:nvPr/>
        </p:nvPicPr>
        <p:blipFill>
          <a:blip r:embed="rId2"/>
          <a:stretch>
            <a:fillRect/>
          </a:stretch>
        </p:blipFill>
        <p:spPr>
          <a:xfrm>
            <a:off x="3106609" y="0"/>
            <a:ext cx="6792475" cy="6119813"/>
          </a:xfrm>
          <a:prstGeom prst="rect">
            <a:avLst/>
          </a:prstGeom>
        </p:spPr>
      </p:pic>
      <p:pic>
        <p:nvPicPr>
          <p:cNvPr id="10" name="Picture 9">
            <a:extLst>
              <a:ext uri="{FF2B5EF4-FFF2-40B4-BE49-F238E27FC236}">
                <a16:creationId xmlns:a16="http://schemas.microsoft.com/office/drawing/2014/main" id="{8C802E18-1F71-45A1-878D-B51264268C1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0425209" y="3635721"/>
            <a:ext cx="1708536" cy="1361729"/>
          </a:xfrm>
          <a:prstGeom prst="rect">
            <a:avLst/>
          </a:prstGeom>
          <a:ln>
            <a:noFill/>
          </a:ln>
          <a:effectLst>
            <a:outerShdw blurRad="292100" dist="139700" dir="2700000" algn="tl" rotWithShape="0">
              <a:srgbClr val="333333">
                <a:alpha val="65000"/>
              </a:srgbClr>
            </a:outerShdw>
          </a:effectLst>
        </p:spPr>
      </p:pic>
      <p:pic>
        <p:nvPicPr>
          <p:cNvPr id="11" name="Picture 10">
            <a:extLst>
              <a:ext uri="{FF2B5EF4-FFF2-40B4-BE49-F238E27FC236}">
                <a16:creationId xmlns:a16="http://schemas.microsoft.com/office/drawing/2014/main" id="{7DD59793-B07C-4426-A73D-1693B111672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a:off x="10425209" y="2579167"/>
            <a:ext cx="1708536" cy="1334626"/>
          </a:xfrm>
          <a:prstGeom prst="rect">
            <a:avLst/>
          </a:prstGeom>
          <a:ln>
            <a:noFill/>
          </a:ln>
          <a:effectLst>
            <a:outerShdw blurRad="292100" dist="139700" dir="2700000" algn="tl" rotWithShape="0">
              <a:srgbClr val="333333">
                <a:alpha val="65000"/>
              </a:srgbClr>
            </a:outerShdw>
          </a:effectLst>
        </p:spPr>
      </p:pic>
      <p:pic>
        <p:nvPicPr>
          <p:cNvPr id="16" name="Picture 15">
            <a:extLst>
              <a:ext uri="{FF2B5EF4-FFF2-40B4-BE49-F238E27FC236}">
                <a16:creationId xmlns:a16="http://schemas.microsoft.com/office/drawing/2014/main" id="{31C1E4B3-C938-4D86-A292-4B136983B4A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0425209" y="1283766"/>
            <a:ext cx="1727199" cy="1295400"/>
          </a:xfrm>
          <a:prstGeom prst="rect">
            <a:avLst/>
          </a:prstGeom>
          <a:ln>
            <a:noFill/>
          </a:ln>
          <a:effectLst>
            <a:outerShdw blurRad="292100" dist="139700" dir="2700000" algn="tl" rotWithShape="0">
              <a:srgbClr val="333333">
                <a:alpha val="65000"/>
              </a:srgbClr>
            </a:outerShdw>
          </a:effectLst>
        </p:spPr>
      </p:pic>
      <p:pic>
        <p:nvPicPr>
          <p:cNvPr id="17" name="Picture 16">
            <a:extLst>
              <a:ext uri="{FF2B5EF4-FFF2-40B4-BE49-F238E27FC236}">
                <a16:creationId xmlns:a16="http://schemas.microsoft.com/office/drawing/2014/main" id="{576B6FC1-E606-421E-81AE-57EF21DDFCD4}"/>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0425209" y="4997450"/>
            <a:ext cx="1708536" cy="1105398"/>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B89CD951-CDA2-43BA-B81A-6C8BDD082C4C}"/>
              </a:ext>
            </a:extLst>
          </p:cNvPr>
          <p:cNvPicPr>
            <a:picLocks noChangeAspect="1"/>
          </p:cNvPicPr>
          <p:nvPr/>
        </p:nvPicPr>
        <p:blipFill>
          <a:blip r:embed="rId7"/>
          <a:stretch>
            <a:fillRect/>
          </a:stretch>
        </p:blipFill>
        <p:spPr>
          <a:xfrm>
            <a:off x="10425209" y="0"/>
            <a:ext cx="1750580" cy="1295400"/>
          </a:xfrm>
          <a:prstGeom prst="rect">
            <a:avLst/>
          </a:prstGeom>
        </p:spPr>
      </p:pic>
      <p:pic>
        <p:nvPicPr>
          <p:cNvPr id="14" name="Picture 13">
            <a:extLst>
              <a:ext uri="{FF2B5EF4-FFF2-40B4-BE49-F238E27FC236}">
                <a16:creationId xmlns:a16="http://schemas.microsoft.com/office/drawing/2014/main" id="{90047EA0-618E-4009-B0C5-46E12F6B429C}"/>
              </a:ext>
            </a:extLst>
          </p:cNvPr>
          <p:cNvPicPr>
            <a:picLocks noChangeAspect="1"/>
          </p:cNvPicPr>
          <p:nvPr/>
        </p:nvPicPr>
        <p:blipFill>
          <a:blip r:embed="rId8"/>
          <a:stretch>
            <a:fillRect/>
          </a:stretch>
        </p:blipFill>
        <p:spPr>
          <a:xfrm>
            <a:off x="-4758" y="3677827"/>
            <a:ext cx="2750912" cy="2435650"/>
          </a:xfrm>
          <a:prstGeom prst="rect">
            <a:avLst/>
          </a:prstGeom>
        </p:spPr>
      </p:pic>
      <p:pic>
        <p:nvPicPr>
          <p:cNvPr id="15" name="Picture 14">
            <a:extLst>
              <a:ext uri="{FF2B5EF4-FFF2-40B4-BE49-F238E27FC236}">
                <a16:creationId xmlns:a16="http://schemas.microsoft.com/office/drawing/2014/main" id="{79BDA98E-50CC-464B-B8EE-4C5201FC9321}"/>
              </a:ext>
            </a:extLst>
          </p:cNvPr>
          <p:cNvPicPr>
            <a:picLocks noChangeAspect="1"/>
          </p:cNvPicPr>
          <p:nvPr/>
        </p:nvPicPr>
        <p:blipFill>
          <a:blip r:embed="rId9" cstate="hqprint">
            <a:extLst>
              <a:ext uri="{28A0092B-C50C-407E-A947-70E740481C1C}">
                <a14:useLocalDpi xmlns:a14="http://schemas.microsoft.com/office/drawing/2010/main"/>
              </a:ext>
            </a:extLst>
          </a:blip>
          <a:stretch>
            <a:fillRect/>
          </a:stretch>
        </p:blipFill>
        <p:spPr>
          <a:xfrm>
            <a:off x="29518" y="0"/>
            <a:ext cx="1782420" cy="1404010"/>
          </a:xfrm>
          <a:prstGeom prst="rect">
            <a:avLst/>
          </a:prstGeom>
          <a:solidFill>
            <a:schemeClr val="bg1"/>
          </a:solidFill>
        </p:spPr>
      </p:pic>
      <p:pic>
        <p:nvPicPr>
          <p:cNvPr id="3" name="Picture 2">
            <a:extLst>
              <a:ext uri="{FF2B5EF4-FFF2-40B4-BE49-F238E27FC236}">
                <a16:creationId xmlns:a16="http://schemas.microsoft.com/office/drawing/2014/main" id="{BA88014B-F10E-4A0F-927A-A8A1ECF57B11}"/>
              </a:ext>
            </a:extLst>
          </p:cNvPr>
          <p:cNvPicPr>
            <a:picLocks noChangeAspect="1"/>
          </p:cNvPicPr>
          <p:nvPr/>
        </p:nvPicPr>
        <p:blipFill>
          <a:blip r:embed="rId10"/>
          <a:stretch>
            <a:fillRect/>
          </a:stretch>
        </p:blipFill>
        <p:spPr>
          <a:xfrm>
            <a:off x="3533775" y="1828384"/>
            <a:ext cx="1590675" cy="597315"/>
          </a:xfrm>
          <a:prstGeom prst="rect">
            <a:avLst/>
          </a:prstGeom>
        </p:spPr>
      </p:pic>
      <p:pic>
        <p:nvPicPr>
          <p:cNvPr id="4" name="Picture 3">
            <a:extLst>
              <a:ext uri="{FF2B5EF4-FFF2-40B4-BE49-F238E27FC236}">
                <a16:creationId xmlns:a16="http://schemas.microsoft.com/office/drawing/2014/main" id="{1240F771-D3EA-4A8D-83E4-76B26AD38DC0}"/>
              </a:ext>
            </a:extLst>
          </p:cNvPr>
          <p:cNvPicPr>
            <a:picLocks noChangeAspect="1"/>
          </p:cNvPicPr>
          <p:nvPr/>
        </p:nvPicPr>
        <p:blipFill>
          <a:blip r:embed="rId11"/>
          <a:stretch>
            <a:fillRect/>
          </a:stretch>
        </p:blipFill>
        <p:spPr>
          <a:xfrm>
            <a:off x="5850606" y="1786046"/>
            <a:ext cx="1445544" cy="639653"/>
          </a:xfrm>
          <a:prstGeom prst="rect">
            <a:avLst/>
          </a:prstGeom>
        </p:spPr>
      </p:pic>
      <p:pic>
        <p:nvPicPr>
          <p:cNvPr id="5" name="Picture 4">
            <a:extLst>
              <a:ext uri="{FF2B5EF4-FFF2-40B4-BE49-F238E27FC236}">
                <a16:creationId xmlns:a16="http://schemas.microsoft.com/office/drawing/2014/main" id="{725F2F08-9DBB-4F35-A12D-7CD1B1154C11}"/>
              </a:ext>
            </a:extLst>
          </p:cNvPr>
          <p:cNvPicPr>
            <a:picLocks noChangeAspect="1"/>
          </p:cNvPicPr>
          <p:nvPr/>
        </p:nvPicPr>
        <p:blipFill>
          <a:blip r:embed="rId12"/>
          <a:stretch>
            <a:fillRect/>
          </a:stretch>
        </p:blipFill>
        <p:spPr>
          <a:xfrm>
            <a:off x="8116183" y="1635791"/>
            <a:ext cx="1396117" cy="789908"/>
          </a:xfrm>
          <a:prstGeom prst="rect">
            <a:avLst/>
          </a:prstGeom>
        </p:spPr>
      </p:pic>
      <p:pic>
        <p:nvPicPr>
          <p:cNvPr id="7" name="Picture 6">
            <a:extLst>
              <a:ext uri="{FF2B5EF4-FFF2-40B4-BE49-F238E27FC236}">
                <a16:creationId xmlns:a16="http://schemas.microsoft.com/office/drawing/2014/main" id="{C64B9921-E02B-46CF-A621-638BAD1A8F95}"/>
              </a:ext>
            </a:extLst>
          </p:cNvPr>
          <p:cNvPicPr>
            <a:picLocks noChangeAspect="1"/>
          </p:cNvPicPr>
          <p:nvPr/>
        </p:nvPicPr>
        <p:blipFill>
          <a:blip r:embed="rId13"/>
          <a:stretch>
            <a:fillRect/>
          </a:stretch>
        </p:blipFill>
        <p:spPr>
          <a:xfrm>
            <a:off x="7308851" y="-50800"/>
            <a:ext cx="1295400" cy="668068"/>
          </a:xfrm>
          <a:prstGeom prst="rect">
            <a:avLst/>
          </a:prstGeom>
        </p:spPr>
      </p:pic>
    </p:spTree>
    <p:extLst>
      <p:ext uri="{BB962C8B-B14F-4D97-AF65-F5344CB8AC3E}">
        <p14:creationId xmlns:p14="http://schemas.microsoft.com/office/powerpoint/2010/main" val="39012674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8C802E18-1F71-45A1-878D-B51264268C1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0425209" y="3635721"/>
            <a:ext cx="1708536" cy="1361729"/>
          </a:xfrm>
          <a:prstGeom prst="rect">
            <a:avLst/>
          </a:prstGeom>
          <a:ln>
            <a:noFill/>
          </a:ln>
          <a:effectLst>
            <a:outerShdw blurRad="292100" dist="139700" dir="2700000" algn="tl" rotWithShape="0">
              <a:srgbClr val="333333">
                <a:alpha val="65000"/>
              </a:srgbClr>
            </a:outerShdw>
          </a:effectLst>
        </p:spPr>
      </p:pic>
      <p:pic>
        <p:nvPicPr>
          <p:cNvPr id="11" name="Picture 10">
            <a:extLst>
              <a:ext uri="{FF2B5EF4-FFF2-40B4-BE49-F238E27FC236}">
                <a16:creationId xmlns:a16="http://schemas.microsoft.com/office/drawing/2014/main" id="{7DD59793-B07C-4426-A73D-1693B111672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0800000">
            <a:off x="10425209" y="2579167"/>
            <a:ext cx="1708536" cy="1334626"/>
          </a:xfrm>
          <a:prstGeom prst="rect">
            <a:avLst/>
          </a:prstGeom>
          <a:ln>
            <a:noFill/>
          </a:ln>
          <a:effectLst>
            <a:outerShdw blurRad="292100" dist="139700" dir="2700000" algn="tl" rotWithShape="0">
              <a:srgbClr val="333333">
                <a:alpha val="65000"/>
              </a:srgbClr>
            </a:outerShdw>
          </a:effectLst>
        </p:spPr>
      </p:pic>
      <p:pic>
        <p:nvPicPr>
          <p:cNvPr id="16" name="Picture 15">
            <a:extLst>
              <a:ext uri="{FF2B5EF4-FFF2-40B4-BE49-F238E27FC236}">
                <a16:creationId xmlns:a16="http://schemas.microsoft.com/office/drawing/2014/main" id="{31C1E4B3-C938-4D86-A292-4B136983B4A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0425209" y="1283766"/>
            <a:ext cx="1727199" cy="1295400"/>
          </a:xfrm>
          <a:prstGeom prst="rect">
            <a:avLst/>
          </a:prstGeom>
          <a:ln>
            <a:noFill/>
          </a:ln>
          <a:effectLst>
            <a:outerShdw blurRad="292100" dist="139700" dir="2700000" algn="tl" rotWithShape="0">
              <a:srgbClr val="333333">
                <a:alpha val="65000"/>
              </a:srgbClr>
            </a:outerShdw>
          </a:effectLst>
        </p:spPr>
      </p:pic>
      <p:pic>
        <p:nvPicPr>
          <p:cNvPr id="17" name="Picture 16">
            <a:extLst>
              <a:ext uri="{FF2B5EF4-FFF2-40B4-BE49-F238E27FC236}">
                <a16:creationId xmlns:a16="http://schemas.microsoft.com/office/drawing/2014/main" id="{576B6FC1-E606-421E-81AE-57EF21DDFCD4}"/>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0425209" y="4997450"/>
            <a:ext cx="1708536" cy="1105398"/>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B89CD951-CDA2-43BA-B81A-6C8BDD082C4C}"/>
              </a:ext>
            </a:extLst>
          </p:cNvPr>
          <p:cNvPicPr>
            <a:picLocks noChangeAspect="1"/>
          </p:cNvPicPr>
          <p:nvPr/>
        </p:nvPicPr>
        <p:blipFill>
          <a:blip r:embed="rId6"/>
          <a:stretch>
            <a:fillRect/>
          </a:stretch>
        </p:blipFill>
        <p:spPr>
          <a:xfrm>
            <a:off x="10425209" y="0"/>
            <a:ext cx="1750580" cy="1295400"/>
          </a:xfrm>
          <a:prstGeom prst="rect">
            <a:avLst/>
          </a:prstGeom>
        </p:spPr>
      </p:pic>
      <p:pic>
        <p:nvPicPr>
          <p:cNvPr id="3" name="Picture 2">
            <a:extLst>
              <a:ext uri="{FF2B5EF4-FFF2-40B4-BE49-F238E27FC236}">
                <a16:creationId xmlns:a16="http://schemas.microsoft.com/office/drawing/2014/main" id="{CF92F371-1341-4D7E-B905-EB0C35AD9C77}"/>
              </a:ext>
            </a:extLst>
          </p:cNvPr>
          <p:cNvPicPr>
            <a:picLocks noChangeAspect="1"/>
          </p:cNvPicPr>
          <p:nvPr/>
        </p:nvPicPr>
        <p:blipFill>
          <a:blip r:embed="rId7"/>
          <a:stretch>
            <a:fillRect/>
          </a:stretch>
        </p:blipFill>
        <p:spPr>
          <a:xfrm>
            <a:off x="3379120" y="-16965"/>
            <a:ext cx="6767227" cy="6119813"/>
          </a:xfrm>
          <a:prstGeom prst="rect">
            <a:avLst/>
          </a:prstGeom>
        </p:spPr>
      </p:pic>
      <p:sp>
        <p:nvSpPr>
          <p:cNvPr id="4" name="Rectangle 3">
            <a:extLst>
              <a:ext uri="{FF2B5EF4-FFF2-40B4-BE49-F238E27FC236}">
                <a16:creationId xmlns:a16="http://schemas.microsoft.com/office/drawing/2014/main" id="{66125901-8BB2-4D43-B65C-2082CCEF0712}"/>
              </a:ext>
            </a:extLst>
          </p:cNvPr>
          <p:cNvSpPr/>
          <p:nvPr/>
        </p:nvSpPr>
        <p:spPr>
          <a:xfrm>
            <a:off x="3116471" y="-16965"/>
            <a:ext cx="7308737" cy="1300731"/>
          </a:xfrm>
          <a:prstGeom prst="rect">
            <a:avLst/>
          </a:prstGeom>
          <a:ln/>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4800" b="1" dirty="0">
                <a:latin typeface="Arial" panose="020B0604020202020204" pitchFamily="34" charset="0"/>
                <a:cs typeface="Arial" panose="020B0604020202020204" pitchFamily="34" charset="0"/>
              </a:rPr>
              <a:t>NESTLE NGÀY NAY </a:t>
            </a:r>
          </a:p>
        </p:txBody>
      </p:sp>
      <p:pic>
        <p:nvPicPr>
          <p:cNvPr id="14" name="Picture 13">
            <a:extLst>
              <a:ext uri="{FF2B5EF4-FFF2-40B4-BE49-F238E27FC236}">
                <a16:creationId xmlns:a16="http://schemas.microsoft.com/office/drawing/2014/main" id="{8B7465DD-47A0-4FFB-9A3B-6100942DFC3C}"/>
              </a:ext>
            </a:extLst>
          </p:cNvPr>
          <p:cNvPicPr>
            <a:picLocks noChangeAspect="1"/>
          </p:cNvPicPr>
          <p:nvPr/>
        </p:nvPicPr>
        <p:blipFill>
          <a:blip r:embed="rId8"/>
          <a:stretch>
            <a:fillRect/>
          </a:stretch>
        </p:blipFill>
        <p:spPr>
          <a:xfrm>
            <a:off x="-4758" y="3677827"/>
            <a:ext cx="2750912" cy="2435650"/>
          </a:xfrm>
          <a:prstGeom prst="rect">
            <a:avLst/>
          </a:prstGeom>
        </p:spPr>
      </p:pic>
      <p:pic>
        <p:nvPicPr>
          <p:cNvPr id="15" name="Picture 14">
            <a:extLst>
              <a:ext uri="{FF2B5EF4-FFF2-40B4-BE49-F238E27FC236}">
                <a16:creationId xmlns:a16="http://schemas.microsoft.com/office/drawing/2014/main" id="{92E20B1A-CCF8-44AF-886E-ED25B28833EA}"/>
              </a:ext>
            </a:extLst>
          </p:cNvPr>
          <p:cNvPicPr>
            <a:picLocks noChangeAspect="1"/>
          </p:cNvPicPr>
          <p:nvPr/>
        </p:nvPicPr>
        <p:blipFill>
          <a:blip r:embed="rId9" cstate="hqprint">
            <a:extLst>
              <a:ext uri="{28A0092B-C50C-407E-A947-70E740481C1C}">
                <a14:useLocalDpi xmlns:a14="http://schemas.microsoft.com/office/drawing/2010/main"/>
              </a:ext>
            </a:extLst>
          </a:blip>
          <a:stretch>
            <a:fillRect/>
          </a:stretch>
        </p:blipFill>
        <p:spPr>
          <a:xfrm>
            <a:off x="29518" y="0"/>
            <a:ext cx="1782420" cy="1404010"/>
          </a:xfrm>
          <a:prstGeom prst="rect">
            <a:avLst/>
          </a:prstGeom>
          <a:solidFill>
            <a:schemeClr val="bg1"/>
          </a:solidFill>
        </p:spPr>
      </p:pic>
      <p:sp>
        <p:nvSpPr>
          <p:cNvPr id="12" name="Title 7">
            <a:extLst>
              <a:ext uri="{FF2B5EF4-FFF2-40B4-BE49-F238E27FC236}">
                <a16:creationId xmlns:a16="http://schemas.microsoft.com/office/drawing/2014/main" id="{8EA4DD72-F51D-4E26-ACC5-93232A23E073}"/>
              </a:ext>
            </a:extLst>
          </p:cNvPr>
          <p:cNvSpPr txBox="1">
            <a:spLocks/>
          </p:cNvSpPr>
          <p:nvPr/>
        </p:nvSpPr>
        <p:spPr>
          <a:xfrm>
            <a:off x="2384389" y="1549399"/>
            <a:ext cx="1356496" cy="410641"/>
          </a:xfrm>
          <a:prstGeom prst="rect">
            <a:avLst/>
          </a:prstGeom>
          <a:solidFill>
            <a:schemeClr val="bg1"/>
          </a:solidFill>
        </p:spPr>
        <p:txBody>
          <a:bodyPr vert="horz" lIns="91440" tIns="45720" rIns="91440" bIns="45720" rtlCol="0" anchor="b">
            <a:normAutofit fontScale="97500"/>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pPr algn="r"/>
            <a:r>
              <a:rPr lang="en-US" sz="1800" b="1" dirty="0">
                <a:solidFill>
                  <a:schemeClr val="bg1">
                    <a:lumMod val="50000"/>
                  </a:schemeClr>
                </a:solidFill>
                <a:latin typeface="Segoe UI Light" panose="020B0502040204020203" pitchFamily="34" charset="0"/>
                <a:cs typeface="Segoe UI Light" panose="020B0502040204020203" pitchFamily="34" charset="0"/>
              </a:rPr>
              <a:t>No Staff</a:t>
            </a:r>
            <a:endParaRPr lang="en-US" sz="1800" b="1" dirty="0">
              <a:solidFill>
                <a:schemeClr val="bg1">
                  <a:lumMod val="65000"/>
                </a:schemeClr>
              </a:solidFill>
              <a:latin typeface="Segoe UI Light" panose="020B0502040204020203" pitchFamily="34" charset="0"/>
              <a:cs typeface="Segoe UI Light" panose="020B0502040204020203" pitchFamily="34" charset="0"/>
            </a:endParaRPr>
          </a:p>
        </p:txBody>
      </p:sp>
      <p:sp>
        <p:nvSpPr>
          <p:cNvPr id="13" name="Title 7">
            <a:extLst>
              <a:ext uri="{FF2B5EF4-FFF2-40B4-BE49-F238E27FC236}">
                <a16:creationId xmlns:a16="http://schemas.microsoft.com/office/drawing/2014/main" id="{C509F102-4AE3-4F23-9CB4-BDA105C3FFBC}"/>
              </a:ext>
            </a:extLst>
          </p:cNvPr>
          <p:cNvSpPr txBox="1">
            <a:spLocks/>
          </p:cNvSpPr>
          <p:nvPr/>
        </p:nvSpPr>
        <p:spPr>
          <a:xfrm>
            <a:off x="1943100" y="2049102"/>
            <a:ext cx="1822706" cy="410641"/>
          </a:xfrm>
          <a:prstGeom prst="rect">
            <a:avLst/>
          </a:prstGeom>
          <a:solidFill>
            <a:schemeClr val="bg1"/>
          </a:solidFill>
        </p:spPr>
        <p:txBody>
          <a:bodyPr vert="horz" lIns="91440" tIns="45720" rIns="91440" bIns="45720" rtlCol="0" anchor="b">
            <a:normAutofit fontScale="97500"/>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pPr algn="r"/>
            <a:r>
              <a:rPr lang="en-US" sz="1800" b="1" dirty="0">
                <a:solidFill>
                  <a:schemeClr val="bg1">
                    <a:lumMod val="50000"/>
                  </a:schemeClr>
                </a:solidFill>
                <a:latin typeface="Segoe UI Light" panose="020B0502040204020203" pitchFamily="34" charset="0"/>
                <a:cs typeface="Segoe UI Light" panose="020B0502040204020203" pitchFamily="34" charset="0"/>
              </a:rPr>
              <a:t>No Country</a:t>
            </a:r>
            <a:endParaRPr lang="en-US" sz="1800" b="1" dirty="0">
              <a:solidFill>
                <a:schemeClr val="bg1">
                  <a:lumMod val="65000"/>
                </a:schemeClr>
              </a:solidFill>
              <a:latin typeface="Segoe UI Light" panose="020B0502040204020203" pitchFamily="34" charset="0"/>
              <a:cs typeface="Segoe UI Light" panose="020B0502040204020203" pitchFamily="34" charset="0"/>
            </a:endParaRPr>
          </a:p>
        </p:txBody>
      </p:sp>
      <p:sp>
        <p:nvSpPr>
          <p:cNvPr id="18" name="Title 7">
            <a:extLst>
              <a:ext uri="{FF2B5EF4-FFF2-40B4-BE49-F238E27FC236}">
                <a16:creationId xmlns:a16="http://schemas.microsoft.com/office/drawing/2014/main" id="{29630600-913C-40F7-A717-5CB7A6B00D10}"/>
              </a:ext>
            </a:extLst>
          </p:cNvPr>
          <p:cNvSpPr txBox="1">
            <a:spLocks/>
          </p:cNvSpPr>
          <p:nvPr/>
        </p:nvSpPr>
        <p:spPr>
          <a:xfrm>
            <a:off x="1970402" y="2558155"/>
            <a:ext cx="1822706" cy="410641"/>
          </a:xfrm>
          <a:prstGeom prst="rect">
            <a:avLst/>
          </a:prstGeom>
          <a:solidFill>
            <a:schemeClr val="bg1"/>
          </a:solidFill>
        </p:spPr>
        <p:txBody>
          <a:bodyPr vert="horz" lIns="91440" tIns="45720" rIns="91440" bIns="45720" rtlCol="0" anchor="b">
            <a:normAutofit fontScale="82500" lnSpcReduction="10000"/>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pPr algn="r"/>
            <a:r>
              <a:rPr lang="en-US" sz="2400" b="1" dirty="0">
                <a:solidFill>
                  <a:schemeClr val="bg1">
                    <a:lumMod val="50000"/>
                  </a:schemeClr>
                </a:solidFill>
                <a:latin typeface="Segoe UI Light" panose="020B0502040204020203" pitchFamily="34" charset="0"/>
                <a:cs typeface="Segoe UI Light" panose="020B0502040204020203" pitchFamily="34" charset="0"/>
              </a:rPr>
              <a:t>Gross revenue </a:t>
            </a:r>
            <a:endParaRPr lang="en-US" sz="2400" b="1" dirty="0">
              <a:solidFill>
                <a:schemeClr val="bg1">
                  <a:lumMod val="65000"/>
                </a:schemeClr>
              </a:solidFill>
              <a:latin typeface="Segoe UI Light" panose="020B0502040204020203" pitchFamily="34" charset="0"/>
              <a:cs typeface="Segoe UI Light" panose="020B0502040204020203" pitchFamily="34" charset="0"/>
            </a:endParaRPr>
          </a:p>
        </p:txBody>
      </p:sp>
      <p:sp>
        <p:nvSpPr>
          <p:cNvPr id="19" name="Title 7">
            <a:extLst>
              <a:ext uri="{FF2B5EF4-FFF2-40B4-BE49-F238E27FC236}">
                <a16:creationId xmlns:a16="http://schemas.microsoft.com/office/drawing/2014/main" id="{F0B5BA52-B588-4E3A-9CDE-885A4FA94952}"/>
              </a:ext>
            </a:extLst>
          </p:cNvPr>
          <p:cNvSpPr txBox="1">
            <a:spLocks/>
          </p:cNvSpPr>
          <p:nvPr/>
        </p:nvSpPr>
        <p:spPr>
          <a:xfrm>
            <a:off x="1970402" y="3059906"/>
            <a:ext cx="1822706" cy="410641"/>
          </a:xfrm>
          <a:prstGeom prst="rect">
            <a:avLst/>
          </a:prstGeom>
          <a:solidFill>
            <a:schemeClr val="bg1"/>
          </a:solidFill>
        </p:spPr>
        <p:txBody>
          <a:bodyPr vert="horz" lIns="91440" tIns="45720" rIns="91440" bIns="45720" rtlCol="0" anchor="b">
            <a:normAutofit fontScale="97500"/>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pPr algn="r"/>
            <a:r>
              <a:rPr lang="en-US" sz="1800" b="1" dirty="0">
                <a:solidFill>
                  <a:schemeClr val="bg1">
                    <a:lumMod val="50000"/>
                  </a:schemeClr>
                </a:solidFill>
                <a:latin typeface="Segoe UI Light" panose="020B0502040204020203" pitchFamily="34" charset="0"/>
                <a:cs typeface="Segoe UI Light" panose="020B0502040204020203" pitchFamily="34" charset="0"/>
              </a:rPr>
              <a:t>Factories</a:t>
            </a:r>
            <a:endParaRPr lang="en-US" sz="1800" b="1" dirty="0">
              <a:solidFill>
                <a:schemeClr val="bg1">
                  <a:lumMod val="65000"/>
                </a:schemeClr>
              </a:solidFill>
              <a:latin typeface="Segoe UI Light" panose="020B0502040204020203" pitchFamily="34" charset="0"/>
              <a:cs typeface="Segoe UI Light" panose="020B0502040204020203" pitchFamily="34" charset="0"/>
            </a:endParaRPr>
          </a:p>
        </p:txBody>
      </p:sp>
      <p:sp>
        <p:nvSpPr>
          <p:cNvPr id="20" name="Title 7">
            <a:extLst>
              <a:ext uri="{FF2B5EF4-FFF2-40B4-BE49-F238E27FC236}">
                <a16:creationId xmlns:a16="http://schemas.microsoft.com/office/drawing/2014/main" id="{31336C11-FB90-47AB-B26F-9F0CCE17A7D3}"/>
              </a:ext>
            </a:extLst>
          </p:cNvPr>
          <p:cNvSpPr txBox="1">
            <a:spLocks/>
          </p:cNvSpPr>
          <p:nvPr/>
        </p:nvSpPr>
        <p:spPr>
          <a:xfrm>
            <a:off x="2384388" y="3557583"/>
            <a:ext cx="1408719" cy="629297"/>
          </a:xfrm>
          <a:prstGeom prst="rect">
            <a:avLst/>
          </a:prstGeom>
          <a:solidFill>
            <a:schemeClr val="bg1"/>
          </a:solidFill>
        </p:spPr>
        <p:txBody>
          <a:bodyPr vert="horz" lIns="91440" tIns="45720" rIns="91440" bIns="45720" rtlCol="0" anchor="b">
            <a:normAutofit fontScale="97500"/>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pPr algn="r"/>
            <a:r>
              <a:rPr lang="en-US" sz="1800" b="1" dirty="0">
                <a:solidFill>
                  <a:schemeClr val="bg1">
                    <a:lumMod val="50000"/>
                  </a:schemeClr>
                </a:solidFill>
                <a:latin typeface="Segoe UI Light" panose="020B0502040204020203" pitchFamily="34" charset="0"/>
                <a:cs typeface="Segoe UI Light" panose="020B0502040204020203" pitchFamily="34" charset="0"/>
              </a:rPr>
              <a:t>No of meal</a:t>
            </a:r>
          </a:p>
          <a:p>
            <a:pPr algn="r"/>
            <a:r>
              <a:rPr lang="en-US" sz="1800" b="1" dirty="0">
                <a:solidFill>
                  <a:schemeClr val="bg1">
                    <a:lumMod val="50000"/>
                  </a:schemeClr>
                </a:solidFill>
                <a:latin typeface="Segoe UI Light" panose="020B0502040204020203" pitchFamily="34" charset="0"/>
                <a:cs typeface="Segoe UI Light" panose="020B0502040204020203" pitchFamily="34" charset="0"/>
              </a:rPr>
              <a:t>/day</a:t>
            </a:r>
            <a:endParaRPr lang="en-US" sz="1800" b="1" dirty="0">
              <a:solidFill>
                <a:schemeClr val="bg1">
                  <a:lumMod val="65000"/>
                </a:schemeClr>
              </a:solidFill>
              <a:latin typeface="Segoe UI Light" panose="020B0502040204020203" pitchFamily="34" charset="0"/>
              <a:cs typeface="Segoe UI Light" panose="020B0502040204020203" pitchFamily="34" charset="0"/>
            </a:endParaRPr>
          </a:p>
        </p:txBody>
      </p:sp>
    </p:spTree>
    <p:extLst>
      <p:ext uri="{BB962C8B-B14F-4D97-AF65-F5344CB8AC3E}">
        <p14:creationId xmlns:p14="http://schemas.microsoft.com/office/powerpoint/2010/main" val="29822199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3A1CA-9CF4-438D-A871-150FE739B184}"/>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788C3B69-DC1A-4D32-BF57-5B69551B02D0}"/>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E9FC95F8-41B5-4A0D-ADBE-9C83891512CD}"/>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7802" y="0"/>
            <a:ext cx="12169805" cy="6119809"/>
          </a:xfrm>
          <a:prstGeom prst="rect">
            <a:avLst/>
          </a:prstGeom>
        </p:spPr>
      </p:pic>
      <p:sp>
        <p:nvSpPr>
          <p:cNvPr id="8" name="Rectangle 7">
            <a:extLst>
              <a:ext uri="{FF2B5EF4-FFF2-40B4-BE49-F238E27FC236}">
                <a16:creationId xmlns:a16="http://schemas.microsoft.com/office/drawing/2014/main" id="{3C4C02AD-A5CD-4E85-9C4A-F9DFE8AE1BA8}"/>
              </a:ext>
            </a:extLst>
          </p:cNvPr>
          <p:cNvSpPr/>
          <p:nvPr/>
        </p:nvSpPr>
        <p:spPr>
          <a:xfrm>
            <a:off x="1803401" y="1714500"/>
            <a:ext cx="3816349" cy="13454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78DF02D-E439-464C-AC10-9DF1745B936A}"/>
              </a:ext>
            </a:extLst>
          </p:cNvPr>
          <p:cNvGrpSpPr/>
          <p:nvPr/>
        </p:nvGrpSpPr>
        <p:grpSpPr>
          <a:xfrm>
            <a:off x="27802" y="0"/>
            <a:ext cx="6287156" cy="4466751"/>
            <a:chOff x="13631" y="18156"/>
            <a:chExt cx="6287156" cy="4466751"/>
          </a:xfrm>
        </p:grpSpPr>
        <p:pic>
          <p:nvPicPr>
            <p:cNvPr id="6" name="Picture 5">
              <a:extLst>
                <a:ext uri="{FF2B5EF4-FFF2-40B4-BE49-F238E27FC236}">
                  <a16:creationId xmlns:a16="http://schemas.microsoft.com/office/drawing/2014/main" id="{A5ED1AFA-9212-4765-9E76-32789285F3B1}"/>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3631" y="18156"/>
              <a:ext cx="1789770" cy="1409800"/>
            </a:xfrm>
            <a:prstGeom prst="rect">
              <a:avLst/>
            </a:prstGeom>
          </p:spPr>
        </p:pic>
        <p:sp>
          <p:nvSpPr>
            <p:cNvPr id="9" name="Rectangle 8">
              <a:extLst>
                <a:ext uri="{FF2B5EF4-FFF2-40B4-BE49-F238E27FC236}">
                  <a16:creationId xmlns:a16="http://schemas.microsoft.com/office/drawing/2014/main" id="{D200E74B-01A3-4A8B-BA09-5CFE4458A180}"/>
                </a:ext>
              </a:extLst>
            </p:cNvPr>
            <p:cNvSpPr/>
            <p:nvPr/>
          </p:nvSpPr>
          <p:spPr>
            <a:xfrm>
              <a:off x="635658" y="2429509"/>
              <a:ext cx="3069567" cy="20553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4A6B0610-65EA-4CF0-8997-8525DA784A25}"/>
                </a:ext>
              </a:extLst>
            </p:cNvPr>
            <p:cNvPicPr>
              <a:picLocks noChangeAspect="1"/>
            </p:cNvPicPr>
            <p:nvPr/>
          </p:nvPicPr>
          <p:blipFill>
            <a:blip r:embed="rId4"/>
            <a:stretch>
              <a:fillRect/>
            </a:stretch>
          </p:blipFill>
          <p:spPr>
            <a:xfrm>
              <a:off x="4576762" y="1806178"/>
              <a:ext cx="1724025" cy="1162050"/>
            </a:xfrm>
            <a:prstGeom prst="rect">
              <a:avLst/>
            </a:prstGeom>
          </p:spPr>
        </p:pic>
        <p:sp>
          <p:nvSpPr>
            <p:cNvPr id="13" name="Rectangle 12">
              <a:extLst>
                <a:ext uri="{FF2B5EF4-FFF2-40B4-BE49-F238E27FC236}">
                  <a16:creationId xmlns:a16="http://schemas.microsoft.com/office/drawing/2014/main" id="{D66656D8-7967-45BE-BA11-C6ABB75CEA42}"/>
                </a:ext>
              </a:extLst>
            </p:cNvPr>
            <p:cNvSpPr/>
            <p:nvPr/>
          </p:nvSpPr>
          <p:spPr>
            <a:xfrm>
              <a:off x="1817573" y="658145"/>
              <a:ext cx="2005128" cy="1409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6" name="Picture 15">
            <a:extLst>
              <a:ext uri="{FF2B5EF4-FFF2-40B4-BE49-F238E27FC236}">
                <a16:creationId xmlns:a16="http://schemas.microsoft.com/office/drawing/2014/main" id="{06B45359-0290-4258-9DCA-DBC254535B3C}"/>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635658" y="1968665"/>
            <a:ext cx="2882532" cy="3013795"/>
          </a:xfrm>
          <a:prstGeom prst="rect">
            <a:avLst/>
          </a:prstGeom>
        </p:spPr>
      </p:pic>
      <p:pic>
        <p:nvPicPr>
          <p:cNvPr id="12" name="Picture 11">
            <a:extLst>
              <a:ext uri="{FF2B5EF4-FFF2-40B4-BE49-F238E27FC236}">
                <a16:creationId xmlns:a16="http://schemas.microsoft.com/office/drawing/2014/main" id="{EF14044B-DF0B-4869-BD01-24F9E8EACC91}"/>
              </a:ext>
            </a:extLst>
          </p:cNvPr>
          <p:cNvPicPr>
            <a:picLocks noChangeAspect="1"/>
          </p:cNvPicPr>
          <p:nvPr/>
        </p:nvPicPr>
        <p:blipFill>
          <a:blip r:embed="rId6"/>
          <a:stretch>
            <a:fillRect/>
          </a:stretch>
        </p:blipFill>
        <p:spPr>
          <a:xfrm>
            <a:off x="9873955" y="4070748"/>
            <a:ext cx="2321443" cy="2055399"/>
          </a:xfrm>
          <a:prstGeom prst="rect">
            <a:avLst/>
          </a:prstGeom>
        </p:spPr>
      </p:pic>
      <p:sp>
        <p:nvSpPr>
          <p:cNvPr id="4" name="Rectangle 3">
            <a:extLst>
              <a:ext uri="{FF2B5EF4-FFF2-40B4-BE49-F238E27FC236}">
                <a16:creationId xmlns:a16="http://schemas.microsoft.com/office/drawing/2014/main" id="{884C0428-408D-481A-8E8A-EACD5F46493A}"/>
              </a:ext>
            </a:extLst>
          </p:cNvPr>
          <p:cNvSpPr/>
          <p:nvPr/>
        </p:nvSpPr>
        <p:spPr>
          <a:xfrm>
            <a:off x="9918700" y="3132155"/>
            <a:ext cx="2293078" cy="9385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EB12A6B-3DAC-48E1-A90F-45CFBBA84E3D}"/>
              </a:ext>
            </a:extLst>
          </p:cNvPr>
          <p:cNvSpPr/>
          <p:nvPr/>
        </p:nvSpPr>
        <p:spPr>
          <a:xfrm>
            <a:off x="7625622" y="4179667"/>
            <a:ext cx="2293078" cy="19401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7">
            <a:extLst>
              <a:ext uri="{FF2B5EF4-FFF2-40B4-BE49-F238E27FC236}">
                <a16:creationId xmlns:a16="http://schemas.microsoft.com/office/drawing/2014/main" id="{3D349C4E-A777-4200-B8F3-DE6D852FFDE5}"/>
              </a:ext>
            </a:extLst>
          </p:cNvPr>
          <p:cNvSpPr txBox="1">
            <a:spLocks/>
          </p:cNvSpPr>
          <p:nvPr/>
        </p:nvSpPr>
        <p:spPr>
          <a:xfrm>
            <a:off x="616605" y="4556612"/>
            <a:ext cx="9870418" cy="1060450"/>
          </a:xfrm>
          <a:prstGeom prst="rect">
            <a:avLst/>
          </a:prstGeom>
          <a:noFill/>
        </p:spPr>
        <p:txBody>
          <a:bodyPr vert="horz" lIns="91440" tIns="45720" rIns="91440" bIns="45720" rtlCol="0" anchor="b">
            <a:normAutofit fontScale="97500"/>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pPr algn="l"/>
            <a:r>
              <a:rPr lang="en-US" sz="1800" b="1" dirty="0">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HOÀN THIỆN LIÊN KẾT CHUỖI GIÁ TRỊ CÀ PHÊ TỪ V</a:t>
            </a:r>
            <a:r>
              <a:rPr lang="vi-VN" sz="1800" b="1" dirty="0">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Ư</a:t>
            </a:r>
            <a:r>
              <a:rPr lang="en-US" sz="1800" b="1" dirty="0">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ỜN NÔNG DÂN ĐẾN NG</a:t>
            </a:r>
            <a:r>
              <a:rPr lang="vi-VN" sz="1800" b="1" dirty="0">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Ư</a:t>
            </a:r>
            <a:r>
              <a:rPr lang="en-US" sz="1800" b="1" dirty="0">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ỜI TIÊU DÙNG</a:t>
            </a:r>
            <a:br>
              <a:rPr lang="en-US" sz="3300" b="1" dirty="0">
                <a:solidFill>
                  <a:schemeClr val="bg1">
                    <a:lumMod val="50000"/>
                  </a:schemeClr>
                </a:solidFill>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br>
            <a:r>
              <a:rPr lang="en-US" sz="2100" b="1" dirty="0">
                <a:solidFill>
                  <a:schemeClr val="bg1">
                    <a:lumMod val="65000"/>
                  </a:schemeClr>
                </a:solidFill>
                <a:latin typeface="Segoe UI Light" panose="020B0502040204020203" pitchFamily="34" charset="0"/>
                <a:cs typeface="Segoe UI Light" panose="020B0502040204020203" pitchFamily="34" charset="0"/>
              </a:rPr>
              <a:t>TO COMPLETE THE COFFEE VALUE LINK FROM FARMERS’ FARMS TO CONSUMER!</a:t>
            </a:r>
            <a:endParaRPr lang="en-US" sz="4400" b="1" dirty="0">
              <a:solidFill>
                <a:schemeClr val="bg1">
                  <a:lumMod val="65000"/>
                </a:schemeClr>
              </a:solidFill>
              <a:latin typeface="Segoe UI Light" panose="020B0502040204020203" pitchFamily="34" charset="0"/>
              <a:cs typeface="Segoe UI Light" panose="020B0502040204020203" pitchFamily="34" charset="0"/>
            </a:endParaRPr>
          </a:p>
        </p:txBody>
      </p:sp>
    </p:spTree>
    <p:extLst>
      <p:ext uri="{BB962C8B-B14F-4D97-AF65-F5344CB8AC3E}">
        <p14:creationId xmlns:p14="http://schemas.microsoft.com/office/powerpoint/2010/main" val="407410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D715B2F-C20A-488E-84C3-F65FC0AAC48E}"/>
              </a:ext>
            </a:extLst>
          </p:cNvPr>
          <p:cNvPicPr>
            <a:picLocks noChangeAspect="1"/>
          </p:cNvPicPr>
          <p:nvPr/>
        </p:nvPicPr>
        <p:blipFill>
          <a:blip r:embed="rId2"/>
          <a:stretch>
            <a:fillRect/>
          </a:stretch>
        </p:blipFill>
        <p:spPr>
          <a:xfrm>
            <a:off x="11716" y="4578350"/>
            <a:ext cx="1724864" cy="1527190"/>
          </a:xfrm>
          <a:prstGeom prst="rect">
            <a:avLst/>
          </a:prstGeom>
        </p:spPr>
      </p:pic>
      <p:pic>
        <p:nvPicPr>
          <p:cNvPr id="3" name="Picture 2">
            <a:extLst>
              <a:ext uri="{FF2B5EF4-FFF2-40B4-BE49-F238E27FC236}">
                <a16:creationId xmlns:a16="http://schemas.microsoft.com/office/drawing/2014/main" id="{07E1D288-99A4-47D6-A554-E3301BD9B3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21793" y="0"/>
            <a:ext cx="6119813" cy="6119813"/>
          </a:xfrm>
          <a:prstGeom prst="rect">
            <a:avLst/>
          </a:prstGeom>
        </p:spPr>
      </p:pic>
    </p:spTree>
    <p:extLst>
      <p:ext uri="{BB962C8B-B14F-4D97-AF65-F5344CB8AC3E}">
        <p14:creationId xmlns:p14="http://schemas.microsoft.com/office/powerpoint/2010/main" val="40178506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D715B2F-C20A-488E-84C3-F65FC0AAC48E}"/>
              </a:ext>
            </a:extLst>
          </p:cNvPr>
          <p:cNvPicPr>
            <a:picLocks noChangeAspect="1"/>
          </p:cNvPicPr>
          <p:nvPr/>
        </p:nvPicPr>
        <p:blipFill>
          <a:blip r:embed="rId2"/>
          <a:stretch>
            <a:fillRect/>
          </a:stretch>
        </p:blipFill>
        <p:spPr>
          <a:xfrm>
            <a:off x="11716" y="4578350"/>
            <a:ext cx="1724864" cy="1527190"/>
          </a:xfrm>
          <a:prstGeom prst="rect">
            <a:avLst/>
          </a:prstGeom>
        </p:spPr>
      </p:pic>
      <p:pic>
        <p:nvPicPr>
          <p:cNvPr id="6" name="Picture 5">
            <a:extLst>
              <a:ext uri="{FF2B5EF4-FFF2-40B4-BE49-F238E27FC236}">
                <a16:creationId xmlns:a16="http://schemas.microsoft.com/office/drawing/2014/main" id="{62B5DB12-EC88-4E83-B728-5DACB43B42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0657" y="0"/>
            <a:ext cx="8140720" cy="610554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2040250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D715B2F-C20A-488E-84C3-F65FC0AAC48E}"/>
              </a:ext>
            </a:extLst>
          </p:cNvPr>
          <p:cNvPicPr>
            <a:picLocks noChangeAspect="1"/>
          </p:cNvPicPr>
          <p:nvPr/>
        </p:nvPicPr>
        <p:blipFill>
          <a:blip r:embed="rId2"/>
          <a:stretch>
            <a:fillRect/>
          </a:stretch>
        </p:blipFill>
        <p:spPr>
          <a:xfrm>
            <a:off x="11716" y="4578350"/>
            <a:ext cx="1724864" cy="1527190"/>
          </a:xfrm>
          <a:prstGeom prst="rect">
            <a:avLst/>
          </a:prstGeom>
        </p:spPr>
      </p:pic>
      <p:pic>
        <p:nvPicPr>
          <p:cNvPr id="3" name="Picture 2">
            <a:extLst>
              <a:ext uri="{FF2B5EF4-FFF2-40B4-BE49-F238E27FC236}">
                <a16:creationId xmlns:a16="http://schemas.microsoft.com/office/drawing/2014/main" id="{1F95A548-0713-494E-B538-C66E7A6020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90957" y="30956"/>
            <a:ext cx="8099445" cy="607458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01927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D715B2F-C20A-488E-84C3-F65FC0AAC48E}"/>
              </a:ext>
            </a:extLst>
          </p:cNvPr>
          <p:cNvPicPr>
            <a:picLocks noChangeAspect="1"/>
          </p:cNvPicPr>
          <p:nvPr/>
        </p:nvPicPr>
        <p:blipFill>
          <a:blip r:embed="rId2"/>
          <a:stretch>
            <a:fillRect/>
          </a:stretch>
        </p:blipFill>
        <p:spPr>
          <a:xfrm>
            <a:off x="11716" y="4578350"/>
            <a:ext cx="1724864" cy="1527190"/>
          </a:xfrm>
          <a:prstGeom prst="rect">
            <a:avLst/>
          </a:prstGeom>
        </p:spPr>
      </p:pic>
      <p:pic>
        <p:nvPicPr>
          <p:cNvPr id="4" name="Picture 3">
            <a:extLst>
              <a:ext uri="{FF2B5EF4-FFF2-40B4-BE49-F238E27FC236}">
                <a16:creationId xmlns:a16="http://schemas.microsoft.com/office/drawing/2014/main" id="{BF0A0571-E837-41E6-B451-04F705AEBE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35407" y="11906"/>
            <a:ext cx="8124845" cy="609363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207180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D715B2F-C20A-488E-84C3-F65FC0AAC48E}"/>
              </a:ext>
            </a:extLst>
          </p:cNvPr>
          <p:cNvPicPr>
            <a:picLocks noChangeAspect="1"/>
          </p:cNvPicPr>
          <p:nvPr/>
        </p:nvPicPr>
        <p:blipFill>
          <a:blip r:embed="rId2"/>
          <a:stretch>
            <a:fillRect/>
          </a:stretch>
        </p:blipFill>
        <p:spPr>
          <a:xfrm>
            <a:off x="11716" y="4578350"/>
            <a:ext cx="1724864" cy="1527190"/>
          </a:xfrm>
          <a:prstGeom prst="rect">
            <a:avLst/>
          </a:prstGeom>
        </p:spPr>
      </p:pic>
      <p:pic>
        <p:nvPicPr>
          <p:cNvPr id="3" name="Picture 2">
            <a:extLst>
              <a:ext uri="{FF2B5EF4-FFF2-40B4-BE49-F238E27FC236}">
                <a16:creationId xmlns:a16="http://schemas.microsoft.com/office/drawing/2014/main" id="{C72A15C3-5ADC-4107-B0E8-3DE1D4960F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6581" y="119078"/>
            <a:ext cx="8798070" cy="586538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57361176"/>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D715B2F-C20A-488E-84C3-F65FC0AAC48E}"/>
              </a:ext>
            </a:extLst>
          </p:cNvPr>
          <p:cNvPicPr>
            <a:picLocks noChangeAspect="1"/>
          </p:cNvPicPr>
          <p:nvPr/>
        </p:nvPicPr>
        <p:blipFill>
          <a:blip r:embed="rId2"/>
          <a:stretch>
            <a:fillRect/>
          </a:stretch>
        </p:blipFill>
        <p:spPr>
          <a:xfrm>
            <a:off x="11716" y="4578350"/>
            <a:ext cx="1724864" cy="1527190"/>
          </a:xfrm>
          <a:prstGeom prst="rect">
            <a:avLst/>
          </a:prstGeom>
        </p:spPr>
      </p:pic>
      <p:pic>
        <p:nvPicPr>
          <p:cNvPr id="4" name="Picture 3">
            <a:extLst>
              <a:ext uri="{FF2B5EF4-FFF2-40B4-BE49-F238E27FC236}">
                <a16:creationId xmlns:a16="http://schemas.microsoft.com/office/drawing/2014/main" id="{12DFCC7B-891E-4AD5-8421-A15EB2C031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16124" y="0"/>
            <a:ext cx="8159751" cy="611981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246173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D715B2F-C20A-488E-84C3-F65FC0AAC48E}"/>
              </a:ext>
            </a:extLst>
          </p:cNvPr>
          <p:cNvPicPr>
            <a:picLocks noChangeAspect="1"/>
          </p:cNvPicPr>
          <p:nvPr/>
        </p:nvPicPr>
        <p:blipFill>
          <a:blip r:embed="rId2"/>
          <a:stretch>
            <a:fillRect/>
          </a:stretch>
        </p:blipFill>
        <p:spPr>
          <a:xfrm>
            <a:off x="11716" y="4578350"/>
            <a:ext cx="1724864" cy="1527190"/>
          </a:xfrm>
          <a:prstGeom prst="rect">
            <a:avLst/>
          </a:prstGeom>
        </p:spPr>
      </p:pic>
      <p:pic>
        <p:nvPicPr>
          <p:cNvPr id="3" name="Picture 2">
            <a:extLst>
              <a:ext uri="{FF2B5EF4-FFF2-40B4-BE49-F238E27FC236}">
                <a16:creationId xmlns:a16="http://schemas.microsoft.com/office/drawing/2014/main" id="{A02F9A7C-CA42-4178-885F-F33DDD3EEA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16124" y="0"/>
            <a:ext cx="8159751" cy="611981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856741146"/>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CE8FBCF-23A0-4DE1-990E-3028146DD5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09749" y="116766"/>
            <a:ext cx="8717429" cy="5814134"/>
          </a:xfrm>
          <a:prstGeom prst="rect">
            <a:avLst/>
          </a:prstGeom>
          <a:ln>
            <a:noFill/>
          </a:ln>
          <a:effectLst>
            <a:outerShdw blurRad="292100" dist="139700" dir="2700000" algn="tl" rotWithShape="0">
              <a:srgbClr val="333333">
                <a:alpha val="65000"/>
              </a:srgbClr>
            </a:outerShdw>
          </a:effectLst>
        </p:spPr>
      </p:pic>
      <p:pic>
        <p:nvPicPr>
          <p:cNvPr id="8" name="Picture 7">
            <a:extLst>
              <a:ext uri="{FF2B5EF4-FFF2-40B4-BE49-F238E27FC236}">
                <a16:creationId xmlns:a16="http://schemas.microsoft.com/office/drawing/2014/main" id="{7D715B2F-C20A-488E-84C3-F65FC0AAC48E}"/>
              </a:ext>
            </a:extLst>
          </p:cNvPr>
          <p:cNvPicPr>
            <a:picLocks noChangeAspect="1"/>
          </p:cNvPicPr>
          <p:nvPr/>
        </p:nvPicPr>
        <p:blipFill>
          <a:blip r:embed="rId3"/>
          <a:stretch>
            <a:fillRect/>
          </a:stretch>
        </p:blipFill>
        <p:spPr>
          <a:xfrm>
            <a:off x="11716" y="4578350"/>
            <a:ext cx="1724864" cy="1527190"/>
          </a:xfrm>
          <a:prstGeom prst="rect">
            <a:avLst/>
          </a:prstGeom>
        </p:spPr>
      </p:pic>
    </p:spTree>
    <p:extLst>
      <p:ext uri="{BB962C8B-B14F-4D97-AF65-F5344CB8AC3E}">
        <p14:creationId xmlns:p14="http://schemas.microsoft.com/office/powerpoint/2010/main" val="2251834317"/>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6C2D9E-E0C0-4876-B964-5B0F2F5010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6124" y="0"/>
            <a:ext cx="8159751" cy="6119813"/>
          </a:xfrm>
          <a:prstGeom prst="rect">
            <a:avLst/>
          </a:prstGeom>
          <a:ln>
            <a:noFill/>
          </a:ln>
          <a:effectLst>
            <a:outerShdw blurRad="292100" dist="139700" dir="2700000" algn="tl" rotWithShape="0">
              <a:srgbClr val="333333">
                <a:alpha val="65000"/>
              </a:srgbClr>
            </a:outerShdw>
          </a:effectLst>
        </p:spPr>
      </p:pic>
      <p:pic>
        <p:nvPicPr>
          <p:cNvPr id="5" name="Picture 4">
            <a:extLst>
              <a:ext uri="{FF2B5EF4-FFF2-40B4-BE49-F238E27FC236}">
                <a16:creationId xmlns:a16="http://schemas.microsoft.com/office/drawing/2014/main" id="{65A72FF0-7A4F-4107-8C40-39AD8FF4C7FC}"/>
              </a:ext>
            </a:extLst>
          </p:cNvPr>
          <p:cNvPicPr>
            <a:picLocks noChangeAspect="1"/>
          </p:cNvPicPr>
          <p:nvPr/>
        </p:nvPicPr>
        <p:blipFill>
          <a:blip r:embed="rId3"/>
          <a:stretch>
            <a:fillRect/>
          </a:stretch>
        </p:blipFill>
        <p:spPr>
          <a:xfrm>
            <a:off x="11716" y="4578350"/>
            <a:ext cx="1724864" cy="1527190"/>
          </a:xfrm>
          <a:prstGeom prst="rect">
            <a:avLst/>
          </a:prstGeom>
        </p:spPr>
      </p:pic>
    </p:spTree>
    <p:extLst>
      <p:ext uri="{BB962C8B-B14F-4D97-AF65-F5344CB8AC3E}">
        <p14:creationId xmlns:p14="http://schemas.microsoft.com/office/powerpoint/2010/main" val="14355086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5A72FF0-7A4F-4107-8C40-39AD8FF4C7FC}"/>
              </a:ext>
            </a:extLst>
          </p:cNvPr>
          <p:cNvPicPr>
            <a:picLocks noChangeAspect="1"/>
          </p:cNvPicPr>
          <p:nvPr/>
        </p:nvPicPr>
        <p:blipFill>
          <a:blip r:embed="rId2"/>
          <a:stretch>
            <a:fillRect/>
          </a:stretch>
        </p:blipFill>
        <p:spPr>
          <a:xfrm>
            <a:off x="11716" y="4578350"/>
            <a:ext cx="1724864" cy="1527190"/>
          </a:xfrm>
          <a:prstGeom prst="rect">
            <a:avLst/>
          </a:prstGeom>
        </p:spPr>
      </p:pic>
      <p:pic>
        <p:nvPicPr>
          <p:cNvPr id="4" name="Picture 3">
            <a:extLst>
              <a:ext uri="{FF2B5EF4-FFF2-40B4-BE49-F238E27FC236}">
                <a16:creationId xmlns:a16="http://schemas.microsoft.com/office/drawing/2014/main" id="{3ED86CCF-3C51-408D-92F2-8690EBC4FD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97496" y="0"/>
            <a:ext cx="9197007" cy="611981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8060332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5A72FF0-7A4F-4107-8C40-39AD8FF4C7FC}"/>
              </a:ext>
            </a:extLst>
          </p:cNvPr>
          <p:cNvPicPr>
            <a:picLocks noChangeAspect="1"/>
          </p:cNvPicPr>
          <p:nvPr/>
        </p:nvPicPr>
        <p:blipFill>
          <a:blip r:embed="rId2"/>
          <a:stretch>
            <a:fillRect/>
          </a:stretch>
        </p:blipFill>
        <p:spPr>
          <a:xfrm>
            <a:off x="11716" y="4578350"/>
            <a:ext cx="1724864" cy="1527190"/>
          </a:xfrm>
          <a:prstGeom prst="rect">
            <a:avLst/>
          </a:prstGeom>
        </p:spPr>
      </p:pic>
      <p:sp>
        <p:nvSpPr>
          <p:cNvPr id="7" name="Title 1">
            <a:extLst>
              <a:ext uri="{FF2B5EF4-FFF2-40B4-BE49-F238E27FC236}">
                <a16:creationId xmlns:a16="http://schemas.microsoft.com/office/drawing/2014/main" id="{5003A8F9-BC55-4D3E-9AC0-1287C110B0C5}"/>
              </a:ext>
            </a:extLst>
          </p:cNvPr>
          <p:cNvSpPr>
            <a:spLocks noGrp="1"/>
          </p:cNvSpPr>
          <p:nvPr>
            <p:ph type="ctrTitle"/>
          </p:nvPr>
        </p:nvSpPr>
        <p:spPr>
          <a:xfrm>
            <a:off x="1524001" y="70995"/>
            <a:ext cx="6445250" cy="840230"/>
          </a:xfrm>
          <a:noFill/>
        </p:spPr>
        <p:txBody>
          <a:bodyPr wrap="square" lIns="91440" tIns="45720" rIns="91440" bIns="45720">
            <a:spAutoFit/>
          </a:bodyPr>
          <a:lstStyle/>
          <a:p>
            <a:pPr defTabSz="457200"/>
            <a:r>
              <a:rPr lang="en-US" sz="5400" b="1" dirty="0">
                <a:ln w="6600">
                  <a:solidFill>
                    <a:schemeClr val="accent2"/>
                  </a:solidFill>
                  <a:prstDash val="solid"/>
                </a:ln>
                <a:solidFill>
                  <a:srgbClr val="FFFFFF"/>
                </a:solidFill>
                <a:effectLst>
                  <a:outerShdw dist="38100" dir="2700000" algn="tl" rotWithShape="0">
                    <a:schemeClr val="accent2"/>
                  </a:outerShdw>
                </a:effectLst>
                <a:latin typeface="+mn-lt"/>
                <a:ea typeface="+mn-ea"/>
                <a:cs typeface="+mn-cs"/>
              </a:rPr>
              <a:t>Tri An Factory 2013</a:t>
            </a:r>
          </a:p>
        </p:txBody>
      </p:sp>
      <p:pic>
        <p:nvPicPr>
          <p:cNvPr id="2" name="Picture 1">
            <a:extLst>
              <a:ext uri="{FF2B5EF4-FFF2-40B4-BE49-F238E27FC236}">
                <a16:creationId xmlns:a16="http://schemas.microsoft.com/office/drawing/2014/main" id="{B6B150D7-4B2D-4337-98EB-3AD5223BD845}"/>
              </a:ext>
            </a:extLst>
          </p:cNvPr>
          <p:cNvPicPr>
            <a:picLocks noChangeAspect="1"/>
          </p:cNvPicPr>
          <p:nvPr/>
        </p:nvPicPr>
        <p:blipFill>
          <a:blip r:embed="rId3"/>
          <a:stretch>
            <a:fillRect/>
          </a:stretch>
        </p:blipFill>
        <p:spPr>
          <a:xfrm>
            <a:off x="1759045" y="1193800"/>
            <a:ext cx="10205075" cy="4911740"/>
          </a:xfrm>
          <a:prstGeom prst="rect">
            <a:avLst/>
          </a:prstGeom>
        </p:spPr>
      </p:pic>
      <p:pic>
        <p:nvPicPr>
          <p:cNvPr id="4" name="Picture 3">
            <a:extLst>
              <a:ext uri="{FF2B5EF4-FFF2-40B4-BE49-F238E27FC236}">
                <a16:creationId xmlns:a16="http://schemas.microsoft.com/office/drawing/2014/main" id="{179DDD30-1606-4FAC-A0FD-D9A3CE16EC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9045" y="1193800"/>
            <a:ext cx="3938040" cy="21448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5511584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5A72FF0-7A4F-4107-8C40-39AD8FF4C7FC}"/>
              </a:ext>
            </a:extLst>
          </p:cNvPr>
          <p:cNvPicPr>
            <a:picLocks noChangeAspect="1"/>
          </p:cNvPicPr>
          <p:nvPr/>
        </p:nvPicPr>
        <p:blipFill>
          <a:blip r:embed="rId2"/>
          <a:stretch>
            <a:fillRect/>
          </a:stretch>
        </p:blipFill>
        <p:spPr>
          <a:xfrm>
            <a:off x="11716" y="4578350"/>
            <a:ext cx="1724864" cy="1527190"/>
          </a:xfrm>
          <a:prstGeom prst="rect">
            <a:avLst/>
          </a:prstGeom>
        </p:spPr>
      </p:pic>
      <p:pic>
        <p:nvPicPr>
          <p:cNvPr id="4" name="Picture 3">
            <a:extLst>
              <a:ext uri="{FF2B5EF4-FFF2-40B4-BE49-F238E27FC236}">
                <a16:creationId xmlns:a16="http://schemas.microsoft.com/office/drawing/2014/main" id="{589B9A87-0F38-441A-8A5A-8E47E5BE66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56593" y="0"/>
            <a:ext cx="6119813" cy="6119813"/>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69D8843A-C252-4831-9F5E-226BA8ECB1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2082402"/>
            <a:ext cx="1955007" cy="1955007"/>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319DD40C-6281-4A3E-ABA0-92FAA518E65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54371" y="1144189"/>
            <a:ext cx="4125913" cy="412591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651904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000">
        <p15:prstTrans prst="curtains"/>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1317C3C-E4FF-4123-B9D4-8ABDF8502D45}"/>
              </a:ext>
            </a:extLst>
          </p:cNvPr>
          <p:cNvPicPr>
            <a:picLocks noChangeAspect="1"/>
          </p:cNvPicPr>
          <p:nvPr/>
        </p:nvPicPr>
        <p:blipFill>
          <a:blip r:embed="rId2"/>
          <a:stretch>
            <a:fillRect/>
          </a:stretch>
        </p:blipFill>
        <p:spPr>
          <a:xfrm>
            <a:off x="9683058" y="3901583"/>
            <a:ext cx="2505350" cy="2218230"/>
          </a:xfrm>
          <a:prstGeom prst="rect">
            <a:avLst/>
          </a:prstGeom>
        </p:spPr>
      </p:pic>
      <p:pic>
        <p:nvPicPr>
          <p:cNvPr id="11" name="Picture 10">
            <a:extLst>
              <a:ext uri="{FF2B5EF4-FFF2-40B4-BE49-F238E27FC236}">
                <a16:creationId xmlns:a16="http://schemas.microsoft.com/office/drawing/2014/main" id="{552CB6C9-DADD-4F14-A97E-7F00D29D46B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348072" y="0"/>
            <a:ext cx="1782420" cy="1404010"/>
          </a:xfrm>
          <a:prstGeom prst="rect">
            <a:avLst/>
          </a:prstGeom>
          <a:solidFill>
            <a:schemeClr val="bg1"/>
          </a:solidFill>
        </p:spPr>
      </p:pic>
      <p:pic>
        <p:nvPicPr>
          <p:cNvPr id="4" name="Picture 3">
            <a:extLst>
              <a:ext uri="{FF2B5EF4-FFF2-40B4-BE49-F238E27FC236}">
                <a16:creationId xmlns:a16="http://schemas.microsoft.com/office/drawing/2014/main" id="{ED40D309-78A3-4169-A6B8-A7733B0AA97B}"/>
              </a:ext>
            </a:extLst>
          </p:cNvPr>
          <p:cNvPicPr>
            <a:picLocks noChangeAspect="1"/>
          </p:cNvPicPr>
          <p:nvPr/>
        </p:nvPicPr>
        <p:blipFill>
          <a:blip r:embed="rId4"/>
          <a:stretch>
            <a:fillRect/>
          </a:stretch>
        </p:blipFill>
        <p:spPr>
          <a:xfrm>
            <a:off x="548918" y="1028700"/>
            <a:ext cx="9134140" cy="509111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9147534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Related image">
            <a:extLst>
              <a:ext uri="{FF2B5EF4-FFF2-40B4-BE49-F238E27FC236}">
                <a16:creationId xmlns:a16="http://schemas.microsoft.com/office/drawing/2014/main" id="{E07DDBE0-EE71-402B-9BC9-A3E5E2EF3259}"/>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4735513" cy="6119813"/>
          </a:xfrm>
          <a:prstGeom prst="rect">
            <a:avLst/>
          </a:prstGeom>
          <a:noFill/>
          <a:extLst>
            <a:ext uri="{909E8E84-426E-40DD-AFC4-6F175D3DCCD1}">
              <a14:hiddenFill xmlns:a14="http://schemas.microsoft.com/office/drawing/2010/main">
                <a:solidFill>
                  <a:srgbClr val="FFFFFF"/>
                </a:solidFill>
              </a14:hiddenFill>
            </a:ext>
          </a:extLst>
        </p:spPr>
      </p:pic>
      <p:sp>
        <p:nvSpPr>
          <p:cNvPr id="8" name="Subtitle 2">
            <a:extLst>
              <a:ext uri="{FF2B5EF4-FFF2-40B4-BE49-F238E27FC236}">
                <a16:creationId xmlns:a16="http://schemas.microsoft.com/office/drawing/2014/main" id="{D5D21B59-FB3A-485A-A259-43F872E98AA0}"/>
              </a:ext>
            </a:extLst>
          </p:cNvPr>
          <p:cNvSpPr txBox="1">
            <a:spLocks/>
          </p:cNvSpPr>
          <p:nvPr/>
        </p:nvSpPr>
        <p:spPr>
          <a:xfrm>
            <a:off x="5354076" y="1064706"/>
            <a:ext cx="2818374" cy="1219994"/>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8000" dirty="0">
                <a:solidFill>
                  <a:srgbClr val="C00000"/>
                </a:solidFill>
                <a:latin typeface=".TMC-Ong Do" pitchFamily="2" charset="0"/>
              </a:rPr>
              <a:t>5,500</a:t>
            </a:r>
          </a:p>
        </p:txBody>
      </p:sp>
      <p:sp>
        <p:nvSpPr>
          <p:cNvPr id="5" name="Title 7">
            <a:extLst>
              <a:ext uri="{FF2B5EF4-FFF2-40B4-BE49-F238E27FC236}">
                <a16:creationId xmlns:a16="http://schemas.microsoft.com/office/drawing/2014/main" id="{31CD8BD3-F9E0-4FA2-9FD6-97FF99B8F80C}"/>
              </a:ext>
            </a:extLst>
          </p:cNvPr>
          <p:cNvSpPr>
            <a:spLocks noGrp="1"/>
          </p:cNvSpPr>
          <p:nvPr>
            <p:ph type="ctrTitle"/>
          </p:nvPr>
        </p:nvSpPr>
        <p:spPr>
          <a:xfrm>
            <a:off x="5303276" y="50800"/>
            <a:ext cx="4021418" cy="1060450"/>
          </a:xfrm>
          <a:noFill/>
        </p:spPr>
        <p:txBody>
          <a:bodyPr>
            <a:normAutofit/>
          </a:bodyPr>
          <a:lstStyle/>
          <a:p>
            <a:pPr algn="l"/>
            <a:r>
              <a:rPr lang="en-US" sz="3100" b="1" dirty="0" err="1">
                <a:latin typeface="Segoe UI Light" panose="020B0502040204020203" pitchFamily="34" charset="0"/>
                <a:cs typeface="Segoe UI Light" panose="020B0502040204020203" pitchFamily="34" charset="0"/>
              </a:rPr>
              <a:t>Mỗi</a:t>
            </a:r>
            <a:r>
              <a:rPr lang="en-US" sz="3100" b="1" dirty="0">
                <a:latin typeface="Segoe UI Light" panose="020B0502040204020203" pitchFamily="34" charset="0"/>
                <a:cs typeface="Segoe UI Light" panose="020B0502040204020203" pitchFamily="34" charset="0"/>
              </a:rPr>
              <a:t> 1 </a:t>
            </a:r>
            <a:r>
              <a:rPr lang="en-US" sz="3100" b="1" dirty="0" err="1">
                <a:latin typeface="Segoe UI Light" panose="020B0502040204020203" pitchFamily="34" charset="0"/>
                <a:cs typeface="Segoe UI Light" panose="020B0502040204020203" pitchFamily="34" charset="0"/>
              </a:rPr>
              <a:t>giây</a:t>
            </a:r>
            <a:r>
              <a:rPr lang="en-US" sz="3100" b="1" dirty="0">
                <a:latin typeface="Segoe UI Light" panose="020B0502040204020203" pitchFamily="34" charset="0"/>
                <a:cs typeface="Segoe UI Light" panose="020B0502040204020203" pitchFamily="34" charset="0"/>
              </a:rPr>
              <a:t> có</a:t>
            </a:r>
            <a:br>
              <a:rPr lang="en-US" sz="3100" b="1" dirty="0">
                <a:solidFill>
                  <a:schemeClr val="bg1">
                    <a:lumMod val="50000"/>
                  </a:schemeClr>
                </a:solidFill>
                <a:latin typeface="Segoe UI Light" panose="020B0502040204020203" pitchFamily="34" charset="0"/>
                <a:cs typeface="Segoe UI Light" panose="020B0502040204020203" pitchFamily="34" charset="0"/>
              </a:rPr>
            </a:br>
            <a:r>
              <a:rPr lang="en-US" sz="2400" b="1" dirty="0">
                <a:solidFill>
                  <a:schemeClr val="bg1">
                    <a:lumMod val="65000"/>
                  </a:schemeClr>
                </a:solidFill>
                <a:latin typeface="Segoe UI Light" panose="020B0502040204020203" pitchFamily="34" charset="0"/>
                <a:cs typeface="Segoe UI Light" panose="020B0502040204020203" pitchFamily="34" charset="0"/>
              </a:rPr>
              <a:t>Each second has</a:t>
            </a:r>
            <a:endParaRPr lang="en-US" sz="4400" b="1" dirty="0">
              <a:solidFill>
                <a:schemeClr val="bg1">
                  <a:lumMod val="65000"/>
                </a:schemeClr>
              </a:solidFill>
              <a:latin typeface="Segoe UI Light" panose="020B0502040204020203" pitchFamily="34" charset="0"/>
              <a:cs typeface="Segoe UI Light" panose="020B0502040204020203" pitchFamily="34" charset="0"/>
            </a:endParaRPr>
          </a:p>
        </p:txBody>
      </p:sp>
      <p:sp>
        <p:nvSpPr>
          <p:cNvPr id="10" name="Title 7">
            <a:extLst>
              <a:ext uri="{FF2B5EF4-FFF2-40B4-BE49-F238E27FC236}">
                <a16:creationId xmlns:a16="http://schemas.microsoft.com/office/drawing/2014/main" id="{9DC116A7-BB7D-4E6F-8B61-C585F50867D0}"/>
              </a:ext>
            </a:extLst>
          </p:cNvPr>
          <p:cNvSpPr txBox="1">
            <a:spLocks/>
          </p:cNvSpPr>
          <p:nvPr/>
        </p:nvSpPr>
        <p:spPr>
          <a:xfrm>
            <a:off x="5356970" y="1898650"/>
            <a:ext cx="5896818" cy="820738"/>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pPr algn="l"/>
            <a:r>
              <a:rPr lang="en-US" sz="2400" b="1" dirty="0" err="1">
                <a:latin typeface="Segoe UI Light" panose="020B0502040204020203" pitchFamily="34" charset="0"/>
                <a:cs typeface="Segoe UI Light" panose="020B0502040204020203" pitchFamily="34" charset="0"/>
              </a:rPr>
              <a:t>Tách</a:t>
            </a:r>
            <a:r>
              <a:rPr lang="en-US" sz="2400" b="1" dirty="0">
                <a:latin typeface="Segoe UI Light" panose="020B0502040204020203" pitchFamily="34" charset="0"/>
                <a:cs typeface="Segoe UI Light" panose="020B0502040204020203" pitchFamily="34" charset="0"/>
              </a:rPr>
              <a:t> Nescafe đ</a:t>
            </a:r>
            <a:r>
              <a:rPr lang="vi-VN" sz="2400" b="1" dirty="0">
                <a:latin typeface="Segoe UI Light" panose="020B0502040204020203" pitchFamily="34" charset="0"/>
                <a:cs typeface="Segoe UI Light" panose="020B0502040204020203" pitchFamily="34" charset="0"/>
              </a:rPr>
              <a:t>ư</a:t>
            </a:r>
            <a:r>
              <a:rPr lang="en-US" sz="2400" b="1" dirty="0" err="1">
                <a:latin typeface="Segoe UI Light" panose="020B0502040204020203" pitchFamily="34" charset="0"/>
                <a:cs typeface="Segoe UI Light" panose="020B0502040204020203" pitchFamily="34" charset="0"/>
              </a:rPr>
              <a:t>ợc</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uống</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trên</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toàn</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thế</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giới</a:t>
            </a:r>
            <a:br>
              <a:rPr lang="en-US" sz="3100" b="1" dirty="0">
                <a:solidFill>
                  <a:schemeClr val="bg1">
                    <a:lumMod val="50000"/>
                  </a:schemeClr>
                </a:solidFill>
                <a:latin typeface="Segoe UI Light" panose="020B0502040204020203" pitchFamily="34" charset="0"/>
                <a:cs typeface="Segoe UI Light" panose="020B0502040204020203" pitchFamily="34" charset="0"/>
              </a:rPr>
            </a:br>
            <a:r>
              <a:rPr lang="en-US" sz="2100" b="1" dirty="0">
                <a:solidFill>
                  <a:schemeClr val="bg1">
                    <a:lumMod val="65000"/>
                  </a:schemeClr>
                </a:solidFill>
                <a:latin typeface="Segoe UI Light" panose="020B0502040204020203" pitchFamily="34" charset="0"/>
                <a:cs typeface="Segoe UI Light" panose="020B0502040204020203" pitchFamily="34" charset="0"/>
              </a:rPr>
              <a:t>Nescafe cups drink in the world</a:t>
            </a:r>
            <a:endParaRPr lang="en-US" sz="4400" b="1" dirty="0">
              <a:solidFill>
                <a:schemeClr val="bg1">
                  <a:lumMod val="65000"/>
                </a:schemeClr>
              </a:solidFill>
              <a:latin typeface="Segoe UI Light" panose="020B0502040204020203" pitchFamily="34" charset="0"/>
              <a:cs typeface="Segoe UI Light" panose="020B0502040204020203" pitchFamily="34" charset="0"/>
            </a:endParaRPr>
          </a:p>
        </p:txBody>
      </p:sp>
      <p:pic>
        <p:nvPicPr>
          <p:cNvPr id="6148" name="Picture 4" descr="Related image">
            <a:extLst>
              <a:ext uri="{FF2B5EF4-FFF2-40B4-BE49-F238E27FC236}">
                <a16:creationId xmlns:a16="http://schemas.microsoft.com/office/drawing/2014/main" id="{5FDB0A35-66AC-4742-BD5D-1254FD72B34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208307" y="2940050"/>
            <a:ext cx="4248840" cy="31607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974E5F64-3995-461A-9915-FE507284E3AA}"/>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863672" y="2682807"/>
            <a:ext cx="3251128" cy="932039"/>
          </a:xfrm>
          <a:prstGeom prst="rect">
            <a:avLst/>
          </a:prstGeom>
          <a:ln>
            <a:noFill/>
          </a:ln>
          <a:effectLst>
            <a:softEdge rad="112500"/>
          </a:effectLst>
        </p:spPr>
      </p:pic>
      <p:pic>
        <p:nvPicPr>
          <p:cNvPr id="12" name="Picture 11">
            <a:extLst>
              <a:ext uri="{FF2B5EF4-FFF2-40B4-BE49-F238E27FC236}">
                <a16:creationId xmlns:a16="http://schemas.microsoft.com/office/drawing/2014/main" id="{8454E43E-52A3-4143-8AA7-6A6ACC28E6FD}"/>
              </a:ext>
            </a:extLst>
          </p:cNvPr>
          <p:cNvPicPr>
            <a:picLocks noChangeAspect="1"/>
          </p:cNvPicPr>
          <p:nvPr/>
        </p:nvPicPr>
        <p:blipFill>
          <a:blip r:embed="rId5"/>
          <a:stretch>
            <a:fillRect/>
          </a:stretch>
        </p:blipFill>
        <p:spPr>
          <a:xfrm>
            <a:off x="9457146" y="3701561"/>
            <a:ext cx="2731262" cy="2418252"/>
          </a:xfrm>
          <a:prstGeom prst="rect">
            <a:avLst/>
          </a:prstGeom>
          <a:ln>
            <a:noFill/>
          </a:ln>
          <a:effectLst>
            <a:softEdge rad="112500"/>
          </a:effectLst>
        </p:spPr>
      </p:pic>
      <p:pic>
        <p:nvPicPr>
          <p:cNvPr id="13" name="Picture 12">
            <a:extLst>
              <a:ext uri="{FF2B5EF4-FFF2-40B4-BE49-F238E27FC236}">
                <a16:creationId xmlns:a16="http://schemas.microsoft.com/office/drawing/2014/main" id="{11588BCA-B7A5-4F97-9B35-C51E0425886F}"/>
              </a:ext>
            </a:extLst>
          </p:cNvPr>
          <p:cNvPicPr>
            <a:picLocks noChangeAspect="1"/>
          </p:cNvPicPr>
          <p:nvPr/>
        </p:nvPicPr>
        <p:blipFill>
          <a:blip r:embed="rId6" cstate="hqprint">
            <a:extLst>
              <a:ext uri="{28A0092B-C50C-407E-A947-70E740481C1C}">
                <a14:useLocalDpi xmlns:a14="http://schemas.microsoft.com/office/drawing/2010/main"/>
              </a:ext>
            </a:extLst>
          </a:blip>
          <a:stretch>
            <a:fillRect/>
          </a:stretch>
        </p:blipFill>
        <p:spPr>
          <a:xfrm>
            <a:off x="10348072" y="0"/>
            <a:ext cx="1782420" cy="1404010"/>
          </a:xfrm>
          <a:prstGeom prst="rect">
            <a:avLst/>
          </a:prstGeom>
          <a:solidFill>
            <a:schemeClr val="bg1"/>
          </a:solidFill>
        </p:spPr>
      </p:pic>
    </p:spTree>
    <p:extLst>
      <p:ext uri="{BB962C8B-B14F-4D97-AF65-F5344CB8AC3E}">
        <p14:creationId xmlns:p14="http://schemas.microsoft.com/office/powerpoint/2010/main" val="12296043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DD5CD16-4CD0-4BFA-BADE-9928ABDDD0DD}"/>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1"/>
            <a:ext cx="10518542" cy="6119813"/>
          </a:xfrm>
          <a:prstGeom prst="rect">
            <a:avLst/>
          </a:prstGeom>
        </p:spPr>
      </p:pic>
      <p:sp>
        <p:nvSpPr>
          <p:cNvPr id="11" name="Rectangle 10">
            <a:extLst>
              <a:ext uri="{FF2B5EF4-FFF2-40B4-BE49-F238E27FC236}">
                <a16:creationId xmlns:a16="http://schemas.microsoft.com/office/drawing/2014/main" id="{DC390571-1361-4BE9-868C-31EE247AD22D}"/>
              </a:ext>
            </a:extLst>
          </p:cNvPr>
          <p:cNvSpPr/>
          <p:nvPr/>
        </p:nvSpPr>
        <p:spPr>
          <a:xfrm>
            <a:off x="9419086" y="-1"/>
            <a:ext cx="2709413" cy="61071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11B59EFE-42D7-4051-955C-0F8409EB0C99}"/>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396880" y="25414"/>
            <a:ext cx="1782420" cy="1404010"/>
          </a:xfrm>
          <a:prstGeom prst="rect">
            <a:avLst/>
          </a:prstGeom>
          <a:solidFill>
            <a:schemeClr val="bg1"/>
          </a:solidFill>
        </p:spPr>
      </p:pic>
      <p:pic>
        <p:nvPicPr>
          <p:cNvPr id="13" name="Picture 12">
            <a:extLst>
              <a:ext uri="{FF2B5EF4-FFF2-40B4-BE49-F238E27FC236}">
                <a16:creationId xmlns:a16="http://schemas.microsoft.com/office/drawing/2014/main" id="{983C2B12-4207-4073-9519-6A3ED79874A9}"/>
              </a:ext>
            </a:extLst>
          </p:cNvPr>
          <p:cNvPicPr>
            <a:picLocks noChangeAspect="1"/>
          </p:cNvPicPr>
          <p:nvPr/>
        </p:nvPicPr>
        <p:blipFill>
          <a:blip r:embed="rId4"/>
          <a:stretch>
            <a:fillRect/>
          </a:stretch>
        </p:blipFill>
        <p:spPr>
          <a:xfrm>
            <a:off x="9419087" y="3690498"/>
            <a:ext cx="2750912" cy="2435650"/>
          </a:xfrm>
          <a:prstGeom prst="rect">
            <a:avLst/>
          </a:prstGeom>
          <a:ln>
            <a:noFill/>
          </a:ln>
          <a:effectLst>
            <a:softEdge rad="112500"/>
          </a:effectLst>
        </p:spPr>
      </p:pic>
    </p:spTree>
    <p:extLst>
      <p:ext uri="{BB962C8B-B14F-4D97-AF65-F5344CB8AC3E}">
        <p14:creationId xmlns:p14="http://schemas.microsoft.com/office/powerpoint/2010/main" val="15447336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3A1CA-9CF4-438D-A871-150FE739B184}"/>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788C3B69-DC1A-4D32-BF57-5B69551B02D0}"/>
              </a:ext>
            </a:extLst>
          </p:cNvPr>
          <p:cNvSpPr>
            <a:spLocks noGrp="1"/>
          </p:cNvSpPr>
          <p:nvPr>
            <p:ph type="subTitle" idx="1"/>
          </p:nvPr>
        </p:nvSpPr>
        <p:spPr/>
        <p:txBody>
          <a:bodyPr/>
          <a:lstStyle/>
          <a:p>
            <a:endParaRPr lang="en-US"/>
          </a:p>
        </p:txBody>
      </p:sp>
      <p:pic>
        <p:nvPicPr>
          <p:cNvPr id="8" name="Picture 7">
            <a:extLst>
              <a:ext uri="{FF2B5EF4-FFF2-40B4-BE49-F238E27FC236}">
                <a16:creationId xmlns:a16="http://schemas.microsoft.com/office/drawing/2014/main" id="{772183CF-3306-4C39-BC5C-886AE7AB4087}"/>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0991679" cy="6119813"/>
          </a:xfrm>
          <a:prstGeom prst="rect">
            <a:avLst/>
          </a:prstGeom>
        </p:spPr>
      </p:pic>
      <p:sp>
        <p:nvSpPr>
          <p:cNvPr id="9" name="Rectangle 8">
            <a:extLst>
              <a:ext uri="{FF2B5EF4-FFF2-40B4-BE49-F238E27FC236}">
                <a16:creationId xmlns:a16="http://schemas.microsoft.com/office/drawing/2014/main" id="{B70D023B-901D-46D9-BFF4-66ABF39EF8D0}"/>
              </a:ext>
            </a:extLst>
          </p:cNvPr>
          <p:cNvSpPr/>
          <p:nvPr/>
        </p:nvSpPr>
        <p:spPr>
          <a:xfrm>
            <a:off x="9419086" y="-1"/>
            <a:ext cx="2709413" cy="61071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a:extLst>
              <a:ext uri="{FF2B5EF4-FFF2-40B4-BE49-F238E27FC236}">
                <a16:creationId xmlns:a16="http://schemas.microsoft.com/office/drawing/2014/main" id="{5415D637-D7FD-4B5D-944B-4219F0D80F5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396880" y="25414"/>
            <a:ext cx="1782420" cy="1404010"/>
          </a:xfrm>
          <a:prstGeom prst="rect">
            <a:avLst/>
          </a:prstGeom>
          <a:solidFill>
            <a:schemeClr val="bg1"/>
          </a:solidFill>
        </p:spPr>
      </p:pic>
      <p:pic>
        <p:nvPicPr>
          <p:cNvPr id="11" name="Picture 10">
            <a:extLst>
              <a:ext uri="{FF2B5EF4-FFF2-40B4-BE49-F238E27FC236}">
                <a16:creationId xmlns:a16="http://schemas.microsoft.com/office/drawing/2014/main" id="{087535D2-4D30-4674-8419-189A4937A4F1}"/>
              </a:ext>
            </a:extLst>
          </p:cNvPr>
          <p:cNvPicPr>
            <a:picLocks noChangeAspect="1"/>
          </p:cNvPicPr>
          <p:nvPr/>
        </p:nvPicPr>
        <p:blipFill>
          <a:blip r:embed="rId4"/>
          <a:stretch>
            <a:fillRect/>
          </a:stretch>
        </p:blipFill>
        <p:spPr>
          <a:xfrm>
            <a:off x="9419087" y="3690498"/>
            <a:ext cx="2750912" cy="2435650"/>
          </a:xfrm>
          <a:prstGeom prst="rect">
            <a:avLst/>
          </a:prstGeom>
          <a:ln>
            <a:noFill/>
          </a:ln>
          <a:effectLst>
            <a:softEdge rad="112500"/>
          </a:effectLst>
        </p:spPr>
      </p:pic>
    </p:spTree>
    <p:extLst>
      <p:ext uri="{BB962C8B-B14F-4D97-AF65-F5344CB8AC3E}">
        <p14:creationId xmlns:p14="http://schemas.microsoft.com/office/powerpoint/2010/main" val="30738744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1E7BF13E-A493-4F16-81D4-7EC4EB36237D}"/>
              </a:ext>
            </a:extLst>
          </p:cNvPr>
          <p:cNvGrpSpPr/>
          <p:nvPr/>
        </p:nvGrpSpPr>
        <p:grpSpPr>
          <a:xfrm>
            <a:off x="19596" y="0"/>
            <a:ext cx="12190557" cy="6119813"/>
            <a:chOff x="19596" y="0"/>
            <a:chExt cx="12190557" cy="6119813"/>
          </a:xfrm>
        </p:grpSpPr>
        <p:grpSp>
          <p:nvGrpSpPr>
            <p:cNvPr id="4097" name="Group 4096">
              <a:extLst>
                <a:ext uri="{FF2B5EF4-FFF2-40B4-BE49-F238E27FC236}">
                  <a16:creationId xmlns:a16="http://schemas.microsoft.com/office/drawing/2014/main" id="{16447037-6CC0-4ED0-8A94-F0ECC20C5DD5}"/>
                </a:ext>
              </a:extLst>
            </p:cNvPr>
            <p:cNvGrpSpPr/>
            <p:nvPr/>
          </p:nvGrpSpPr>
          <p:grpSpPr>
            <a:xfrm>
              <a:off x="19596" y="0"/>
              <a:ext cx="12190557" cy="6119813"/>
              <a:chOff x="19596" y="0"/>
              <a:chExt cx="12190557" cy="6119813"/>
            </a:xfrm>
          </p:grpSpPr>
          <p:pic>
            <p:nvPicPr>
              <p:cNvPr id="5" name="Picture 4">
                <a:extLst>
                  <a:ext uri="{FF2B5EF4-FFF2-40B4-BE49-F238E27FC236}">
                    <a16:creationId xmlns:a16="http://schemas.microsoft.com/office/drawing/2014/main" id="{0E269A14-31FB-452C-AAD8-E4157BDBA3B0}"/>
                  </a:ext>
                </a:extLst>
              </p:cNvPr>
              <p:cNvPicPr>
                <a:picLocks noChangeAspect="1"/>
              </p:cNvPicPr>
              <p:nvPr/>
            </p:nvPicPr>
            <p:blipFill>
              <a:blip r:embed="rId2"/>
              <a:stretch>
                <a:fillRect/>
              </a:stretch>
            </p:blipFill>
            <p:spPr>
              <a:xfrm>
                <a:off x="23478" y="1503873"/>
                <a:ext cx="4598988" cy="3013357"/>
              </a:xfrm>
              <a:prstGeom prst="rect">
                <a:avLst/>
              </a:prstGeom>
            </p:spPr>
          </p:pic>
          <p:pic>
            <p:nvPicPr>
              <p:cNvPr id="6" name="Picture 5">
                <a:extLst>
                  <a:ext uri="{FF2B5EF4-FFF2-40B4-BE49-F238E27FC236}">
                    <a16:creationId xmlns:a16="http://schemas.microsoft.com/office/drawing/2014/main" id="{3391128B-039D-49F8-A906-FC5333F2741A}"/>
                  </a:ext>
                </a:extLst>
              </p:cNvPr>
              <p:cNvPicPr>
                <a:picLocks noChangeAspect="1"/>
              </p:cNvPicPr>
              <p:nvPr/>
            </p:nvPicPr>
            <p:blipFill>
              <a:blip r:embed="rId3"/>
              <a:stretch>
                <a:fillRect/>
              </a:stretch>
            </p:blipFill>
            <p:spPr>
              <a:xfrm>
                <a:off x="4622466" y="2850355"/>
                <a:ext cx="5310188" cy="1666875"/>
              </a:xfrm>
              <a:prstGeom prst="rect">
                <a:avLst/>
              </a:prstGeom>
            </p:spPr>
          </p:pic>
          <p:pic>
            <p:nvPicPr>
              <p:cNvPr id="8" name="Picture 7">
                <a:extLst>
                  <a:ext uri="{FF2B5EF4-FFF2-40B4-BE49-F238E27FC236}">
                    <a16:creationId xmlns:a16="http://schemas.microsoft.com/office/drawing/2014/main" id="{10508916-F3E5-4FEC-A553-3EBA70EEBA4E}"/>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23478" y="22111"/>
                <a:ext cx="2093351" cy="670039"/>
              </a:xfrm>
              <a:prstGeom prst="rect">
                <a:avLst/>
              </a:prstGeom>
            </p:spPr>
          </p:pic>
          <p:pic>
            <p:nvPicPr>
              <p:cNvPr id="9" name="Picture 8">
                <a:extLst>
                  <a:ext uri="{FF2B5EF4-FFF2-40B4-BE49-F238E27FC236}">
                    <a16:creationId xmlns:a16="http://schemas.microsoft.com/office/drawing/2014/main" id="{60326848-ECAA-43EE-AF9E-F9566ABC2F63}"/>
                  </a:ext>
                </a:extLst>
              </p:cNvPr>
              <p:cNvPicPr>
                <a:picLocks noChangeAspect="1"/>
              </p:cNvPicPr>
              <p:nvPr/>
            </p:nvPicPr>
            <p:blipFill>
              <a:blip r:embed="rId5"/>
              <a:stretch>
                <a:fillRect/>
              </a:stretch>
            </p:blipFill>
            <p:spPr>
              <a:xfrm>
                <a:off x="23478" y="4517230"/>
                <a:ext cx="5892800" cy="1580472"/>
              </a:xfrm>
              <a:prstGeom prst="rect">
                <a:avLst/>
              </a:prstGeom>
            </p:spPr>
          </p:pic>
          <p:pic>
            <p:nvPicPr>
              <p:cNvPr id="10" name="Picture 9">
                <a:extLst>
                  <a:ext uri="{FF2B5EF4-FFF2-40B4-BE49-F238E27FC236}">
                    <a16:creationId xmlns:a16="http://schemas.microsoft.com/office/drawing/2014/main" id="{91252EBA-5C06-4BCA-802B-94E7BE04502C}"/>
                  </a:ext>
                </a:extLst>
              </p:cNvPr>
              <p:cNvPicPr>
                <a:picLocks noChangeAspect="1"/>
              </p:cNvPicPr>
              <p:nvPr/>
            </p:nvPicPr>
            <p:blipFill>
              <a:blip r:embed="rId6"/>
              <a:stretch>
                <a:fillRect/>
              </a:stretch>
            </p:blipFill>
            <p:spPr>
              <a:xfrm>
                <a:off x="5916278" y="4517230"/>
                <a:ext cx="5174996" cy="1580472"/>
              </a:xfrm>
              <a:prstGeom prst="rect">
                <a:avLst/>
              </a:prstGeom>
            </p:spPr>
          </p:pic>
          <p:pic>
            <p:nvPicPr>
              <p:cNvPr id="11" name="Picture 10">
                <a:extLst>
                  <a:ext uri="{FF2B5EF4-FFF2-40B4-BE49-F238E27FC236}">
                    <a16:creationId xmlns:a16="http://schemas.microsoft.com/office/drawing/2014/main" id="{01B05127-B223-4B87-8648-D9A73E3650E2}"/>
                  </a:ext>
                </a:extLst>
              </p:cNvPr>
              <p:cNvPicPr>
                <a:picLocks noChangeAspect="1"/>
              </p:cNvPicPr>
              <p:nvPr/>
            </p:nvPicPr>
            <p:blipFill>
              <a:blip r:embed="rId7"/>
              <a:stretch>
                <a:fillRect/>
              </a:stretch>
            </p:blipFill>
            <p:spPr>
              <a:xfrm>
                <a:off x="8255385" y="2749347"/>
                <a:ext cx="1351296" cy="1662727"/>
              </a:xfrm>
              <a:prstGeom prst="rect">
                <a:avLst/>
              </a:prstGeom>
            </p:spPr>
          </p:pic>
          <p:pic>
            <p:nvPicPr>
              <p:cNvPr id="12" name="Picture 11">
                <a:extLst>
                  <a:ext uri="{FF2B5EF4-FFF2-40B4-BE49-F238E27FC236}">
                    <a16:creationId xmlns:a16="http://schemas.microsoft.com/office/drawing/2014/main" id="{2C096815-1179-465D-9338-1F16EF3A18BC}"/>
                  </a:ext>
                </a:extLst>
              </p:cNvPr>
              <p:cNvPicPr>
                <a:picLocks noChangeAspect="1"/>
              </p:cNvPicPr>
              <p:nvPr/>
            </p:nvPicPr>
            <p:blipFill>
              <a:blip r:embed="rId8"/>
              <a:stretch>
                <a:fillRect/>
              </a:stretch>
            </p:blipFill>
            <p:spPr>
              <a:xfrm>
                <a:off x="4622467" y="1488507"/>
                <a:ext cx="2343484" cy="1361848"/>
              </a:xfrm>
              <a:prstGeom prst="rect">
                <a:avLst/>
              </a:prstGeom>
            </p:spPr>
          </p:pic>
          <p:pic>
            <p:nvPicPr>
              <p:cNvPr id="4098" name="Picture 2" descr="Image result for hinh anh chai nuoc lavie">
                <a:extLst>
                  <a:ext uri="{FF2B5EF4-FFF2-40B4-BE49-F238E27FC236}">
                    <a16:creationId xmlns:a16="http://schemas.microsoft.com/office/drawing/2014/main" id="{D52C8D2E-3401-4545-956E-6FC155EED7B4}"/>
                  </a:ext>
                </a:extLst>
              </p:cNvPr>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auto">
              <a:xfrm>
                <a:off x="7473951" y="394800"/>
                <a:ext cx="4735512" cy="239205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mage result for hinh anh socola kitkat">
                <a:extLst>
                  <a:ext uri="{FF2B5EF4-FFF2-40B4-BE49-F238E27FC236}">
                    <a16:creationId xmlns:a16="http://schemas.microsoft.com/office/drawing/2014/main" id="{DB34CBBA-5BC6-41F3-84AE-C55CA1E08EE9}"/>
                  </a:ext>
                </a:extLst>
              </p:cNvPr>
              <p:cNvPicPr>
                <a:picLocks noChangeAspect="1" noChangeArrowheads="1"/>
              </p:cNvPicPr>
              <p:nvPr/>
            </p:nvPicPr>
            <p:blipFill>
              <a:blip r:embed="rId10" cstate="hqprint">
                <a:extLst>
                  <a:ext uri="{28A0092B-C50C-407E-A947-70E740481C1C}">
                    <a14:useLocalDpi xmlns:a14="http://schemas.microsoft.com/office/drawing/2010/main"/>
                  </a:ext>
                </a:extLst>
              </a:blip>
              <a:srcRect/>
              <a:stretch>
                <a:fillRect/>
              </a:stretch>
            </p:blipFill>
            <p:spPr bwMode="auto">
              <a:xfrm>
                <a:off x="9613266" y="2723187"/>
                <a:ext cx="2500378" cy="166677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6A2CA013-279C-47C0-B1FE-7BFA98EE41DC}"/>
                  </a:ext>
                </a:extLst>
              </p:cNvPr>
              <p:cNvPicPr>
                <a:picLocks noChangeAspect="1"/>
              </p:cNvPicPr>
              <p:nvPr/>
            </p:nvPicPr>
            <p:blipFill>
              <a:blip r:embed="rId11" cstate="hqprint">
                <a:extLst>
                  <a:ext uri="{28A0092B-C50C-407E-A947-70E740481C1C}">
                    <a14:useLocalDpi xmlns:a14="http://schemas.microsoft.com/office/drawing/2010/main"/>
                  </a:ext>
                </a:extLst>
              </a:blip>
              <a:stretch>
                <a:fillRect/>
              </a:stretch>
            </p:blipFill>
            <p:spPr>
              <a:xfrm>
                <a:off x="9564170" y="0"/>
                <a:ext cx="972088" cy="1176467"/>
              </a:xfrm>
              <a:prstGeom prst="rect">
                <a:avLst/>
              </a:prstGeom>
            </p:spPr>
          </p:pic>
          <p:pic>
            <p:nvPicPr>
              <p:cNvPr id="18" name="Picture 17">
                <a:extLst>
                  <a:ext uri="{FF2B5EF4-FFF2-40B4-BE49-F238E27FC236}">
                    <a16:creationId xmlns:a16="http://schemas.microsoft.com/office/drawing/2014/main" id="{61C2EF58-A1FE-47C7-8ABE-DB0139EB2493}"/>
                  </a:ext>
                </a:extLst>
              </p:cNvPr>
              <p:cNvPicPr>
                <a:picLocks noChangeAspect="1"/>
              </p:cNvPicPr>
              <p:nvPr/>
            </p:nvPicPr>
            <p:blipFill>
              <a:blip r:embed="rId12"/>
              <a:stretch>
                <a:fillRect/>
              </a:stretch>
            </p:blipFill>
            <p:spPr>
              <a:xfrm rot="5400000">
                <a:off x="821374" y="153282"/>
                <a:ext cx="497558" cy="1889458"/>
              </a:xfrm>
              <a:prstGeom prst="rect">
                <a:avLst/>
              </a:prstGeom>
            </p:spPr>
          </p:pic>
          <p:pic>
            <p:nvPicPr>
              <p:cNvPr id="19" name="Picture 18">
                <a:extLst>
                  <a:ext uri="{FF2B5EF4-FFF2-40B4-BE49-F238E27FC236}">
                    <a16:creationId xmlns:a16="http://schemas.microsoft.com/office/drawing/2014/main" id="{A78E3DB8-6A9B-4777-8097-8AAF3902016F}"/>
                  </a:ext>
                </a:extLst>
              </p:cNvPr>
              <p:cNvPicPr>
                <a:picLocks noChangeAspect="1"/>
              </p:cNvPicPr>
              <p:nvPr/>
            </p:nvPicPr>
            <p:blipFill>
              <a:blip r:embed="rId13" cstate="hqprint">
                <a:extLst>
                  <a:ext uri="{28A0092B-C50C-407E-A947-70E740481C1C}">
                    <a14:useLocalDpi xmlns:a14="http://schemas.microsoft.com/office/drawing/2010/main"/>
                  </a:ext>
                </a:extLst>
              </a:blip>
              <a:stretch>
                <a:fillRect/>
              </a:stretch>
            </p:blipFill>
            <p:spPr>
              <a:xfrm>
                <a:off x="3168820" y="19611"/>
                <a:ext cx="2112803" cy="1506689"/>
              </a:xfrm>
              <a:prstGeom prst="rect">
                <a:avLst/>
              </a:prstGeom>
            </p:spPr>
          </p:pic>
          <p:pic>
            <p:nvPicPr>
              <p:cNvPr id="20" name="Picture 19">
                <a:extLst>
                  <a:ext uri="{FF2B5EF4-FFF2-40B4-BE49-F238E27FC236}">
                    <a16:creationId xmlns:a16="http://schemas.microsoft.com/office/drawing/2014/main" id="{FDE45C6D-4A1E-4A10-B5F9-019B4B208813}"/>
                  </a:ext>
                </a:extLst>
              </p:cNvPr>
              <p:cNvPicPr>
                <a:picLocks noChangeAspect="1"/>
              </p:cNvPicPr>
              <p:nvPr/>
            </p:nvPicPr>
            <p:blipFill>
              <a:blip r:embed="rId14" cstate="hqprint">
                <a:extLst>
                  <a:ext uri="{28A0092B-C50C-407E-A947-70E740481C1C}">
                    <a14:useLocalDpi xmlns:a14="http://schemas.microsoft.com/office/drawing/2010/main"/>
                  </a:ext>
                </a:extLst>
              </a:blip>
              <a:stretch>
                <a:fillRect/>
              </a:stretch>
            </p:blipFill>
            <p:spPr>
              <a:xfrm>
                <a:off x="6534571" y="48966"/>
                <a:ext cx="1125364" cy="1037100"/>
              </a:xfrm>
              <a:prstGeom prst="rect">
                <a:avLst/>
              </a:prstGeom>
            </p:spPr>
          </p:pic>
          <p:pic>
            <p:nvPicPr>
              <p:cNvPr id="21" name="Picture 20">
                <a:extLst>
                  <a:ext uri="{FF2B5EF4-FFF2-40B4-BE49-F238E27FC236}">
                    <a16:creationId xmlns:a16="http://schemas.microsoft.com/office/drawing/2014/main" id="{3E134093-1937-4D63-92F6-4530258A96C9}"/>
                  </a:ext>
                </a:extLst>
              </p:cNvPr>
              <p:cNvPicPr>
                <a:picLocks noChangeAspect="1"/>
              </p:cNvPicPr>
              <p:nvPr/>
            </p:nvPicPr>
            <p:blipFill>
              <a:blip r:embed="rId15"/>
              <a:stretch>
                <a:fillRect/>
              </a:stretch>
            </p:blipFill>
            <p:spPr>
              <a:xfrm>
                <a:off x="2088816" y="21432"/>
                <a:ext cx="1031875" cy="1498519"/>
              </a:xfrm>
              <a:prstGeom prst="rect">
                <a:avLst/>
              </a:prstGeom>
            </p:spPr>
          </p:pic>
          <p:pic>
            <p:nvPicPr>
              <p:cNvPr id="4110" name="Picture 14" descr="Image result for hinh anh tach Nescafe">
                <a:extLst>
                  <a:ext uri="{FF2B5EF4-FFF2-40B4-BE49-F238E27FC236}">
                    <a16:creationId xmlns:a16="http://schemas.microsoft.com/office/drawing/2014/main" id="{A8C6F4D2-A793-4524-85FD-8E02C11B32A0}"/>
                  </a:ext>
                </a:extLst>
              </p:cNvPr>
              <p:cNvPicPr>
                <a:picLocks noChangeAspect="1" noChangeArrowheads="1"/>
              </p:cNvPicPr>
              <p:nvPr/>
            </p:nvPicPr>
            <p:blipFill>
              <a:blip r:embed="rId16">
                <a:extLst>
                  <a:ext uri="{28A0092B-C50C-407E-A947-70E740481C1C}">
                    <a14:useLocalDpi xmlns:a14="http://schemas.microsoft.com/office/drawing/2010/main"/>
                  </a:ext>
                </a:extLst>
              </a:blip>
              <a:srcRect/>
              <a:stretch>
                <a:fillRect/>
              </a:stretch>
            </p:blipFill>
            <p:spPr bwMode="auto">
              <a:xfrm>
                <a:off x="6042728" y="4402521"/>
                <a:ext cx="2415250" cy="167859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29" name="Picture 28">
                <a:extLst>
                  <a:ext uri="{FF2B5EF4-FFF2-40B4-BE49-F238E27FC236}">
                    <a16:creationId xmlns:a16="http://schemas.microsoft.com/office/drawing/2014/main" id="{B3E6B881-5B37-423D-BB58-B6EED5677696}"/>
                  </a:ext>
                </a:extLst>
              </p:cNvPr>
              <p:cNvPicPr>
                <a:picLocks noChangeAspect="1"/>
              </p:cNvPicPr>
              <p:nvPr/>
            </p:nvPicPr>
            <p:blipFill>
              <a:blip r:embed="rId17"/>
              <a:stretch>
                <a:fillRect/>
              </a:stretch>
            </p:blipFill>
            <p:spPr>
              <a:xfrm>
                <a:off x="10606088" y="37326"/>
                <a:ext cx="1604065" cy="965974"/>
              </a:xfrm>
              <a:prstGeom prst="rect">
                <a:avLst/>
              </a:prstGeom>
              <a:ln>
                <a:noFill/>
              </a:ln>
              <a:effectLst>
                <a:softEdge rad="112500"/>
              </a:effectLst>
            </p:spPr>
          </p:pic>
          <p:pic>
            <p:nvPicPr>
              <p:cNvPr id="30" name="Picture 29">
                <a:extLst>
                  <a:ext uri="{FF2B5EF4-FFF2-40B4-BE49-F238E27FC236}">
                    <a16:creationId xmlns:a16="http://schemas.microsoft.com/office/drawing/2014/main" id="{0DCB5B5F-7021-40F1-A787-AEE21FE4D4CD}"/>
                  </a:ext>
                </a:extLst>
              </p:cNvPr>
              <p:cNvPicPr>
                <a:picLocks noChangeAspect="1"/>
              </p:cNvPicPr>
              <p:nvPr/>
            </p:nvPicPr>
            <p:blipFill>
              <a:blip r:embed="rId18" cstate="hqprint">
                <a:extLst>
                  <a:ext uri="{28A0092B-C50C-407E-A947-70E740481C1C}">
                    <a14:useLocalDpi xmlns:a14="http://schemas.microsoft.com/office/drawing/2010/main"/>
                  </a:ext>
                </a:extLst>
              </a:blip>
              <a:stretch>
                <a:fillRect/>
              </a:stretch>
            </p:blipFill>
            <p:spPr>
              <a:xfrm>
                <a:off x="11192875" y="515547"/>
                <a:ext cx="345076" cy="110452"/>
              </a:xfrm>
              <a:prstGeom prst="rect">
                <a:avLst/>
              </a:prstGeom>
            </p:spPr>
          </p:pic>
          <p:pic>
            <p:nvPicPr>
              <p:cNvPr id="23" name="Picture 22">
                <a:extLst>
                  <a:ext uri="{FF2B5EF4-FFF2-40B4-BE49-F238E27FC236}">
                    <a16:creationId xmlns:a16="http://schemas.microsoft.com/office/drawing/2014/main" id="{748DEFC2-267E-45F4-8A14-17C09D8D9ACA}"/>
                  </a:ext>
                </a:extLst>
              </p:cNvPr>
              <p:cNvPicPr>
                <a:picLocks noChangeAspect="1"/>
              </p:cNvPicPr>
              <p:nvPr/>
            </p:nvPicPr>
            <p:blipFill>
              <a:blip r:embed="rId19" cstate="hqprint">
                <a:extLst>
                  <a:ext uri="{28A0092B-C50C-407E-A947-70E740481C1C}">
                    <a14:useLocalDpi xmlns:a14="http://schemas.microsoft.com/office/drawing/2010/main"/>
                  </a:ext>
                </a:extLst>
              </a:blip>
              <a:stretch>
                <a:fillRect/>
              </a:stretch>
            </p:blipFill>
            <p:spPr>
              <a:xfrm>
                <a:off x="10763608" y="4412074"/>
                <a:ext cx="1436118" cy="1707739"/>
              </a:xfrm>
              <a:prstGeom prst="rect">
                <a:avLst/>
              </a:prstGeom>
            </p:spPr>
          </p:pic>
          <p:pic>
            <p:nvPicPr>
              <p:cNvPr id="22" name="Picture 21">
                <a:extLst>
                  <a:ext uri="{FF2B5EF4-FFF2-40B4-BE49-F238E27FC236}">
                    <a16:creationId xmlns:a16="http://schemas.microsoft.com/office/drawing/2014/main" id="{7B9F5389-9A50-405B-9F58-D6A6E5108C32}"/>
                  </a:ext>
                </a:extLst>
              </p:cNvPr>
              <p:cNvPicPr>
                <a:picLocks noChangeAspect="1"/>
              </p:cNvPicPr>
              <p:nvPr/>
            </p:nvPicPr>
            <p:blipFill>
              <a:blip r:embed="rId20"/>
              <a:stretch>
                <a:fillRect/>
              </a:stretch>
            </p:blipFill>
            <p:spPr>
              <a:xfrm>
                <a:off x="8417562" y="4404988"/>
                <a:ext cx="2370546" cy="1692713"/>
              </a:xfrm>
              <a:prstGeom prst="rect">
                <a:avLst/>
              </a:prstGeom>
            </p:spPr>
          </p:pic>
          <p:pic>
            <p:nvPicPr>
              <p:cNvPr id="24" name="Picture 23">
                <a:extLst>
                  <a:ext uri="{FF2B5EF4-FFF2-40B4-BE49-F238E27FC236}">
                    <a16:creationId xmlns:a16="http://schemas.microsoft.com/office/drawing/2014/main" id="{2CB7865F-9A46-4B12-8EA6-DCCDE04A985A}"/>
                  </a:ext>
                </a:extLst>
              </p:cNvPr>
              <p:cNvPicPr>
                <a:picLocks noChangeAspect="1"/>
              </p:cNvPicPr>
              <p:nvPr/>
            </p:nvPicPr>
            <p:blipFill>
              <a:blip r:embed="rId21" cstate="hqprint">
                <a:extLst>
                  <a:ext uri="{28A0092B-C50C-407E-A947-70E740481C1C}">
                    <a14:useLocalDpi xmlns:a14="http://schemas.microsoft.com/office/drawing/2010/main"/>
                  </a:ext>
                </a:extLst>
              </a:blip>
              <a:stretch>
                <a:fillRect/>
              </a:stretch>
            </p:blipFill>
            <p:spPr>
              <a:xfrm>
                <a:off x="2414927" y="4457396"/>
                <a:ext cx="1332272" cy="1661773"/>
              </a:xfrm>
              <a:prstGeom prst="rect">
                <a:avLst/>
              </a:prstGeom>
            </p:spPr>
          </p:pic>
          <p:pic>
            <p:nvPicPr>
              <p:cNvPr id="25" name="Picture 24">
                <a:extLst>
                  <a:ext uri="{FF2B5EF4-FFF2-40B4-BE49-F238E27FC236}">
                    <a16:creationId xmlns:a16="http://schemas.microsoft.com/office/drawing/2014/main" id="{1467E129-B19E-442F-8CC9-DD1F65370F70}"/>
                  </a:ext>
                </a:extLst>
              </p:cNvPr>
              <p:cNvPicPr>
                <a:picLocks noChangeAspect="1"/>
              </p:cNvPicPr>
              <p:nvPr/>
            </p:nvPicPr>
            <p:blipFill>
              <a:blip r:embed="rId22" cstate="hqprint">
                <a:extLst>
                  <a:ext uri="{28A0092B-C50C-407E-A947-70E740481C1C}">
                    <a14:useLocalDpi xmlns:a14="http://schemas.microsoft.com/office/drawing/2010/main"/>
                  </a:ext>
                </a:extLst>
              </a:blip>
              <a:stretch>
                <a:fillRect/>
              </a:stretch>
            </p:blipFill>
            <p:spPr>
              <a:xfrm>
                <a:off x="3791512" y="4431711"/>
                <a:ext cx="1285567" cy="1665990"/>
              </a:xfrm>
              <a:prstGeom prst="rect">
                <a:avLst/>
              </a:prstGeom>
            </p:spPr>
          </p:pic>
          <p:pic>
            <p:nvPicPr>
              <p:cNvPr id="26" name="Picture 25">
                <a:extLst>
                  <a:ext uri="{FF2B5EF4-FFF2-40B4-BE49-F238E27FC236}">
                    <a16:creationId xmlns:a16="http://schemas.microsoft.com/office/drawing/2014/main" id="{6D0D061B-E81A-4190-9D05-9B77A381D907}"/>
                  </a:ext>
                </a:extLst>
              </p:cNvPr>
              <p:cNvPicPr>
                <a:picLocks noChangeAspect="1"/>
              </p:cNvPicPr>
              <p:nvPr/>
            </p:nvPicPr>
            <p:blipFill>
              <a:blip r:embed="rId23" cstate="hqprint">
                <a:extLst>
                  <a:ext uri="{28A0092B-C50C-407E-A947-70E740481C1C}">
                    <a14:useLocalDpi xmlns:a14="http://schemas.microsoft.com/office/drawing/2010/main"/>
                  </a:ext>
                </a:extLst>
              </a:blip>
              <a:stretch>
                <a:fillRect/>
              </a:stretch>
            </p:blipFill>
            <p:spPr>
              <a:xfrm>
                <a:off x="19596" y="4469438"/>
                <a:ext cx="1271419" cy="1611681"/>
              </a:xfrm>
              <a:prstGeom prst="rect">
                <a:avLst/>
              </a:prstGeom>
            </p:spPr>
          </p:pic>
          <p:pic>
            <p:nvPicPr>
              <p:cNvPr id="4112" name="Picture 16" descr="Image result for hinh anh sua Nan">
                <a:extLst>
                  <a:ext uri="{FF2B5EF4-FFF2-40B4-BE49-F238E27FC236}">
                    <a16:creationId xmlns:a16="http://schemas.microsoft.com/office/drawing/2014/main" id="{98893DE5-65C1-4EE4-B1F2-D34BC8EAF71D}"/>
                  </a:ext>
                </a:extLst>
              </p:cNvPr>
              <p:cNvPicPr>
                <a:picLocks noChangeAspect="1" noChangeArrowheads="1"/>
              </p:cNvPicPr>
              <p:nvPr/>
            </p:nvPicPr>
            <p:blipFill>
              <a:blip r:embed="rId24">
                <a:extLst>
                  <a:ext uri="{28A0092B-C50C-407E-A947-70E740481C1C}">
                    <a14:useLocalDpi xmlns:a14="http://schemas.microsoft.com/office/drawing/2010/main"/>
                  </a:ext>
                </a:extLst>
              </a:blip>
              <a:srcRect/>
              <a:stretch>
                <a:fillRect/>
              </a:stretch>
            </p:blipFill>
            <p:spPr bwMode="auto">
              <a:xfrm>
                <a:off x="1215292" y="4470669"/>
                <a:ext cx="1242997" cy="1613473"/>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a:extLst>
                  <a:ext uri="{FF2B5EF4-FFF2-40B4-BE49-F238E27FC236}">
                    <a16:creationId xmlns:a16="http://schemas.microsoft.com/office/drawing/2014/main" id="{C31E0829-D8B9-4AC9-8E55-7936B41026B6}"/>
                  </a:ext>
                </a:extLst>
              </p:cNvPr>
              <p:cNvPicPr>
                <a:picLocks noChangeAspect="1"/>
              </p:cNvPicPr>
              <p:nvPr/>
            </p:nvPicPr>
            <p:blipFill>
              <a:blip r:embed="rId25"/>
              <a:stretch>
                <a:fillRect/>
              </a:stretch>
            </p:blipFill>
            <p:spPr>
              <a:xfrm>
                <a:off x="292811" y="1405651"/>
                <a:ext cx="1471236" cy="1924842"/>
              </a:xfrm>
              <a:prstGeom prst="rect">
                <a:avLst/>
              </a:prstGeom>
              <a:ln>
                <a:noFill/>
              </a:ln>
              <a:effectLst>
                <a:outerShdw blurRad="292100" dist="139700" dir="2700000" algn="tl" rotWithShape="0">
                  <a:srgbClr val="333333">
                    <a:alpha val="65000"/>
                  </a:srgbClr>
                </a:outerShdw>
              </a:effectLst>
            </p:spPr>
          </p:pic>
          <p:pic>
            <p:nvPicPr>
              <p:cNvPr id="28" name="Picture 27">
                <a:extLst>
                  <a:ext uri="{FF2B5EF4-FFF2-40B4-BE49-F238E27FC236}">
                    <a16:creationId xmlns:a16="http://schemas.microsoft.com/office/drawing/2014/main" id="{0F722BA4-2855-42E8-ABA7-E58032C1DCF7}"/>
                  </a:ext>
                </a:extLst>
              </p:cNvPr>
              <p:cNvPicPr>
                <a:picLocks noChangeAspect="1"/>
              </p:cNvPicPr>
              <p:nvPr/>
            </p:nvPicPr>
            <p:blipFill>
              <a:blip r:embed="rId26"/>
              <a:stretch>
                <a:fillRect/>
              </a:stretch>
            </p:blipFill>
            <p:spPr>
              <a:xfrm>
                <a:off x="1913422" y="1519951"/>
                <a:ext cx="1390730" cy="1554345"/>
              </a:xfrm>
              <a:prstGeom prst="rect">
                <a:avLst/>
              </a:prstGeom>
              <a:ln>
                <a:noFill/>
              </a:ln>
              <a:effectLst>
                <a:outerShdw blurRad="292100" dist="139700" dir="2700000" algn="tl" rotWithShape="0">
                  <a:srgbClr val="333333">
                    <a:alpha val="65000"/>
                  </a:srgbClr>
                </a:outerShdw>
              </a:effectLst>
            </p:spPr>
          </p:pic>
          <p:pic>
            <p:nvPicPr>
              <p:cNvPr id="4114" name="Picture 18" descr="Image result for hinh anh Nesvita">
                <a:extLst>
                  <a:ext uri="{FF2B5EF4-FFF2-40B4-BE49-F238E27FC236}">
                    <a16:creationId xmlns:a16="http://schemas.microsoft.com/office/drawing/2014/main" id="{543537FA-2764-49F1-B66F-8F295F3D986A}"/>
                  </a:ext>
                </a:extLst>
              </p:cNvPr>
              <p:cNvPicPr>
                <a:picLocks noChangeAspect="1" noChangeArrowheads="1"/>
              </p:cNvPicPr>
              <p:nvPr/>
            </p:nvPicPr>
            <p:blipFill>
              <a:blip r:embed="rId27">
                <a:extLst>
                  <a:ext uri="{28A0092B-C50C-407E-A947-70E740481C1C}">
                    <a14:useLocalDpi xmlns:a14="http://schemas.microsoft.com/office/drawing/2010/main"/>
                  </a:ext>
                </a:extLst>
              </a:blip>
              <a:srcRect/>
              <a:stretch>
                <a:fillRect/>
              </a:stretch>
            </p:blipFill>
            <p:spPr bwMode="auto">
              <a:xfrm>
                <a:off x="3315633" y="1488507"/>
                <a:ext cx="1200501" cy="169670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4116" name="Picture 20" descr="Image result for hinh anh Sua Cerelac">
                <a:extLst>
                  <a:ext uri="{FF2B5EF4-FFF2-40B4-BE49-F238E27FC236}">
                    <a16:creationId xmlns:a16="http://schemas.microsoft.com/office/drawing/2014/main" id="{8F8B4B2A-406E-4C5B-BBE4-E42A3F289B84}"/>
                  </a:ext>
                </a:extLst>
              </p:cNvPr>
              <p:cNvPicPr>
                <a:picLocks noChangeAspect="1" noChangeArrowheads="1"/>
              </p:cNvPicPr>
              <p:nvPr/>
            </p:nvPicPr>
            <p:blipFill>
              <a:blip r:embed="rId28" cstate="hqprint">
                <a:extLst>
                  <a:ext uri="{28A0092B-C50C-407E-A947-70E740481C1C}">
                    <a14:useLocalDpi xmlns:a14="http://schemas.microsoft.com/office/drawing/2010/main"/>
                  </a:ext>
                </a:extLst>
              </a:blip>
              <a:srcRect/>
              <a:stretch>
                <a:fillRect/>
              </a:stretch>
            </p:blipFill>
            <p:spPr bwMode="auto">
              <a:xfrm>
                <a:off x="5094877" y="4402521"/>
                <a:ext cx="979727" cy="1678598"/>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30">
                <a:extLst>
                  <a:ext uri="{FF2B5EF4-FFF2-40B4-BE49-F238E27FC236}">
                    <a16:creationId xmlns:a16="http://schemas.microsoft.com/office/drawing/2014/main" id="{043F4F71-C821-412B-826C-9F8FCAF653C6}"/>
                  </a:ext>
                </a:extLst>
              </p:cNvPr>
              <p:cNvPicPr>
                <a:picLocks noChangeAspect="1"/>
              </p:cNvPicPr>
              <p:nvPr/>
            </p:nvPicPr>
            <p:blipFill>
              <a:blip r:embed="rId29" cstate="hqprint">
                <a:extLst>
                  <a:ext uri="{28A0092B-C50C-407E-A947-70E740481C1C}">
                    <a14:useLocalDpi xmlns:a14="http://schemas.microsoft.com/office/drawing/2010/main"/>
                  </a:ext>
                </a:extLst>
              </a:blip>
              <a:stretch>
                <a:fillRect/>
              </a:stretch>
            </p:blipFill>
            <p:spPr>
              <a:xfrm>
                <a:off x="7570854" y="2665941"/>
                <a:ext cx="896372" cy="1746133"/>
              </a:xfrm>
              <a:prstGeom prst="rect">
                <a:avLst/>
              </a:prstGeom>
            </p:spPr>
          </p:pic>
          <p:pic>
            <p:nvPicPr>
              <p:cNvPr id="4096" name="Picture 4095">
                <a:extLst>
                  <a:ext uri="{FF2B5EF4-FFF2-40B4-BE49-F238E27FC236}">
                    <a16:creationId xmlns:a16="http://schemas.microsoft.com/office/drawing/2014/main" id="{B57BC1EE-F40E-44A7-9D8A-479F43C16AE3}"/>
                  </a:ext>
                </a:extLst>
              </p:cNvPr>
              <p:cNvPicPr>
                <a:picLocks noChangeAspect="1"/>
              </p:cNvPicPr>
              <p:nvPr/>
            </p:nvPicPr>
            <p:blipFill>
              <a:blip r:embed="rId30"/>
              <a:stretch>
                <a:fillRect/>
              </a:stretch>
            </p:blipFill>
            <p:spPr>
              <a:xfrm>
                <a:off x="5587608" y="2825700"/>
                <a:ext cx="2059583" cy="1586374"/>
              </a:xfrm>
              <a:prstGeom prst="rect">
                <a:avLst/>
              </a:prstGeom>
            </p:spPr>
          </p:pic>
          <p:pic>
            <p:nvPicPr>
              <p:cNvPr id="13" name="Picture 12">
                <a:extLst>
                  <a:ext uri="{FF2B5EF4-FFF2-40B4-BE49-F238E27FC236}">
                    <a16:creationId xmlns:a16="http://schemas.microsoft.com/office/drawing/2014/main" id="{434EE18F-7B7B-41EC-A4C0-C74BDAC49636}"/>
                  </a:ext>
                </a:extLst>
              </p:cNvPr>
              <p:cNvPicPr>
                <a:picLocks noChangeAspect="1"/>
              </p:cNvPicPr>
              <p:nvPr/>
            </p:nvPicPr>
            <p:blipFill>
              <a:blip r:embed="rId31" cstate="hqprint">
                <a:extLst>
                  <a:ext uri="{28A0092B-C50C-407E-A947-70E740481C1C}">
                    <a14:useLocalDpi xmlns:a14="http://schemas.microsoft.com/office/drawing/2010/main"/>
                  </a:ext>
                </a:extLst>
              </a:blip>
              <a:stretch>
                <a:fillRect/>
              </a:stretch>
            </p:blipFill>
            <p:spPr>
              <a:xfrm>
                <a:off x="10325762" y="4267818"/>
                <a:ext cx="752931" cy="604716"/>
              </a:xfrm>
              <a:prstGeom prst="rect">
                <a:avLst/>
              </a:prstGeom>
              <a:ln>
                <a:noFill/>
              </a:ln>
              <a:effectLst>
                <a:outerShdw blurRad="292100" dist="139700" dir="2700000" algn="tl" rotWithShape="0">
                  <a:srgbClr val="333333">
                    <a:alpha val="65000"/>
                  </a:srgbClr>
                </a:outerShdw>
              </a:effectLst>
            </p:spPr>
          </p:pic>
          <p:pic>
            <p:nvPicPr>
              <p:cNvPr id="17" name="Picture 16">
                <a:extLst>
                  <a:ext uri="{FF2B5EF4-FFF2-40B4-BE49-F238E27FC236}">
                    <a16:creationId xmlns:a16="http://schemas.microsoft.com/office/drawing/2014/main" id="{CB9DB5D7-F756-42CC-9A94-1F5DF3EB2BBF}"/>
                  </a:ext>
                </a:extLst>
              </p:cNvPr>
              <p:cNvPicPr>
                <a:picLocks noChangeAspect="1"/>
              </p:cNvPicPr>
              <p:nvPr/>
            </p:nvPicPr>
            <p:blipFill>
              <a:blip r:embed="rId32"/>
              <a:stretch>
                <a:fillRect/>
              </a:stretch>
            </p:blipFill>
            <p:spPr>
              <a:xfrm>
                <a:off x="5229245" y="60877"/>
                <a:ext cx="1301403" cy="1965568"/>
              </a:xfrm>
              <a:prstGeom prst="rect">
                <a:avLst/>
              </a:prstGeom>
            </p:spPr>
          </p:pic>
          <p:pic>
            <p:nvPicPr>
              <p:cNvPr id="16" name="Picture 15">
                <a:extLst>
                  <a:ext uri="{FF2B5EF4-FFF2-40B4-BE49-F238E27FC236}">
                    <a16:creationId xmlns:a16="http://schemas.microsoft.com/office/drawing/2014/main" id="{C9949E6B-BE2B-4257-9BCC-B810C24C6504}"/>
                  </a:ext>
                </a:extLst>
              </p:cNvPr>
              <p:cNvPicPr>
                <a:picLocks noChangeAspect="1"/>
              </p:cNvPicPr>
              <p:nvPr/>
            </p:nvPicPr>
            <p:blipFill>
              <a:blip r:embed="rId33" cstate="hqprint">
                <a:extLst>
                  <a:ext uri="{28A0092B-C50C-407E-A947-70E740481C1C}">
                    <a14:useLocalDpi xmlns:a14="http://schemas.microsoft.com/office/drawing/2010/main"/>
                  </a:ext>
                </a:extLst>
              </a:blip>
              <a:stretch>
                <a:fillRect/>
              </a:stretch>
            </p:blipFill>
            <p:spPr>
              <a:xfrm>
                <a:off x="4479824" y="1438804"/>
                <a:ext cx="880796" cy="1673681"/>
              </a:xfrm>
              <a:prstGeom prst="rect">
                <a:avLst/>
              </a:prstGeom>
              <a:ln>
                <a:noFill/>
              </a:ln>
              <a:effectLst>
                <a:softEdge rad="112500"/>
              </a:effectLst>
            </p:spPr>
          </p:pic>
        </p:grpSp>
        <p:pic>
          <p:nvPicPr>
            <p:cNvPr id="3" name="Picture 2">
              <a:extLst>
                <a:ext uri="{FF2B5EF4-FFF2-40B4-BE49-F238E27FC236}">
                  <a16:creationId xmlns:a16="http://schemas.microsoft.com/office/drawing/2014/main" id="{AE6CA1CF-121F-4540-B589-73B70A7207F1}"/>
                </a:ext>
              </a:extLst>
            </p:cNvPr>
            <p:cNvPicPr>
              <a:picLocks noChangeAspect="1"/>
            </p:cNvPicPr>
            <p:nvPr/>
          </p:nvPicPr>
          <p:blipFill>
            <a:blip r:embed="rId34">
              <a:extLst>
                <a:ext uri="{28A0092B-C50C-407E-A947-70E740481C1C}">
                  <a14:useLocalDpi xmlns:a14="http://schemas.microsoft.com/office/drawing/2010/main" val="0"/>
                </a:ext>
              </a:extLst>
            </a:blip>
            <a:stretch>
              <a:fillRect/>
            </a:stretch>
          </p:blipFill>
          <p:spPr>
            <a:xfrm rot="5191307">
              <a:off x="5384614" y="1709115"/>
              <a:ext cx="1119694" cy="1365020"/>
            </a:xfrm>
            <a:prstGeom prst="rect">
              <a:avLst/>
            </a:prstGeom>
          </p:spPr>
        </p:pic>
        <p:pic>
          <p:nvPicPr>
            <p:cNvPr id="7" name="Picture 6">
              <a:extLst>
                <a:ext uri="{FF2B5EF4-FFF2-40B4-BE49-F238E27FC236}">
                  <a16:creationId xmlns:a16="http://schemas.microsoft.com/office/drawing/2014/main" id="{C44E476C-ED59-4306-AD10-F6CE4E08B2A4}"/>
                </a:ext>
              </a:extLst>
            </p:cNvPr>
            <p:cNvPicPr>
              <a:picLocks noChangeAspect="1"/>
            </p:cNvPicPr>
            <p:nvPr/>
          </p:nvPicPr>
          <p:blipFill>
            <a:blip r:embed="rId35">
              <a:extLst>
                <a:ext uri="{28A0092B-C50C-407E-A947-70E740481C1C}">
                  <a14:useLocalDpi xmlns:a14="http://schemas.microsoft.com/office/drawing/2010/main" val="0"/>
                </a:ext>
              </a:extLst>
            </a:blip>
            <a:stretch>
              <a:fillRect/>
            </a:stretch>
          </p:blipFill>
          <p:spPr>
            <a:xfrm>
              <a:off x="6607205" y="1163013"/>
              <a:ext cx="801896" cy="1678160"/>
            </a:xfrm>
            <a:prstGeom prst="rect">
              <a:avLst/>
            </a:prstGeom>
          </p:spPr>
        </p:pic>
      </p:grpSp>
    </p:spTree>
    <p:extLst>
      <p:ext uri="{BB962C8B-B14F-4D97-AF65-F5344CB8AC3E}">
        <p14:creationId xmlns:p14="http://schemas.microsoft.com/office/powerpoint/2010/main" val="40899631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7BD60E6-B8D7-43E0-A805-589F84D99B19}"/>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3631" y="18156"/>
            <a:ext cx="1687995" cy="1329632"/>
          </a:xfrm>
          <a:prstGeom prst="rect">
            <a:avLst/>
          </a:prstGeom>
        </p:spPr>
      </p:pic>
      <p:pic>
        <p:nvPicPr>
          <p:cNvPr id="10" name="Picture 9">
            <a:extLst>
              <a:ext uri="{FF2B5EF4-FFF2-40B4-BE49-F238E27FC236}">
                <a16:creationId xmlns:a16="http://schemas.microsoft.com/office/drawing/2014/main" id="{D7BCC041-46DA-4962-AD67-9D93A212B1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913" y="18662"/>
            <a:ext cx="12158456" cy="6080180"/>
          </a:xfrm>
          <a:prstGeom prst="rect">
            <a:avLst/>
          </a:prstGeom>
        </p:spPr>
      </p:pic>
      <p:pic>
        <p:nvPicPr>
          <p:cNvPr id="4" name="Picture 3">
            <a:extLst>
              <a:ext uri="{FF2B5EF4-FFF2-40B4-BE49-F238E27FC236}">
                <a16:creationId xmlns:a16="http://schemas.microsoft.com/office/drawing/2014/main" id="{7C4035A9-DB50-4067-B404-BB73B8E9CD07}"/>
              </a:ext>
            </a:extLst>
          </p:cNvPr>
          <p:cNvPicPr>
            <a:picLocks noChangeAspect="1"/>
          </p:cNvPicPr>
          <p:nvPr/>
        </p:nvPicPr>
        <p:blipFill>
          <a:blip r:embed="rId4"/>
          <a:stretch>
            <a:fillRect/>
          </a:stretch>
        </p:blipFill>
        <p:spPr>
          <a:xfrm>
            <a:off x="13631" y="3676240"/>
            <a:ext cx="2750912" cy="2435650"/>
          </a:xfrm>
          <a:prstGeom prst="rect">
            <a:avLst/>
          </a:prstGeom>
        </p:spPr>
      </p:pic>
      <p:sp>
        <p:nvSpPr>
          <p:cNvPr id="12" name="Rectangle 11">
            <a:extLst>
              <a:ext uri="{FF2B5EF4-FFF2-40B4-BE49-F238E27FC236}">
                <a16:creationId xmlns:a16="http://schemas.microsoft.com/office/drawing/2014/main" id="{514B303A-E1E1-4B14-860A-B267ABCDBFB9}"/>
              </a:ext>
            </a:extLst>
          </p:cNvPr>
          <p:cNvSpPr/>
          <p:nvPr/>
        </p:nvSpPr>
        <p:spPr>
          <a:xfrm>
            <a:off x="1052513" y="2614266"/>
            <a:ext cx="9391650" cy="1446550"/>
          </a:xfrm>
          <a:prstGeom prst="rect">
            <a:avLst/>
          </a:prstGeom>
        </p:spPr>
        <p:txBody>
          <a:bodyPr wrap="square">
            <a:spAutoFit/>
          </a:bodyPr>
          <a:lstStyle/>
          <a:p>
            <a:pPr algn="ctr"/>
            <a:r>
              <a:rPr lang="en-US" sz="3200" b="1" dirty="0">
                <a:solidFill>
                  <a:srgbClr val="FF0000"/>
                </a:solidFill>
                <a:latin typeface="Segoe UI Black" panose="020B0A02040204020203" pitchFamily="34" charset="0"/>
                <a:ea typeface="Segoe UI Black" panose="020B0A02040204020203" pitchFamily="34" charset="0"/>
                <a:cs typeface="Segoe UI Black" panose="020B0A02040204020203" pitchFamily="34" charset="0"/>
              </a:rPr>
              <a:t>VÀ CÁC HOẠT ĐỘNG HỢP TÁC CÔNG T</a:t>
            </a:r>
            <a:r>
              <a:rPr lang="vi-VN" sz="3200" b="1" dirty="0">
                <a:solidFill>
                  <a:srgbClr val="FF0000"/>
                </a:solidFill>
                <a:latin typeface="Segoe UI Black" panose="020B0A02040204020203" pitchFamily="34" charset="0"/>
                <a:ea typeface="Segoe UI Black" panose="020B0A02040204020203" pitchFamily="34" charset="0"/>
                <a:cs typeface="Segoe UI Black" panose="020B0A02040204020203" pitchFamily="34" charset="0"/>
              </a:rPr>
              <a:t>Ư</a:t>
            </a:r>
            <a:endParaRPr lang="en-US" sz="3200" b="1" dirty="0">
              <a:solidFill>
                <a:srgbClr val="FF0000"/>
              </a:solidFill>
              <a:latin typeface="Segoe UI Black" panose="020B0A02040204020203" pitchFamily="34" charset="0"/>
              <a:ea typeface="Segoe UI Black" panose="020B0A02040204020203" pitchFamily="34" charset="0"/>
              <a:cs typeface="Segoe UI Black" panose="020B0A02040204020203" pitchFamily="34" charset="0"/>
            </a:endParaRPr>
          </a:p>
          <a:p>
            <a:pPr algn="ctr"/>
            <a:r>
              <a:rPr lang="en-US" sz="3200" b="1" dirty="0">
                <a:solidFill>
                  <a:schemeClr val="bg1">
                    <a:lumMod val="65000"/>
                  </a:schemeClr>
                </a:solidFill>
                <a:latin typeface="Segoe UI Light" panose="020B0502040204020203" pitchFamily="34" charset="0"/>
                <a:cs typeface="Segoe UI Light" panose="020B0502040204020203" pitchFamily="34" charset="0"/>
              </a:rPr>
              <a:t>THE NESCAFE PLAN VIETNAM AND PPP’s ACTIVITIES</a:t>
            </a:r>
          </a:p>
          <a:p>
            <a:pPr algn="ctr"/>
            <a:r>
              <a:rPr lang="en-US" sz="2400" b="1" dirty="0">
                <a:solidFill>
                  <a:srgbClr val="FF0000"/>
                </a:solidFill>
                <a:latin typeface="Segoe UI Black" panose="020B0A02040204020203" pitchFamily="34" charset="0"/>
                <a:ea typeface="Segoe UI Black" panose="020B0A02040204020203" pitchFamily="34" charset="0"/>
                <a:cs typeface="Segoe UI Black" panose="020B0A02040204020203" pitchFamily="34" charset="0"/>
              </a:rPr>
              <a:t>2011-2017</a:t>
            </a:r>
            <a:endParaRPr lang="en-US" sz="2400" dirty="0">
              <a:solidFill>
                <a:srgbClr val="FF0000"/>
              </a:solidFill>
            </a:endParaRPr>
          </a:p>
        </p:txBody>
      </p:sp>
      <p:grpSp>
        <p:nvGrpSpPr>
          <p:cNvPr id="8" name="Group 7">
            <a:extLst>
              <a:ext uri="{FF2B5EF4-FFF2-40B4-BE49-F238E27FC236}">
                <a16:creationId xmlns:a16="http://schemas.microsoft.com/office/drawing/2014/main" id="{FE454C76-1028-4DAA-9A41-08E98CF50B95}"/>
              </a:ext>
            </a:extLst>
          </p:cNvPr>
          <p:cNvGrpSpPr/>
          <p:nvPr/>
        </p:nvGrpSpPr>
        <p:grpSpPr>
          <a:xfrm>
            <a:off x="5012852" y="421421"/>
            <a:ext cx="844551" cy="671804"/>
            <a:chOff x="395749" y="1137947"/>
            <a:chExt cx="844551" cy="671804"/>
          </a:xfrm>
        </p:grpSpPr>
        <p:grpSp>
          <p:nvGrpSpPr>
            <p:cNvPr id="11" name="Group 10">
              <a:extLst>
                <a:ext uri="{FF2B5EF4-FFF2-40B4-BE49-F238E27FC236}">
                  <a16:creationId xmlns:a16="http://schemas.microsoft.com/office/drawing/2014/main" id="{29A803CC-65E7-4C26-BED0-13E09E8229F9}"/>
                </a:ext>
              </a:extLst>
            </p:cNvPr>
            <p:cNvGrpSpPr/>
            <p:nvPr/>
          </p:nvGrpSpPr>
          <p:grpSpPr>
            <a:xfrm>
              <a:off x="395749" y="1137947"/>
              <a:ext cx="844551" cy="671804"/>
              <a:chOff x="7402894" y="462463"/>
              <a:chExt cx="3479800" cy="3397581"/>
            </a:xfrm>
          </p:grpSpPr>
          <p:sp>
            <p:nvSpPr>
              <p:cNvPr id="14" name="Rectangle: Rounded Corners 13">
                <a:extLst>
                  <a:ext uri="{FF2B5EF4-FFF2-40B4-BE49-F238E27FC236}">
                    <a16:creationId xmlns:a16="http://schemas.microsoft.com/office/drawing/2014/main" id="{9F058AFB-8ED4-4B14-BBBC-91B7BCE74A1B}"/>
                  </a:ext>
                </a:extLst>
              </p:cNvPr>
              <p:cNvSpPr/>
              <p:nvPr/>
            </p:nvSpPr>
            <p:spPr>
              <a:xfrm>
                <a:off x="7402894" y="812470"/>
                <a:ext cx="3479800" cy="3047574"/>
              </a:xfrm>
              <a:prstGeom prst="roundRect">
                <a:avLst/>
              </a:prstGeom>
              <a:solidFill>
                <a:srgbClr val="FF3300"/>
              </a:solidFill>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800"/>
              </a:p>
            </p:txBody>
          </p:sp>
          <p:sp>
            <p:nvSpPr>
              <p:cNvPr id="15" name="Title 1">
                <a:extLst>
                  <a:ext uri="{FF2B5EF4-FFF2-40B4-BE49-F238E27FC236}">
                    <a16:creationId xmlns:a16="http://schemas.microsoft.com/office/drawing/2014/main" id="{9734BEF7-726A-4330-A31B-D4CE5F0AE071}"/>
                  </a:ext>
                </a:extLst>
              </p:cNvPr>
              <p:cNvSpPr txBox="1">
                <a:spLocks/>
              </p:cNvSpPr>
              <p:nvPr/>
            </p:nvSpPr>
            <p:spPr>
              <a:xfrm>
                <a:off x="7814417" y="462462"/>
                <a:ext cx="2203448" cy="3278348"/>
              </a:xfrm>
              <a:prstGeom prst="rect">
                <a:avLst/>
              </a:prstGeom>
            </p:spPr>
            <p:txBody>
              <a:bodyPr vert="horz" lIns="91440" tIns="45720" rIns="91440" bIns="45720" rtlCol="0" anchor="b">
                <a:no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endParaRPr lang="en-US" sz="2800" b="1" dirty="0">
                  <a:solidFill>
                    <a:srgbClr val="FFFF00"/>
                  </a:solidFill>
                  <a:latin typeface=".TMC-Ong Do" pitchFamily="2" charset="0"/>
                </a:endParaRPr>
              </a:p>
            </p:txBody>
          </p:sp>
        </p:grpSp>
        <p:sp>
          <p:nvSpPr>
            <p:cNvPr id="13" name="Star: 5 Points 12">
              <a:extLst>
                <a:ext uri="{FF2B5EF4-FFF2-40B4-BE49-F238E27FC236}">
                  <a16:creationId xmlns:a16="http://schemas.microsoft.com/office/drawing/2014/main" id="{47B0C68E-D8CE-4AD1-A4AD-6C3A7085D693}"/>
                </a:ext>
              </a:extLst>
            </p:cNvPr>
            <p:cNvSpPr/>
            <p:nvPr/>
          </p:nvSpPr>
          <p:spPr>
            <a:xfrm>
              <a:off x="583976" y="1267365"/>
              <a:ext cx="446429" cy="389392"/>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6" name="Picture 15">
            <a:extLst>
              <a:ext uri="{FF2B5EF4-FFF2-40B4-BE49-F238E27FC236}">
                <a16:creationId xmlns:a16="http://schemas.microsoft.com/office/drawing/2014/main" id="{A8E44217-54CA-4079-B9DF-1722C1918BC7}"/>
              </a:ext>
            </a:extLst>
          </p:cNvPr>
          <p:cNvPicPr>
            <a:picLocks noChangeAspect="1"/>
          </p:cNvPicPr>
          <p:nvPr/>
        </p:nvPicPr>
        <p:blipFill>
          <a:blip r:embed="rId5"/>
          <a:stretch>
            <a:fillRect/>
          </a:stretch>
        </p:blipFill>
        <p:spPr>
          <a:xfrm>
            <a:off x="5996457" y="421421"/>
            <a:ext cx="3538081" cy="67896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962443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3A1CA-9CF4-438D-A871-150FE739B184}"/>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788C3B69-DC1A-4D32-BF57-5B69551B02D0}"/>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E9FC95F8-41B5-4A0D-ADBE-9C83891512CD}"/>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7802" y="0"/>
            <a:ext cx="12169805" cy="6119809"/>
          </a:xfrm>
          <a:prstGeom prst="rect">
            <a:avLst/>
          </a:prstGeom>
        </p:spPr>
      </p:pic>
      <p:sp>
        <p:nvSpPr>
          <p:cNvPr id="8" name="Rectangle 7">
            <a:extLst>
              <a:ext uri="{FF2B5EF4-FFF2-40B4-BE49-F238E27FC236}">
                <a16:creationId xmlns:a16="http://schemas.microsoft.com/office/drawing/2014/main" id="{3C4C02AD-A5CD-4E85-9C4A-F9DFE8AE1BA8}"/>
              </a:ext>
            </a:extLst>
          </p:cNvPr>
          <p:cNvSpPr/>
          <p:nvPr/>
        </p:nvSpPr>
        <p:spPr>
          <a:xfrm>
            <a:off x="1803401" y="1714500"/>
            <a:ext cx="3816349" cy="13454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78DF02D-E439-464C-AC10-9DF1745B936A}"/>
              </a:ext>
            </a:extLst>
          </p:cNvPr>
          <p:cNvGrpSpPr/>
          <p:nvPr/>
        </p:nvGrpSpPr>
        <p:grpSpPr>
          <a:xfrm>
            <a:off x="27802" y="0"/>
            <a:ext cx="6287156" cy="4466751"/>
            <a:chOff x="13631" y="18156"/>
            <a:chExt cx="6287156" cy="4466751"/>
          </a:xfrm>
        </p:grpSpPr>
        <p:pic>
          <p:nvPicPr>
            <p:cNvPr id="6" name="Picture 5">
              <a:extLst>
                <a:ext uri="{FF2B5EF4-FFF2-40B4-BE49-F238E27FC236}">
                  <a16:creationId xmlns:a16="http://schemas.microsoft.com/office/drawing/2014/main" id="{A5ED1AFA-9212-4765-9E76-32789285F3B1}"/>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3631" y="18156"/>
              <a:ext cx="1789770" cy="1409800"/>
            </a:xfrm>
            <a:prstGeom prst="rect">
              <a:avLst/>
            </a:prstGeom>
          </p:spPr>
        </p:pic>
        <p:sp>
          <p:nvSpPr>
            <p:cNvPr id="9" name="Rectangle 8">
              <a:extLst>
                <a:ext uri="{FF2B5EF4-FFF2-40B4-BE49-F238E27FC236}">
                  <a16:creationId xmlns:a16="http://schemas.microsoft.com/office/drawing/2014/main" id="{D200E74B-01A3-4A8B-BA09-5CFE4458A180}"/>
                </a:ext>
              </a:extLst>
            </p:cNvPr>
            <p:cNvSpPr/>
            <p:nvPr/>
          </p:nvSpPr>
          <p:spPr>
            <a:xfrm>
              <a:off x="635658" y="2429509"/>
              <a:ext cx="3069567" cy="20553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4A6B0610-65EA-4CF0-8997-8525DA784A25}"/>
                </a:ext>
              </a:extLst>
            </p:cNvPr>
            <p:cNvPicPr>
              <a:picLocks noChangeAspect="1"/>
            </p:cNvPicPr>
            <p:nvPr/>
          </p:nvPicPr>
          <p:blipFill>
            <a:blip r:embed="rId4"/>
            <a:stretch>
              <a:fillRect/>
            </a:stretch>
          </p:blipFill>
          <p:spPr>
            <a:xfrm>
              <a:off x="4576762" y="1806178"/>
              <a:ext cx="1724025" cy="1162050"/>
            </a:xfrm>
            <a:prstGeom prst="rect">
              <a:avLst/>
            </a:prstGeom>
          </p:spPr>
        </p:pic>
        <p:sp>
          <p:nvSpPr>
            <p:cNvPr id="13" name="Rectangle 12">
              <a:extLst>
                <a:ext uri="{FF2B5EF4-FFF2-40B4-BE49-F238E27FC236}">
                  <a16:creationId xmlns:a16="http://schemas.microsoft.com/office/drawing/2014/main" id="{D66656D8-7967-45BE-BA11-C6ABB75CEA42}"/>
                </a:ext>
              </a:extLst>
            </p:cNvPr>
            <p:cNvSpPr/>
            <p:nvPr/>
          </p:nvSpPr>
          <p:spPr>
            <a:xfrm>
              <a:off x="1817573" y="658145"/>
              <a:ext cx="2005128" cy="1409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6" name="Picture 15">
            <a:extLst>
              <a:ext uri="{FF2B5EF4-FFF2-40B4-BE49-F238E27FC236}">
                <a16:creationId xmlns:a16="http://schemas.microsoft.com/office/drawing/2014/main" id="{06B45359-0290-4258-9DCA-DBC254535B3C}"/>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635658" y="1968665"/>
            <a:ext cx="2882532" cy="3013795"/>
          </a:xfrm>
          <a:prstGeom prst="rect">
            <a:avLst/>
          </a:prstGeom>
        </p:spPr>
      </p:pic>
      <p:pic>
        <p:nvPicPr>
          <p:cNvPr id="12" name="Picture 11">
            <a:extLst>
              <a:ext uri="{FF2B5EF4-FFF2-40B4-BE49-F238E27FC236}">
                <a16:creationId xmlns:a16="http://schemas.microsoft.com/office/drawing/2014/main" id="{EF14044B-DF0B-4869-BD01-24F9E8EACC91}"/>
              </a:ext>
            </a:extLst>
          </p:cNvPr>
          <p:cNvPicPr>
            <a:picLocks noChangeAspect="1"/>
          </p:cNvPicPr>
          <p:nvPr/>
        </p:nvPicPr>
        <p:blipFill>
          <a:blip r:embed="rId6"/>
          <a:stretch>
            <a:fillRect/>
          </a:stretch>
        </p:blipFill>
        <p:spPr>
          <a:xfrm>
            <a:off x="9873955" y="4070748"/>
            <a:ext cx="2321443" cy="2055399"/>
          </a:xfrm>
          <a:prstGeom prst="rect">
            <a:avLst/>
          </a:prstGeom>
        </p:spPr>
      </p:pic>
      <p:sp>
        <p:nvSpPr>
          <p:cNvPr id="4" name="Rectangle 3">
            <a:extLst>
              <a:ext uri="{FF2B5EF4-FFF2-40B4-BE49-F238E27FC236}">
                <a16:creationId xmlns:a16="http://schemas.microsoft.com/office/drawing/2014/main" id="{884C0428-408D-481A-8E8A-EACD5F46493A}"/>
              </a:ext>
            </a:extLst>
          </p:cNvPr>
          <p:cNvSpPr/>
          <p:nvPr/>
        </p:nvSpPr>
        <p:spPr>
          <a:xfrm>
            <a:off x="9918700" y="3132155"/>
            <a:ext cx="2293078" cy="9385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EB12A6B-3DAC-48E1-A90F-45CFBBA84E3D}"/>
              </a:ext>
            </a:extLst>
          </p:cNvPr>
          <p:cNvSpPr/>
          <p:nvPr/>
        </p:nvSpPr>
        <p:spPr>
          <a:xfrm>
            <a:off x="7625622" y="4179667"/>
            <a:ext cx="2293078" cy="19401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7">
            <a:extLst>
              <a:ext uri="{FF2B5EF4-FFF2-40B4-BE49-F238E27FC236}">
                <a16:creationId xmlns:a16="http://schemas.microsoft.com/office/drawing/2014/main" id="{3D349C4E-A777-4200-B8F3-DE6D852FFDE5}"/>
              </a:ext>
            </a:extLst>
          </p:cNvPr>
          <p:cNvSpPr txBox="1">
            <a:spLocks/>
          </p:cNvSpPr>
          <p:nvPr/>
        </p:nvSpPr>
        <p:spPr>
          <a:xfrm>
            <a:off x="616605" y="4556612"/>
            <a:ext cx="9870418" cy="1060450"/>
          </a:xfrm>
          <a:prstGeom prst="rect">
            <a:avLst/>
          </a:prstGeom>
          <a:noFill/>
        </p:spPr>
        <p:txBody>
          <a:bodyPr vert="horz" lIns="91440" tIns="45720" rIns="91440" bIns="45720" rtlCol="0" anchor="b">
            <a:normAutofit fontScale="97500"/>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pPr algn="l"/>
            <a:r>
              <a:rPr lang="en-US" sz="1800" b="1" dirty="0">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HOÀN THIỆN LIÊN KẾT CHUỖI GIÁ TRỊ CÀ PHÊ TỪ V</a:t>
            </a:r>
            <a:r>
              <a:rPr lang="vi-VN" sz="1800" b="1" dirty="0">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Ư</a:t>
            </a:r>
            <a:r>
              <a:rPr lang="en-US" sz="1800" b="1" dirty="0">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ỜN NÔNG DÂN ĐẾN NG</a:t>
            </a:r>
            <a:r>
              <a:rPr lang="vi-VN" sz="1800" b="1" dirty="0">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Ư</a:t>
            </a:r>
            <a:r>
              <a:rPr lang="en-US" sz="1800" b="1" dirty="0">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ỜI TIÊU DÙNG</a:t>
            </a:r>
            <a:br>
              <a:rPr lang="en-US" sz="3300" b="1" dirty="0">
                <a:solidFill>
                  <a:schemeClr val="bg1">
                    <a:lumMod val="50000"/>
                  </a:schemeClr>
                </a:solidFill>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br>
            <a:r>
              <a:rPr lang="en-US" sz="2100" b="1" dirty="0">
                <a:solidFill>
                  <a:schemeClr val="bg1">
                    <a:lumMod val="65000"/>
                  </a:schemeClr>
                </a:solidFill>
                <a:latin typeface="Segoe UI Light" panose="020B0502040204020203" pitchFamily="34" charset="0"/>
                <a:cs typeface="Segoe UI Light" panose="020B0502040204020203" pitchFamily="34" charset="0"/>
              </a:rPr>
              <a:t>TO COMPLETE THE COFFEE VALUE LINK FROM FARMERS’ FARMS TO CONSUMER!</a:t>
            </a:r>
            <a:endParaRPr lang="en-US" sz="4400" b="1" dirty="0">
              <a:solidFill>
                <a:schemeClr val="bg1">
                  <a:lumMod val="65000"/>
                </a:schemeClr>
              </a:solidFill>
              <a:latin typeface="Segoe UI Light" panose="020B0502040204020203" pitchFamily="34" charset="0"/>
              <a:cs typeface="Segoe UI Light" panose="020B0502040204020203" pitchFamily="34" charset="0"/>
            </a:endParaRPr>
          </a:p>
        </p:txBody>
      </p:sp>
    </p:spTree>
    <p:extLst>
      <p:ext uri="{BB962C8B-B14F-4D97-AF65-F5344CB8AC3E}">
        <p14:creationId xmlns:p14="http://schemas.microsoft.com/office/powerpoint/2010/main" val="31135470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FDC770F-380A-4C4E-A88C-A50447AA4308}"/>
              </a:ext>
            </a:extLst>
          </p:cNvPr>
          <p:cNvSpPr/>
          <p:nvPr/>
        </p:nvSpPr>
        <p:spPr>
          <a:xfrm>
            <a:off x="11239500" y="32401"/>
            <a:ext cx="924825" cy="9168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D709DF3D-C14B-4DC0-9400-342667651321}"/>
              </a:ext>
            </a:extLst>
          </p:cNvPr>
          <p:cNvSpPr/>
          <p:nvPr/>
        </p:nvSpPr>
        <p:spPr>
          <a:xfrm>
            <a:off x="19049" y="17369"/>
            <a:ext cx="1116646" cy="9168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1"/>
          <p:cNvGrpSpPr/>
          <p:nvPr/>
        </p:nvGrpSpPr>
        <p:grpSpPr>
          <a:xfrm>
            <a:off x="792552" y="179739"/>
            <a:ext cx="10700948" cy="5866646"/>
            <a:chOff x="354661" y="1304392"/>
            <a:chExt cx="8413739" cy="4622997"/>
          </a:xfrm>
        </p:grpSpPr>
        <p:sp>
          <p:nvSpPr>
            <p:cNvPr id="10" name="TextBox 9"/>
            <p:cNvSpPr txBox="1"/>
            <p:nvPr/>
          </p:nvSpPr>
          <p:spPr>
            <a:xfrm>
              <a:off x="485768" y="3376221"/>
              <a:ext cx="2826440" cy="1272081"/>
            </a:xfrm>
            <a:prstGeom prst="rect">
              <a:avLst/>
            </a:prstGeom>
            <a:noFill/>
          </p:spPr>
          <p:txBody>
            <a:bodyPr wrap="square" rtlCol="0">
              <a:spAutoFit/>
            </a:bodyPr>
            <a:lstStyle/>
            <a:p>
              <a:pPr marL="306004" indent="-306004">
                <a:spcBef>
                  <a:spcPts val="402"/>
                </a:spcBef>
                <a:spcAft>
                  <a:spcPts val="402"/>
                </a:spcAft>
                <a:buBlip>
                  <a:blip r:embed="rId2"/>
                </a:buBlip>
              </a:pPr>
              <a:r>
                <a:rPr lang="en-US" sz="1606" dirty="0" err="1">
                  <a:latin typeface="Segoe UI Light" panose="020B0502040204020203" pitchFamily="34" charset="0"/>
                  <a:cs typeface="Segoe UI Light" panose="020B0502040204020203" pitchFamily="34" charset="0"/>
                </a:rPr>
                <a:t>Thực</a:t>
              </a:r>
              <a:r>
                <a:rPr lang="en-US" sz="1606" dirty="0">
                  <a:latin typeface="Segoe UI Light" panose="020B0502040204020203" pitchFamily="34" charset="0"/>
                  <a:cs typeface="Segoe UI Light" panose="020B0502040204020203" pitchFamily="34" charset="0"/>
                </a:rPr>
                <a:t> </a:t>
              </a:r>
              <a:r>
                <a:rPr lang="en-US" sz="1606" dirty="0" err="1">
                  <a:latin typeface="Segoe UI Light" panose="020B0502040204020203" pitchFamily="34" charset="0"/>
                  <a:cs typeface="Segoe UI Light" panose="020B0502040204020203" pitchFamily="34" charset="0"/>
                </a:rPr>
                <a:t>hiện</a:t>
              </a:r>
              <a:r>
                <a:rPr lang="en-US" sz="1606" dirty="0">
                  <a:latin typeface="Segoe UI Light" panose="020B0502040204020203" pitchFamily="34" charset="0"/>
                  <a:cs typeface="Segoe UI Light" panose="020B0502040204020203" pitchFamily="34" charset="0"/>
                </a:rPr>
                <a:t> Ch</a:t>
              </a:r>
              <a:r>
                <a:rPr lang="vi-VN" sz="1606" dirty="0">
                  <a:latin typeface="Segoe UI Light" panose="020B0502040204020203" pitchFamily="34" charset="0"/>
                  <a:cs typeface="Segoe UI Light" panose="020B0502040204020203" pitchFamily="34" charset="0"/>
                </a:rPr>
                <a:t>ư</a:t>
              </a:r>
              <a:r>
                <a:rPr lang="en-US" sz="1606" dirty="0" err="1">
                  <a:latin typeface="Segoe UI Light" panose="020B0502040204020203" pitchFamily="34" charset="0"/>
                  <a:cs typeface="Segoe UI Light" panose="020B0502040204020203" pitchFamily="34" charset="0"/>
                </a:rPr>
                <a:t>ơng</a:t>
              </a:r>
              <a:r>
                <a:rPr lang="en-US" sz="1606" dirty="0">
                  <a:latin typeface="Segoe UI Light" panose="020B0502040204020203" pitchFamily="34" charset="0"/>
                  <a:cs typeface="Segoe UI Light" panose="020B0502040204020203" pitchFamily="34" charset="0"/>
                </a:rPr>
                <a:t> </a:t>
              </a:r>
              <a:r>
                <a:rPr lang="en-US" sz="1606" dirty="0" err="1">
                  <a:latin typeface="Segoe UI Light" panose="020B0502040204020203" pitchFamily="34" charset="0"/>
                  <a:cs typeface="Segoe UI Light" panose="020B0502040204020203" pitchFamily="34" charset="0"/>
                </a:rPr>
                <a:t>trình</a:t>
              </a:r>
              <a:r>
                <a:rPr lang="en-US" sz="1606" dirty="0">
                  <a:latin typeface="Segoe UI Light" panose="020B0502040204020203" pitchFamily="34" charset="0"/>
                  <a:cs typeface="Segoe UI Light" panose="020B0502040204020203" pitchFamily="34" charset="0"/>
                </a:rPr>
                <a:t> </a:t>
              </a:r>
              <a:r>
                <a:rPr lang="en-US" sz="1606" dirty="0" err="1">
                  <a:latin typeface="Segoe UI Light" panose="020B0502040204020203" pitchFamily="34" charset="0"/>
                  <a:cs typeface="Segoe UI Light" panose="020B0502040204020203" pitchFamily="34" charset="0"/>
                </a:rPr>
                <a:t>Tạo</a:t>
              </a:r>
              <a:r>
                <a:rPr lang="en-US" sz="1606" dirty="0">
                  <a:latin typeface="Segoe UI Light" panose="020B0502040204020203" pitchFamily="34" charset="0"/>
                  <a:cs typeface="Segoe UI Light" panose="020B0502040204020203" pitchFamily="34" charset="0"/>
                </a:rPr>
                <a:t> </a:t>
              </a:r>
              <a:r>
                <a:rPr lang="en-US" sz="1606" dirty="0" err="1">
                  <a:latin typeface="Segoe UI Light" panose="020B0502040204020203" pitchFamily="34" charset="0"/>
                  <a:cs typeface="Segoe UI Light" panose="020B0502040204020203" pitchFamily="34" charset="0"/>
                </a:rPr>
                <a:t>giá</a:t>
              </a:r>
              <a:r>
                <a:rPr lang="en-US" sz="1606" dirty="0">
                  <a:latin typeface="Segoe UI Light" panose="020B0502040204020203" pitchFamily="34" charset="0"/>
                  <a:cs typeface="Segoe UI Light" panose="020B0502040204020203" pitchFamily="34" charset="0"/>
                </a:rPr>
                <a:t> </a:t>
              </a:r>
              <a:r>
                <a:rPr lang="en-US" sz="1606" dirty="0" err="1">
                  <a:latin typeface="Segoe UI Light" panose="020B0502040204020203" pitchFamily="34" charset="0"/>
                  <a:cs typeface="Segoe UI Light" panose="020B0502040204020203" pitchFamily="34" charset="0"/>
                </a:rPr>
                <a:t>trị</a:t>
              </a:r>
              <a:r>
                <a:rPr lang="en-US" sz="1606" dirty="0">
                  <a:latin typeface="Segoe UI Light" panose="020B0502040204020203" pitchFamily="34" charset="0"/>
                  <a:cs typeface="Segoe UI Light" panose="020B0502040204020203" pitchFamily="34" charset="0"/>
                </a:rPr>
                <a:t> </a:t>
              </a:r>
              <a:r>
                <a:rPr lang="en-US" sz="1606" dirty="0" err="1">
                  <a:latin typeface="Segoe UI Light" panose="020B0502040204020203" pitchFamily="34" charset="0"/>
                  <a:cs typeface="Segoe UI Light" panose="020B0502040204020203" pitchFamily="34" charset="0"/>
                </a:rPr>
                <a:t>chung</a:t>
              </a:r>
              <a:r>
                <a:rPr lang="en-US" sz="1606" dirty="0">
                  <a:latin typeface="Segoe UI Light" panose="020B0502040204020203" pitchFamily="34" charset="0"/>
                  <a:cs typeface="Segoe UI Light" panose="020B0502040204020203" pitchFamily="34" charset="0"/>
                </a:rPr>
                <a:t> (CSV) </a:t>
              </a:r>
              <a:r>
                <a:rPr lang="en-US" sz="1606" dirty="0" err="1">
                  <a:latin typeface="Segoe UI Light" panose="020B0502040204020203" pitchFamily="34" charset="0"/>
                  <a:cs typeface="Segoe UI Light" panose="020B0502040204020203" pitchFamily="34" charset="0"/>
                </a:rPr>
                <a:t>nhằm</a:t>
              </a:r>
              <a:r>
                <a:rPr lang="en-US" sz="1606" dirty="0">
                  <a:latin typeface="Segoe UI Light" panose="020B0502040204020203" pitchFamily="34" charset="0"/>
                  <a:cs typeface="Segoe UI Light" panose="020B0502040204020203" pitchFamily="34" charset="0"/>
                </a:rPr>
                <a:t> </a:t>
              </a:r>
              <a:r>
                <a:rPr lang="en-US" sz="1606" dirty="0" err="1">
                  <a:latin typeface="Segoe UI Light" panose="020B0502040204020203" pitchFamily="34" charset="0"/>
                  <a:cs typeface="Segoe UI Light" panose="020B0502040204020203" pitchFamily="34" charset="0"/>
                </a:rPr>
                <a:t>cải</a:t>
              </a:r>
              <a:r>
                <a:rPr lang="en-US" sz="1606" dirty="0">
                  <a:latin typeface="Segoe UI Light" panose="020B0502040204020203" pitchFamily="34" charset="0"/>
                  <a:cs typeface="Segoe UI Light" panose="020B0502040204020203" pitchFamily="34" charset="0"/>
                </a:rPr>
                <a:t> </a:t>
              </a:r>
              <a:r>
                <a:rPr lang="en-US" sz="1606" dirty="0" err="1">
                  <a:latin typeface="Segoe UI Light" panose="020B0502040204020203" pitchFamily="34" charset="0"/>
                  <a:cs typeface="Segoe UI Light" panose="020B0502040204020203" pitchFamily="34" charset="0"/>
                </a:rPr>
                <a:t>thiện</a:t>
              </a:r>
              <a:r>
                <a:rPr lang="en-US" sz="1606" dirty="0">
                  <a:latin typeface="Segoe UI Light" panose="020B0502040204020203" pitchFamily="34" charset="0"/>
                  <a:cs typeface="Segoe UI Light" panose="020B0502040204020203" pitchFamily="34" charset="0"/>
                </a:rPr>
                <a:t> </a:t>
              </a:r>
              <a:r>
                <a:rPr lang="en-US" sz="1606" dirty="0" err="1">
                  <a:latin typeface="Segoe UI Light" panose="020B0502040204020203" pitchFamily="34" charset="0"/>
                  <a:cs typeface="Segoe UI Light" panose="020B0502040204020203" pitchFamily="34" charset="0"/>
                </a:rPr>
                <a:t>năng</a:t>
              </a:r>
              <a:r>
                <a:rPr lang="en-US" sz="1606" dirty="0">
                  <a:latin typeface="Segoe UI Light" panose="020B0502040204020203" pitchFamily="34" charset="0"/>
                  <a:cs typeface="Segoe UI Light" panose="020B0502040204020203" pitchFamily="34" charset="0"/>
                </a:rPr>
                <a:t> </a:t>
              </a:r>
              <a:r>
                <a:rPr lang="en-US" sz="1606" dirty="0" err="1">
                  <a:latin typeface="Segoe UI Light" panose="020B0502040204020203" pitchFamily="34" charset="0"/>
                  <a:cs typeface="Segoe UI Light" panose="020B0502040204020203" pitchFamily="34" charset="0"/>
                </a:rPr>
                <a:t>suất</a:t>
              </a:r>
              <a:r>
                <a:rPr lang="en-US" sz="1606" dirty="0">
                  <a:latin typeface="Segoe UI Light" panose="020B0502040204020203" pitchFamily="34" charset="0"/>
                  <a:cs typeface="Segoe UI Light" panose="020B0502040204020203" pitchFamily="34" charset="0"/>
                </a:rPr>
                <a:t> </a:t>
              </a:r>
              <a:r>
                <a:rPr lang="en-US" sz="1606" dirty="0" err="1">
                  <a:latin typeface="Segoe UI Light" panose="020B0502040204020203" pitchFamily="34" charset="0"/>
                  <a:cs typeface="Segoe UI Light" panose="020B0502040204020203" pitchFamily="34" charset="0"/>
                </a:rPr>
                <a:t>và</a:t>
              </a:r>
              <a:r>
                <a:rPr lang="en-US" sz="1606" dirty="0">
                  <a:latin typeface="Segoe UI Light" panose="020B0502040204020203" pitchFamily="34" charset="0"/>
                  <a:cs typeface="Segoe UI Light" panose="020B0502040204020203" pitchFamily="34" charset="0"/>
                </a:rPr>
                <a:t> </a:t>
              </a:r>
              <a:r>
                <a:rPr lang="en-US" sz="1606" dirty="0" err="1">
                  <a:latin typeface="Segoe UI Light" panose="020B0502040204020203" pitchFamily="34" charset="0"/>
                  <a:cs typeface="Segoe UI Light" panose="020B0502040204020203" pitchFamily="34" charset="0"/>
                </a:rPr>
                <a:t>chất</a:t>
              </a:r>
              <a:r>
                <a:rPr lang="en-US" sz="1606" dirty="0">
                  <a:latin typeface="Segoe UI Light" panose="020B0502040204020203" pitchFamily="34" charset="0"/>
                  <a:cs typeface="Segoe UI Light" panose="020B0502040204020203" pitchFamily="34" charset="0"/>
                </a:rPr>
                <a:t> l</a:t>
              </a:r>
              <a:r>
                <a:rPr lang="vi-VN" sz="1606" dirty="0">
                  <a:latin typeface="Segoe UI Light" panose="020B0502040204020203" pitchFamily="34" charset="0"/>
                  <a:cs typeface="Segoe UI Light" panose="020B0502040204020203" pitchFamily="34" charset="0"/>
                </a:rPr>
                <a:t>ư</a:t>
              </a:r>
              <a:r>
                <a:rPr lang="en-US" sz="1606" dirty="0" err="1">
                  <a:latin typeface="Segoe UI Light" panose="020B0502040204020203" pitchFamily="34" charset="0"/>
                  <a:cs typeface="Segoe UI Light" panose="020B0502040204020203" pitchFamily="34" charset="0"/>
                </a:rPr>
                <a:t>ợng</a:t>
              </a:r>
              <a:r>
                <a:rPr lang="en-US" sz="1606" dirty="0">
                  <a:latin typeface="Segoe UI Light" panose="020B0502040204020203" pitchFamily="34" charset="0"/>
                  <a:cs typeface="Segoe UI Light" panose="020B0502040204020203" pitchFamily="34" charset="0"/>
                </a:rPr>
                <a:t> </a:t>
              </a:r>
              <a:r>
                <a:rPr lang="en-US" sz="1606" dirty="0" err="1">
                  <a:latin typeface="Segoe UI Light" panose="020B0502040204020203" pitchFamily="34" charset="0"/>
                  <a:cs typeface="Segoe UI Light" panose="020B0502040204020203" pitchFamily="34" charset="0"/>
                </a:rPr>
                <a:t>Cà</a:t>
              </a:r>
              <a:r>
                <a:rPr lang="en-US" sz="1606" dirty="0">
                  <a:latin typeface="Segoe UI Light" panose="020B0502040204020203" pitchFamily="34" charset="0"/>
                  <a:cs typeface="Segoe UI Light" panose="020B0502040204020203" pitchFamily="34" charset="0"/>
                </a:rPr>
                <a:t> </a:t>
              </a:r>
              <a:r>
                <a:rPr lang="en-US" sz="1606" dirty="0" err="1">
                  <a:latin typeface="Segoe UI Light" panose="020B0502040204020203" pitchFamily="34" charset="0"/>
                  <a:cs typeface="Segoe UI Light" panose="020B0502040204020203" pitchFamily="34" charset="0"/>
                </a:rPr>
                <a:t>phê</a:t>
              </a:r>
              <a:r>
                <a:rPr lang="en-US" sz="1606" dirty="0">
                  <a:latin typeface="Segoe UI Light" panose="020B0502040204020203" pitchFamily="34" charset="0"/>
                  <a:cs typeface="Segoe UI Light" panose="020B0502040204020203" pitchFamily="34" charset="0"/>
                </a:rPr>
                <a:t> Việt Nam.</a:t>
              </a:r>
            </a:p>
            <a:p>
              <a:pPr marL="306004" indent="-306004">
                <a:spcBef>
                  <a:spcPts val="402"/>
                </a:spcBef>
                <a:spcAft>
                  <a:spcPts val="402"/>
                </a:spcAft>
                <a:buBlip>
                  <a:blip r:embed="rId2"/>
                </a:buBlip>
              </a:pPr>
              <a:r>
                <a:rPr lang="en-US" sz="1400" dirty="0">
                  <a:solidFill>
                    <a:srgbClr val="C00000"/>
                  </a:solidFill>
                  <a:latin typeface="Segoe UI Light" panose="020B0502040204020203" pitchFamily="34" charset="0"/>
                  <a:cs typeface="Segoe UI Light" panose="020B0502040204020203" pitchFamily="34" charset="0"/>
                </a:rPr>
                <a:t>Sustainable CSV</a:t>
              </a:r>
              <a:r>
                <a:rPr lang="en-US" sz="700" dirty="0">
                  <a:solidFill>
                    <a:srgbClr val="C00000"/>
                  </a:solidFill>
                  <a:latin typeface="Segoe UI Light" panose="020B0502040204020203" pitchFamily="34" charset="0"/>
                  <a:cs typeface="Segoe UI Light" panose="020B0502040204020203" pitchFamily="34" charset="0"/>
                </a:rPr>
                <a:t>(*)</a:t>
              </a:r>
              <a:r>
                <a:rPr lang="en-US" sz="1400" dirty="0">
                  <a:solidFill>
                    <a:srgbClr val="C00000"/>
                  </a:solidFill>
                  <a:latin typeface="Segoe UI Light" panose="020B0502040204020203" pitchFamily="34" charset="0"/>
                  <a:cs typeface="Segoe UI Light" panose="020B0502040204020203" pitchFamily="34" charset="0"/>
                </a:rPr>
                <a:t> to improve the productivity and quality of Vietnam coffee</a:t>
              </a:r>
            </a:p>
          </p:txBody>
        </p:sp>
        <p:pic>
          <p:nvPicPr>
            <p:cNvPr id="4098"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39440" y="2071689"/>
              <a:ext cx="2676131" cy="13001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3364992" y="2183390"/>
              <a:ext cx="5383292" cy="19314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5318082" y="4251302"/>
              <a:ext cx="2425743" cy="11834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0" name="TextBox 19"/>
            <p:cNvSpPr txBox="1"/>
            <p:nvPr/>
          </p:nvSpPr>
          <p:spPr>
            <a:xfrm>
              <a:off x="6248400" y="1304392"/>
              <a:ext cx="2520000" cy="557824"/>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hemeClr val="accent2"/>
            </a:lnRef>
            <a:fillRef idx="3">
              <a:schemeClr val="accent2"/>
            </a:fillRef>
            <a:effectRef idx="3">
              <a:schemeClr val="accent2"/>
            </a:effectRef>
            <a:fontRef idx="minor">
              <a:schemeClr val="lt1"/>
            </a:fontRef>
          </p:style>
          <p:txBody>
            <a:bodyPr wrap="square" rtlCol="0">
              <a:spAutoFit/>
            </a:bodyPr>
            <a:lstStyle>
              <a:defPPr>
                <a:defRPr lang="en-US"/>
              </a:defPPr>
              <a:lvl1pPr algn="ctr">
                <a:defRPr sz="1350" b="1">
                  <a:solidFill>
                    <a:schemeClr val="bg1"/>
                  </a:solidFill>
                  <a:latin typeface="Arial (Body)"/>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sz="1400" dirty="0">
                  <a:latin typeface="Segoe UI Light" panose="020B0502040204020203" pitchFamily="34" charset="0"/>
                  <a:cs typeface="Segoe UI Light" panose="020B0502040204020203" pitchFamily="34" charset="0"/>
                </a:rPr>
                <a:t>NG</a:t>
              </a:r>
              <a:r>
                <a:rPr lang="vi-VN" sz="1400" dirty="0">
                  <a:latin typeface="Segoe UI Light" panose="020B0502040204020203" pitchFamily="34" charset="0"/>
                  <a:cs typeface="Segoe UI Light" panose="020B0502040204020203" pitchFamily="34" charset="0"/>
                </a:rPr>
                <a:t>Ư</a:t>
              </a:r>
              <a:r>
                <a:rPr lang="en-US" sz="1400" dirty="0">
                  <a:latin typeface="Segoe UI Light" panose="020B0502040204020203" pitchFamily="34" charset="0"/>
                  <a:cs typeface="Segoe UI Light" panose="020B0502040204020203" pitchFamily="34" charset="0"/>
                </a:rPr>
                <a:t>ỜI TIÊU DÙNG</a:t>
              </a:r>
            </a:p>
            <a:p>
              <a:r>
                <a:rPr lang="en-US" sz="1400" dirty="0">
                  <a:latin typeface="Segoe UI Light" panose="020B0502040204020203" pitchFamily="34" charset="0"/>
                  <a:cs typeface="Segoe UI Light" panose="020B0502040204020203" pitchFamily="34" charset="0"/>
                </a:rPr>
                <a:t>CÓ TRÁCH NHIỆM</a:t>
              </a:r>
            </a:p>
            <a:p>
              <a:r>
                <a:rPr lang="en-US" sz="1200" dirty="0">
                  <a:latin typeface="Segoe UI Light" panose="020B0502040204020203" pitchFamily="34" charset="0"/>
                  <a:cs typeface="Segoe UI Light" panose="020B0502040204020203" pitchFamily="34" charset="0"/>
                </a:rPr>
                <a:t>RESPONSIBLE CONSUMPTION</a:t>
              </a:r>
            </a:p>
          </p:txBody>
        </p:sp>
        <p:pic>
          <p:nvPicPr>
            <p:cNvPr id="1026" name="Picture 2"/>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3851046" y="1880006"/>
              <a:ext cx="2569200" cy="26699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3181441" y="2834058"/>
              <a:ext cx="1056533" cy="5493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TextBox 18"/>
            <p:cNvSpPr txBox="1"/>
            <p:nvPr/>
          </p:nvSpPr>
          <p:spPr>
            <a:xfrm>
              <a:off x="3467868" y="1304392"/>
              <a:ext cx="2520000" cy="557824"/>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hemeClr val="accent2"/>
            </a:lnRef>
            <a:fillRef idx="3">
              <a:schemeClr val="accent2"/>
            </a:fillRef>
            <a:effectRef idx="3">
              <a:schemeClr val="accent2"/>
            </a:effectRef>
            <a:fontRef idx="minor">
              <a:schemeClr val="lt1"/>
            </a:fontRef>
          </p:style>
          <p:txBody>
            <a:bodyPr wrap="square" rtlCol="0">
              <a:spAutoFit/>
            </a:bodyPr>
            <a:lstStyle>
              <a:defPPr>
                <a:defRPr lang="en-US"/>
              </a:defPPr>
              <a:lvl1pPr algn="ctr">
                <a:defRPr sz="1350" b="1">
                  <a:solidFill>
                    <a:schemeClr val="bg1"/>
                  </a:solidFill>
                  <a:latin typeface="Arial (Body)"/>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sz="1400" dirty="0">
                  <a:latin typeface="Segoe UI Light" panose="020B0502040204020203" pitchFamily="34" charset="0"/>
                  <a:cs typeface="Segoe UI Light" panose="020B0502040204020203" pitchFamily="34" charset="0"/>
                </a:rPr>
                <a:t>SẢN XUẤT VÀ CUNG ỨNG </a:t>
              </a:r>
            </a:p>
            <a:p>
              <a:r>
                <a:rPr lang="en-US" sz="1400" dirty="0">
                  <a:latin typeface="Segoe UI Light" panose="020B0502040204020203" pitchFamily="34" charset="0"/>
                  <a:cs typeface="Segoe UI Light" panose="020B0502040204020203" pitchFamily="34" charset="0"/>
                </a:rPr>
                <a:t>CÓ TRÁCH NHIỆM</a:t>
              </a:r>
            </a:p>
            <a:p>
              <a:r>
                <a:rPr lang="en-US" sz="1200" dirty="0">
                  <a:latin typeface="Segoe UI Light" panose="020B0502040204020203" pitchFamily="34" charset="0"/>
                  <a:cs typeface="Segoe UI Light" panose="020B0502040204020203" pitchFamily="34" charset="0"/>
                </a:rPr>
                <a:t>RESPONSIBLE PRODUCTION &amp; SUPPLY</a:t>
              </a:r>
            </a:p>
          </p:txBody>
        </p:sp>
        <p:pic>
          <p:nvPicPr>
            <p:cNvPr id="18" name="Picture 17"/>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949196" y="4821076"/>
              <a:ext cx="1615131" cy="582028"/>
            </a:xfrm>
            <a:prstGeom prst="rect">
              <a:avLst/>
            </a:prstGeom>
          </p:spPr>
        </p:pic>
        <p:sp>
          <p:nvSpPr>
            <p:cNvPr id="3" name="Rectangle 2"/>
            <p:cNvSpPr/>
            <p:nvPr/>
          </p:nvSpPr>
          <p:spPr>
            <a:xfrm>
              <a:off x="354661" y="5659896"/>
              <a:ext cx="4169894" cy="267493"/>
            </a:xfrm>
            <a:prstGeom prst="rect">
              <a:avLst/>
            </a:prstGeom>
          </p:spPr>
          <p:txBody>
            <a:bodyPr wrap="square">
              <a:spAutoFit/>
            </a:bodyPr>
            <a:lstStyle/>
            <a:p>
              <a:r>
                <a:rPr lang="en-US" sz="1606" dirty="0">
                  <a:solidFill>
                    <a:schemeClr val="bg1">
                      <a:lumMod val="65000"/>
                    </a:schemeClr>
                  </a:solidFill>
                  <a:latin typeface="Segoe UI Light" panose="020B0502040204020203" pitchFamily="34" charset="0"/>
                  <a:cs typeface="Segoe UI Light" panose="020B0502040204020203" pitchFamily="34" charset="0"/>
                </a:rPr>
                <a:t>CSV: Creating Shared Value</a:t>
              </a:r>
              <a:r>
                <a:rPr lang="en-US" sz="1606" dirty="0">
                  <a:latin typeface="Segoe UI Light" panose="020B0502040204020203" pitchFamily="34" charset="0"/>
                  <a:cs typeface="Segoe UI Light" panose="020B0502040204020203" pitchFamily="34" charset="0"/>
                </a:rPr>
                <a:t>: </a:t>
              </a:r>
              <a:r>
                <a:rPr lang="en-US" sz="1606" dirty="0" err="1">
                  <a:latin typeface="Segoe UI Light" panose="020B0502040204020203" pitchFamily="34" charset="0"/>
                  <a:cs typeface="Segoe UI Light" panose="020B0502040204020203" pitchFamily="34" charset="0"/>
                </a:rPr>
                <a:t>Tạo</a:t>
              </a:r>
              <a:r>
                <a:rPr lang="en-US" sz="1606" dirty="0">
                  <a:latin typeface="Segoe UI Light" panose="020B0502040204020203" pitchFamily="34" charset="0"/>
                  <a:cs typeface="Segoe UI Light" panose="020B0502040204020203" pitchFamily="34" charset="0"/>
                </a:rPr>
                <a:t> </a:t>
              </a:r>
              <a:r>
                <a:rPr lang="en-US" sz="1606" dirty="0" err="1">
                  <a:latin typeface="Segoe UI Light" panose="020B0502040204020203" pitchFamily="34" charset="0"/>
                  <a:cs typeface="Segoe UI Light" panose="020B0502040204020203" pitchFamily="34" charset="0"/>
                </a:rPr>
                <a:t>giá</a:t>
              </a:r>
              <a:r>
                <a:rPr lang="en-US" sz="1606" dirty="0">
                  <a:latin typeface="Segoe UI Light" panose="020B0502040204020203" pitchFamily="34" charset="0"/>
                  <a:cs typeface="Segoe UI Light" panose="020B0502040204020203" pitchFamily="34" charset="0"/>
                </a:rPr>
                <a:t> </a:t>
              </a:r>
              <a:r>
                <a:rPr lang="en-US" sz="1606" dirty="0" err="1">
                  <a:latin typeface="Segoe UI Light" panose="020B0502040204020203" pitchFamily="34" charset="0"/>
                  <a:cs typeface="Segoe UI Light" panose="020B0502040204020203" pitchFamily="34" charset="0"/>
                </a:rPr>
                <a:t>trị</a:t>
              </a:r>
              <a:r>
                <a:rPr lang="en-US" sz="1606" dirty="0">
                  <a:latin typeface="Segoe UI Light" panose="020B0502040204020203" pitchFamily="34" charset="0"/>
                  <a:cs typeface="Segoe UI Light" panose="020B0502040204020203" pitchFamily="34" charset="0"/>
                </a:rPr>
                <a:t> </a:t>
              </a:r>
              <a:r>
                <a:rPr lang="en-US" sz="1606" dirty="0" err="1">
                  <a:latin typeface="Segoe UI Light" panose="020B0502040204020203" pitchFamily="34" charset="0"/>
                  <a:cs typeface="Segoe UI Light" panose="020B0502040204020203" pitchFamily="34" charset="0"/>
                </a:rPr>
                <a:t>chung</a:t>
              </a:r>
              <a:r>
                <a:rPr lang="en-US" sz="1606" dirty="0">
                  <a:latin typeface="Segoe UI Light" panose="020B0502040204020203" pitchFamily="34" charset="0"/>
                  <a:cs typeface="Segoe UI Light" panose="020B0502040204020203" pitchFamily="34" charset="0"/>
                </a:rPr>
                <a:t> </a:t>
              </a:r>
            </a:p>
          </p:txBody>
        </p:sp>
        <p:sp>
          <p:nvSpPr>
            <p:cNvPr id="23" name="Rounded Rectangle 22"/>
            <p:cNvSpPr/>
            <p:nvPr/>
          </p:nvSpPr>
          <p:spPr>
            <a:xfrm>
              <a:off x="354662" y="1934382"/>
              <a:ext cx="2957546" cy="3609167"/>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6"/>
            </a:p>
          </p:txBody>
        </p:sp>
        <p:sp>
          <p:nvSpPr>
            <p:cNvPr id="4" name="TextBox 3"/>
            <p:cNvSpPr txBox="1"/>
            <p:nvPr/>
          </p:nvSpPr>
          <p:spPr>
            <a:xfrm>
              <a:off x="2840747" y="3839454"/>
              <a:ext cx="685800" cy="1119205"/>
            </a:xfrm>
            <a:prstGeom prst="rect">
              <a:avLst/>
            </a:prstGeom>
            <a:noFill/>
          </p:spPr>
          <p:txBody>
            <a:bodyPr wrap="square" rtlCol="0">
              <a:spAutoFit/>
            </a:bodyPr>
            <a:lstStyle/>
            <a:p>
              <a:r>
                <a:rPr lang="en-US" sz="5890" dirty="0">
                  <a:solidFill>
                    <a:schemeClr val="accent6">
                      <a:lumMod val="50000"/>
                    </a:schemeClr>
                  </a:solidFill>
                  <a:sym typeface="Wingdings" panose="05000000000000000000" pitchFamily="2" charset="2"/>
                </a:rPr>
                <a:t></a:t>
              </a:r>
              <a:endParaRPr lang="en-US" sz="5890" dirty="0">
                <a:solidFill>
                  <a:schemeClr val="accent6">
                    <a:lumMod val="50000"/>
                  </a:schemeClr>
                </a:solidFill>
              </a:endParaRPr>
            </a:p>
          </p:txBody>
        </p:sp>
        <p:pic>
          <p:nvPicPr>
            <p:cNvPr id="22" name="Picture 4"/>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5891979" y="2831900"/>
              <a:ext cx="1056533" cy="5493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515490" y="1304392"/>
              <a:ext cx="2520000" cy="557824"/>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1400" b="1" dirty="0">
                  <a:solidFill>
                    <a:schemeClr val="bg1"/>
                  </a:solidFill>
                  <a:latin typeface="Segoe UI Light" panose="020B0502040204020203" pitchFamily="34" charset="0"/>
                  <a:cs typeface="Segoe UI Light" panose="020B0502040204020203" pitchFamily="34" charset="0"/>
                </a:rPr>
                <a:t>SẢN XUẤT </a:t>
              </a:r>
            </a:p>
            <a:p>
              <a:pPr algn="ctr"/>
              <a:r>
                <a:rPr lang="en-US" sz="1400" b="1" dirty="0">
                  <a:solidFill>
                    <a:schemeClr val="bg1"/>
                  </a:solidFill>
                  <a:latin typeface="Segoe UI Light" panose="020B0502040204020203" pitchFamily="34" charset="0"/>
                  <a:cs typeface="Segoe UI Light" panose="020B0502040204020203" pitchFamily="34" charset="0"/>
                </a:rPr>
                <a:t>CÓ TRÁCH NHIỆM</a:t>
              </a:r>
            </a:p>
            <a:p>
              <a:pPr algn="ctr"/>
              <a:r>
                <a:rPr lang="en-US" sz="1200" b="1" dirty="0">
                  <a:solidFill>
                    <a:schemeClr val="bg1"/>
                  </a:solidFill>
                  <a:latin typeface="Segoe UI Light" panose="020B0502040204020203" pitchFamily="34" charset="0"/>
                  <a:cs typeface="Segoe UI Light" panose="020B0502040204020203" pitchFamily="34" charset="0"/>
                </a:rPr>
                <a:t>RESPONSIBLE FARMING</a:t>
              </a:r>
            </a:p>
          </p:txBody>
        </p:sp>
      </p:grpSp>
      <p:pic>
        <p:nvPicPr>
          <p:cNvPr id="5" name="Picture 4">
            <a:extLst>
              <a:ext uri="{FF2B5EF4-FFF2-40B4-BE49-F238E27FC236}">
                <a16:creationId xmlns:a16="http://schemas.microsoft.com/office/drawing/2014/main" id="{F0FEEE98-3F67-4870-BDED-5C207F6A0848}"/>
              </a:ext>
            </a:extLst>
          </p:cNvPr>
          <p:cNvPicPr>
            <a:picLocks noChangeAspect="1"/>
          </p:cNvPicPr>
          <p:nvPr/>
        </p:nvPicPr>
        <p:blipFill>
          <a:blip r:embed="rId9"/>
          <a:stretch>
            <a:fillRect/>
          </a:stretch>
        </p:blipFill>
        <p:spPr>
          <a:xfrm>
            <a:off x="6177485" y="5311525"/>
            <a:ext cx="3817932" cy="734860"/>
          </a:xfrm>
          <a:prstGeom prst="rect">
            <a:avLst/>
          </a:prstGeom>
        </p:spPr>
      </p:pic>
      <p:pic>
        <p:nvPicPr>
          <p:cNvPr id="21" name="Picture 20">
            <a:extLst>
              <a:ext uri="{FF2B5EF4-FFF2-40B4-BE49-F238E27FC236}">
                <a16:creationId xmlns:a16="http://schemas.microsoft.com/office/drawing/2014/main" id="{A00CE744-55B7-49A4-8850-4D28F9763205}"/>
              </a:ext>
            </a:extLst>
          </p:cNvPr>
          <p:cNvPicPr>
            <a:picLocks noChangeAspect="1"/>
          </p:cNvPicPr>
          <p:nvPr/>
        </p:nvPicPr>
        <p:blipFill>
          <a:blip r:embed="rId10"/>
          <a:stretch>
            <a:fillRect/>
          </a:stretch>
        </p:blipFill>
        <p:spPr>
          <a:xfrm>
            <a:off x="10112031" y="4298406"/>
            <a:ext cx="2064318" cy="1827742"/>
          </a:xfrm>
          <a:prstGeom prst="rect">
            <a:avLst/>
          </a:prstGeom>
        </p:spPr>
      </p:pic>
    </p:spTree>
    <p:extLst>
      <p:ext uri="{BB962C8B-B14F-4D97-AF65-F5344CB8AC3E}">
        <p14:creationId xmlns:p14="http://schemas.microsoft.com/office/powerpoint/2010/main" val="41409324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4B00DE92-CF7F-41F7-B794-8EF1BA4243A1}"/>
              </a:ext>
            </a:extLst>
          </p:cNvPr>
          <p:cNvSpPr/>
          <p:nvPr/>
        </p:nvSpPr>
        <p:spPr>
          <a:xfrm>
            <a:off x="19049" y="17369"/>
            <a:ext cx="1116646" cy="61604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1786366" y="5187578"/>
            <a:ext cx="8659384" cy="339452"/>
          </a:xfrm>
          <a:prstGeom prst="rect">
            <a:avLst/>
          </a:prstGeom>
        </p:spPr>
        <p:txBody>
          <a:bodyPr wrap="square">
            <a:spAutoFit/>
          </a:bodyPr>
          <a:lstStyle/>
          <a:p>
            <a:r>
              <a:rPr lang="en-US" sz="1606" dirty="0">
                <a:latin typeface="Arial (Body)"/>
              </a:rPr>
              <a:t> *4C: </a:t>
            </a:r>
            <a:r>
              <a:rPr lang="en-US" sz="1606" dirty="0">
                <a:solidFill>
                  <a:srgbClr val="C00000"/>
                </a:solidFill>
                <a:latin typeface="Arial (Body)"/>
              </a:rPr>
              <a:t>Common Code for the Coffee Community</a:t>
            </a:r>
            <a:r>
              <a:rPr lang="en-US" sz="1606" dirty="0">
                <a:latin typeface="Arial (Body)"/>
              </a:rPr>
              <a:t>: </a:t>
            </a:r>
            <a:r>
              <a:rPr lang="en-US" sz="1606" dirty="0" err="1">
                <a:latin typeface="Arial (Body)"/>
              </a:rPr>
              <a:t>Bộ</a:t>
            </a:r>
            <a:r>
              <a:rPr lang="en-US" sz="1606" dirty="0">
                <a:latin typeface="Arial (Body)"/>
              </a:rPr>
              <a:t> Quy </a:t>
            </a:r>
            <a:r>
              <a:rPr lang="en-US" sz="1606" dirty="0" err="1">
                <a:latin typeface="Arial (Body)"/>
              </a:rPr>
              <a:t>tắc</a:t>
            </a:r>
            <a:r>
              <a:rPr lang="en-US" sz="1606" dirty="0">
                <a:latin typeface="Arial (Body)"/>
              </a:rPr>
              <a:t> Chung </a:t>
            </a:r>
            <a:r>
              <a:rPr lang="en-US" sz="1606" dirty="0" err="1">
                <a:latin typeface="Arial (Body)"/>
              </a:rPr>
              <a:t>cho</a:t>
            </a:r>
            <a:r>
              <a:rPr lang="en-US" sz="1606" dirty="0">
                <a:latin typeface="Arial (Body)"/>
              </a:rPr>
              <a:t> </a:t>
            </a:r>
            <a:r>
              <a:rPr lang="en-US" sz="1606" dirty="0" err="1">
                <a:latin typeface="Arial (Body)"/>
              </a:rPr>
              <a:t>Cộng</a:t>
            </a:r>
            <a:r>
              <a:rPr lang="en-US" sz="1606" dirty="0">
                <a:latin typeface="Arial (Body)"/>
              </a:rPr>
              <a:t> </a:t>
            </a:r>
            <a:r>
              <a:rPr lang="en-US" sz="1606" dirty="0" err="1">
                <a:latin typeface="Arial (Body)"/>
              </a:rPr>
              <a:t>đồng</a:t>
            </a:r>
            <a:r>
              <a:rPr lang="en-US" sz="1606" dirty="0">
                <a:latin typeface="Arial (Body)"/>
              </a:rPr>
              <a:t> </a:t>
            </a:r>
            <a:r>
              <a:rPr lang="en-US" sz="1606" dirty="0" err="1">
                <a:latin typeface="Arial (Body)"/>
              </a:rPr>
              <a:t>Cà</a:t>
            </a:r>
            <a:r>
              <a:rPr lang="en-US" sz="1606" dirty="0">
                <a:latin typeface="Arial (Body)"/>
              </a:rPr>
              <a:t> </a:t>
            </a:r>
            <a:r>
              <a:rPr lang="en-US" sz="1606" dirty="0" err="1">
                <a:latin typeface="Arial (Body)"/>
              </a:rPr>
              <a:t>phê</a:t>
            </a:r>
            <a:r>
              <a:rPr lang="en-US" sz="1606" dirty="0">
                <a:latin typeface="Arial (Body)"/>
              </a:rPr>
              <a:t> </a:t>
            </a:r>
            <a:endParaRPr lang="en-US" sz="1606" dirty="0"/>
          </a:p>
        </p:txBody>
      </p:sp>
      <p:sp>
        <p:nvSpPr>
          <p:cNvPr id="21" name="TextBox 20"/>
          <p:cNvSpPr txBox="1"/>
          <p:nvPr/>
        </p:nvSpPr>
        <p:spPr>
          <a:xfrm>
            <a:off x="3820099" y="2593791"/>
            <a:ext cx="5462512" cy="584775"/>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defPPr>
              <a:defRPr lang="en-US"/>
            </a:defPPr>
            <a:lvl1pPr>
              <a:defRPr sz="1350" b="1">
                <a:solidFill>
                  <a:schemeClr val="bg1"/>
                </a:solidFill>
                <a:latin typeface="Arial (Body)"/>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sz="1600" dirty="0">
                <a:latin typeface="Segoe UI Light" panose="020B0502040204020203" pitchFamily="34" charset="0"/>
                <a:cs typeface="Segoe UI Light" panose="020B0502040204020203" pitchFamily="34" charset="0"/>
              </a:rPr>
              <a:t>TẬP HUẤN, THĂM T</a:t>
            </a:r>
            <a:r>
              <a:rPr lang="vi-VN" sz="1600" dirty="0">
                <a:latin typeface="Segoe UI Light" panose="020B0502040204020203" pitchFamily="34" charset="0"/>
                <a:cs typeface="Segoe UI Light" panose="020B0502040204020203" pitchFamily="34" charset="0"/>
              </a:rPr>
              <a:t>Ư</a:t>
            </a:r>
            <a:r>
              <a:rPr lang="en-US" sz="1600" dirty="0">
                <a:latin typeface="Segoe UI Light" panose="020B0502040204020203" pitchFamily="34" charset="0"/>
                <a:cs typeface="Segoe UI Light" panose="020B0502040204020203" pitchFamily="34" charset="0"/>
              </a:rPr>
              <a:t> VẤN VÀ THAM QUAN HỌC TẬP</a:t>
            </a:r>
          </a:p>
          <a:p>
            <a:r>
              <a:rPr lang="en-US" sz="1600" dirty="0">
                <a:solidFill>
                  <a:srgbClr val="C00000"/>
                </a:solidFill>
                <a:latin typeface="Segoe UI Light" panose="020B0502040204020203" pitchFamily="34" charset="0"/>
                <a:cs typeface="Segoe UI Light" panose="020B0502040204020203" pitchFamily="34" charset="0"/>
              </a:rPr>
              <a:t>TRAINING, TA, STUDY TOUR</a:t>
            </a:r>
          </a:p>
        </p:txBody>
      </p:sp>
      <p:sp>
        <p:nvSpPr>
          <p:cNvPr id="22" name="TextBox 21"/>
          <p:cNvSpPr txBox="1"/>
          <p:nvPr/>
        </p:nvSpPr>
        <p:spPr>
          <a:xfrm>
            <a:off x="3819680" y="3338406"/>
            <a:ext cx="5462512" cy="584775"/>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defPPr>
              <a:defRPr lang="en-US"/>
            </a:defPPr>
            <a:lvl1pPr>
              <a:defRPr sz="1350" b="1">
                <a:solidFill>
                  <a:schemeClr val="bg1"/>
                </a:solidFill>
                <a:latin typeface="Arial (Body)"/>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sz="1600" dirty="0">
                <a:latin typeface="Segoe UI Light" panose="020B0502040204020203" pitchFamily="34" charset="0"/>
                <a:cs typeface="Segoe UI Light" panose="020B0502040204020203" pitchFamily="34" charset="0"/>
              </a:rPr>
              <a:t>HỖ TRỢ PHÂN PHỐI CÂY GIỐNG PHỤC VỤ TÁI CANH</a:t>
            </a:r>
          </a:p>
          <a:p>
            <a:r>
              <a:rPr lang="en-US" sz="1600" dirty="0">
                <a:solidFill>
                  <a:srgbClr val="C00000"/>
                </a:solidFill>
                <a:latin typeface="Segoe UI Light" panose="020B0502040204020203" pitchFamily="34" charset="0"/>
                <a:cs typeface="Segoe UI Light" panose="020B0502040204020203" pitchFamily="34" charset="0"/>
              </a:rPr>
              <a:t>PLANTLETS DISTRIBUTION FOR REJUVENATION</a:t>
            </a:r>
          </a:p>
        </p:txBody>
      </p:sp>
      <p:sp>
        <p:nvSpPr>
          <p:cNvPr id="23" name="TextBox 22"/>
          <p:cNvSpPr txBox="1"/>
          <p:nvPr/>
        </p:nvSpPr>
        <p:spPr>
          <a:xfrm>
            <a:off x="3819679" y="1833221"/>
            <a:ext cx="5446091" cy="584775"/>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p>
            <a:r>
              <a:rPr lang="en-US" sz="1600" b="1" dirty="0">
                <a:solidFill>
                  <a:schemeClr val="bg1"/>
                </a:solidFill>
                <a:latin typeface="Segoe UI Light" panose="020B0502040204020203" pitchFamily="34" charset="0"/>
                <a:cs typeface="Segoe UI Light" panose="020B0502040204020203" pitchFamily="34" charset="0"/>
              </a:rPr>
              <a:t>NÔNG DÂN CHỨNG NHẬN TIÊU CHUẨN 4C *</a:t>
            </a:r>
          </a:p>
          <a:p>
            <a:r>
              <a:rPr lang="en-US" sz="1600" b="1" dirty="0">
                <a:solidFill>
                  <a:srgbClr val="C00000"/>
                </a:solidFill>
                <a:latin typeface="Segoe UI Light" panose="020B0502040204020203" pitchFamily="34" charset="0"/>
                <a:cs typeface="Segoe UI Light" panose="020B0502040204020203" pitchFamily="34" charset="0"/>
              </a:rPr>
              <a:t>4C VERIFIED FARMERS</a:t>
            </a:r>
          </a:p>
        </p:txBody>
      </p:sp>
      <p:sp>
        <p:nvSpPr>
          <p:cNvPr id="24" name="TextBox 23"/>
          <p:cNvSpPr txBox="1"/>
          <p:nvPr/>
        </p:nvSpPr>
        <p:spPr>
          <a:xfrm>
            <a:off x="3839257" y="4156061"/>
            <a:ext cx="5401505" cy="584775"/>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defPPr>
              <a:defRPr lang="en-US"/>
            </a:defPPr>
            <a:lvl1pPr>
              <a:defRPr sz="1350" b="1">
                <a:solidFill>
                  <a:schemeClr val="bg1"/>
                </a:solidFill>
                <a:latin typeface="Arial (Body)"/>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sz="1600" dirty="0">
                <a:latin typeface="Segoe UI Light" panose="020B0502040204020203" pitchFamily="34" charset="0"/>
                <a:cs typeface="Segoe UI Light" panose="020B0502040204020203" pitchFamily="34" charset="0"/>
              </a:rPr>
              <a:t>TỔ CHỨC THU MUA CÀ PHÊ 4C</a:t>
            </a:r>
          </a:p>
          <a:p>
            <a:r>
              <a:rPr lang="en-US" sz="1600" dirty="0">
                <a:solidFill>
                  <a:srgbClr val="C00000"/>
                </a:solidFill>
                <a:latin typeface="Segoe UI Light" panose="020B0502040204020203" pitchFamily="34" charset="0"/>
                <a:cs typeface="Segoe UI Light" panose="020B0502040204020203" pitchFamily="34" charset="0"/>
              </a:rPr>
              <a:t>PURCHASING 4C GREEN COFFEE</a:t>
            </a:r>
          </a:p>
        </p:txBody>
      </p:sp>
      <p:sp>
        <p:nvSpPr>
          <p:cNvPr id="27" name="Right Arrow 26"/>
          <p:cNvSpPr/>
          <p:nvPr/>
        </p:nvSpPr>
        <p:spPr>
          <a:xfrm>
            <a:off x="9472575" y="3163735"/>
            <a:ext cx="312605" cy="28067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6">
              <a:solidFill>
                <a:schemeClr val="tx1"/>
              </a:solidFill>
            </a:endParaRPr>
          </a:p>
        </p:txBody>
      </p:sp>
      <p:grpSp>
        <p:nvGrpSpPr>
          <p:cNvPr id="6" name="Group 5">
            <a:extLst>
              <a:ext uri="{FF2B5EF4-FFF2-40B4-BE49-F238E27FC236}">
                <a16:creationId xmlns:a16="http://schemas.microsoft.com/office/drawing/2014/main" id="{0454C90E-8E55-4011-A905-5F4F51C6FE2C}"/>
              </a:ext>
            </a:extLst>
          </p:cNvPr>
          <p:cNvGrpSpPr/>
          <p:nvPr/>
        </p:nvGrpSpPr>
        <p:grpSpPr>
          <a:xfrm>
            <a:off x="173166" y="523850"/>
            <a:ext cx="3646933" cy="5064532"/>
            <a:chOff x="173166" y="523850"/>
            <a:chExt cx="3646933" cy="5064532"/>
          </a:xfrm>
        </p:grpSpPr>
        <p:sp>
          <p:nvSpPr>
            <p:cNvPr id="10" name="TextBox 9"/>
            <p:cNvSpPr txBox="1"/>
            <p:nvPr/>
          </p:nvSpPr>
          <p:spPr>
            <a:xfrm>
              <a:off x="395416" y="2724242"/>
              <a:ext cx="3015876" cy="2226250"/>
            </a:xfrm>
            <a:prstGeom prst="rect">
              <a:avLst/>
            </a:prstGeom>
            <a:noFill/>
          </p:spPr>
          <p:txBody>
            <a:bodyPr wrap="square" rtlCol="0">
              <a:spAutoFit/>
            </a:bodyPr>
            <a:lstStyle/>
            <a:p>
              <a:pPr marL="306004" indent="-306004">
                <a:spcBef>
                  <a:spcPts val="402"/>
                </a:spcBef>
                <a:spcAft>
                  <a:spcPts val="402"/>
                </a:spcAft>
                <a:buBlip>
                  <a:blip r:embed="rId2"/>
                </a:buBlip>
              </a:pPr>
              <a:r>
                <a:rPr lang="en-US" dirty="0" err="1">
                  <a:latin typeface="Segoe UI Light" panose="020B0502040204020203" pitchFamily="34" charset="0"/>
                  <a:cs typeface="Segoe UI Light" panose="020B0502040204020203" pitchFamily="34" charset="0"/>
                </a:rPr>
                <a:t>Thực</a:t>
              </a:r>
              <a:r>
                <a:rPr lang="en-US" dirty="0">
                  <a:latin typeface="Segoe UI Light" panose="020B0502040204020203" pitchFamily="34" charset="0"/>
                  <a:cs typeface="Segoe UI Light" panose="020B0502040204020203" pitchFamily="34" charset="0"/>
                </a:rPr>
                <a:t> </a:t>
              </a:r>
              <a:r>
                <a:rPr lang="en-US" dirty="0" err="1">
                  <a:latin typeface="Segoe UI Light" panose="020B0502040204020203" pitchFamily="34" charset="0"/>
                  <a:cs typeface="Segoe UI Light" panose="020B0502040204020203" pitchFamily="34" charset="0"/>
                </a:rPr>
                <a:t>hiện</a:t>
              </a:r>
              <a:r>
                <a:rPr lang="en-US" dirty="0">
                  <a:latin typeface="Segoe UI Light" panose="020B0502040204020203" pitchFamily="34" charset="0"/>
                  <a:cs typeface="Segoe UI Light" panose="020B0502040204020203" pitchFamily="34" charset="0"/>
                </a:rPr>
                <a:t> Ch</a:t>
              </a:r>
              <a:r>
                <a:rPr lang="vi-VN" dirty="0">
                  <a:latin typeface="Segoe UI Light" panose="020B0502040204020203" pitchFamily="34" charset="0"/>
                  <a:cs typeface="Segoe UI Light" panose="020B0502040204020203" pitchFamily="34" charset="0"/>
                </a:rPr>
                <a:t>ư</a:t>
              </a:r>
              <a:r>
                <a:rPr lang="en-US" dirty="0" err="1">
                  <a:latin typeface="Segoe UI Light" panose="020B0502040204020203" pitchFamily="34" charset="0"/>
                  <a:cs typeface="Segoe UI Light" panose="020B0502040204020203" pitchFamily="34" charset="0"/>
                </a:rPr>
                <a:t>ơng</a:t>
              </a:r>
              <a:r>
                <a:rPr lang="en-US" dirty="0">
                  <a:latin typeface="Segoe UI Light" panose="020B0502040204020203" pitchFamily="34" charset="0"/>
                  <a:cs typeface="Segoe UI Light" panose="020B0502040204020203" pitchFamily="34" charset="0"/>
                </a:rPr>
                <a:t> </a:t>
              </a:r>
              <a:r>
                <a:rPr lang="en-US" dirty="0" err="1">
                  <a:latin typeface="Segoe UI Light" panose="020B0502040204020203" pitchFamily="34" charset="0"/>
                  <a:cs typeface="Segoe UI Light" panose="020B0502040204020203" pitchFamily="34" charset="0"/>
                </a:rPr>
                <a:t>trình</a:t>
              </a:r>
              <a:r>
                <a:rPr lang="en-US" dirty="0">
                  <a:latin typeface="Segoe UI Light" panose="020B0502040204020203" pitchFamily="34" charset="0"/>
                  <a:cs typeface="Segoe UI Light" panose="020B0502040204020203" pitchFamily="34" charset="0"/>
                </a:rPr>
                <a:t> </a:t>
              </a:r>
              <a:r>
                <a:rPr lang="en-US" dirty="0" err="1">
                  <a:latin typeface="Segoe UI Light" panose="020B0502040204020203" pitchFamily="34" charset="0"/>
                  <a:cs typeface="Segoe UI Light" panose="020B0502040204020203" pitchFamily="34" charset="0"/>
                </a:rPr>
                <a:t>Tạo</a:t>
              </a:r>
              <a:r>
                <a:rPr lang="en-US" dirty="0">
                  <a:latin typeface="Segoe UI Light" panose="020B0502040204020203" pitchFamily="34" charset="0"/>
                  <a:cs typeface="Segoe UI Light" panose="020B0502040204020203" pitchFamily="34" charset="0"/>
                </a:rPr>
                <a:t> </a:t>
              </a:r>
              <a:r>
                <a:rPr lang="en-US" dirty="0" err="1">
                  <a:latin typeface="Segoe UI Light" panose="020B0502040204020203" pitchFamily="34" charset="0"/>
                  <a:cs typeface="Segoe UI Light" panose="020B0502040204020203" pitchFamily="34" charset="0"/>
                </a:rPr>
                <a:t>giá</a:t>
              </a:r>
              <a:r>
                <a:rPr lang="en-US" dirty="0">
                  <a:latin typeface="Segoe UI Light" panose="020B0502040204020203" pitchFamily="34" charset="0"/>
                  <a:cs typeface="Segoe UI Light" panose="020B0502040204020203" pitchFamily="34" charset="0"/>
                </a:rPr>
                <a:t> </a:t>
              </a:r>
              <a:r>
                <a:rPr lang="en-US" dirty="0" err="1">
                  <a:latin typeface="Segoe UI Light" panose="020B0502040204020203" pitchFamily="34" charset="0"/>
                  <a:cs typeface="Segoe UI Light" panose="020B0502040204020203" pitchFamily="34" charset="0"/>
                </a:rPr>
                <a:t>trị</a:t>
              </a:r>
              <a:r>
                <a:rPr lang="en-US" dirty="0">
                  <a:latin typeface="Segoe UI Light" panose="020B0502040204020203" pitchFamily="34" charset="0"/>
                  <a:cs typeface="Segoe UI Light" panose="020B0502040204020203" pitchFamily="34" charset="0"/>
                </a:rPr>
                <a:t> </a:t>
              </a:r>
              <a:r>
                <a:rPr lang="en-US" dirty="0" err="1">
                  <a:latin typeface="Segoe UI Light" panose="020B0502040204020203" pitchFamily="34" charset="0"/>
                  <a:cs typeface="Segoe UI Light" panose="020B0502040204020203" pitchFamily="34" charset="0"/>
                </a:rPr>
                <a:t>chung</a:t>
              </a:r>
              <a:r>
                <a:rPr lang="en-US" dirty="0">
                  <a:latin typeface="Segoe UI Light" panose="020B0502040204020203" pitchFamily="34" charset="0"/>
                  <a:cs typeface="Segoe UI Light" panose="020B0502040204020203" pitchFamily="34" charset="0"/>
                </a:rPr>
                <a:t> (CSV) </a:t>
              </a:r>
              <a:r>
                <a:rPr lang="en-US" dirty="0" err="1">
                  <a:latin typeface="Segoe UI Light" panose="020B0502040204020203" pitchFamily="34" charset="0"/>
                  <a:cs typeface="Segoe UI Light" panose="020B0502040204020203" pitchFamily="34" charset="0"/>
                </a:rPr>
                <a:t>nhằm</a:t>
              </a:r>
              <a:r>
                <a:rPr lang="en-US" dirty="0">
                  <a:latin typeface="Segoe UI Light" panose="020B0502040204020203" pitchFamily="34" charset="0"/>
                  <a:cs typeface="Segoe UI Light" panose="020B0502040204020203" pitchFamily="34" charset="0"/>
                </a:rPr>
                <a:t> </a:t>
              </a:r>
              <a:r>
                <a:rPr lang="en-US" dirty="0" err="1">
                  <a:latin typeface="Segoe UI Light" panose="020B0502040204020203" pitchFamily="34" charset="0"/>
                  <a:cs typeface="Segoe UI Light" panose="020B0502040204020203" pitchFamily="34" charset="0"/>
                </a:rPr>
                <a:t>cải</a:t>
              </a:r>
              <a:r>
                <a:rPr lang="en-US" dirty="0">
                  <a:latin typeface="Segoe UI Light" panose="020B0502040204020203" pitchFamily="34" charset="0"/>
                  <a:cs typeface="Segoe UI Light" panose="020B0502040204020203" pitchFamily="34" charset="0"/>
                </a:rPr>
                <a:t> </a:t>
              </a:r>
              <a:r>
                <a:rPr lang="en-US" dirty="0" err="1">
                  <a:latin typeface="Segoe UI Light" panose="020B0502040204020203" pitchFamily="34" charset="0"/>
                  <a:cs typeface="Segoe UI Light" panose="020B0502040204020203" pitchFamily="34" charset="0"/>
                </a:rPr>
                <a:t>thiện</a:t>
              </a:r>
              <a:r>
                <a:rPr lang="en-US" dirty="0">
                  <a:latin typeface="Segoe UI Light" panose="020B0502040204020203" pitchFamily="34" charset="0"/>
                  <a:cs typeface="Segoe UI Light" panose="020B0502040204020203" pitchFamily="34" charset="0"/>
                </a:rPr>
                <a:t> </a:t>
              </a:r>
              <a:r>
                <a:rPr lang="en-US" dirty="0" err="1">
                  <a:latin typeface="Segoe UI Light" panose="020B0502040204020203" pitchFamily="34" charset="0"/>
                  <a:cs typeface="Segoe UI Light" panose="020B0502040204020203" pitchFamily="34" charset="0"/>
                </a:rPr>
                <a:t>năng</a:t>
              </a:r>
              <a:r>
                <a:rPr lang="en-US" dirty="0">
                  <a:latin typeface="Segoe UI Light" panose="020B0502040204020203" pitchFamily="34" charset="0"/>
                  <a:cs typeface="Segoe UI Light" panose="020B0502040204020203" pitchFamily="34" charset="0"/>
                </a:rPr>
                <a:t> </a:t>
              </a:r>
              <a:r>
                <a:rPr lang="en-US" dirty="0" err="1">
                  <a:latin typeface="Segoe UI Light" panose="020B0502040204020203" pitchFamily="34" charset="0"/>
                  <a:cs typeface="Segoe UI Light" panose="020B0502040204020203" pitchFamily="34" charset="0"/>
                </a:rPr>
                <a:t>suất</a:t>
              </a:r>
              <a:r>
                <a:rPr lang="en-US" dirty="0">
                  <a:latin typeface="Segoe UI Light" panose="020B0502040204020203" pitchFamily="34" charset="0"/>
                  <a:cs typeface="Segoe UI Light" panose="020B0502040204020203" pitchFamily="34" charset="0"/>
                </a:rPr>
                <a:t> </a:t>
              </a:r>
              <a:r>
                <a:rPr lang="en-US" dirty="0" err="1">
                  <a:latin typeface="Segoe UI Light" panose="020B0502040204020203" pitchFamily="34" charset="0"/>
                  <a:cs typeface="Segoe UI Light" panose="020B0502040204020203" pitchFamily="34" charset="0"/>
                </a:rPr>
                <a:t>và</a:t>
              </a:r>
              <a:r>
                <a:rPr lang="en-US" dirty="0">
                  <a:latin typeface="Segoe UI Light" panose="020B0502040204020203" pitchFamily="34" charset="0"/>
                  <a:cs typeface="Segoe UI Light" panose="020B0502040204020203" pitchFamily="34" charset="0"/>
                </a:rPr>
                <a:t> </a:t>
              </a:r>
              <a:r>
                <a:rPr lang="en-US" dirty="0" err="1">
                  <a:latin typeface="Segoe UI Light" panose="020B0502040204020203" pitchFamily="34" charset="0"/>
                  <a:cs typeface="Segoe UI Light" panose="020B0502040204020203" pitchFamily="34" charset="0"/>
                </a:rPr>
                <a:t>chất</a:t>
              </a:r>
              <a:r>
                <a:rPr lang="en-US" dirty="0">
                  <a:latin typeface="Segoe UI Light" panose="020B0502040204020203" pitchFamily="34" charset="0"/>
                  <a:cs typeface="Segoe UI Light" panose="020B0502040204020203" pitchFamily="34" charset="0"/>
                </a:rPr>
                <a:t> l</a:t>
              </a:r>
              <a:r>
                <a:rPr lang="vi-VN" dirty="0">
                  <a:latin typeface="Segoe UI Light" panose="020B0502040204020203" pitchFamily="34" charset="0"/>
                  <a:cs typeface="Segoe UI Light" panose="020B0502040204020203" pitchFamily="34" charset="0"/>
                </a:rPr>
                <a:t>ư</a:t>
              </a:r>
              <a:r>
                <a:rPr lang="en-US" dirty="0" err="1">
                  <a:latin typeface="Segoe UI Light" panose="020B0502040204020203" pitchFamily="34" charset="0"/>
                  <a:cs typeface="Segoe UI Light" panose="020B0502040204020203" pitchFamily="34" charset="0"/>
                </a:rPr>
                <a:t>ợng</a:t>
              </a:r>
              <a:r>
                <a:rPr lang="en-US" dirty="0">
                  <a:latin typeface="Segoe UI Light" panose="020B0502040204020203" pitchFamily="34" charset="0"/>
                  <a:cs typeface="Segoe UI Light" panose="020B0502040204020203" pitchFamily="34" charset="0"/>
                </a:rPr>
                <a:t> </a:t>
              </a:r>
              <a:r>
                <a:rPr lang="en-US" dirty="0" err="1">
                  <a:latin typeface="Segoe UI Light" panose="020B0502040204020203" pitchFamily="34" charset="0"/>
                  <a:cs typeface="Segoe UI Light" panose="020B0502040204020203" pitchFamily="34" charset="0"/>
                </a:rPr>
                <a:t>Cà</a:t>
              </a:r>
              <a:r>
                <a:rPr lang="en-US" dirty="0">
                  <a:latin typeface="Segoe UI Light" panose="020B0502040204020203" pitchFamily="34" charset="0"/>
                  <a:cs typeface="Segoe UI Light" panose="020B0502040204020203" pitchFamily="34" charset="0"/>
                </a:rPr>
                <a:t> </a:t>
              </a:r>
              <a:r>
                <a:rPr lang="en-US" dirty="0" err="1">
                  <a:latin typeface="Segoe UI Light" panose="020B0502040204020203" pitchFamily="34" charset="0"/>
                  <a:cs typeface="Segoe UI Light" panose="020B0502040204020203" pitchFamily="34" charset="0"/>
                </a:rPr>
                <a:t>phê</a:t>
              </a:r>
              <a:r>
                <a:rPr lang="en-US" dirty="0">
                  <a:latin typeface="Segoe UI Light" panose="020B0502040204020203" pitchFamily="34" charset="0"/>
                  <a:cs typeface="Segoe UI Light" panose="020B0502040204020203" pitchFamily="34" charset="0"/>
                </a:rPr>
                <a:t> Việt Nam.</a:t>
              </a:r>
            </a:p>
            <a:p>
              <a:pPr marL="306004" indent="-306004">
                <a:spcBef>
                  <a:spcPts val="402"/>
                </a:spcBef>
                <a:spcAft>
                  <a:spcPts val="402"/>
                </a:spcAft>
                <a:buBlip>
                  <a:blip r:embed="rId2"/>
                </a:buBlip>
              </a:pPr>
              <a:r>
                <a:rPr lang="en-US" sz="1400" dirty="0">
                  <a:solidFill>
                    <a:srgbClr val="C00000"/>
                  </a:solidFill>
                  <a:latin typeface="Segoe UI Light" panose="020B0502040204020203" pitchFamily="34" charset="0"/>
                  <a:cs typeface="Segoe UI Light" panose="020B0502040204020203" pitchFamily="34" charset="0"/>
                </a:rPr>
                <a:t>Sustainable CSV</a:t>
              </a:r>
              <a:r>
                <a:rPr lang="en-US" sz="700" dirty="0">
                  <a:solidFill>
                    <a:srgbClr val="C00000"/>
                  </a:solidFill>
                  <a:latin typeface="Segoe UI Light" panose="020B0502040204020203" pitchFamily="34" charset="0"/>
                  <a:cs typeface="Segoe UI Light" panose="020B0502040204020203" pitchFamily="34" charset="0"/>
                </a:rPr>
                <a:t>(*)</a:t>
              </a:r>
              <a:r>
                <a:rPr lang="en-US" sz="1400" dirty="0">
                  <a:solidFill>
                    <a:srgbClr val="C00000"/>
                  </a:solidFill>
                  <a:latin typeface="Segoe UI Light" panose="020B0502040204020203" pitchFamily="34" charset="0"/>
                  <a:cs typeface="Segoe UI Light" panose="020B0502040204020203" pitchFamily="34" charset="0"/>
                </a:rPr>
                <a:t> to improve the productivity and quality of Vietnam coffee</a:t>
              </a:r>
            </a:p>
          </p:txBody>
        </p:sp>
        <p:pic>
          <p:nvPicPr>
            <p:cNvPr id="4098"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81949" y="1431141"/>
              <a:ext cx="2516711" cy="12227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173166" y="523850"/>
              <a:ext cx="3015876" cy="892552"/>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hemeClr val="accent2"/>
            </a:lnRef>
            <a:fillRef idx="3">
              <a:schemeClr val="accent2"/>
            </a:fillRef>
            <a:effectRef idx="3">
              <a:schemeClr val="accent2"/>
            </a:effectRef>
            <a:fontRef idx="minor">
              <a:schemeClr val="lt1"/>
            </a:fontRef>
          </p:style>
          <p:txBody>
            <a:bodyPr wrap="square" rtlCol="0">
              <a:spAutoFit/>
            </a:bodyPr>
            <a:lstStyle>
              <a:defPPr>
                <a:defRPr lang="en-US"/>
              </a:defPPr>
              <a:lvl1pPr algn="ctr">
                <a:defRPr sz="1350" b="1">
                  <a:solidFill>
                    <a:schemeClr val="bg1"/>
                  </a:solidFill>
                  <a:latin typeface="Arial (Body)"/>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sz="1800" dirty="0"/>
                <a:t>SẢN XUẤT </a:t>
              </a:r>
            </a:p>
            <a:p>
              <a:r>
                <a:rPr lang="en-US" sz="1800" dirty="0"/>
                <a:t>CÓ TRÁCH NHIỆM</a:t>
              </a:r>
            </a:p>
            <a:p>
              <a:r>
                <a:rPr lang="en-US" sz="1600" dirty="0"/>
                <a:t>RESPONSIBLE FARMING</a:t>
              </a:r>
              <a:endParaRPr lang="en-US" sz="1205" dirty="0"/>
            </a:p>
          </p:txBody>
        </p:sp>
        <p:pic>
          <p:nvPicPr>
            <p:cNvPr id="18" name="Picture 1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95416" y="5069003"/>
              <a:ext cx="1441280" cy="519379"/>
            </a:xfrm>
            <a:prstGeom prst="rect">
              <a:avLst/>
            </a:prstGeom>
          </p:spPr>
        </p:pic>
        <p:cxnSp>
          <p:nvCxnSpPr>
            <p:cNvPr id="5" name="Straight Arrow Connector 4"/>
            <p:cNvCxnSpPr>
              <a:cxnSpLocks/>
            </p:cNvCxnSpPr>
            <p:nvPr/>
          </p:nvCxnSpPr>
          <p:spPr>
            <a:xfrm flipV="1">
              <a:off x="3239682" y="2328809"/>
              <a:ext cx="519513" cy="914412"/>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a:cxnSpLocks/>
              <a:endCxn id="21" idx="1"/>
            </p:cNvCxnSpPr>
            <p:nvPr/>
          </p:nvCxnSpPr>
          <p:spPr>
            <a:xfrm flipV="1">
              <a:off x="3241183" y="2886179"/>
              <a:ext cx="578916" cy="36867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a:cxnSpLocks/>
              <a:endCxn id="22" idx="1"/>
            </p:cNvCxnSpPr>
            <p:nvPr/>
          </p:nvCxnSpPr>
          <p:spPr>
            <a:xfrm>
              <a:off x="3223338" y="3243221"/>
              <a:ext cx="596342" cy="38757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cxnSpLocks/>
            </p:cNvCxnSpPr>
            <p:nvPr/>
          </p:nvCxnSpPr>
          <p:spPr>
            <a:xfrm>
              <a:off x="3239682" y="3250710"/>
              <a:ext cx="527111" cy="923395"/>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2840583" y="4174105"/>
              <a:ext cx="937815" cy="998735"/>
            </a:xfrm>
            <a:prstGeom prst="rect">
              <a:avLst/>
            </a:prstGeom>
            <a:noFill/>
          </p:spPr>
          <p:txBody>
            <a:bodyPr wrap="square" rtlCol="0">
              <a:spAutoFit/>
            </a:bodyPr>
            <a:lstStyle/>
            <a:p>
              <a:r>
                <a:rPr lang="en-US" sz="5890" dirty="0">
                  <a:solidFill>
                    <a:schemeClr val="accent6">
                      <a:lumMod val="50000"/>
                    </a:schemeClr>
                  </a:solidFill>
                  <a:sym typeface="Wingdings" panose="05000000000000000000" pitchFamily="2" charset="2"/>
                </a:rPr>
                <a:t></a:t>
              </a:r>
              <a:endParaRPr lang="en-US" sz="5890" dirty="0">
                <a:solidFill>
                  <a:schemeClr val="accent6">
                    <a:lumMod val="50000"/>
                  </a:schemeClr>
                </a:solidFill>
              </a:endParaRPr>
            </a:p>
          </p:txBody>
        </p:sp>
      </p:grpSp>
      <p:grpSp>
        <p:nvGrpSpPr>
          <p:cNvPr id="7" name="Group 6">
            <a:extLst>
              <a:ext uri="{FF2B5EF4-FFF2-40B4-BE49-F238E27FC236}">
                <a16:creationId xmlns:a16="http://schemas.microsoft.com/office/drawing/2014/main" id="{5CE85DAC-E7B9-4BB5-87D6-ED345B865A88}"/>
              </a:ext>
            </a:extLst>
          </p:cNvPr>
          <p:cNvGrpSpPr/>
          <p:nvPr/>
        </p:nvGrpSpPr>
        <p:grpSpPr>
          <a:xfrm>
            <a:off x="3683117" y="312430"/>
            <a:ext cx="7600367" cy="1103972"/>
            <a:chOff x="3683117" y="312430"/>
            <a:chExt cx="7600367" cy="1103972"/>
          </a:xfrm>
        </p:grpSpPr>
        <p:pic>
          <p:nvPicPr>
            <p:cNvPr id="29" name="Picture 28">
              <a:extLst>
                <a:ext uri="{FF2B5EF4-FFF2-40B4-BE49-F238E27FC236}">
                  <a16:creationId xmlns:a16="http://schemas.microsoft.com/office/drawing/2014/main" id="{FDC21A0F-0D30-4D60-9D14-8031E755E4D5}"/>
                </a:ext>
              </a:extLst>
            </p:cNvPr>
            <p:cNvPicPr>
              <a:picLocks noChangeAspect="1"/>
            </p:cNvPicPr>
            <p:nvPr/>
          </p:nvPicPr>
          <p:blipFill>
            <a:blip r:embed="rId5"/>
            <a:stretch>
              <a:fillRect/>
            </a:stretch>
          </p:blipFill>
          <p:spPr>
            <a:xfrm>
              <a:off x="3683117" y="312430"/>
              <a:ext cx="5735638" cy="1103972"/>
            </a:xfrm>
            <a:prstGeom prst="rect">
              <a:avLst/>
            </a:prstGeom>
          </p:spPr>
        </p:pic>
        <p:pic>
          <p:nvPicPr>
            <p:cNvPr id="32" name="Picture 31">
              <a:extLst>
                <a:ext uri="{FF2B5EF4-FFF2-40B4-BE49-F238E27FC236}">
                  <a16:creationId xmlns:a16="http://schemas.microsoft.com/office/drawing/2014/main" id="{6C04BCF4-65AD-4720-AF37-92C5018DA6D8}"/>
                </a:ext>
              </a:extLst>
            </p:cNvPr>
            <p:cNvPicPr>
              <a:picLocks noChangeAspect="1"/>
            </p:cNvPicPr>
            <p:nvPr/>
          </p:nvPicPr>
          <p:blipFill>
            <a:blip r:embed="rId6"/>
            <a:stretch>
              <a:fillRect/>
            </a:stretch>
          </p:blipFill>
          <p:spPr>
            <a:xfrm>
              <a:off x="9265771" y="696544"/>
              <a:ext cx="2017713" cy="634419"/>
            </a:xfrm>
            <a:prstGeom prst="rect">
              <a:avLst/>
            </a:prstGeom>
          </p:spPr>
        </p:pic>
      </p:grpSp>
      <p:pic>
        <p:nvPicPr>
          <p:cNvPr id="20" name="Picture 19">
            <a:extLst>
              <a:ext uri="{FF2B5EF4-FFF2-40B4-BE49-F238E27FC236}">
                <a16:creationId xmlns:a16="http://schemas.microsoft.com/office/drawing/2014/main" id="{204B6EBF-4D5A-412C-ACA5-B1EA1C0AF0A9}"/>
              </a:ext>
            </a:extLst>
          </p:cNvPr>
          <p:cNvPicPr>
            <a:picLocks noChangeAspect="1"/>
          </p:cNvPicPr>
          <p:nvPr/>
        </p:nvPicPr>
        <p:blipFill>
          <a:blip r:embed="rId7"/>
          <a:stretch>
            <a:fillRect/>
          </a:stretch>
        </p:blipFill>
        <p:spPr>
          <a:xfrm>
            <a:off x="10112031" y="4298406"/>
            <a:ext cx="2064318" cy="1827742"/>
          </a:xfrm>
          <a:prstGeom prst="rect">
            <a:avLst/>
          </a:prstGeom>
        </p:spPr>
      </p:pic>
      <p:sp>
        <p:nvSpPr>
          <p:cNvPr id="38" name="TextBox 37"/>
          <p:cNvSpPr txBox="1"/>
          <p:nvPr/>
        </p:nvSpPr>
        <p:spPr>
          <a:xfrm>
            <a:off x="9838067" y="2404860"/>
            <a:ext cx="2338282" cy="1815882"/>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defPPr>
              <a:defRPr lang="en-US"/>
            </a:defPPr>
            <a:lvl1pPr>
              <a:defRPr sz="1350" b="1">
                <a:solidFill>
                  <a:schemeClr val="bg1"/>
                </a:solidFill>
                <a:latin typeface="Arial (Body)"/>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sz="1600" dirty="0">
                <a:latin typeface="Segoe UI Light" panose="020B0502040204020203" pitchFamily="34" charset="0"/>
                <a:cs typeface="Segoe UI Light" panose="020B0502040204020203" pitchFamily="34" charset="0"/>
              </a:rPr>
              <a:t>TĂNG NĂNG SUẤT, CHÂT L</a:t>
            </a:r>
            <a:r>
              <a:rPr lang="vi-VN" sz="1600" dirty="0">
                <a:latin typeface="Segoe UI Light" panose="020B0502040204020203" pitchFamily="34" charset="0"/>
                <a:cs typeface="Segoe UI Light" panose="020B0502040204020203" pitchFamily="34" charset="0"/>
              </a:rPr>
              <a:t>Ư</a:t>
            </a:r>
            <a:r>
              <a:rPr lang="en-US" sz="1600" dirty="0">
                <a:latin typeface="Segoe UI Light" panose="020B0502040204020203" pitchFamily="34" charset="0"/>
                <a:cs typeface="Segoe UI Light" panose="020B0502040204020203" pitchFamily="34" charset="0"/>
              </a:rPr>
              <a:t>ỢNG VÀ THU NHẬP CHO NÔNG DÂN</a:t>
            </a:r>
          </a:p>
          <a:p>
            <a:r>
              <a:rPr lang="en-US" sz="1600" dirty="0">
                <a:solidFill>
                  <a:srgbClr val="C00000"/>
                </a:solidFill>
                <a:latin typeface="Segoe UI Light" panose="020B0502040204020203" pitchFamily="34" charset="0"/>
                <a:cs typeface="Segoe UI Light" panose="020B0502040204020203" pitchFamily="34" charset="0"/>
              </a:rPr>
              <a:t>INCREASE GC QUALITY, </a:t>
            </a:r>
          </a:p>
          <a:p>
            <a:r>
              <a:rPr lang="en-US" sz="1600" dirty="0">
                <a:solidFill>
                  <a:srgbClr val="C00000"/>
                </a:solidFill>
                <a:latin typeface="Segoe UI Light" panose="020B0502040204020203" pitchFamily="34" charset="0"/>
                <a:cs typeface="Segoe UI Light" panose="020B0502040204020203" pitchFamily="34" charset="0"/>
              </a:rPr>
              <a:t>PRODUCTIVITY</a:t>
            </a:r>
          </a:p>
          <a:p>
            <a:r>
              <a:rPr lang="en-US" sz="1600" dirty="0">
                <a:solidFill>
                  <a:srgbClr val="C00000"/>
                </a:solidFill>
                <a:latin typeface="Segoe UI Light" panose="020B0502040204020203" pitchFamily="34" charset="0"/>
                <a:cs typeface="Segoe UI Light" panose="020B0502040204020203" pitchFamily="34" charset="0"/>
              </a:rPr>
              <a:t>&amp; INCOME FOR</a:t>
            </a:r>
          </a:p>
          <a:p>
            <a:r>
              <a:rPr lang="en-US" sz="1600" dirty="0">
                <a:solidFill>
                  <a:srgbClr val="C00000"/>
                </a:solidFill>
                <a:latin typeface="Segoe UI Light" panose="020B0502040204020203" pitchFamily="34" charset="0"/>
                <a:cs typeface="Segoe UI Light" panose="020B0502040204020203" pitchFamily="34" charset="0"/>
              </a:rPr>
              <a:t>FARMERS</a:t>
            </a:r>
          </a:p>
        </p:txBody>
      </p:sp>
    </p:spTree>
    <p:extLst>
      <p:ext uri="{BB962C8B-B14F-4D97-AF65-F5344CB8AC3E}">
        <p14:creationId xmlns:p14="http://schemas.microsoft.com/office/powerpoint/2010/main" val="3132641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75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wipe(left)">
                                      <p:cBhvr>
                                        <p:cTn id="12" dur="5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wipe(left)">
                                      <p:cBhvr>
                                        <p:cTn id="17" dur="500"/>
                                        <p:tgtEl>
                                          <p:spTgt spid="2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wipe(left)">
                                      <p:cBhvr>
                                        <p:cTn id="22" dur="500"/>
                                        <p:tgtEl>
                                          <p:spTgt spid="22"/>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4"/>
                                        </p:tgtEl>
                                        <p:attrNameLst>
                                          <p:attrName>style.visibility</p:attrName>
                                        </p:attrNameLst>
                                      </p:cBhvr>
                                      <p:to>
                                        <p:strVal val="visible"/>
                                      </p:to>
                                    </p:set>
                                    <p:animEffect transition="in" filter="wipe(left)">
                                      <p:cBhvr>
                                        <p:cTn id="27" dur="500"/>
                                        <p:tgtEl>
                                          <p:spTgt spid="24"/>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7"/>
                                        </p:tgtEl>
                                        <p:attrNameLst>
                                          <p:attrName>style.visibility</p:attrName>
                                        </p:attrNameLst>
                                      </p:cBhvr>
                                      <p:to>
                                        <p:strVal val="visible"/>
                                      </p:to>
                                    </p:set>
                                    <p:animEffect transition="in" filter="wipe(left)">
                                      <p:cBhvr>
                                        <p:cTn id="32" dur="500"/>
                                        <p:tgtEl>
                                          <p:spTgt spid="27"/>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38"/>
                                        </p:tgtEl>
                                        <p:attrNameLst>
                                          <p:attrName>style.visibility</p:attrName>
                                        </p:attrNameLst>
                                      </p:cBhvr>
                                      <p:to>
                                        <p:strVal val="visible"/>
                                      </p:to>
                                    </p:set>
                                    <p:animEffect transition="in" filter="wipe(left)">
                                      <p:cBhvr>
                                        <p:cTn id="37" dur="500"/>
                                        <p:tgtEl>
                                          <p:spTgt spid="38"/>
                                        </p:tgtEl>
                                      </p:cBhvr>
                                    </p:animEffect>
                                  </p:childTnLst>
                                </p:cTn>
                              </p:par>
                              <p:par>
                                <p:cTn id="38" presetID="22" presetClass="entr" presetSubtype="1" fill="hold" grpId="0" nodeType="withEffect">
                                  <p:stCondLst>
                                    <p:cond delay="0"/>
                                  </p:stCondLst>
                                  <p:childTnLst>
                                    <p:set>
                                      <p:cBhvr>
                                        <p:cTn id="39" dur="1" fill="hold">
                                          <p:stCondLst>
                                            <p:cond delay="0"/>
                                          </p:stCondLst>
                                        </p:cTn>
                                        <p:tgtEl>
                                          <p:spTgt spid="3"/>
                                        </p:tgtEl>
                                        <p:attrNameLst>
                                          <p:attrName>style.visibility</p:attrName>
                                        </p:attrNameLst>
                                      </p:cBhvr>
                                      <p:to>
                                        <p:strVal val="visible"/>
                                      </p:to>
                                    </p:set>
                                    <p:animEffect transition="in" filter="wipe(up)">
                                      <p:cBhvr>
                                        <p:cTn id="4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1" grpId="0" animBg="1"/>
      <p:bldP spid="22" grpId="0" animBg="1"/>
      <p:bldP spid="23" grpId="0" animBg="1"/>
      <p:bldP spid="24" grpId="0" animBg="1"/>
      <p:bldP spid="27" grpId="0" animBg="1"/>
      <p:bldP spid="38"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Line 19"/>
          <p:cNvSpPr>
            <a:spLocks noChangeShapeType="1"/>
          </p:cNvSpPr>
          <p:nvPr/>
        </p:nvSpPr>
        <p:spPr bwMode="auto">
          <a:xfrm>
            <a:off x="5615774" y="3921213"/>
            <a:ext cx="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sz="1606"/>
          </a:p>
        </p:txBody>
      </p:sp>
      <p:sp>
        <p:nvSpPr>
          <p:cNvPr id="7" name="Text Box 18"/>
          <p:cNvSpPr txBox="1">
            <a:spLocks noChangeArrowheads="1"/>
          </p:cNvSpPr>
          <p:nvPr/>
        </p:nvSpPr>
        <p:spPr bwMode="auto">
          <a:xfrm>
            <a:off x="8684842" y="3246773"/>
            <a:ext cx="3444550" cy="873380"/>
          </a:xfrm>
          <a:prstGeom prst="rect">
            <a:avLst/>
          </a:prstGeom>
          <a:ln>
            <a:headEnd/>
            <a:tailEnd/>
          </a:ln>
          <a:extLst/>
        </p:spPr>
        <p:style>
          <a:lnRef idx="3">
            <a:schemeClr val="lt1"/>
          </a:lnRef>
          <a:fillRef idx="1">
            <a:schemeClr val="accent6"/>
          </a:fillRef>
          <a:effectRef idx="1">
            <a:schemeClr val="accent6"/>
          </a:effectRef>
          <a:fontRef idx="minor">
            <a:schemeClr val="lt1"/>
          </a:fontRef>
        </p:style>
        <p:txBody>
          <a:bodyPr lIns="160625" tIns="32125" rIns="32125" bIns="32125" anchor="ctr"/>
          <a:lstStyle>
            <a:defPPr>
              <a:defRPr lang="en-US"/>
            </a:defPPr>
            <a:lvl1pPr>
              <a:spcAft>
                <a:spcPct val="20000"/>
              </a:spcAft>
              <a:defRPr>
                <a:solidFill>
                  <a:schemeClr val="bg1"/>
                </a:solidFill>
                <a:cs typeface="Arial" panose="020B0604020202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ltLang="en-US" sz="1606" u="sng" dirty="0" err="1">
                <a:latin typeface="Segoe UI Light" panose="020B0502040204020203" pitchFamily="34" charset="0"/>
                <a:cs typeface="Segoe UI Light" panose="020B0502040204020203" pitchFamily="34" charset="0"/>
              </a:rPr>
              <a:t>Tổng</a:t>
            </a:r>
            <a:r>
              <a:rPr lang="en-US" altLang="en-US" sz="1606" u="sng" dirty="0">
                <a:latin typeface="Segoe UI Light" panose="020B0502040204020203" pitchFamily="34" charset="0"/>
                <a:cs typeface="Segoe UI Light" panose="020B0502040204020203" pitchFamily="34" charset="0"/>
              </a:rPr>
              <a:t> - Total</a:t>
            </a:r>
            <a:r>
              <a:rPr lang="en-US" altLang="en-US" sz="1606" dirty="0">
                <a:latin typeface="Segoe UI Light" panose="020B0502040204020203" pitchFamily="34" charset="0"/>
                <a:cs typeface="Segoe UI Light" panose="020B0502040204020203" pitchFamily="34" charset="0"/>
              </a:rPr>
              <a:t>:  </a:t>
            </a:r>
          </a:p>
          <a:p>
            <a:r>
              <a:rPr lang="en-US" altLang="en-US" sz="1606" dirty="0">
                <a:latin typeface="Segoe UI Light" panose="020B0502040204020203" pitchFamily="34" charset="0"/>
                <a:cs typeface="Segoe UI Light" panose="020B0502040204020203" pitchFamily="34" charset="0"/>
              </a:rPr>
              <a:t>559,200 ha  Robusta</a:t>
            </a:r>
          </a:p>
          <a:p>
            <a:r>
              <a:rPr lang="en-US" altLang="en-US" sz="1606" dirty="0">
                <a:latin typeface="Segoe UI Light" panose="020B0502040204020203" pitchFamily="34" charset="0"/>
                <a:cs typeface="Segoe UI Light" panose="020B0502040204020203" pitchFamily="34" charset="0"/>
              </a:rPr>
              <a:t>1,132,000 </a:t>
            </a:r>
            <a:r>
              <a:rPr lang="en-US" sz="1606" noProof="1">
                <a:latin typeface="Segoe UI Light" panose="020B0502040204020203" pitchFamily="34" charset="0"/>
                <a:cs typeface="Segoe UI Light" panose="020B0502040204020203" pitchFamily="34" charset="0"/>
              </a:rPr>
              <a:t>tons </a:t>
            </a:r>
            <a:endParaRPr lang="en-US" altLang="en-US" sz="1606" dirty="0">
              <a:latin typeface="Segoe UI Light" panose="020B0502040204020203" pitchFamily="34" charset="0"/>
              <a:cs typeface="Segoe UI Light" panose="020B0502040204020203" pitchFamily="34" charset="0"/>
            </a:endParaRPr>
          </a:p>
        </p:txBody>
      </p:sp>
      <p:sp>
        <p:nvSpPr>
          <p:cNvPr id="8" name="Rectangle 7"/>
          <p:cNvSpPr>
            <a:spLocks noChangeArrowheads="1"/>
          </p:cNvSpPr>
          <p:nvPr/>
        </p:nvSpPr>
        <p:spPr bwMode="gray">
          <a:xfrm>
            <a:off x="2169083" y="205964"/>
            <a:ext cx="6422467" cy="651583"/>
          </a:xfrm>
          <a:prstGeom prst="rect">
            <a:avLst/>
          </a:prstGeom>
          <a:noFill/>
          <a:ln>
            <a:noFill/>
            <a:headEnd/>
            <a:tailEnd/>
          </a:ln>
        </p:spPr>
        <p:style>
          <a:lnRef idx="2">
            <a:schemeClr val="accent2"/>
          </a:lnRef>
          <a:fillRef idx="1">
            <a:schemeClr val="lt1"/>
          </a:fillRef>
          <a:effectRef idx="0">
            <a:schemeClr val="accent2"/>
          </a:effectRef>
          <a:fontRef idx="minor">
            <a:schemeClr val="dk1"/>
          </a:fontRef>
        </p:style>
        <p:txBody>
          <a:bodyPr lIns="160625" tIns="32125" rIns="32125" bIns="32125" anchor="ctr"/>
          <a:lstStyle/>
          <a:p>
            <a:pPr algn="ctr">
              <a:spcAft>
                <a:spcPct val="20000"/>
              </a:spcAft>
            </a:pPr>
            <a:r>
              <a:rPr lang="en-US" sz="1785" b="1" noProof="1">
                <a:solidFill>
                  <a:schemeClr val="tx1"/>
                </a:solidFill>
                <a:effectLst>
                  <a:outerShdw blurRad="38100" dist="38100" dir="2700000" algn="tl">
                    <a:srgbClr val="000000">
                      <a:alpha val="43137"/>
                    </a:srgbClr>
                  </a:outerShdw>
                </a:effectLst>
                <a:latin typeface="Segoe UI" panose="020B0502040204020203" pitchFamily="34" charset="0"/>
                <a:cs typeface="Segoe UI" panose="020B0502040204020203" pitchFamily="34" charset="0"/>
              </a:rPr>
              <a:t>Vùng triển khai Nescafe Plan tại Tây Nguyên </a:t>
            </a:r>
          </a:p>
          <a:p>
            <a:pPr algn="ctr">
              <a:spcAft>
                <a:spcPct val="20000"/>
              </a:spcAft>
            </a:pPr>
            <a:r>
              <a:rPr lang="en-US" sz="1785" noProof="1">
                <a:solidFill>
                  <a:srgbClr val="C00000"/>
                </a:solidFill>
                <a:latin typeface="Segoe UI" panose="020B0502040204020203" pitchFamily="34" charset="0"/>
                <a:cs typeface="Segoe UI" panose="020B0502040204020203" pitchFamily="34" charset="0"/>
              </a:rPr>
              <a:t>Nescafe Plan Site in the Central Highlands Regions</a:t>
            </a:r>
          </a:p>
        </p:txBody>
      </p:sp>
      <p:sp>
        <p:nvSpPr>
          <p:cNvPr id="9" name="Rectangle 8"/>
          <p:cNvSpPr>
            <a:spLocks noChangeArrowheads="1"/>
          </p:cNvSpPr>
          <p:nvPr/>
        </p:nvSpPr>
        <p:spPr bwMode="gray">
          <a:xfrm>
            <a:off x="10669566" y="2319414"/>
            <a:ext cx="1366133" cy="509984"/>
          </a:xfrm>
          <a:prstGeom prst="rect">
            <a:avLst/>
          </a:prstGeom>
          <a:gradFill rotWithShape="1">
            <a:gsLst>
              <a:gs pos="0">
                <a:srgbClr val="8FB9E6"/>
              </a:gs>
              <a:gs pos="100000">
                <a:srgbClr val="2A79D0"/>
              </a:gs>
            </a:gsLst>
            <a:lin ang="0" scaled="1"/>
          </a:gradFill>
          <a:ln w="12700">
            <a:solidFill>
              <a:srgbClr val="DDDDDD"/>
            </a:solidFill>
            <a:miter lim="800000"/>
            <a:headEnd/>
            <a:tailEnd/>
          </a:ln>
          <a:effectLst>
            <a:glow rad="101600">
              <a:schemeClr val="accent6">
                <a:satMod val="175000"/>
                <a:alpha val="40000"/>
              </a:schemeClr>
            </a:glow>
            <a:outerShdw dist="53882" dir="2700000" algn="ctr" rotWithShape="0">
              <a:srgbClr val="808080">
                <a:alpha val="50000"/>
              </a:srgbClr>
            </a:outerShdw>
          </a:effectLst>
        </p:spPr>
        <p:txBody>
          <a:bodyPr lIns="160625" tIns="32125" rIns="32125" bIns="32125" anchor="ctr"/>
          <a:lstStyle/>
          <a:p>
            <a:pPr>
              <a:spcAft>
                <a:spcPct val="20000"/>
              </a:spcAft>
            </a:pPr>
            <a:r>
              <a:rPr lang="en-US" sz="1785" noProof="1">
                <a:solidFill>
                  <a:schemeClr val="bg1"/>
                </a:solidFill>
                <a:latin typeface="Segoe UI Light" panose="020B0502040204020203" pitchFamily="34" charset="0"/>
                <a:cs typeface="Segoe UI Light" panose="020B0502040204020203" pitchFamily="34" charset="0"/>
              </a:rPr>
              <a:t>Arabica</a:t>
            </a:r>
          </a:p>
        </p:txBody>
      </p:sp>
      <p:sp>
        <p:nvSpPr>
          <p:cNvPr id="10" name="Rectangle 9"/>
          <p:cNvSpPr>
            <a:spLocks noChangeArrowheads="1"/>
          </p:cNvSpPr>
          <p:nvPr/>
        </p:nvSpPr>
        <p:spPr bwMode="gray">
          <a:xfrm>
            <a:off x="10614988" y="146420"/>
            <a:ext cx="1335652" cy="509984"/>
          </a:xfrm>
          <a:prstGeom prst="rect">
            <a:avLst/>
          </a:prstGeom>
          <a:gradFill rotWithShape="1">
            <a:gsLst>
              <a:gs pos="0">
                <a:srgbClr val="8FB9E6"/>
              </a:gs>
              <a:gs pos="100000">
                <a:srgbClr val="2A79D0"/>
              </a:gs>
            </a:gsLst>
            <a:lin ang="0" scaled="1"/>
          </a:gradFill>
          <a:ln w="12700">
            <a:solidFill>
              <a:srgbClr val="DDDDDD"/>
            </a:solidFill>
            <a:miter lim="800000"/>
            <a:headEnd/>
            <a:tailEnd/>
          </a:ln>
          <a:effectLst>
            <a:glow rad="101600">
              <a:schemeClr val="accent6">
                <a:satMod val="175000"/>
                <a:alpha val="40000"/>
              </a:schemeClr>
            </a:glow>
            <a:outerShdw dist="53882" dir="2700000" algn="ctr" rotWithShape="0">
              <a:srgbClr val="808080">
                <a:alpha val="50000"/>
              </a:srgbClr>
            </a:outerShdw>
          </a:effectLst>
        </p:spPr>
        <p:txBody>
          <a:bodyPr lIns="160625" tIns="32125" rIns="32125" bIns="32125" anchor="ctr"/>
          <a:lstStyle/>
          <a:p>
            <a:pPr>
              <a:spcAft>
                <a:spcPct val="20000"/>
              </a:spcAft>
            </a:pPr>
            <a:r>
              <a:rPr lang="en-US" sz="1785" noProof="1">
                <a:solidFill>
                  <a:schemeClr val="bg1"/>
                </a:solidFill>
                <a:latin typeface="Segoe UI Light" panose="020B0502040204020203" pitchFamily="34" charset="0"/>
                <a:cs typeface="Segoe UI Light" panose="020B0502040204020203" pitchFamily="34" charset="0"/>
              </a:rPr>
              <a:t>Robusta</a:t>
            </a:r>
          </a:p>
        </p:txBody>
      </p:sp>
      <p:sp>
        <p:nvSpPr>
          <p:cNvPr id="12" name="Rectangle 11"/>
          <p:cNvSpPr>
            <a:spLocks noChangeArrowheads="1"/>
          </p:cNvSpPr>
          <p:nvPr/>
        </p:nvSpPr>
        <p:spPr bwMode="gray">
          <a:xfrm>
            <a:off x="8684844" y="2784369"/>
            <a:ext cx="3444550" cy="442827"/>
          </a:xfrm>
          <a:prstGeom prst="rect">
            <a:avLst/>
          </a:prstGeom>
          <a:ln>
            <a:headEnd/>
            <a:tailEnd/>
          </a:ln>
        </p:spPr>
        <p:style>
          <a:lnRef idx="3">
            <a:schemeClr val="lt1"/>
          </a:lnRef>
          <a:fillRef idx="1">
            <a:schemeClr val="accent6"/>
          </a:fillRef>
          <a:effectRef idx="1">
            <a:schemeClr val="accent6"/>
          </a:effectRef>
          <a:fontRef idx="minor">
            <a:schemeClr val="lt1"/>
          </a:fontRef>
        </p:style>
        <p:txBody>
          <a:bodyPr lIns="160625" tIns="32125" rIns="32125" bIns="32125" anchor="ctr"/>
          <a:lstStyle/>
          <a:p>
            <a:pPr>
              <a:spcAft>
                <a:spcPct val="20000"/>
              </a:spcAft>
            </a:pPr>
            <a:r>
              <a:rPr lang="vi-VN" sz="1428" noProof="1">
                <a:solidFill>
                  <a:srgbClr val="C00000"/>
                </a:solidFill>
                <a:latin typeface="Segoe UI Light" panose="020B0502040204020203" pitchFamily="34" charset="0"/>
                <a:cs typeface="Segoe UI Light" panose="020B0502040204020203" pitchFamily="34" charset="0"/>
              </a:rPr>
              <a:t>Lâm Đồng: </a:t>
            </a:r>
            <a:r>
              <a:rPr lang="en-US" sz="1428" noProof="1">
                <a:solidFill>
                  <a:srgbClr val="C00000"/>
                </a:solidFill>
                <a:latin typeface="Segoe UI Light" panose="020B0502040204020203" pitchFamily="34" charset="0"/>
                <a:cs typeface="Segoe UI Light" panose="020B0502040204020203" pitchFamily="34" charset="0"/>
              </a:rPr>
              <a:t>20</a:t>
            </a:r>
            <a:r>
              <a:rPr lang="vi-VN" sz="1428" noProof="1">
                <a:solidFill>
                  <a:srgbClr val="C00000"/>
                </a:solidFill>
                <a:latin typeface="Segoe UI Light" panose="020B0502040204020203" pitchFamily="34" charset="0"/>
                <a:cs typeface="Segoe UI Light" panose="020B0502040204020203" pitchFamily="34" charset="0"/>
              </a:rPr>
              <a:t>.</a:t>
            </a:r>
            <a:r>
              <a:rPr lang="en-US" sz="1428" noProof="1">
                <a:solidFill>
                  <a:srgbClr val="C00000"/>
                </a:solidFill>
                <a:latin typeface="Segoe UI Light" panose="020B0502040204020203" pitchFamily="34" charset="0"/>
                <a:cs typeface="Segoe UI Light" panose="020B0502040204020203" pitchFamily="34" charset="0"/>
              </a:rPr>
              <a:t>0</a:t>
            </a:r>
            <a:r>
              <a:rPr lang="vi-VN" sz="1428" noProof="1">
                <a:solidFill>
                  <a:srgbClr val="C00000"/>
                </a:solidFill>
                <a:latin typeface="Segoe UI Light" panose="020B0502040204020203" pitchFamily="34" charset="0"/>
                <a:cs typeface="Segoe UI Light" panose="020B0502040204020203" pitchFamily="34" charset="0"/>
              </a:rPr>
              <a:t>00 ha – </a:t>
            </a:r>
            <a:r>
              <a:rPr lang="en-US" sz="1428" noProof="1">
                <a:solidFill>
                  <a:srgbClr val="C00000"/>
                </a:solidFill>
                <a:latin typeface="Segoe UI Light" panose="020B0502040204020203" pitchFamily="34" charset="0"/>
                <a:cs typeface="Segoe UI Light" panose="020B0502040204020203" pitchFamily="34" charset="0"/>
              </a:rPr>
              <a:t>25</a:t>
            </a:r>
            <a:r>
              <a:rPr lang="vi-VN" sz="1428" noProof="1">
                <a:solidFill>
                  <a:srgbClr val="C00000"/>
                </a:solidFill>
                <a:latin typeface="Segoe UI Light" panose="020B0502040204020203" pitchFamily="34" charset="0"/>
                <a:cs typeface="Segoe UI Light" panose="020B0502040204020203" pitchFamily="34" charset="0"/>
              </a:rPr>
              <a:t>.000 </a:t>
            </a:r>
            <a:r>
              <a:rPr lang="en-US" sz="1428" noProof="1">
                <a:solidFill>
                  <a:srgbClr val="C00000"/>
                </a:solidFill>
                <a:latin typeface="Segoe UI Light" panose="020B0502040204020203" pitchFamily="34" charset="0"/>
                <a:cs typeface="Segoe UI Light" panose="020B0502040204020203" pitchFamily="34" charset="0"/>
              </a:rPr>
              <a:t>tons</a:t>
            </a:r>
            <a:endParaRPr lang="vi-VN" sz="1428" noProof="1">
              <a:solidFill>
                <a:srgbClr val="C00000"/>
              </a:solidFill>
              <a:latin typeface="Segoe UI Light" panose="020B0502040204020203" pitchFamily="34" charset="0"/>
              <a:cs typeface="Segoe UI Light" panose="020B0502040204020203" pitchFamily="34" charset="0"/>
            </a:endParaRPr>
          </a:p>
        </p:txBody>
      </p:sp>
      <p:sp>
        <p:nvSpPr>
          <p:cNvPr id="13" name="Rectangle 12"/>
          <p:cNvSpPr>
            <a:spLocks noChangeArrowheads="1"/>
          </p:cNvSpPr>
          <p:nvPr/>
        </p:nvSpPr>
        <p:spPr bwMode="gray">
          <a:xfrm>
            <a:off x="8684843" y="687337"/>
            <a:ext cx="3444550" cy="1394055"/>
          </a:xfrm>
          <a:prstGeom prst="rect">
            <a:avLst/>
          </a:prstGeom>
          <a:ln>
            <a:headEnd/>
            <a:tailEnd/>
          </a:ln>
        </p:spPr>
        <p:style>
          <a:lnRef idx="3">
            <a:schemeClr val="lt1"/>
          </a:lnRef>
          <a:fillRef idx="1">
            <a:schemeClr val="accent6"/>
          </a:fillRef>
          <a:effectRef idx="1">
            <a:schemeClr val="accent6"/>
          </a:effectRef>
          <a:fontRef idx="minor">
            <a:schemeClr val="lt1"/>
          </a:fontRef>
        </p:style>
        <p:txBody>
          <a:bodyPr lIns="160625" tIns="32125" rIns="32125" bIns="32125" anchor="ctr"/>
          <a:lstStyle/>
          <a:p>
            <a:pPr>
              <a:spcAft>
                <a:spcPct val="20000"/>
              </a:spcAft>
            </a:pPr>
            <a:r>
              <a:rPr lang="nb-NO" sz="1428" noProof="1">
                <a:solidFill>
                  <a:srgbClr val="C00000"/>
                </a:solidFill>
                <a:latin typeface="Segoe UI Light" panose="020B0502040204020203" pitchFamily="34" charset="0"/>
                <a:cs typeface="Segoe UI Light" panose="020B0502040204020203" pitchFamily="34" charset="0"/>
              </a:rPr>
              <a:t>Kon Tum: 14.000 ha – 30.000 </a:t>
            </a:r>
            <a:r>
              <a:rPr lang="en-US" sz="1428" noProof="1">
                <a:solidFill>
                  <a:srgbClr val="C00000"/>
                </a:solidFill>
                <a:latin typeface="Segoe UI Light" panose="020B0502040204020203" pitchFamily="34" charset="0"/>
                <a:cs typeface="Segoe UI Light" panose="020B0502040204020203" pitchFamily="34" charset="0"/>
              </a:rPr>
              <a:t>tons</a:t>
            </a:r>
            <a:endParaRPr lang="nb-NO" sz="1428" noProof="1">
              <a:solidFill>
                <a:srgbClr val="C00000"/>
              </a:solidFill>
              <a:latin typeface="Segoe UI Light" panose="020B0502040204020203" pitchFamily="34" charset="0"/>
              <a:cs typeface="Segoe UI Light" panose="020B0502040204020203" pitchFamily="34" charset="0"/>
            </a:endParaRPr>
          </a:p>
          <a:p>
            <a:pPr>
              <a:spcAft>
                <a:spcPct val="20000"/>
              </a:spcAft>
            </a:pPr>
            <a:r>
              <a:rPr lang="nb-NO" sz="1428" noProof="1">
                <a:solidFill>
                  <a:srgbClr val="C00000"/>
                </a:solidFill>
                <a:latin typeface="Segoe UI Light" panose="020B0502040204020203" pitchFamily="34" charset="0"/>
                <a:cs typeface="Segoe UI Light" panose="020B0502040204020203" pitchFamily="34" charset="0"/>
              </a:rPr>
              <a:t>Gia Lai: 82.000 ha – 151.000 </a:t>
            </a:r>
            <a:r>
              <a:rPr lang="en-US" sz="1428" noProof="1">
                <a:solidFill>
                  <a:srgbClr val="C00000"/>
                </a:solidFill>
                <a:latin typeface="Segoe UI Light" panose="020B0502040204020203" pitchFamily="34" charset="0"/>
                <a:cs typeface="Segoe UI Light" panose="020B0502040204020203" pitchFamily="34" charset="0"/>
              </a:rPr>
              <a:t>tons</a:t>
            </a:r>
            <a:endParaRPr lang="nb-NO" sz="1428" noProof="1">
              <a:solidFill>
                <a:srgbClr val="C00000"/>
              </a:solidFill>
              <a:latin typeface="Segoe UI Light" panose="020B0502040204020203" pitchFamily="34" charset="0"/>
              <a:cs typeface="Segoe UI Light" panose="020B0502040204020203" pitchFamily="34" charset="0"/>
            </a:endParaRPr>
          </a:p>
          <a:p>
            <a:pPr>
              <a:spcAft>
                <a:spcPct val="20000"/>
              </a:spcAft>
            </a:pPr>
            <a:r>
              <a:rPr lang="nb-NO" sz="1428" noProof="1">
                <a:solidFill>
                  <a:srgbClr val="C00000"/>
                </a:solidFill>
                <a:latin typeface="Segoe UI Light" panose="020B0502040204020203" pitchFamily="34" charset="0"/>
                <a:cs typeface="Segoe UI Light" panose="020B0502040204020203" pitchFamily="34" charset="0"/>
              </a:rPr>
              <a:t>Dak Lak: 200.000 ha – 465.000 </a:t>
            </a:r>
            <a:r>
              <a:rPr lang="en-US" sz="1428" noProof="1">
                <a:solidFill>
                  <a:srgbClr val="C00000"/>
                </a:solidFill>
                <a:latin typeface="Segoe UI Light" panose="020B0502040204020203" pitchFamily="34" charset="0"/>
                <a:cs typeface="Segoe UI Light" panose="020B0502040204020203" pitchFamily="34" charset="0"/>
              </a:rPr>
              <a:t>tons</a:t>
            </a:r>
            <a:endParaRPr lang="nb-NO" sz="1428" noProof="1">
              <a:solidFill>
                <a:srgbClr val="C00000"/>
              </a:solidFill>
              <a:latin typeface="Segoe UI Light" panose="020B0502040204020203" pitchFamily="34" charset="0"/>
              <a:cs typeface="Segoe UI Light" panose="020B0502040204020203" pitchFamily="34" charset="0"/>
            </a:endParaRPr>
          </a:p>
          <a:p>
            <a:pPr>
              <a:spcAft>
                <a:spcPct val="20000"/>
              </a:spcAft>
            </a:pPr>
            <a:r>
              <a:rPr lang="nb-NO" sz="1428" noProof="1">
                <a:solidFill>
                  <a:srgbClr val="C00000"/>
                </a:solidFill>
                <a:latin typeface="Segoe UI Light" panose="020B0502040204020203" pitchFamily="34" charset="0"/>
                <a:cs typeface="Segoe UI Light" panose="020B0502040204020203" pitchFamily="34" charset="0"/>
              </a:rPr>
              <a:t>Dak Nông: 128.000 ha – 139.000 </a:t>
            </a:r>
            <a:r>
              <a:rPr lang="en-US" sz="1428" noProof="1">
                <a:solidFill>
                  <a:srgbClr val="C00000"/>
                </a:solidFill>
                <a:latin typeface="Segoe UI Light" panose="020B0502040204020203" pitchFamily="34" charset="0"/>
                <a:cs typeface="Segoe UI Light" panose="020B0502040204020203" pitchFamily="34" charset="0"/>
              </a:rPr>
              <a:t>tons</a:t>
            </a:r>
            <a:endParaRPr lang="nb-NO" sz="1428" noProof="1">
              <a:solidFill>
                <a:srgbClr val="C00000"/>
              </a:solidFill>
              <a:latin typeface="Segoe UI Light" panose="020B0502040204020203" pitchFamily="34" charset="0"/>
              <a:cs typeface="Segoe UI Light" panose="020B0502040204020203" pitchFamily="34" charset="0"/>
            </a:endParaRPr>
          </a:p>
          <a:p>
            <a:pPr>
              <a:spcAft>
                <a:spcPct val="20000"/>
              </a:spcAft>
            </a:pPr>
            <a:r>
              <a:rPr lang="nb-NO" sz="1428" noProof="1">
                <a:solidFill>
                  <a:srgbClr val="C00000"/>
                </a:solidFill>
                <a:latin typeface="Segoe UI Light" panose="020B0502040204020203" pitchFamily="34" charset="0"/>
                <a:cs typeface="Segoe UI Light" panose="020B0502040204020203" pitchFamily="34" charset="0"/>
              </a:rPr>
              <a:t>Lâm Đồng: 135.000 ha – 347.000 </a:t>
            </a:r>
            <a:r>
              <a:rPr lang="en-US" sz="1428" noProof="1">
                <a:solidFill>
                  <a:srgbClr val="C00000"/>
                </a:solidFill>
                <a:latin typeface="Segoe UI Light" panose="020B0502040204020203" pitchFamily="34" charset="0"/>
                <a:cs typeface="Segoe UI Light" panose="020B0502040204020203" pitchFamily="34" charset="0"/>
              </a:rPr>
              <a:t>tons</a:t>
            </a:r>
          </a:p>
        </p:txBody>
      </p:sp>
      <p:pic>
        <p:nvPicPr>
          <p:cNvPr id="2" name="Picture 1"/>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2472517" y="899558"/>
            <a:ext cx="4469782" cy="5239305"/>
          </a:xfrm>
          <a:prstGeom prst="rect">
            <a:avLst/>
          </a:prstGeom>
          <a:ln>
            <a:noFill/>
          </a:ln>
          <a:effectLst>
            <a:softEdge rad="112500"/>
          </a:effectLst>
        </p:spPr>
      </p:pic>
      <p:sp>
        <p:nvSpPr>
          <p:cNvPr id="14" name="Rectangle 13"/>
          <p:cNvSpPr>
            <a:spLocks noChangeArrowheads="1"/>
          </p:cNvSpPr>
          <p:nvPr/>
        </p:nvSpPr>
        <p:spPr bwMode="gray">
          <a:xfrm>
            <a:off x="7021424" y="1040410"/>
            <a:ext cx="1512494" cy="81281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lIns="160625" tIns="32125" rIns="32125" bIns="32125" anchor="ctr"/>
          <a:lstStyle/>
          <a:p>
            <a:pPr>
              <a:spcAft>
                <a:spcPct val="20000"/>
              </a:spcAft>
            </a:pPr>
            <a:r>
              <a:rPr lang="nb-NO" sz="1428" noProof="1">
                <a:solidFill>
                  <a:schemeClr val="bg1"/>
                </a:solidFill>
                <a:latin typeface="Segoe UI Light" panose="020B0502040204020203" pitchFamily="34" charset="0"/>
                <a:cs typeface="Segoe UI Light" panose="020B0502040204020203" pitchFamily="34" charset="0"/>
              </a:rPr>
              <a:t>Kon Tum: </a:t>
            </a:r>
          </a:p>
          <a:p>
            <a:pPr>
              <a:spcAft>
                <a:spcPct val="20000"/>
              </a:spcAft>
            </a:pPr>
            <a:r>
              <a:rPr lang="nb-NO" sz="1428" noProof="1">
                <a:solidFill>
                  <a:schemeClr val="bg1"/>
                </a:solidFill>
                <a:latin typeface="Segoe UI Light" panose="020B0502040204020203" pitchFamily="34" charset="0"/>
                <a:cs typeface="Segoe UI Light" panose="020B0502040204020203" pitchFamily="34" charset="0"/>
              </a:rPr>
              <a:t>14.000 ha </a:t>
            </a:r>
          </a:p>
          <a:p>
            <a:pPr>
              <a:spcAft>
                <a:spcPct val="20000"/>
              </a:spcAft>
            </a:pPr>
            <a:r>
              <a:rPr lang="nb-NO" sz="1428" noProof="1">
                <a:solidFill>
                  <a:schemeClr val="bg1"/>
                </a:solidFill>
                <a:latin typeface="Segoe UI Light" panose="020B0502040204020203" pitchFamily="34" charset="0"/>
                <a:cs typeface="Segoe UI Light" panose="020B0502040204020203" pitchFamily="34" charset="0"/>
              </a:rPr>
              <a:t>30.000 </a:t>
            </a:r>
            <a:r>
              <a:rPr lang="en-US" sz="1428" noProof="1">
                <a:solidFill>
                  <a:schemeClr val="bg1"/>
                </a:solidFill>
                <a:latin typeface="Segoe UI Light" panose="020B0502040204020203" pitchFamily="34" charset="0"/>
                <a:cs typeface="Segoe UI Light" panose="020B0502040204020203" pitchFamily="34" charset="0"/>
              </a:rPr>
              <a:t>tons</a:t>
            </a:r>
            <a:endParaRPr lang="nb-NO" sz="1428" noProof="1">
              <a:solidFill>
                <a:schemeClr val="bg1"/>
              </a:solidFill>
              <a:latin typeface="Segoe UI Light" panose="020B0502040204020203" pitchFamily="34" charset="0"/>
              <a:cs typeface="Segoe UI Light" panose="020B0502040204020203" pitchFamily="34" charset="0"/>
            </a:endParaRPr>
          </a:p>
        </p:txBody>
      </p:sp>
      <p:sp>
        <p:nvSpPr>
          <p:cNvPr id="15" name="Rectangle 14"/>
          <p:cNvSpPr>
            <a:spLocks noChangeArrowheads="1"/>
          </p:cNvSpPr>
          <p:nvPr/>
        </p:nvSpPr>
        <p:spPr bwMode="gray">
          <a:xfrm>
            <a:off x="7010297" y="2274385"/>
            <a:ext cx="1523622" cy="745211"/>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lIns="160625" tIns="32125" rIns="32125" bIns="32125" anchor="ctr"/>
          <a:lstStyle/>
          <a:p>
            <a:pPr>
              <a:spcAft>
                <a:spcPct val="20000"/>
              </a:spcAft>
            </a:pPr>
            <a:r>
              <a:rPr lang="nb-NO" sz="1428" noProof="1">
                <a:solidFill>
                  <a:schemeClr val="bg1"/>
                </a:solidFill>
                <a:latin typeface="Segoe UI Light" panose="020B0502040204020203" pitchFamily="34" charset="0"/>
                <a:cs typeface="Segoe UI Light" panose="020B0502040204020203" pitchFamily="34" charset="0"/>
              </a:rPr>
              <a:t>Gia Lai: </a:t>
            </a:r>
          </a:p>
          <a:p>
            <a:pPr>
              <a:spcAft>
                <a:spcPct val="20000"/>
              </a:spcAft>
            </a:pPr>
            <a:r>
              <a:rPr lang="nb-NO" sz="1428" noProof="1">
                <a:solidFill>
                  <a:schemeClr val="bg1"/>
                </a:solidFill>
                <a:latin typeface="Segoe UI Light" panose="020B0502040204020203" pitchFamily="34" charset="0"/>
                <a:cs typeface="Segoe UI Light" panose="020B0502040204020203" pitchFamily="34" charset="0"/>
              </a:rPr>
              <a:t>82.000 ha 151.000 </a:t>
            </a:r>
            <a:r>
              <a:rPr lang="en-US" sz="1428" noProof="1">
                <a:solidFill>
                  <a:schemeClr val="bg1"/>
                </a:solidFill>
                <a:latin typeface="Segoe UI Light" panose="020B0502040204020203" pitchFamily="34" charset="0"/>
                <a:cs typeface="Segoe UI Light" panose="020B0502040204020203" pitchFamily="34" charset="0"/>
              </a:rPr>
              <a:t>tons</a:t>
            </a:r>
            <a:endParaRPr lang="nb-NO" sz="1428" noProof="1">
              <a:solidFill>
                <a:schemeClr val="bg1"/>
              </a:solidFill>
              <a:latin typeface="Segoe UI Light" panose="020B0502040204020203" pitchFamily="34" charset="0"/>
              <a:cs typeface="Segoe UI Light" panose="020B0502040204020203" pitchFamily="34" charset="0"/>
            </a:endParaRPr>
          </a:p>
        </p:txBody>
      </p:sp>
      <p:sp>
        <p:nvSpPr>
          <p:cNvPr id="19" name="Rectangle 18"/>
          <p:cNvSpPr>
            <a:spLocks noChangeArrowheads="1"/>
          </p:cNvSpPr>
          <p:nvPr/>
        </p:nvSpPr>
        <p:spPr bwMode="gray">
          <a:xfrm>
            <a:off x="7010297" y="3683463"/>
            <a:ext cx="1512493" cy="781457"/>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lIns="160625" tIns="32125" rIns="32125" bIns="32125" anchor="ctr"/>
          <a:lstStyle/>
          <a:p>
            <a:pPr>
              <a:spcAft>
                <a:spcPct val="20000"/>
              </a:spcAft>
            </a:pPr>
            <a:r>
              <a:rPr lang="nb-NO" sz="1428" noProof="1">
                <a:solidFill>
                  <a:schemeClr val="bg1"/>
                </a:solidFill>
                <a:latin typeface="Segoe UI Light" panose="020B0502040204020203" pitchFamily="34" charset="0"/>
                <a:cs typeface="Segoe UI Light" panose="020B0502040204020203" pitchFamily="34" charset="0"/>
              </a:rPr>
              <a:t>Dak Lak: </a:t>
            </a:r>
          </a:p>
          <a:p>
            <a:pPr>
              <a:spcAft>
                <a:spcPct val="20000"/>
              </a:spcAft>
            </a:pPr>
            <a:r>
              <a:rPr lang="nb-NO" sz="1428" noProof="1">
                <a:solidFill>
                  <a:schemeClr val="bg1"/>
                </a:solidFill>
                <a:latin typeface="Segoe UI Light" panose="020B0502040204020203" pitchFamily="34" charset="0"/>
                <a:cs typeface="Segoe UI Light" panose="020B0502040204020203" pitchFamily="34" charset="0"/>
              </a:rPr>
              <a:t>200.000 ha 465.000 </a:t>
            </a:r>
            <a:r>
              <a:rPr lang="en-US" sz="1428" noProof="1">
                <a:solidFill>
                  <a:schemeClr val="bg1"/>
                </a:solidFill>
                <a:latin typeface="Segoe UI Light" panose="020B0502040204020203" pitchFamily="34" charset="0"/>
                <a:cs typeface="Segoe UI Light" panose="020B0502040204020203" pitchFamily="34" charset="0"/>
              </a:rPr>
              <a:t>tons</a:t>
            </a:r>
            <a:endParaRPr lang="nb-NO" sz="1428" noProof="1">
              <a:solidFill>
                <a:schemeClr val="bg1"/>
              </a:solidFill>
              <a:latin typeface="Segoe UI Light" panose="020B0502040204020203" pitchFamily="34" charset="0"/>
              <a:cs typeface="Segoe UI Light" panose="020B0502040204020203" pitchFamily="34" charset="0"/>
            </a:endParaRPr>
          </a:p>
        </p:txBody>
      </p:sp>
      <p:sp>
        <p:nvSpPr>
          <p:cNvPr id="20" name="Rectangle 19"/>
          <p:cNvSpPr>
            <a:spLocks noChangeArrowheads="1"/>
          </p:cNvSpPr>
          <p:nvPr/>
        </p:nvSpPr>
        <p:spPr bwMode="gray">
          <a:xfrm>
            <a:off x="960024" y="4954690"/>
            <a:ext cx="1434933" cy="909962"/>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lIns="160625" tIns="32125" rIns="32125" bIns="32125" anchor="ctr"/>
          <a:lstStyle/>
          <a:p>
            <a:pPr>
              <a:spcAft>
                <a:spcPct val="20000"/>
              </a:spcAft>
            </a:pPr>
            <a:r>
              <a:rPr lang="nb-NO" sz="1428" noProof="1">
                <a:solidFill>
                  <a:schemeClr val="bg1"/>
                </a:solidFill>
                <a:latin typeface="Segoe UI Light" panose="020B0502040204020203" pitchFamily="34" charset="0"/>
                <a:cs typeface="Segoe UI Light" panose="020B0502040204020203" pitchFamily="34" charset="0"/>
              </a:rPr>
              <a:t>Dak Nông: 128.000 ha 139.000 </a:t>
            </a:r>
            <a:r>
              <a:rPr lang="en-US" sz="1428" noProof="1">
                <a:solidFill>
                  <a:schemeClr val="bg1"/>
                </a:solidFill>
                <a:latin typeface="Segoe UI Light" panose="020B0502040204020203" pitchFamily="34" charset="0"/>
                <a:cs typeface="Segoe UI Light" panose="020B0502040204020203" pitchFamily="34" charset="0"/>
              </a:rPr>
              <a:t>tons</a:t>
            </a:r>
            <a:endParaRPr lang="nb-NO" sz="1428" noProof="1">
              <a:solidFill>
                <a:schemeClr val="bg1"/>
              </a:solidFill>
              <a:latin typeface="Segoe UI Light" panose="020B0502040204020203" pitchFamily="34" charset="0"/>
              <a:cs typeface="Segoe UI Light" panose="020B0502040204020203" pitchFamily="34" charset="0"/>
            </a:endParaRPr>
          </a:p>
        </p:txBody>
      </p:sp>
      <p:sp>
        <p:nvSpPr>
          <p:cNvPr id="21" name="Rectangle 20"/>
          <p:cNvSpPr>
            <a:spLocks noChangeArrowheads="1"/>
          </p:cNvSpPr>
          <p:nvPr/>
        </p:nvSpPr>
        <p:spPr bwMode="gray">
          <a:xfrm>
            <a:off x="7021425" y="5037066"/>
            <a:ext cx="1512493" cy="745211"/>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lIns="160625" tIns="32125" rIns="32125" bIns="32125" anchor="ctr"/>
          <a:lstStyle/>
          <a:p>
            <a:pPr>
              <a:spcAft>
                <a:spcPct val="20000"/>
              </a:spcAft>
            </a:pPr>
            <a:r>
              <a:rPr lang="nb-NO" sz="1428" noProof="1">
                <a:solidFill>
                  <a:schemeClr val="bg1"/>
                </a:solidFill>
                <a:latin typeface="Segoe UI Light" panose="020B0502040204020203" pitchFamily="34" charset="0"/>
                <a:cs typeface="Segoe UI Light" panose="020B0502040204020203" pitchFamily="34" charset="0"/>
              </a:rPr>
              <a:t>Lâm Đồng: </a:t>
            </a:r>
          </a:p>
          <a:p>
            <a:pPr>
              <a:spcAft>
                <a:spcPct val="20000"/>
              </a:spcAft>
            </a:pPr>
            <a:r>
              <a:rPr lang="nb-NO" sz="1428" noProof="1">
                <a:solidFill>
                  <a:schemeClr val="bg1"/>
                </a:solidFill>
                <a:latin typeface="Segoe UI Light" panose="020B0502040204020203" pitchFamily="34" charset="0"/>
                <a:cs typeface="Segoe UI Light" panose="020B0502040204020203" pitchFamily="34" charset="0"/>
              </a:rPr>
              <a:t>135.000 ha 347.000 </a:t>
            </a:r>
            <a:r>
              <a:rPr lang="en-US" sz="1428" noProof="1">
                <a:solidFill>
                  <a:schemeClr val="bg1"/>
                </a:solidFill>
                <a:latin typeface="Segoe UI Light" panose="020B0502040204020203" pitchFamily="34" charset="0"/>
                <a:cs typeface="Segoe UI Light" panose="020B0502040204020203" pitchFamily="34" charset="0"/>
              </a:rPr>
              <a:t>tons</a:t>
            </a:r>
          </a:p>
        </p:txBody>
      </p:sp>
      <p:sp>
        <p:nvSpPr>
          <p:cNvPr id="3" name="Rectangle 2"/>
          <p:cNvSpPr/>
          <p:nvPr/>
        </p:nvSpPr>
        <p:spPr>
          <a:xfrm rot="18340145">
            <a:off x="2138666" y="2326745"/>
            <a:ext cx="1506504" cy="466987"/>
          </a:xfrm>
          <a:prstGeom prst="rect">
            <a:avLst/>
          </a:prstGeom>
          <a:noFill/>
        </p:spPr>
        <p:txBody>
          <a:bodyPr wrap="none" lIns="81598" tIns="40799" rIns="81598" bIns="40799">
            <a:spAutoFit/>
          </a:bodyPr>
          <a:lstStyle/>
          <a:p>
            <a:pPr algn="ctr"/>
            <a:r>
              <a:rPr lang="en-US" sz="2499" b="1" dirty="0">
                <a:ln w="6600">
                  <a:solidFill>
                    <a:schemeClr val="accent2"/>
                  </a:solidFill>
                  <a:prstDash val="solid"/>
                </a:ln>
                <a:solidFill>
                  <a:srgbClr val="FFFFFF"/>
                </a:solidFill>
                <a:effectLst>
                  <a:outerShdw dist="38100" dir="2700000" algn="tl" rotWithShape="0">
                    <a:schemeClr val="accent2"/>
                  </a:outerShdw>
                </a:effectLst>
              </a:rPr>
              <a:t>Cambodia</a:t>
            </a:r>
          </a:p>
        </p:txBody>
      </p:sp>
      <p:sp>
        <p:nvSpPr>
          <p:cNvPr id="22" name="Rectangle 21"/>
          <p:cNvSpPr/>
          <p:nvPr/>
        </p:nvSpPr>
        <p:spPr>
          <a:xfrm rot="657270">
            <a:off x="3124533" y="974517"/>
            <a:ext cx="759504" cy="466987"/>
          </a:xfrm>
          <a:prstGeom prst="rect">
            <a:avLst/>
          </a:prstGeom>
          <a:noFill/>
        </p:spPr>
        <p:txBody>
          <a:bodyPr wrap="none" lIns="81598" tIns="40799" rIns="81598" bIns="40799">
            <a:spAutoFit/>
          </a:bodyPr>
          <a:lstStyle/>
          <a:p>
            <a:pPr algn="ctr"/>
            <a:r>
              <a:rPr lang="en-US" sz="2499" b="1" dirty="0">
                <a:ln w="6600">
                  <a:solidFill>
                    <a:schemeClr val="accent2"/>
                  </a:solidFill>
                  <a:prstDash val="solid"/>
                </a:ln>
                <a:solidFill>
                  <a:srgbClr val="FFFFFF"/>
                </a:solidFill>
                <a:effectLst>
                  <a:outerShdw dist="38100" dir="2700000" algn="tl" rotWithShape="0">
                    <a:schemeClr val="accent2"/>
                  </a:outerShdw>
                </a:effectLst>
              </a:rPr>
              <a:t>Laos</a:t>
            </a:r>
          </a:p>
        </p:txBody>
      </p:sp>
      <p:pic>
        <p:nvPicPr>
          <p:cNvPr id="23" name="Picture 22">
            <a:extLst>
              <a:ext uri="{FF2B5EF4-FFF2-40B4-BE49-F238E27FC236}">
                <a16:creationId xmlns:a16="http://schemas.microsoft.com/office/drawing/2014/main" id="{EF977B4B-B7F2-43CD-8944-6F1E5FB4488F}"/>
              </a:ext>
            </a:extLst>
          </p:cNvPr>
          <p:cNvPicPr>
            <a:picLocks noChangeAspect="1"/>
          </p:cNvPicPr>
          <p:nvPr/>
        </p:nvPicPr>
        <p:blipFill>
          <a:blip r:embed="rId3"/>
          <a:stretch>
            <a:fillRect/>
          </a:stretch>
        </p:blipFill>
        <p:spPr>
          <a:xfrm>
            <a:off x="10112031" y="4298406"/>
            <a:ext cx="2064318" cy="1827742"/>
          </a:xfrm>
          <a:prstGeom prst="rect">
            <a:avLst/>
          </a:prstGeom>
        </p:spPr>
      </p:pic>
      <p:sp>
        <p:nvSpPr>
          <p:cNvPr id="16" name="Rectangle 15"/>
          <p:cNvSpPr/>
          <p:nvPr/>
        </p:nvSpPr>
        <p:spPr>
          <a:xfrm>
            <a:off x="8684842" y="4236540"/>
            <a:ext cx="2321296" cy="276999"/>
          </a:xfrm>
          <a:prstGeom prst="rect">
            <a:avLst/>
          </a:prstGeom>
        </p:spPr>
        <p:txBody>
          <a:bodyPr wrap="square">
            <a:spAutoFit/>
          </a:bodyPr>
          <a:lstStyle/>
          <a:p>
            <a:r>
              <a:rPr lang="en-US" sz="1200" i="1" dirty="0">
                <a:ln w="0"/>
                <a:latin typeface="Segoe UI Light" panose="020B0502040204020203" pitchFamily="34" charset="0"/>
                <a:cs typeface="Segoe UI Light" panose="020B0502040204020203" pitchFamily="34" charset="0"/>
              </a:rPr>
              <a:t>Sources: MARD/DARD - 2016</a:t>
            </a:r>
          </a:p>
        </p:txBody>
      </p:sp>
      <p:cxnSp>
        <p:nvCxnSpPr>
          <p:cNvPr id="5" name="Straight Arrow Connector 4">
            <a:extLst>
              <a:ext uri="{FF2B5EF4-FFF2-40B4-BE49-F238E27FC236}">
                <a16:creationId xmlns:a16="http://schemas.microsoft.com/office/drawing/2014/main" id="{339A2E1C-2514-44DF-BA11-6E26E5717B52}"/>
              </a:ext>
            </a:extLst>
          </p:cNvPr>
          <p:cNvCxnSpPr>
            <a:stCxn id="14" idx="1"/>
          </p:cNvCxnSpPr>
          <p:nvPr/>
        </p:nvCxnSpPr>
        <p:spPr>
          <a:xfrm flipH="1" flipV="1">
            <a:off x="5081588" y="1446817"/>
            <a:ext cx="1939836" cy="1"/>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24" name="Straight Arrow Connector 23">
            <a:extLst>
              <a:ext uri="{FF2B5EF4-FFF2-40B4-BE49-F238E27FC236}">
                <a16:creationId xmlns:a16="http://schemas.microsoft.com/office/drawing/2014/main" id="{8A6B8F8E-3613-4A87-A2C3-67BF0C79CE44}"/>
              </a:ext>
            </a:extLst>
          </p:cNvPr>
          <p:cNvCxnSpPr>
            <a:cxnSpLocks/>
            <a:stCxn id="15" idx="1"/>
          </p:cNvCxnSpPr>
          <p:nvPr/>
        </p:nvCxnSpPr>
        <p:spPr>
          <a:xfrm flipH="1" flipV="1">
            <a:off x="5135173" y="2501821"/>
            <a:ext cx="1875124" cy="14517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25" name="Straight Arrow Connector 24">
            <a:extLst>
              <a:ext uri="{FF2B5EF4-FFF2-40B4-BE49-F238E27FC236}">
                <a16:creationId xmlns:a16="http://schemas.microsoft.com/office/drawing/2014/main" id="{D56578AB-C20E-4744-8151-1C895B2AD4C3}"/>
              </a:ext>
            </a:extLst>
          </p:cNvPr>
          <p:cNvCxnSpPr>
            <a:cxnSpLocks/>
            <a:stCxn id="19" idx="1"/>
          </p:cNvCxnSpPr>
          <p:nvPr/>
        </p:nvCxnSpPr>
        <p:spPr>
          <a:xfrm flipH="1" flipV="1">
            <a:off x="5135173" y="3940954"/>
            <a:ext cx="1875124" cy="133238"/>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26" name="Straight Arrow Connector 25">
            <a:extLst>
              <a:ext uri="{FF2B5EF4-FFF2-40B4-BE49-F238E27FC236}">
                <a16:creationId xmlns:a16="http://schemas.microsoft.com/office/drawing/2014/main" id="{883A607C-EBDD-4F22-A150-FAC3C53E80A1}"/>
              </a:ext>
            </a:extLst>
          </p:cNvPr>
          <p:cNvCxnSpPr>
            <a:cxnSpLocks/>
            <a:stCxn id="21" idx="1"/>
          </p:cNvCxnSpPr>
          <p:nvPr/>
        </p:nvCxnSpPr>
        <p:spPr>
          <a:xfrm flipH="1" flipV="1">
            <a:off x="4920797" y="5386278"/>
            <a:ext cx="2100628" cy="23394"/>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28" name="Straight Arrow Connector 27">
            <a:extLst>
              <a:ext uri="{FF2B5EF4-FFF2-40B4-BE49-F238E27FC236}">
                <a16:creationId xmlns:a16="http://schemas.microsoft.com/office/drawing/2014/main" id="{62839FAF-5742-4EE0-9CB5-C2D3DEF700A3}"/>
              </a:ext>
            </a:extLst>
          </p:cNvPr>
          <p:cNvCxnSpPr>
            <a:cxnSpLocks/>
            <a:stCxn id="20" idx="3"/>
          </p:cNvCxnSpPr>
          <p:nvPr/>
        </p:nvCxnSpPr>
        <p:spPr>
          <a:xfrm flipV="1">
            <a:off x="2394957" y="4787900"/>
            <a:ext cx="783295" cy="621771"/>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pic>
        <p:nvPicPr>
          <p:cNvPr id="4" name="Picture 3">
            <a:extLst>
              <a:ext uri="{FF2B5EF4-FFF2-40B4-BE49-F238E27FC236}">
                <a16:creationId xmlns:a16="http://schemas.microsoft.com/office/drawing/2014/main" id="{5A48B759-1B0C-419D-B85C-0CE618114D16}"/>
              </a:ext>
            </a:extLst>
          </p:cNvPr>
          <p:cNvPicPr>
            <a:picLocks noChangeAspect="1"/>
          </p:cNvPicPr>
          <p:nvPr/>
        </p:nvPicPr>
        <p:blipFill>
          <a:blip r:embed="rId4"/>
          <a:stretch>
            <a:fillRect/>
          </a:stretch>
        </p:blipFill>
        <p:spPr>
          <a:xfrm>
            <a:off x="9302" y="1349557"/>
            <a:ext cx="2456866" cy="332399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6674960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18" name="Title 7">
            <a:extLst>
              <a:ext uri="{FF2B5EF4-FFF2-40B4-BE49-F238E27FC236}">
                <a16:creationId xmlns:a16="http://schemas.microsoft.com/office/drawing/2014/main" id="{A99064FD-24D5-4AB7-9B3D-4CE15167CC43}"/>
              </a:ext>
            </a:extLst>
          </p:cNvPr>
          <p:cNvSpPr txBox="1">
            <a:spLocks/>
          </p:cNvSpPr>
          <p:nvPr/>
        </p:nvSpPr>
        <p:spPr>
          <a:xfrm>
            <a:off x="866514" y="1261209"/>
            <a:ext cx="3343536" cy="914400"/>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800" b="1" dirty="0">
                <a:solidFill>
                  <a:srgbClr val="C00000"/>
                </a:solidFill>
                <a:latin typeface="Segoe UI Light" panose="020B0502040204020203" pitchFamily="34" charset="0"/>
                <a:cs typeface="Segoe UI Light" panose="020B0502040204020203" pitchFamily="34" charset="0"/>
              </a:rPr>
              <a:t>NÔNG HỘ</a:t>
            </a:r>
            <a:endParaRPr lang="en-US" sz="2000" b="1" dirty="0">
              <a:solidFill>
                <a:schemeClr val="tx1">
                  <a:lumMod val="50000"/>
                  <a:lumOff val="50000"/>
                </a:schemeClr>
              </a:solidFill>
              <a:latin typeface="Segoe UI Light" panose="020B0502040204020203" pitchFamily="34" charset="0"/>
              <a:cs typeface="Segoe UI Light" panose="020B0502040204020203" pitchFamily="34" charset="0"/>
            </a:endParaRPr>
          </a:p>
        </p:txBody>
      </p:sp>
      <p:sp>
        <p:nvSpPr>
          <p:cNvPr id="19" name="Title 7">
            <a:extLst>
              <a:ext uri="{FF2B5EF4-FFF2-40B4-BE49-F238E27FC236}">
                <a16:creationId xmlns:a16="http://schemas.microsoft.com/office/drawing/2014/main" id="{11DB2435-4C8D-4253-8F63-6D743F3775AB}"/>
              </a:ext>
            </a:extLst>
          </p:cNvPr>
          <p:cNvSpPr txBox="1">
            <a:spLocks/>
          </p:cNvSpPr>
          <p:nvPr/>
        </p:nvSpPr>
        <p:spPr>
          <a:xfrm>
            <a:off x="166790" y="1462469"/>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1</a:t>
            </a:r>
          </a:p>
        </p:txBody>
      </p:sp>
      <p:sp>
        <p:nvSpPr>
          <p:cNvPr id="8" name="Title 7">
            <a:extLst>
              <a:ext uri="{FF2B5EF4-FFF2-40B4-BE49-F238E27FC236}">
                <a16:creationId xmlns:a16="http://schemas.microsoft.com/office/drawing/2014/main" id="{7E0DB736-F830-4A39-ACF6-9CDA876F7C58}"/>
              </a:ext>
            </a:extLst>
          </p:cNvPr>
          <p:cNvSpPr txBox="1">
            <a:spLocks/>
          </p:cNvSpPr>
          <p:nvPr/>
        </p:nvSpPr>
        <p:spPr>
          <a:xfrm>
            <a:off x="866514" y="2311399"/>
            <a:ext cx="3343536" cy="914401"/>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800" b="1" dirty="0">
                <a:solidFill>
                  <a:srgbClr val="C00000"/>
                </a:solidFill>
                <a:latin typeface="Segoe UI Light" panose="020B0502040204020203" pitchFamily="34" charset="0"/>
                <a:cs typeface="Segoe UI Light" panose="020B0502040204020203" pitchFamily="34" charset="0"/>
              </a:rPr>
              <a:t>DIỆN TÍCH (ha)</a:t>
            </a:r>
            <a:endParaRPr lang="en-US" sz="2000" b="1" dirty="0">
              <a:solidFill>
                <a:schemeClr val="tx1">
                  <a:lumMod val="50000"/>
                  <a:lumOff val="50000"/>
                </a:schemeClr>
              </a:solidFill>
              <a:latin typeface="Segoe UI Light" panose="020B0502040204020203" pitchFamily="34" charset="0"/>
              <a:cs typeface="Segoe UI Light" panose="020B0502040204020203" pitchFamily="34" charset="0"/>
            </a:endParaRPr>
          </a:p>
        </p:txBody>
      </p:sp>
      <p:sp>
        <p:nvSpPr>
          <p:cNvPr id="9" name="Title 7">
            <a:extLst>
              <a:ext uri="{FF2B5EF4-FFF2-40B4-BE49-F238E27FC236}">
                <a16:creationId xmlns:a16="http://schemas.microsoft.com/office/drawing/2014/main" id="{7A594E3C-6F32-410E-AD1F-5F04D71CCE5C}"/>
              </a:ext>
            </a:extLst>
          </p:cNvPr>
          <p:cNvSpPr txBox="1">
            <a:spLocks/>
          </p:cNvSpPr>
          <p:nvPr/>
        </p:nvSpPr>
        <p:spPr>
          <a:xfrm>
            <a:off x="166790" y="2391170"/>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2</a:t>
            </a:r>
          </a:p>
        </p:txBody>
      </p:sp>
      <p:sp>
        <p:nvSpPr>
          <p:cNvPr id="11" name="Title 7">
            <a:extLst>
              <a:ext uri="{FF2B5EF4-FFF2-40B4-BE49-F238E27FC236}">
                <a16:creationId xmlns:a16="http://schemas.microsoft.com/office/drawing/2014/main" id="{91C2440C-2D87-4D29-80BA-85FE536909C9}"/>
              </a:ext>
            </a:extLst>
          </p:cNvPr>
          <p:cNvSpPr txBox="1">
            <a:spLocks/>
          </p:cNvSpPr>
          <p:nvPr/>
        </p:nvSpPr>
        <p:spPr>
          <a:xfrm>
            <a:off x="913776" y="3403601"/>
            <a:ext cx="3285602" cy="91402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800" b="1" dirty="0">
                <a:solidFill>
                  <a:srgbClr val="C00000"/>
                </a:solidFill>
                <a:latin typeface="Segoe UI Light" panose="020B0502040204020203" pitchFamily="34" charset="0"/>
                <a:cs typeface="Segoe UI Light" panose="020B0502040204020203" pitchFamily="34" charset="0"/>
              </a:rPr>
              <a:t>CÂY GIỐNG PHÂN PHÁT</a:t>
            </a:r>
            <a:endParaRPr lang="en-US" sz="2000" b="1" dirty="0">
              <a:solidFill>
                <a:schemeClr val="tx1">
                  <a:lumMod val="50000"/>
                  <a:lumOff val="50000"/>
                </a:schemeClr>
              </a:solidFill>
              <a:latin typeface="Segoe UI Light" panose="020B0502040204020203" pitchFamily="34" charset="0"/>
              <a:cs typeface="Segoe UI Light" panose="020B0502040204020203" pitchFamily="34" charset="0"/>
            </a:endParaRPr>
          </a:p>
        </p:txBody>
      </p:sp>
      <p:sp>
        <p:nvSpPr>
          <p:cNvPr id="12" name="Title 7">
            <a:extLst>
              <a:ext uri="{FF2B5EF4-FFF2-40B4-BE49-F238E27FC236}">
                <a16:creationId xmlns:a16="http://schemas.microsoft.com/office/drawing/2014/main" id="{C828DDC2-E556-4414-9BB0-6CF605451AED}"/>
              </a:ext>
            </a:extLst>
          </p:cNvPr>
          <p:cNvSpPr txBox="1">
            <a:spLocks/>
          </p:cNvSpPr>
          <p:nvPr/>
        </p:nvSpPr>
        <p:spPr>
          <a:xfrm>
            <a:off x="166790" y="35261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3</a:t>
            </a:r>
          </a:p>
        </p:txBody>
      </p:sp>
      <p:sp>
        <p:nvSpPr>
          <p:cNvPr id="15" name="Title 7">
            <a:extLst>
              <a:ext uri="{FF2B5EF4-FFF2-40B4-BE49-F238E27FC236}">
                <a16:creationId xmlns:a16="http://schemas.microsoft.com/office/drawing/2014/main" id="{5344C88B-9808-48AF-AEB7-1BDCCBD74C62}"/>
              </a:ext>
            </a:extLst>
          </p:cNvPr>
          <p:cNvSpPr txBox="1">
            <a:spLocks/>
          </p:cNvSpPr>
          <p:nvPr/>
        </p:nvSpPr>
        <p:spPr>
          <a:xfrm>
            <a:off x="888375" y="4495424"/>
            <a:ext cx="3343536" cy="914016"/>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800" b="1" dirty="0">
                <a:solidFill>
                  <a:srgbClr val="C00000"/>
                </a:solidFill>
                <a:latin typeface="Segoe UI Light" panose="020B0502040204020203" pitchFamily="34" charset="0"/>
                <a:cs typeface="Segoe UI Light" panose="020B0502040204020203" pitchFamily="34" charset="0"/>
              </a:rPr>
              <a:t>NÔNG DÂN TẬP HUẤN</a:t>
            </a:r>
            <a:endParaRPr lang="en-US" sz="2000" b="1" dirty="0">
              <a:solidFill>
                <a:schemeClr val="tx1">
                  <a:lumMod val="50000"/>
                  <a:lumOff val="50000"/>
                </a:schemeClr>
              </a:solidFill>
              <a:latin typeface="Segoe UI Light" panose="020B0502040204020203" pitchFamily="34" charset="0"/>
              <a:cs typeface="Segoe UI Light" panose="020B0502040204020203" pitchFamily="34" charset="0"/>
            </a:endParaRPr>
          </a:p>
        </p:txBody>
      </p:sp>
      <p:sp>
        <p:nvSpPr>
          <p:cNvPr id="16" name="Title 7">
            <a:extLst>
              <a:ext uri="{FF2B5EF4-FFF2-40B4-BE49-F238E27FC236}">
                <a16:creationId xmlns:a16="http://schemas.microsoft.com/office/drawing/2014/main" id="{6821DBCF-5E77-4B2C-9CFB-1FAEA369D308}"/>
              </a:ext>
            </a:extLst>
          </p:cNvPr>
          <p:cNvSpPr txBox="1">
            <a:spLocks/>
          </p:cNvSpPr>
          <p:nvPr/>
        </p:nvSpPr>
        <p:spPr>
          <a:xfrm>
            <a:off x="166789" y="4555005"/>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4</a:t>
            </a:r>
          </a:p>
        </p:txBody>
      </p:sp>
      <p:pic>
        <p:nvPicPr>
          <p:cNvPr id="2" name="Picture 1">
            <a:extLst>
              <a:ext uri="{FF2B5EF4-FFF2-40B4-BE49-F238E27FC236}">
                <a16:creationId xmlns:a16="http://schemas.microsoft.com/office/drawing/2014/main" id="{1D853911-5451-4600-B45B-3ED908F30105}"/>
              </a:ext>
            </a:extLst>
          </p:cNvPr>
          <p:cNvPicPr>
            <a:picLocks noChangeAspect="1"/>
          </p:cNvPicPr>
          <p:nvPr/>
        </p:nvPicPr>
        <p:blipFill>
          <a:blip r:embed="rId4"/>
          <a:stretch>
            <a:fillRect/>
          </a:stretch>
        </p:blipFill>
        <p:spPr>
          <a:xfrm>
            <a:off x="1377325" y="152400"/>
            <a:ext cx="5741025" cy="975836"/>
          </a:xfrm>
          <a:prstGeom prst="rect">
            <a:avLst/>
          </a:prstGeom>
        </p:spPr>
      </p:pic>
      <p:sp>
        <p:nvSpPr>
          <p:cNvPr id="17" name="Title 7">
            <a:extLst>
              <a:ext uri="{FF2B5EF4-FFF2-40B4-BE49-F238E27FC236}">
                <a16:creationId xmlns:a16="http://schemas.microsoft.com/office/drawing/2014/main" id="{635A42DB-0528-440B-8D64-EA2D54AAF206}"/>
              </a:ext>
            </a:extLst>
          </p:cNvPr>
          <p:cNvSpPr txBox="1">
            <a:spLocks/>
          </p:cNvSpPr>
          <p:nvPr/>
        </p:nvSpPr>
        <p:spPr>
          <a:xfrm>
            <a:off x="6975111" y="446469"/>
            <a:ext cx="3991339" cy="567859"/>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5"/>
          </a:lnRef>
          <a:fillRef idx="1">
            <a:schemeClr val="lt1"/>
          </a:fillRef>
          <a:effectRef idx="0">
            <a:schemeClr val="accent5"/>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800" b="1" dirty="0">
                <a:solidFill>
                  <a:srgbClr val="C00000"/>
                </a:solidFill>
                <a:latin typeface="Segoe UI Light" panose="020B0502040204020203" pitchFamily="34" charset="0"/>
                <a:cs typeface="Segoe UI Light" panose="020B0502040204020203" pitchFamily="34" charset="0"/>
              </a:rPr>
              <a:t>TỔNG QUAN - FACTS &amp; FIGURES</a:t>
            </a:r>
            <a:endParaRPr lang="en-US" sz="2000" b="1" dirty="0">
              <a:solidFill>
                <a:schemeClr val="tx1">
                  <a:lumMod val="50000"/>
                  <a:lumOff val="50000"/>
                </a:schemeClr>
              </a:solidFill>
              <a:latin typeface="Segoe UI Light" panose="020B0502040204020203" pitchFamily="34" charset="0"/>
              <a:cs typeface="Segoe UI Light" panose="020B0502040204020203" pitchFamily="34" charset="0"/>
            </a:endParaRPr>
          </a:p>
        </p:txBody>
      </p:sp>
      <p:sp>
        <p:nvSpPr>
          <p:cNvPr id="20" name="Title 7">
            <a:extLst>
              <a:ext uri="{FF2B5EF4-FFF2-40B4-BE49-F238E27FC236}">
                <a16:creationId xmlns:a16="http://schemas.microsoft.com/office/drawing/2014/main" id="{45D2281B-C15E-4156-AB9C-DDF45F7AF821}"/>
              </a:ext>
            </a:extLst>
          </p:cNvPr>
          <p:cNvSpPr txBox="1">
            <a:spLocks/>
          </p:cNvSpPr>
          <p:nvPr/>
        </p:nvSpPr>
        <p:spPr>
          <a:xfrm>
            <a:off x="3946264" y="1343597"/>
            <a:ext cx="2712860" cy="91440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r"/>
            <a:r>
              <a:rPr lang="en-US" sz="4400" b="1" dirty="0">
                <a:solidFill>
                  <a:srgbClr val="C00000"/>
                </a:solidFill>
                <a:latin typeface="Segoe UI Black" panose="020B0A02040204020203" pitchFamily="34" charset="0"/>
                <a:ea typeface="Segoe UI Black" panose="020B0A02040204020203" pitchFamily="34" charset="0"/>
                <a:cs typeface="Segoe UI Black" panose="020B0A02040204020203" pitchFamily="34" charset="0"/>
              </a:rPr>
              <a:t>21,000</a:t>
            </a:r>
            <a:endParaRPr lang="en-US" sz="4800" b="1" dirty="0">
              <a:solidFill>
                <a:schemeClr val="tx1">
                  <a:lumMod val="50000"/>
                  <a:lumOff val="50000"/>
                </a:schemeClr>
              </a:solidFill>
              <a:latin typeface="Segoe UI Black" panose="020B0A02040204020203" pitchFamily="34" charset="0"/>
              <a:ea typeface="Segoe UI Black" panose="020B0A02040204020203" pitchFamily="34" charset="0"/>
              <a:cs typeface="Segoe UI Black" panose="020B0A02040204020203" pitchFamily="34" charset="0"/>
            </a:endParaRPr>
          </a:p>
        </p:txBody>
      </p:sp>
      <p:sp>
        <p:nvSpPr>
          <p:cNvPr id="21" name="Title 7">
            <a:extLst>
              <a:ext uri="{FF2B5EF4-FFF2-40B4-BE49-F238E27FC236}">
                <a16:creationId xmlns:a16="http://schemas.microsoft.com/office/drawing/2014/main" id="{C39C0341-961E-4524-A0BD-3BE6B5759435}"/>
              </a:ext>
            </a:extLst>
          </p:cNvPr>
          <p:cNvSpPr txBox="1">
            <a:spLocks/>
          </p:cNvSpPr>
          <p:nvPr/>
        </p:nvSpPr>
        <p:spPr>
          <a:xfrm>
            <a:off x="3965314" y="2404416"/>
            <a:ext cx="2712860" cy="91440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r"/>
            <a:r>
              <a:rPr lang="en-US" sz="4400" b="1" dirty="0">
                <a:solidFill>
                  <a:srgbClr val="C00000"/>
                </a:solidFill>
                <a:latin typeface="Segoe UI Black" panose="020B0A02040204020203" pitchFamily="34" charset="0"/>
                <a:ea typeface="Segoe UI Black" panose="020B0A02040204020203" pitchFamily="34" charset="0"/>
                <a:cs typeface="Segoe UI Black" panose="020B0A02040204020203" pitchFamily="34" charset="0"/>
              </a:rPr>
              <a:t>34,000</a:t>
            </a:r>
            <a:endParaRPr lang="en-US" sz="4800" b="1" dirty="0">
              <a:solidFill>
                <a:schemeClr val="tx1">
                  <a:lumMod val="50000"/>
                  <a:lumOff val="50000"/>
                </a:schemeClr>
              </a:solidFill>
              <a:latin typeface="Segoe UI Black" panose="020B0A02040204020203" pitchFamily="34" charset="0"/>
              <a:ea typeface="Segoe UI Black" panose="020B0A02040204020203" pitchFamily="34" charset="0"/>
              <a:cs typeface="Segoe UI Black" panose="020B0A02040204020203" pitchFamily="34" charset="0"/>
            </a:endParaRPr>
          </a:p>
        </p:txBody>
      </p:sp>
      <p:sp>
        <p:nvSpPr>
          <p:cNvPr id="22" name="Title 7">
            <a:extLst>
              <a:ext uri="{FF2B5EF4-FFF2-40B4-BE49-F238E27FC236}">
                <a16:creationId xmlns:a16="http://schemas.microsoft.com/office/drawing/2014/main" id="{359D2F72-F7C4-402B-B65A-7A740DC04F87}"/>
              </a:ext>
            </a:extLst>
          </p:cNvPr>
          <p:cNvSpPr txBox="1">
            <a:spLocks/>
          </p:cNvSpPr>
          <p:nvPr/>
        </p:nvSpPr>
        <p:spPr>
          <a:xfrm>
            <a:off x="3946263" y="3434892"/>
            <a:ext cx="2702185" cy="93988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r"/>
            <a:r>
              <a:rPr lang="en-US" sz="4400" b="1" dirty="0">
                <a:solidFill>
                  <a:srgbClr val="C00000"/>
                </a:solidFill>
                <a:latin typeface="Segoe UI Black" panose="020B0A02040204020203" pitchFamily="34" charset="0"/>
                <a:ea typeface="Segoe UI Black" panose="020B0A02040204020203" pitchFamily="34" charset="0"/>
                <a:cs typeface="Segoe UI Black" panose="020B0A02040204020203" pitchFamily="34" charset="0"/>
              </a:rPr>
              <a:t>20.000K</a:t>
            </a:r>
            <a:endParaRPr lang="en-US" sz="4800" b="1" dirty="0">
              <a:solidFill>
                <a:schemeClr val="tx1">
                  <a:lumMod val="50000"/>
                  <a:lumOff val="50000"/>
                </a:schemeClr>
              </a:solidFill>
              <a:latin typeface="Segoe UI Black" panose="020B0A02040204020203" pitchFamily="34" charset="0"/>
              <a:ea typeface="Segoe UI Black" panose="020B0A02040204020203" pitchFamily="34" charset="0"/>
              <a:cs typeface="Segoe UI Black" panose="020B0A02040204020203" pitchFamily="34" charset="0"/>
            </a:endParaRPr>
          </a:p>
        </p:txBody>
      </p:sp>
      <p:sp>
        <p:nvSpPr>
          <p:cNvPr id="24" name="Title 7">
            <a:extLst>
              <a:ext uri="{FF2B5EF4-FFF2-40B4-BE49-F238E27FC236}">
                <a16:creationId xmlns:a16="http://schemas.microsoft.com/office/drawing/2014/main" id="{48B2F239-1F9C-4757-B511-ED94E74D1A97}"/>
              </a:ext>
            </a:extLst>
          </p:cNvPr>
          <p:cNvSpPr txBox="1">
            <a:spLocks/>
          </p:cNvSpPr>
          <p:nvPr/>
        </p:nvSpPr>
        <p:spPr>
          <a:xfrm>
            <a:off x="3965314" y="4612155"/>
            <a:ext cx="2702186" cy="91440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r"/>
            <a:r>
              <a:rPr lang="en-US" sz="4400" b="1" dirty="0">
                <a:solidFill>
                  <a:srgbClr val="C00000"/>
                </a:solidFill>
                <a:latin typeface="Segoe UI Black" panose="020B0A02040204020203" pitchFamily="34" charset="0"/>
                <a:ea typeface="Segoe UI Black" panose="020B0A02040204020203" pitchFamily="34" charset="0"/>
                <a:cs typeface="Segoe UI Black" panose="020B0A02040204020203" pitchFamily="34" charset="0"/>
              </a:rPr>
              <a:t>200.000</a:t>
            </a:r>
            <a:endParaRPr lang="en-US" sz="4800" b="1" dirty="0">
              <a:solidFill>
                <a:schemeClr val="tx1">
                  <a:lumMod val="50000"/>
                  <a:lumOff val="50000"/>
                </a:schemeClr>
              </a:solidFill>
              <a:latin typeface="Segoe UI Black" panose="020B0A02040204020203" pitchFamily="34" charset="0"/>
              <a:ea typeface="Segoe UI Black" panose="020B0A02040204020203" pitchFamily="34" charset="0"/>
              <a:cs typeface="Segoe UI Black" panose="020B0A02040204020203" pitchFamily="34" charset="0"/>
            </a:endParaRPr>
          </a:p>
        </p:txBody>
      </p:sp>
      <p:sp>
        <p:nvSpPr>
          <p:cNvPr id="25" name="Title 7">
            <a:extLst>
              <a:ext uri="{FF2B5EF4-FFF2-40B4-BE49-F238E27FC236}">
                <a16:creationId xmlns:a16="http://schemas.microsoft.com/office/drawing/2014/main" id="{DD1A5F9D-CA4B-427A-B14C-F67433BDE840}"/>
              </a:ext>
            </a:extLst>
          </p:cNvPr>
          <p:cNvSpPr txBox="1">
            <a:spLocks/>
          </p:cNvSpPr>
          <p:nvPr/>
        </p:nvSpPr>
        <p:spPr>
          <a:xfrm>
            <a:off x="7556502" y="1295697"/>
            <a:ext cx="2811296" cy="914016"/>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800" b="1" dirty="0">
                <a:solidFill>
                  <a:srgbClr val="C00000"/>
                </a:solidFill>
                <a:latin typeface="Segoe UI Light" panose="020B0502040204020203" pitchFamily="34" charset="0"/>
                <a:cs typeface="Segoe UI Light" panose="020B0502040204020203" pitchFamily="34" charset="0"/>
              </a:rPr>
              <a:t>CB NÔNG NGHIỆP</a:t>
            </a:r>
            <a:endParaRPr lang="en-US" sz="2000" b="1" dirty="0">
              <a:solidFill>
                <a:schemeClr val="tx1">
                  <a:lumMod val="50000"/>
                  <a:lumOff val="50000"/>
                </a:schemeClr>
              </a:solidFill>
              <a:latin typeface="Segoe UI Light" panose="020B0502040204020203" pitchFamily="34" charset="0"/>
              <a:cs typeface="Segoe UI Light" panose="020B0502040204020203" pitchFamily="34" charset="0"/>
            </a:endParaRPr>
          </a:p>
        </p:txBody>
      </p:sp>
      <p:sp>
        <p:nvSpPr>
          <p:cNvPr id="26" name="Title 7">
            <a:extLst>
              <a:ext uri="{FF2B5EF4-FFF2-40B4-BE49-F238E27FC236}">
                <a16:creationId xmlns:a16="http://schemas.microsoft.com/office/drawing/2014/main" id="{5FEECAF7-5E95-4CAA-B7CE-20F96AA58FA0}"/>
              </a:ext>
            </a:extLst>
          </p:cNvPr>
          <p:cNvSpPr txBox="1">
            <a:spLocks/>
          </p:cNvSpPr>
          <p:nvPr/>
        </p:nvSpPr>
        <p:spPr>
          <a:xfrm>
            <a:off x="6851652" y="1422820"/>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5</a:t>
            </a:r>
          </a:p>
        </p:txBody>
      </p:sp>
      <p:sp>
        <p:nvSpPr>
          <p:cNvPr id="27" name="Title 7">
            <a:extLst>
              <a:ext uri="{FF2B5EF4-FFF2-40B4-BE49-F238E27FC236}">
                <a16:creationId xmlns:a16="http://schemas.microsoft.com/office/drawing/2014/main" id="{BFE46075-C5BB-4A12-ADE7-94996C2C97FF}"/>
              </a:ext>
            </a:extLst>
          </p:cNvPr>
          <p:cNvSpPr txBox="1">
            <a:spLocks/>
          </p:cNvSpPr>
          <p:nvPr/>
        </p:nvSpPr>
        <p:spPr>
          <a:xfrm>
            <a:off x="10412675" y="1337420"/>
            <a:ext cx="1017325" cy="91440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r"/>
            <a:r>
              <a:rPr lang="en-US" sz="4400" b="1" dirty="0">
                <a:solidFill>
                  <a:srgbClr val="C00000"/>
                </a:solidFill>
                <a:latin typeface="Segoe UI Black" panose="020B0A02040204020203" pitchFamily="34" charset="0"/>
                <a:ea typeface="Segoe UI Black" panose="020B0A02040204020203" pitchFamily="34" charset="0"/>
                <a:cs typeface="Segoe UI Black" panose="020B0A02040204020203" pitchFamily="34" charset="0"/>
              </a:rPr>
              <a:t>9</a:t>
            </a:r>
            <a:endParaRPr lang="en-US" sz="4800" b="1" dirty="0">
              <a:solidFill>
                <a:schemeClr val="tx1">
                  <a:lumMod val="50000"/>
                  <a:lumOff val="50000"/>
                </a:schemeClr>
              </a:solidFill>
              <a:latin typeface="Segoe UI Black" panose="020B0A02040204020203" pitchFamily="34" charset="0"/>
              <a:ea typeface="Segoe UI Black" panose="020B0A02040204020203" pitchFamily="34" charset="0"/>
              <a:cs typeface="Segoe UI Black" panose="020B0A02040204020203" pitchFamily="34" charset="0"/>
            </a:endParaRPr>
          </a:p>
        </p:txBody>
      </p:sp>
      <p:sp>
        <p:nvSpPr>
          <p:cNvPr id="29" name="Title 7">
            <a:extLst>
              <a:ext uri="{FF2B5EF4-FFF2-40B4-BE49-F238E27FC236}">
                <a16:creationId xmlns:a16="http://schemas.microsoft.com/office/drawing/2014/main" id="{D447554A-0081-48A5-B184-D82B710BF712}"/>
              </a:ext>
            </a:extLst>
          </p:cNvPr>
          <p:cNvSpPr txBox="1">
            <a:spLocks/>
          </p:cNvSpPr>
          <p:nvPr/>
        </p:nvSpPr>
        <p:spPr>
          <a:xfrm>
            <a:off x="7556502" y="2379298"/>
            <a:ext cx="2811296" cy="914016"/>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800" b="1" dirty="0">
                <a:solidFill>
                  <a:srgbClr val="C00000"/>
                </a:solidFill>
                <a:latin typeface="Segoe UI Light" panose="020B0502040204020203" pitchFamily="34" charset="0"/>
                <a:cs typeface="Segoe UI Light" panose="020B0502040204020203" pitchFamily="34" charset="0"/>
              </a:rPr>
              <a:t>SẢN L</a:t>
            </a:r>
            <a:r>
              <a:rPr lang="vi-VN" sz="1800" b="1" dirty="0">
                <a:solidFill>
                  <a:srgbClr val="C00000"/>
                </a:solidFill>
                <a:latin typeface="Segoe UI Light" panose="020B0502040204020203" pitchFamily="34" charset="0"/>
                <a:cs typeface="Segoe UI Light" panose="020B0502040204020203" pitchFamily="34" charset="0"/>
              </a:rPr>
              <a:t>Ư</a:t>
            </a:r>
            <a:r>
              <a:rPr lang="en-US" sz="1800" b="1" dirty="0">
                <a:solidFill>
                  <a:srgbClr val="C00000"/>
                </a:solidFill>
                <a:latin typeface="Segoe UI Light" panose="020B0502040204020203" pitchFamily="34" charset="0"/>
                <a:cs typeface="Segoe UI Light" panose="020B0502040204020203" pitchFamily="34" charset="0"/>
              </a:rPr>
              <a:t>ỢNG (t)</a:t>
            </a:r>
            <a:endParaRPr lang="en-US" sz="2000" b="1" dirty="0">
              <a:solidFill>
                <a:schemeClr val="tx1">
                  <a:lumMod val="50000"/>
                  <a:lumOff val="50000"/>
                </a:schemeClr>
              </a:solidFill>
              <a:latin typeface="Segoe UI Light" panose="020B0502040204020203" pitchFamily="34" charset="0"/>
              <a:cs typeface="Segoe UI Light" panose="020B0502040204020203" pitchFamily="34" charset="0"/>
            </a:endParaRPr>
          </a:p>
        </p:txBody>
      </p:sp>
      <p:sp>
        <p:nvSpPr>
          <p:cNvPr id="30" name="Title 7">
            <a:extLst>
              <a:ext uri="{FF2B5EF4-FFF2-40B4-BE49-F238E27FC236}">
                <a16:creationId xmlns:a16="http://schemas.microsoft.com/office/drawing/2014/main" id="{6C81D14B-7157-4A70-A869-F25294672A02}"/>
              </a:ext>
            </a:extLst>
          </p:cNvPr>
          <p:cNvSpPr txBox="1">
            <a:spLocks/>
          </p:cNvSpPr>
          <p:nvPr/>
        </p:nvSpPr>
        <p:spPr>
          <a:xfrm>
            <a:off x="6851651" y="2501022"/>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6</a:t>
            </a:r>
          </a:p>
        </p:txBody>
      </p:sp>
      <p:sp>
        <p:nvSpPr>
          <p:cNvPr id="31" name="Title 7">
            <a:extLst>
              <a:ext uri="{FF2B5EF4-FFF2-40B4-BE49-F238E27FC236}">
                <a16:creationId xmlns:a16="http://schemas.microsoft.com/office/drawing/2014/main" id="{30DE845A-060D-4774-B657-F36F660FF7A5}"/>
              </a:ext>
            </a:extLst>
          </p:cNvPr>
          <p:cNvSpPr txBox="1">
            <a:spLocks/>
          </p:cNvSpPr>
          <p:nvPr/>
        </p:nvSpPr>
        <p:spPr>
          <a:xfrm>
            <a:off x="10367798" y="2390820"/>
            <a:ext cx="1652752" cy="91440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4400" b="1" dirty="0">
                <a:solidFill>
                  <a:srgbClr val="C00000"/>
                </a:solidFill>
                <a:latin typeface="Segoe UI Black" panose="020B0A02040204020203" pitchFamily="34" charset="0"/>
                <a:ea typeface="Segoe UI Black" panose="020B0A02040204020203" pitchFamily="34" charset="0"/>
                <a:cs typeface="Segoe UI Black" panose="020B0A02040204020203" pitchFamily="34" charset="0"/>
              </a:rPr>
              <a:t>153K</a:t>
            </a:r>
            <a:endParaRPr lang="en-US" sz="4800" b="1" dirty="0">
              <a:solidFill>
                <a:schemeClr val="tx1">
                  <a:lumMod val="50000"/>
                  <a:lumOff val="50000"/>
                </a:schemeClr>
              </a:solidFill>
              <a:latin typeface="Segoe UI Black" panose="020B0A02040204020203" pitchFamily="34" charset="0"/>
              <a:ea typeface="Segoe UI Black" panose="020B0A02040204020203" pitchFamily="34" charset="0"/>
              <a:cs typeface="Segoe UI Black" panose="020B0A02040204020203" pitchFamily="34" charset="0"/>
            </a:endParaRPr>
          </a:p>
        </p:txBody>
      </p:sp>
      <p:pic>
        <p:nvPicPr>
          <p:cNvPr id="6" name="Picture 5">
            <a:extLst>
              <a:ext uri="{FF2B5EF4-FFF2-40B4-BE49-F238E27FC236}">
                <a16:creationId xmlns:a16="http://schemas.microsoft.com/office/drawing/2014/main" id="{A5E867AD-ADFA-4C05-BF74-14B54FCE167B}"/>
              </a:ext>
            </a:extLst>
          </p:cNvPr>
          <p:cNvPicPr>
            <a:picLocks noChangeAspect="1"/>
          </p:cNvPicPr>
          <p:nvPr/>
        </p:nvPicPr>
        <p:blipFill>
          <a:blip r:embed="rId5"/>
          <a:stretch>
            <a:fillRect/>
          </a:stretch>
        </p:blipFill>
        <p:spPr>
          <a:xfrm>
            <a:off x="9737120" y="1407702"/>
            <a:ext cx="577850" cy="753049"/>
          </a:xfrm>
          <a:prstGeom prst="rect">
            <a:avLst/>
          </a:prstGeom>
        </p:spPr>
      </p:pic>
      <p:pic>
        <p:nvPicPr>
          <p:cNvPr id="3" name="Picture 2">
            <a:extLst>
              <a:ext uri="{FF2B5EF4-FFF2-40B4-BE49-F238E27FC236}">
                <a16:creationId xmlns:a16="http://schemas.microsoft.com/office/drawing/2014/main" id="{4B3FCFFB-F720-45BD-A391-F6B3A9D0EEB5}"/>
              </a:ext>
            </a:extLst>
          </p:cNvPr>
          <p:cNvPicPr>
            <a:picLocks noChangeAspect="1"/>
          </p:cNvPicPr>
          <p:nvPr/>
        </p:nvPicPr>
        <p:blipFill>
          <a:blip r:embed="rId6"/>
          <a:stretch>
            <a:fillRect/>
          </a:stretch>
        </p:blipFill>
        <p:spPr>
          <a:xfrm>
            <a:off x="3546475" y="1395671"/>
            <a:ext cx="644525" cy="748026"/>
          </a:xfrm>
          <a:prstGeom prst="rect">
            <a:avLst/>
          </a:prstGeom>
        </p:spPr>
      </p:pic>
      <p:pic>
        <p:nvPicPr>
          <p:cNvPr id="4" name="Picture 3">
            <a:extLst>
              <a:ext uri="{FF2B5EF4-FFF2-40B4-BE49-F238E27FC236}">
                <a16:creationId xmlns:a16="http://schemas.microsoft.com/office/drawing/2014/main" id="{029F9810-7D67-4F1F-865E-99D05A4CC914}"/>
              </a:ext>
            </a:extLst>
          </p:cNvPr>
          <p:cNvPicPr>
            <a:picLocks noChangeAspect="1"/>
          </p:cNvPicPr>
          <p:nvPr/>
        </p:nvPicPr>
        <p:blipFill>
          <a:blip r:embed="rId7"/>
          <a:stretch>
            <a:fillRect/>
          </a:stretch>
        </p:blipFill>
        <p:spPr>
          <a:xfrm>
            <a:off x="3546475" y="2508611"/>
            <a:ext cx="644525" cy="641817"/>
          </a:xfrm>
          <a:prstGeom prst="rect">
            <a:avLst/>
          </a:prstGeom>
        </p:spPr>
      </p:pic>
      <p:pic>
        <p:nvPicPr>
          <p:cNvPr id="5" name="Picture 4">
            <a:extLst>
              <a:ext uri="{FF2B5EF4-FFF2-40B4-BE49-F238E27FC236}">
                <a16:creationId xmlns:a16="http://schemas.microsoft.com/office/drawing/2014/main" id="{8AA1C4A9-AD7E-48CC-90A7-B16A4E3535D6}"/>
              </a:ext>
            </a:extLst>
          </p:cNvPr>
          <p:cNvPicPr>
            <a:picLocks noChangeAspect="1"/>
          </p:cNvPicPr>
          <p:nvPr/>
        </p:nvPicPr>
        <p:blipFill>
          <a:blip r:embed="rId8"/>
          <a:stretch>
            <a:fillRect/>
          </a:stretch>
        </p:blipFill>
        <p:spPr>
          <a:xfrm>
            <a:off x="3546475" y="3610040"/>
            <a:ext cx="644525" cy="604708"/>
          </a:xfrm>
          <a:prstGeom prst="rect">
            <a:avLst/>
          </a:prstGeom>
        </p:spPr>
      </p:pic>
      <p:pic>
        <p:nvPicPr>
          <p:cNvPr id="23" name="Picture 22">
            <a:extLst>
              <a:ext uri="{FF2B5EF4-FFF2-40B4-BE49-F238E27FC236}">
                <a16:creationId xmlns:a16="http://schemas.microsoft.com/office/drawing/2014/main" id="{E37474F0-E73B-44AC-966A-5BE7AB741038}"/>
              </a:ext>
            </a:extLst>
          </p:cNvPr>
          <p:cNvPicPr>
            <a:picLocks noChangeAspect="1"/>
          </p:cNvPicPr>
          <p:nvPr/>
        </p:nvPicPr>
        <p:blipFill>
          <a:blip r:embed="rId6"/>
          <a:stretch>
            <a:fillRect/>
          </a:stretch>
        </p:blipFill>
        <p:spPr>
          <a:xfrm>
            <a:off x="3565525" y="4638829"/>
            <a:ext cx="644525" cy="748026"/>
          </a:xfrm>
          <a:prstGeom prst="rect">
            <a:avLst/>
          </a:prstGeom>
        </p:spPr>
      </p:pic>
      <p:sp>
        <p:nvSpPr>
          <p:cNvPr id="33" name="Title 7">
            <a:extLst>
              <a:ext uri="{FF2B5EF4-FFF2-40B4-BE49-F238E27FC236}">
                <a16:creationId xmlns:a16="http://schemas.microsoft.com/office/drawing/2014/main" id="{2D142E7E-B3FC-41EE-9387-59D6E4475A4E}"/>
              </a:ext>
            </a:extLst>
          </p:cNvPr>
          <p:cNvSpPr txBox="1">
            <a:spLocks/>
          </p:cNvSpPr>
          <p:nvPr/>
        </p:nvSpPr>
        <p:spPr>
          <a:xfrm>
            <a:off x="7556502" y="3477350"/>
            <a:ext cx="2811296" cy="914016"/>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800" b="1" dirty="0">
                <a:solidFill>
                  <a:srgbClr val="C00000"/>
                </a:solidFill>
                <a:latin typeface="Segoe UI Light" panose="020B0502040204020203" pitchFamily="34" charset="0"/>
                <a:cs typeface="Segoe UI Light" panose="020B0502040204020203" pitchFamily="34" charset="0"/>
              </a:rPr>
              <a:t>NĂNG SUẤT TB (t/ha)</a:t>
            </a:r>
            <a:endParaRPr lang="en-US" sz="2000" b="1" dirty="0">
              <a:solidFill>
                <a:schemeClr val="tx1">
                  <a:lumMod val="50000"/>
                  <a:lumOff val="50000"/>
                </a:schemeClr>
              </a:solidFill>
              <a:latin typeface="Segoe UI Light" panose="020B0502040204020203" pitchFamily="34" charset="0"/>
              <a:cs typeface="Segoe UI Light" panose="020B0502040204020203" pitchFamily="34" charset="0"/>
            </a:endParaRPr>
          </a:p>
        </p:txBody>
      </p:sp>
      <p:sp>
        <p:nvSpPr>
          <p:cNvPr id="34" name="Title 7">
            <a:extLst>
              <a:ext uri="{FF2B5EF4-FFF2-40B4-BE49-F238E27FC236}">
                <a16:creationId xmlns:a16="http://schemas.microsoft.com/office/drawing/2014/main" id="{AFF27F5D-28AD-4109-A380-29F8F77F018D}"/>
              </a:ext>
            </a:extLst>
          </p:cNvPr>
          <p:cNvSpPr txBox="1">
            <a:spLocks/>
          </p:cNvSpPr>
          <p:nvPr/>
        </p:nvSpPr>
        <p:spPr>
          <a:xfrm>
            <a:off x="6851652" y="3604473"/>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7</a:t>
            </a:r>
          </a:p>
        </p:txBody>
      </p:sp>
      <p:sp>
        <p:nvSpPr>
          <p:cNvPr id="36" name="Title 7">
            <a:extLst>
              <a:ext uri="{FF2B5EF4-FFF2-40B4-BE49-F238E27FC236}">
                <a16:creationId xmlns:a16="http://schemas.microsoft.com/office/drawing/2014/main" id="{E53E05D9-328A-49C5-919C-552C8CE7CD7C}"/>
              </a:ext>
            </a:extLst>
          </p:cNvPr>
          <p:cNvSpPr txBox="1">
            <a:spLocks/>
          </p:cNvSpPr>
          <p:nvPr/>
        </p:nvSpPr>
        <p:spPr>
          <a:xfrm>
            <a:off x="7587443" y="4574335"/>
            <a:ext cx="2811296" cy="914016"/>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800" b="1" dirty="0">
                <a:solidFill>
                  <a:srgbClr val="C00000"/>
                </a:solidFill>
                <a:latin typeface="Segoe UI Light" panose="020B0502040204020203" pitchFamily="34" charset="0"/>
                <a:cs typeface="Segoe UI Light" panose="020B0502040204020203" pitchFamily="34" charset="0"/>
              </a:rPr>
              <a:t>Đ</a:t>
            </a:r>
            <a:r>
              <a:rPr lang="vi-VN" sz="1800" b="1" dirty="0">
                <a:solidFill>
                  <a:srgbClr val="C00000"/>
                </a:solidFill>
                <a:latin typeface="Segoe UI Light" panose="020B0502040204020203" pitchFamily="34" charset="0"/>
                <a:cs typeface="Segoe UI Light" panose="020B0502040204020203" pitchFamily="34" charset="0"/>
              </a:rPr>
              <a:t>Ơ</a:t>
            </a:r>
            <a:r>
              <a:rPr lang="en-US" sz="1800" b="1" dirty="0">
                <a:solidFill>
                  <a:srgbClr val="C00000"/>
                </a:solidFill>
                <a:latin typeface="Segoe UI Light" panose="020B0502040204020203" pitchFamily="34" charset="0"/>
                <a:cs typeface="Segoe UI Light" panose="020B0502040204020203" pitchFamily="34" charset="0"/>
              </a:rPr>
              <a:t>N VỊ 4C</a:t>
            </a:r>
            <a:endParaRPr lang="en-US" sz="2000" b="1" dirty="0">
              <a:solidFill>
                <a:schemeClr val="tx1">
                  <a:lumMod val="50000"/>
                  <a:lumOff val="50000"/>
                </a:schemeClr>
              </a:solidFill>
              <a:latin typeface="Segoe UI Light" panose="020B0502040204020203" pitchFamily="34" charset="0"/>
              <a:cs typeface="Segoe UI Light" panose="020B0502040204020203" pitchFamily="34" charset="0"/>
            </a:endParaRPr>
          </a:p>
        </p:txBody>
      </p:sp>
      <p:sp>
        <p:nvSpPr>
          <p:cNvPr id="37" name="Title 7">
            <a:extLst>
              <a:ext uri="{FF2B5EF4-FFF2-40B4-BE49-F238E27FC236}">
                <a16:creationId xmlns:a16="http://schemas.microsoft.com/office/drawing/2014/main" id="{C64887C4-24AD-4C21-B1F3-303EDAB5D5B4}"/>
              </a:ext>
            </a:extLst>
          </p:cNvPr>
          <p:cNvSpPr txBox="1">
            <a:spLocks/>
          </p:cNvSpPr>
          <p:nvPr/>
        </p:nvSpPr>
        <p:spPr>
          <a:xfrm>
            <a:off x="6882593" y="4701458"/>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5</a:t>
            </a:r>
          </a:p>
        </p:txBody>
      </p:sp>
      <p:sp>
        <p:nvSpPr>
          <p:cNvPr id="38" name="Title 7">
            <a:extLst>
              <a:ext uri="{FF2B5EF4-FFF2-40B4-BE49-F238E27FC236}">
                <a16:creationId xmlns:a16="http://schemas.microsoft.com/office/drawing/2014/main" id="{DF81759D-3908-4AF3-9848-BBCD04EABEEB}"/>
              </a:ext>
            </a:extLst>
          </p:cNvPr>
          <p:cNvSpPr txBox="1">
            <a:spLocks/>
          </p:cNvSpPr>
          <p:nvPr/>
        </p:nvSpPr>
        <p:spPr>
          <a:xfrm>
            <a:off x="10505112" y="4644308"/>
            <a:ext cx="1001088" cy="91440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r"/>
            <a:r>
              <a:rPr lang="en-US" sz="4400" b="1" dirty="0">
                <a:solidFill>
                  <a:srgbClr val="C00000"/>
                </a:solidFill>
                <a:latin typeface="Segoe UI Black" panose="020B0A02040204020203" pitchFamily="34" charset="0"/>
                <a:ea typeface="Segoe UI Black" panose="020B0A02040204020203" pitchFamily="34" charset="0"/>
                <a:cs typeface="Segoe UI Black" panose="020B0A02040204020203" pitchFamily="34" charset="0"/>
              </a:rPr>
              <a:t>8</a:t>
            </a:r>
            <a:endParaRPr lang="en-US" sz="4800" b="1" dirty="0">
              <a:solidFill>
                <a:schemeClr val="tx1">
                  <a:lumMod val="50000"/>
                  <a:lumOff val="50000"/>
                </a:schemeClr>
              </a:solidFill>
              <a:latin typeface="Segoe UI Black" panose="020B0A02040204020203" pitchFamily="34" charset="0"/>
              <a:ea typeface="Segoe UI Black" panose="020B0A02040204020203" pitchFamily="34" charset="0"/>
              <a:cs typeface="Segoe UI Black" panose="020B0A02040204020203" pitchFamily="34" charset="0"/>
            </a:endParaRPr>
          </a:p>
        </p:txBody>
      </p:sp>
      <p:pic>
        <p:nvPicPr>
          <p:cNvPr id="28" name="Picture 2" descr="Image result for logo 4C">
            <a:extLst>
              <a:ext uri="{FF2B5EF4-FFF2-40B4-BE49-F238E27FC236}">
                <a16:creationId xmlns:a16="http://schemas.microsoft.com/office/drawing/2014/main" id="{A11AFA9A-8DA7-49DA-B947-6019E29C50D9}"/>
              </a:ext>
            </a:extLst>
          </p:cNvPr>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auto">
          <a:xfrm>
            <a:off x="9667565" y="4739475"/>
            <a:ext cx="629223" cy="629223"/>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38">
            <a:extLst>
              <a:ext uri="{FF2B5EF4-FFF2-40B4-BE49-F238E27FC236}">
                <a16:creationId xmlns:a16="http://schemas.microsoft.com/office/drawing/2014/main" id="{82096C3F-B0DD-4855-A367-9E0FCF2F1A11}"/>
              </a:ext>
            </a:extLst>
          </p:cNvPr>
          <p:cNvPicPr>
            <a:picLocks noChangeAspect="1"/>
          </p:cNvPicPr>
          <p:nvPr/>
        </p:nvPicPr>
        <p:blipFill>
          <a:blip r:embed="rId10"/>
          <a:stretch>
            <a:fillRect/>
          </a:stretch>
        </p:blipFill>
        <p:spPr>
          <a:xfrm>
            <a:off x="9685747" y="2538574"/>
            <a:ext cx="637307" cy="710392"/>
          </a:xfrm>
          <a:prstGeom prst="rect">
            <a:avLst/>
          </a:prstGeom>
        </p:spPr>
      </p:pic>
      <p:pic>
        <p:nvPicPr>
          <p:cNvPr id="40" name="Picture 39">
            <a:extLst>
              <a:ext uri="{FF2B5EF4-FFF2-40B4-BE49-F238E27FC236}">
                <a16:creationId xmlns:a16="http://schemas.microsoft.com/office/drawing/2014/main" id="{18A973E1-A99C-4052-8E0A-BB0F6F4B0EE0}"/>
              </a:ext>
            </a:extLst>
          </p:cNvPr>
          <p:cNvPicPr>
            <a:picLocks noChangeAspect="1"/>
          </p:cNvPicPr>
          <p:nvPr/>
        </p:nvPicPr>
        <p:blipFill>
          <a:blip r:embed="rId10"/>
          <a:stretch>
            <a:fillRect/>
          </a:stretch>
        </p:blipFill>
        <p:spPr>
          <a:xfrm>
            <a:off x="9730491" y="3604473"/>
            <a:ext cx="637307" cy="710392"/>
          </a:xfrm>
          <a:prstGeom prst="rect">
            <a:avLst/>
          </a:prstGeom>
        </p:spPr>
      </p:pic>
      <p:sp>
        <p:nvSpPr>
          <p:cNvPr id="41" name="Title 7">
            <a:extLst>
              <a:ext uri="{FF2B5EF4-FFF2-40B4-BE49-F238E27FC236}">
                <a16:creationId xmlns:a16="http://schemas.microsoft.com/office/drawing/2014/main" id="{B617F10F-D065-4B3A-9402-7888B5A361E5}"/>
              </a:ext>
            </a:extLst>
          </p:cNvPr>
          <p:cNvSpPr txBox="1">
            <a:spLocks/>
          </p:cNvSpPr>
          <p:nvPr/>
        </p:nvSpPr>
        <p:spPr>
          <a:xfrm>
            <a:off x="10539248" y="3604473"/>
            <a:ext cx="1132052" cy="91440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r"/>
            <a:r>
              <a:rPr lang="en-US" sz="4400" b="1" dirty="0">
                <a:solidFill>
                  <a:srgbClr val="C00000"/>
                </a:solidFill>
                <a:latin typeface="Segoe UI Black" panose="020B0A02040204020203" pitchFamily="34" charset="0"/>
                <a:ea typeface="Segoe UI Black" panose="020B0A02040204020203" pitchFamily="34" charset="0"/>
                <a:cs typeface="Segoe UI Black" panose="020B0A02040204020203" pitchFamily="34" charset="0"/>
              </a:rPr>
              <a:t>4.5</a:t>
            </a:r>
            <a:endParaRPr lang="en-US" sz="4800" b="1" dirty="0">
              <a:solidFill>
                <a:schemeClr val="tx1">
                  <a:lumMod val="50000"/>
                  <a:lumOff val="50000"/>
                </a:schemeClr>
              </a:solidFill>
              <a:latin typeface="Segoe UI Black" panose="020B0A02040204020203" pitchFamily="34" charset="0"/>
              <a:ea typeface="Segoe UI Black" panose="020B0A02040204020203" pitchFamily="34" charset="0"/>
              <a:cs typeface="Segoe UI Black" panose="020B0A02040204020203" pitchFamily="34" charset="0"/>
            </a:endParaRPr>
          </a:p>
        </p:txBody>
      </p:sp>
    </p:spTree>
    <p:extLst>
      <p:ext uri="{BB962C8B-B14F-4D97-AF65-F5344CB8AC3E}">
        <p14:creationId xmlns:p14="http://schemas.microsoft.com/office/powerpoint/2010/main" val="34117778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3A1CA-9CF4-438D-A871-150FE739B184}"/>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788C3B69-DC1A-4D32-BF57-5B69551B02D0}"/>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E9FC95F8-41B5-4A0D-ADBE-9C83891512CD}"/>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7802" y="0"/>
            <a:ext cx="12169805" cy="6119809"/>
          </a:xfrm>
          <a:prstGeom prst="rect">
            <a:avLst/>
          </a:prstGeom>
        </p:spPr>
      </p:pic>
      <p:pic>
        <p:nvPicPr>
          <p:cNvPr id="6" name="Picture 5">
            <a:extLst>
              <a:ext uri="{FF2B5EF4-FFF2-40B4-BE49-F238E27FC236}">
                <a16:creationId xmlns:a16="http://schemas.microsoft.com/office/drawing/2014/main" id="{A5ED1AFA-9212-4765-9E76-32789285F3B1}"/>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3631" y="18156"/>
            <a:ext cx="1789770" cy="1409800"/>
          </a:xfrm>
          <a:prstGeom prst="rect">
            <a:avLst/>
          </a:prstGeom>
        </p:spPr>
      </p:pic>
      <p:pic>
        <p:nvPicPr>
          <p:cNvPr id="8" name="Picture 7">
            <a:extLst>
              <a:ext uri="{FF2B5EF4-FFF2-40B4-BE49-F238E27FC236}">
                <a16:creationId xmlns:a16="http://schemas.microsoft.com/office/drawing/2014/main" id="{26E76CAB-9C95-40E1-9F32-63AEC42E05B8}"/>
              </a:ext>
            </a:extLst>
          </p:cNvPr>
          <p:cNvPicPr>
            <a:picLocks noChangeAspect="1"/>
          </p:cNvPicPr>
          <p:nvPr/>
        </p:nvPicPr>
        <p:blipFill>
          <a:blip r:embed="rId4"/>
          <a:stretch>
            <a:fillRect/>
          </a:stretch>
        </p:blipFill>
        <p:spPr>
          <a:xfrm>
            <a:off x="9859162" y="4057650"/>
            <a:ext cx="2336237" cy="2068498"/>
          </a:xfrm>
          <a:prstGeom prst="rect">
            <a:avLst/>
          </a:prstGeom>
        </p:spPr>
      </p:pic>
      <p:sp>
        <p:nvSpPr>
          <p:cNvPr id="9" name="Rectangle 8">
            <a:extLst>
              <a:ext uri="{FF2B5EF4-FFF2-40B4-BE49-F238E27FC236}">
                <a16:creationId xmlns:a16="http://schemas.microsoft.com/office/drawing/2014/main" id="{FD71B196-87B1-4F42-A7CC-88901AB2A4B6}"/>
              </a:ext>
            </a:extLst>
          </p:cNvPr>
          <p:cNvSpPr/>
          <p:nvPr/>
        </p:nvSpPr>
        <p:spPr>
          <a:xfrm>
            <a:off x="9918700" y="3132155"/>
            <a:ext cx="2293078" cy="9385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611E531-E051-46F3-8B46-34B650DFB070}"/>
              </a:ext>
            </a:extLst>
          </p:cNvPr>
          <p:cNvSpPr/>
          <p:nvPr/>
        </p:nvSpPr>
        <p:spPr>
          <a:xfrm>
            <a:off x="9350793" y="4179666"/>
            <a:ext cx="567907" cy="19401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6D91AE3-8392-4586-AE94-65AD92679E66}"/>
              </a:ext>
            </a:extLst>
          </p:cNvPr>
          <p:cNvSpPr/>
          <p:nvPr/>
        </p:nvSpPr>
        <p:spPr>
          <a:xfrm>
            <a:off x="8664992" y="5275035"/>
            <a:ext cx="567907" cy="8447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A5074-F114-4BC7-89FB-50CA780F3F8B}"/>
              </a:ext>
            </a:extLst>
          </p:cNvPr>
          <p:cNvSpPr/>
          <p:nvPr/>
        </p:nvSpPr>
        <p:spPr>
          <a:xfrm>
            <a:off x="1803401" y="863669"/>
            <a:ext cx="4354512" cy="19401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A4855C-04A1-4B1E-AD33-3721C9281E35}"/>
              </a:ext>
            </a:extLst>
          </p:cNvPr>
          <p:cNvSpPr/>
          <p:nvPr/>
        </p:nvSpPr>
        <p:spPr>
          <a:xfrm>
            <a:off x="1293813" y="2453673"/>
            <a:ext cx="4354512" cy="19401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31C49D8-8795-473F-A1B4-258A1013ED07}"/>
              </a:ext>
            </a:extLst>
          </p:cNvPr>
          <p:cNvSpPr/>
          <p:nvPr/>
        </p:nvSpPr>
        <p:spPr>
          <a:xfrm>
            <a:off x="4505324" y="3207979"/>
            <a:ext cx="1719264" cy="126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7">
            <a:extLst>
              <a:ext uri="{FF2B5EF4-FFF2-40B4-BE49-F238E27FC236}">
                <a16:creationId xmlns:a16="http://schemas.microsoft.com/office/drawing/2014/main" id="{8304E770-33C3-42CD-B3C2-F60C06E862DB}"/>
              </a:ext>
            </a:extLst>
          </p:cNvPr>
          <p:cNvSpPr txBox="1">
            <a:spLocks/>
          </p:cNvSpPr>
          <p:nvPr/>
        </p:nvSpPr>
        <p:spPr>
          <a:xfrm>
            <a:off x="5348288" y="2186075"/>
            <a:ext cx="636802" cy="1342938"/>
          </a:xfrm>
          <a:prstGeom prst="rect">
            <a:avLst/>
          </a:prstGeom>
          <a:noFill/>
        </p:spPr>
        <p:txBody>
          <a:bodyPr vert="horz" lIns="91440" tIns="45720" rIns="91440" bIns="45720" rtlCol="0" anchor="b">
            <a:normAutofit fontScale="92500" lnSpcReduction="10000"/>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pPr algn="r"/>
            <a:r>
              <a:rPr lang="en-US" sz="6000" b="1" dirty="0">
                <a:solidFill>
                  <a:srgbClr val="FF0000"/>
                </a:solidFill>
                <a:latin typeface="Ravie" panose="04040805050809020602" pitchFamily="82" charset="0"/>
                <a:cs typeface="Segoe UI Light" panose="020B0502040204020203" pitchFamily="34" charset="0"/>
              </a:rPr>
              <a:t>+</a:t>
            </a:r>
            <a:br>
              <a:rPr lang="en-US" sz="4800" b="1" dirty="0">
                <a:solidFill>
                  <a:schemeClr val="bg1">
                    <a:lumMod val="50000"/>
                  </a:schemeClr>
                </a:solidFill>
                <a:latin typeface="Segoe UI Light" panose="020B0502040204020203" pitchFamily="34" charset="0"/>
                <a:cs typeface="Segoe UI Light" panose="020B0502040204020203" pitchFamily="34" charset="0"/>
              </a:rPr>
            </a:br>
            <a:endParaRPr lang="en-US" sz="4800" b="1" dirty="0">
              <a:solidFill>
                <a:schemeClr val="bg1">
                  <a:lumMod val="65000"/>
                </a:schemeClr>
              </a:solidFill>
              <a:latin typeface="Segoe UI Light" panose="020B0502040204020203" pitchFamily="34" charset="0"/>
              <a:cs typeface="Segoe UI Light" panose="020B0502040204020203" pitchFamily="34" charset="0"/>
            </a:endParaRPr>
          </a:p>
        </p:txBody>
      </p:sp>
      <p:sp>
        <p:nvSpPr>
          <p:cNvPr id="7" name="Title 7">
            <a:extLst>
              <a:ext uri="{FF2B5EF4-FFF2-40B4-BE49-F238E27FC236}">
                <a16:creationId xmlns:a16="http://schemas.microsoft.com/office/drawing/2014/main" id="{42065CB0-6048-496B-BC30-D68F8D64CC61}"/>
              </a:ext>
            </a:extLst>
          </p:cNvPr>
          <p:cNvSpPr txBox="1">
            <a:spLocks/>
          </p:cNvSpPr>
          <p:nvPr/>
        </p:nvSpPr>
        <p:spPr>
          <a:xfrm>
            <a:off x="1857089" y="192831"/>
            <a:ext cx="7619200" cy="1060450"/>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3100" b="1" dirty="0" err="1">
                <a:latin typeface="Segoe UI Light" panose="020B0502040204020203" pitchFamily="34" charset="0"/>
                <a:cs typeface="Segoe UI Light" panose="020B0502040204020203" pitchFamily="34" charset="0"/>
              </a:rPr>
              <a:t>Những</a:t>
            </a:r>
            <a:r>
              <a:rPr lang="en-US" sz="3100" b="1" dirty="0">
                <a:latin typeface="Segoe UI Light" panose="020B0502040204020203" pitchFamily="34" charset="0"/>
                <a:cs typeface="Segoe UI Light" panose="020B0502040204020203" pitchFamily="34" charset="0"/>
              </a:rPr>
              <a:t> </a:t>
            </a:r>
            <a:r>
              <a:rPr lang="en-US" sz="3100" b="1" dirty="0" err="1">
                <a:latin typeface="Segoe UI Light" panose="020B0502040204020203" pitchFamily="34" charset="0"/>
                <a:cs typeface="Segoe UI Light" panose="020B0502040204020203" pitchFamily="34" charset="0"/>
              </a:rPr>
              <a:t>thành</a:t>
            </a:r>
            <a:r>
              <a:rPr lang="en-US" sz="3100" b="1" dirty="0">
                <a:latin typeface="Segoe UI Light" panose="020B0502040204020203" pitchFamily="34" charset="0"/>
                <a:cs typeface="Segoe UI Light" panose="020B0502040204020203" pitchFamily="34" charset="0"/>
              </a:rPr>
              <a:t> </a:t>
            </a:r>
            <a:r>
              <a:rPr lang="en-US" sz="3100" b="1" dirty="0" err="1">
                <a:latin typeface="Segoe UI Light" panose="020B0502040204020203" pitchFamily="34" charset="0"/>
                <a:cs typeface="Segoe UI Light" panose="020B0502040204020203" pitchFamily="34" charset="0"/>
              </a:rPr>
              <a:t>tựu</a:t>
            </a:r>
            <a:r>
              <a:rPr lang="en-US" sz="3100" b="1" dirty="0">
                <a:latin typeface="Segoe UI Light" panose="020B0502040204020203" pitchFamily="34" charset="0"/>
                <a:cs typeface="Segoe UI Light" panose="020B0502040204020203" pitchFamily="34" charset="0"/>
              </a:rPr>
              <a:t> </a:t>
            </a:r>
            <a:r>
              <a:rPr lang="en-US" sz="3100" b="1" dirty="0" err="1">
                <a:latin typeface="Segoe UI Light" panose="020B0502040204020203" pitchFamily="34" charset="0"/>
                <a:cs typeface="Segoe UI Light" panose="020B0502040204020203" pitchFamily="34" charset="0"/>
              </a:rPr>
              <a:t>của</a:t>
            </a:r>
            <a:r>
              <a:rPr lang="en-US" sz="3100" b="1" dirty="0">
                <a:latin typeface="Segoe UI Light" panose="020B0502040204020203" pitchFamily="34" charset="0"/>
                <a:cs typeface="Segoe UI Light" panose="020B0502040204020203" pitchFamily="34" charset="0"/>
              </a:rPr>
              <a:t> Nescafe Plan &amp;PPP</a:t>
            </a:r>
            <a:br>
              <a:rPr lang="en-US" sz="4400" b="1" dirty="0">
                <a:solidFill>
                  <a:schemeClr val="bg1">
                    <a:lumMod val="50000"/>
                  </a:schemeClr>
                </a:solidFill>
                <a:latin typeface="Segoe UI Light" panose="020B0502040204020203" pitchFamily="34" charset="0"/>
                <a:cs typeface="Segoe UI Light" panose="020B0502040204020203" pitchFamily="34" charset="0"/>
              </a:rPr>
            </a:br>
            <a:r>
              <a:rPr lang="en-US" sz="2700" b="1" dirty="0">
                <a:solidFill>
                  <a:srgbClr val="CC0066"/>
                </a:solidFill>
                <a:latin typeface="Segoe UI Light" panose="020B0502040204020203" pitchFamily="34" charset="0"/>
                <a:cs typeface="Segoe UI Light" panose="020B0502040204020203" pitchFamily="34" charset="0"/>
              </a:rPr>
              <a:t>Achievement of Nescafe Plan &amp; PPP</a:t>
            </a:r>
            <a:endParaRPr lang="en-US" sz="4400" b="1" dirty="0">
              <a:solidFill>
                <a:srgbClr val="CC0066"/>
              </a:solidFill>
              <a:latin typeface="Segoe UI Light" panose="020B0502040204020203" pitchFamily="34" charset="0"/>
              <a:cs typeface="Segoe UI Light" panose="020B0502040204020203" pitchFamily="34" charset="0"/>
            </a:endParaRPr>
          </a:p>
        </p:txBody>
      </p:sp>
      <p:sp>
        <p:nvSpPr>
          <p:cNvPr id="17" name="Title 7">
            <a:extLst>
              <a:ext uri="{FF2B5EF4-FFF2-40B4-BE49-F238E27FC236}">
                <a16:creationId xmlns:a16="http://schemas.microsoft.com/office/drawing/2014/main" id="{8C5EBE24-DEC5-45A8-B908-EB5556B1F04C}"/>
              </a:ext>
            </a:extLst>
          </p:cNvPr>
          <p:cNvSpPr txBox="1">
            <a:spLocks/>
          </p:cNvSpPr>
          <p:nvPr/>
        </p:nvSpPr>
        <p:spPr>
          <a:xfrm>
            <a:off x="6927036" y="4212746"/>
            <a:ext cx="2147632" cy="561275"/>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3200" b="1" dirty="0">
                <a:solidFill>
                  <a:srgbClr val="FF0000"/>
                </a:solidFill>
                <a:latin typeface="AR DELANEY" panose="02000000000000000000" pitchFamily="2" charset="0"/>
                <a:cs typeface="Arial" panose="020B0604020202020204" pitchFamily="34" charset="0"/>
              </a:rPr>
              <a:t>2011-2017</a:t>
            </a:r>
            <a:endParaRPr lang="en-US" sz="4400" b="1" dirty="0">
              <a:solidFill>
                <a:srgbClr val="FF0000"/>
              </a:solidFill>
              <a:latin typeface="AR DELANEY" panose="02000000000000000000" pitchFamily="2" charset="0"/>
              <a:cs typeface="Arial" panose="020B0604020202020204" pitchFamily="34" charset="0"/>
            </a:endParaRPr>
          </a:p>
        </p:txBody>
      </p:sp>
      <p:pic>
        <p:nvPicPr>
          <p:cNvPr id="18" name="Picture 2" descr="C:\Hung\2014\CA\PPP\data\logo\PPP logo - EL.jpg">
            <a:extLst>
              <a:ext uri="{FF2B5EF4-FFF2-40B4-BE49-F238E27FC236}">
                <a16:creationId xmlns:a16="http://schemas.microsoft.com/office/drawing/2014/main" id="{2A8E6436-BF37-4903-9B3C-2E306F27F4AC}"/>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a:stretch/>
        </p:blipFill>
        <p:spPr bwMode="auto">
          <a:xfrm>
            <a:off x="1243473" y="2184796"/>
            <a:ext cx="3989722" cy="7011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68602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18" name="Title 7">
            <a:extLst>
              <a:ext uri="{FF2B5EF4-FFF2-40B4-BE49-F238E27FC236}">
                <a16:creationId xmlns:a16="http://schemas.microsoft.com/office/drawing/2014/main" id="{A99064FD-24D5-4AB7-9B3D-4CE15167CC43}"/>
              </a:ext>
            </a:extLst>
          </p:cNvPr>
          <p:cNvSpPr txBox="1">
            <a:spLocks/>
          </p:cNvSpPr>
          <p:nvPr/>
        </p:nvSpPr>
        <p:spPr>
          <a:xfrm>
            <a:off x="1355464" y="1260234"/>
            <a:ext cx="10488212" cy="914400"/>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800" b="1" dirty="0">
                <a:solidFill>
                  <a:srgbClr val="C00000"/>
                </a:solidFill>
                <a:latin typeface="Segoe UI Light" panose="020B0502040204020203" pitchFamily="34" charset="0"/>
                <a:cs typeface="Segoe UI Light" panose="020B0502040204020203" pitchFamily="34" charset="0"/>
              </a:rPr>
              <a:t>TRIỂN KHAI DỰ ÁN T</a:t>
            </a:r>
            <a:r>
              <a:rPr lang="vi-VN" sz="1800" b="1" dirty="0">
                <a:solidFill>
                  <a:srgbClr val="C00000"/>
                </a:solidFill>
                <a:latin typeface="Segoe UI Light" panose="020B0502040204020203" pitchFamily="34" charset="0"/>
                <a:cs typeface="Segoe UI Light" panose="020B0502040204020203" pitchFamily="34" charset="0"/>
              </a:rPr>
              <a:t>Ư</a:t>
            </a:r>
            <a:r>
              <a:rPr lang="en-US" sz="1800" b="1" dirty="0">
                <a:solidFill>
                  <a:srgbClr val="C00000"/>
                </a:solidFill>
                <a:latin typeface="Segoe UI Light" panose="020B0502040204020203" pitchFamily="34" charset="0"/>
                <a:cs typeface="Segoe UI Light" panose="020B0502040204020203" pitchFamily="34" charset="0"/>
              </a:rPr>
              <a:t>ỚI TIẾT KIỆM N</a:t>
            </a:r>
            <a:r>
              <a:rPr lang="vi-VN" sz="1800" b="1" dirty="0">
                <a:solidFill>
                  <a:srgbClr val="C00000"/>
                </a:solidFill>
                <a:latin typeface="Segoe UI Light" panose="020B0502040204020203" pitchFamily="34" charset="0"/>
                <a:cs typeface="Segoe UI Light" panose="020B0502040204020203" pitchFamily="34" charset="0"/>
              </a:rPr>
              <a:t>Ư</a:t>
            </a:r>
            <a:r>
              <a:rPr lang="en-US" sz="1800" b="1" dirty="0">
                <a:solidFill>
                  <a:srgbClr val="C00000"/>
                </a:solidFill>
                <a:latin typeface="Segoe UI Light" panose="020B0502040204020203" pitchFamily="34" charset="0"/>
                <a:cs typeface="Segoe UI Light" panose="020B0502040204020203" pitchFamily="34" charset="0"/>
              </a:rPr>
              <a:t>ỚC THÍCH ỨNG BĐKH</a:t>
            </a:r>
            <a:br>
              <a:rPr lang="en-US" sz="2000" b="1" dirty="0">
                <a:solidFill>
                  <a:srgbClr val="C00000"/>
                </a:solidFill>
                <a:latin typeface="Segoe UI Light" panose="020B0502040204020203" pitchFamily="34" charset="0"/>
                <a:cs typeface="Segoe UI Light" panose="020B0502040204020203" pitchFamily="34" charset="0"/>
              </a:rPr>
            </a:br>
            <a:r>
              <a:rPr lang="en-US" sz="2000" b="1" dirty="0">
                <a:solidFill>
                  <a:srgbClr val="C00000"/>
                </a:solidFill>
                <a:latin typeface="Segoe UI Light" panose="020B0502040204020203" pitchFamily="34" charset="0"/>
                <a:cs typeface="Segoe UI Light" panose="020B0502040204020203" pitchFamily="34" charset="0"/>
              </a:rPr>
              <a:t>I</a:t>
            </a:r>
            <a:r>
              <a:rPr lang="en-US" sz="2000" b="1" dirty="0">
                <a:solidFill>
                  <a:schemeClr val="tx1">
                    <a:lumMod val="50000"/>
                    <a:lumOff val="50000"/>
                  </a:schemeClr>
                </a:solidFill>
                <a:latin typeface="Segoe UI Light" panose="020B0502040204020203" pitchFamily="34" charset="0"/>
                <a:cs typeface="Segoe UI Light" panose="020B0502040204020203" pitchFamily="34" charset="0"/>
              </a:rPr>
              <a:t>mplement Water Saving Project vs Climate change</a:t>
            </a:r>
          </a:p>
        </p:txBody>
      </p:sp>
      <p:sp>
        <p:nvSpPr>
          <p:cNvPr id="19" name="Title 7">
            <a:extLst>
              <a:ext uri="{FF2B5EF4-FFF2-40B4-BE49-F238E27FC236}">
                <a16:creationId xmlns:a16="http://schemas.microsoft.com/office/drawing/2014/main" id="{11DB2435-4C8D-4253-8F63-6D743F3775AB}"/>
              </a:ext>
            </a:extLst>
          </p:cNvPr>
          <p:cNvSpPr txBox="1">
            <a:spLocks/>
          </p:cNvSpPr>
          <p:nvPr/>
        </p:nvSpPr>
        <p:spPr>
          <a:xfrm>
            <a:off x="655740" y="1462469"/>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1</a:t>
            </a:r>
          </a:p>
        </p:txBody>
      </p:sp>
      <p:sp>
        <p:nvSpPr>
          <p:cNvPr id="7" name="Title 7">
            <a:extLst>
              <a:ext uri="{FF2B5EF4-FFF2-40B4-BE49-F238E27FC236}">
                <a16:creationId xmlns:a16="http://schemas.microsoft.com/office/drawing/2014/main" id="{DF0DBC4D-4539-4871-82E9-021C0E269651}"/>
              </a:ext>
            </a:extLst>
          </p:cNvPr>
          <p:cNvSpPr txBox="1">
            <a:spLocks/>
          </p:cNvSpPr>
          <p:nvPr/>
        </p:nvSpPr>
        <p:spPr>
          <a:xfrm>
            <a:off x="1232002" y="63500"/>
            <a:ext cx="9086747" cy="80478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pPr algn="l"/>
            <a:r>
              <a:rPr lang="en-US" sz="2400" b="1" dirty="0" err="1">
                <a:latin typeface="Segoe UI Light" panose="020B0502040204020203" pitchFamily="34" charset="0"/>
                <a:cs typeface="Segoe UI Light" panose="020B0502040204020203" pitchFamily="34" charset="0"/>
              </a:rPr>
              <a:t>Những</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thành</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tựu</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của</a:t>
            </a:r>
            <a:r>
              <a:rPr lang="en-US" sz="2400" b="1" dirty="0">
                <a:latin typeface="Segoe UI Light" panose="020B0502040204020203" pitchFamily="34" charset="0"/>
                <a:cs typeface="Segoe UI Light" panose="020B0502040204020203" pitchFamily="34" charset="0"/>
              </a:rPr>
              <a:t> Nescafe Plan Việt Nam</a:t>
            </a:r>
            <a:br>
              <a:rPr lang="en-US" sz="3600" b="1" dirty="0">
                <a:solidFill>
                  <a:schemeClr val="bg1">
                    <a:lumMod val="50000"/>
                  </a:schemeClr>
                </a:solidFill>
                <a:latin typeface="Segoe UI Light" panose="020B0502040204020203" pitchFamily="34" charset="0"/>
                <a:cs typeface="Segoe UI Light" panose="020B0502040204020203" pitchFamily="34" charset="0"/>
              </a:rPr>
            </a:br>
            <a:r>
              <a:rPr lang="en-US" sz="2000" b="1" dirty="0">
                <a:solidFill>
                  <a:srgbClr val="C00000"/>
                </a:solidFill>
                <a:latin typeface="Segoe UI Light" panose="020B0502040204020203" pitchFamily="34" charset="0"/>
                <a:cs typeface="Segoe UI Light" panose="020B0502040204020203" pitchFamily="34" charset="0"/>
              </a:rPr>
              <a:t>Achievement of Nescafe Plan</a:t>
            </a:r>
            <a:endParaRPr lang="en-US" sz="3600" b="1" dirty="0">
              <a:solidFill>
                <a:srgbClr val="C00000"/>
              </a:solidFill>
              <a:latin typeface="Segoe UI Light" panose="020B0502040204020203" pitchFamily="34" charset="0"/>
              <a:cs typeface="Segoe UI Light" panose="020B0502040204020203" pitchFamily="34" charset="0"/>
            </a:endParaRPr>
          </a:p>
        </p:txBody>
      </p:sp>
      <p:sp>
        <p:nvSpPr>
          <p:cNvPr id="8" name="Title 7">
            <a:extLst>
              <a:ext uri="{FF2B5EF4-FFF2-40B4-BE49-F238E27FC236}">
                <a16:creationId xmlns:a16="http://schemas.microsoft.com/office/drawing/2014/main" id="{7E0DB736-F830-4A39-ACF6-9CDA876F7C58}"/>
              </a:ext>
            </a:extLst>
          </p:cNvPr>
          <p:cNvSpPr txBox="1">
            <a:spLocks/>
          </p:cNvSpPr>
          <p:nvPr/>
        </p:nvSpPr>
        <p:spPr>
          <a:xfrm>
            <a:off x="1355464" y="2311399"/>
            <a:ext cx="10488212" cy="914401"/>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800" b="1" dirty="0">
                <a:solidFill>
                  <a:srgbClr val="C00000"/>
                </a:solidFill>
                <a:latin typeface="Segoe UI Light" panose="020B0502040204020203" pitchFamily="34" charset="0"/>
                <a:cs typeface="Segoe UI Light" panose="020B0502040204020203" pitchFamily="34" charset="0"/>
              </a:rPr>
              <a:t>NGHIÊN CỨU, SẢN XUẤT VÀ PHÁT GIỐNG CHO NÔNG DÂN </a:t>
            </a:r>
            <a:br>
              <a:rPr lang="en-US" sz="2000" b="1" dirty="0">
                <a:solidFill>
                  <a:srgbClr val="C00000"/>
                </a:solidFill>
                <a:latin typeface="Segoe UI Light" panose="020B0502040204020203" pitchFamily="34" charset="0"/>
                <a:cs typeface="Segoe UI Light" panose="020B0502040204020203" pitchFamily="34" charset="0"/>
              </a:rPr>
            </a:br>
            <a:r>
              <a:rPr lang="en-US" sz="2000" b="1" dirty="0">
                <a:solidFill>
                  <a:schemeClr val="tx1">
                    <a:lumMod val="50000"/>
                    <a:lumOff val="50000"/>
                  </a:schemeClr>
                </a:solidFill>
                <a:latin typeface="Segoe UI Light" panose="020B0502040204020203" pitchFamily="34" charset="0"/>
                <a:cs typeface="Segoe UI Light" panose="020B0502040204020203" pitchFamily="34" charset="0"/>
              </a:rPr>
              <a:t>Coffee search, plantlets produce and distribute to farmers</a:t>
            </a:r>
          </a:p>
        </p:txBody>
      </p:sp>
      <p:sp>
        <p:nvSpPr>
          <p:cNvPr id="9" name="Title 7">
            <a:extLst>
              <a:ext uri="{FF2B5EF4-FFF2-40B4-BE49-F238E27FC236}">
                <a16:creationId xmlns:a16="http://schemas.microsoft.com/office/drawing/2014/main" id="{7A594E3C-6F32-410E-AD1F-5F04D71CCE5C}"/>
              </a:ext>
            </a:extLst>
          </p:cNvPr>
          <p:cNvSpPr txBox="1">
            <a:spLocks/>
          </p:cNvSpPr>
          <p:nvPr/>
        </p:nvSpPr>
        <p:spPr>
          <a:xfrm>
            <a:off x="655740" y="2391170"/>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2</a:t>
            </a:r>
          </a:p>
        </p:txBody>
      </p:sp>
      <p:sp>
        <p:nvSpPr>
          <p:cNvPr id="11" name="Title 7">
            <a:extLst>
              <a:ext uri="{FF2B5EF4-FFF2-40B4-BE49-F238E27FC236}">
                <a16:creationId xmlns:a16="http://schemas.microsoft.com/office/drawing/2014/main" id="{91C2440C-2D87-4D29-80BA-85FE536909C9}"/>
              </a:ext>
            </a:extLst>
          </p:cNvPr>
          <p:cNvSpPr txBox="1">
            <a:spLocks/>
          </p:cNvSpPr>
          <p:nvPr/>
        </p:nvSpPr>
        <p:spPr>
          <a:xfrm>
            <a:off x="1402725" y="3403601"/>
            <a:ext cx="10440951" cy="91402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800" b="1" dirty="0">
                <a:solidFill>
                  <a:srgbClr val="C00000"/>
                </a:solidFill>
                <a:latin typeface="Segoe UI Light" panose="020B0502040204020203" pitchFamily="34" charset="0"/>
                <a:cs typeface="Segoe UI Light" panose="020B0502040204020203" pitchFamily="34" charset="0"/>
              </a:rPr>
              <a:t>TẬP HUẤN VỀ GAP VÀ NBFP CHO NÔNG DÂN </a:t>
            </a:r>
            <a:br>
              <a:rPr lang="en-US" sz="2000" b="1" dirty="0">
                <a:solidFill>
                  <a:srgbClr val="C00000"/>
                </a:solidFill>
                <a:latin typeface="Segoe UI Light" panose="020B0502040204020203" pitchFamily="34" charset="0"/>
                <a:cs typeface="Segoe UI Light" panose="020B0502040204020203" pitchFamily="34" charset="0"/>
              </a:rPr>
            </a:br>
            <a:r>
              <a:rPr lang="en-US" sz="2000" b="1" dirty="0">
                <a:solidFill>
                  <a:schemeClr val="tx1">
                    <a:lumMod val="50000"/>
                    <a:lumOff val="50000"/>
                  </a:schemeClr>
                </a:solidFill>
                <a:latin typeface="Segoe UI Light" panose="020B0502040204020203" pitchFamily="34" charset="0"/>
                <a:cs typeface="Segoe UI Light" panose="020B0502040204020203" pitchFamily="34" charset="0"/>
              </a:rPr>
              <a:t>GAP/NBFP training</a:t>
            </a:r>
          </a:p>
        </p:txBody>
      </p:sp>
      <p:sp>
        <p:nvSpPr>
          <p:cNvPr id="12" name="Title 7">
            <a:extLst>
              <a:ext uri="{FF2B5EF4-FFF2-40B4-BE49-F238E27FC236}">
                <a16:creationId xmlns:a16="http://schemas.microsoft.com/office/drawing/2014/main" id="{C828DDC2-E556-4414-9BB0-6CF605451AED}"/>
              </a:ext>
            </a:extLst>
          </p:cNvPr>
          <p:cNvSpPr txBox="1">
            <a:spLocks/>
          </p:cNvSpPr>
          <p:nvPr/>
        </p:nvSpPr>
        <p:spPr>
          <a:xfrm>
            <a:off x="655740" y="35261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3</a:t>
            </a:r>
          </a:p>
        </p:txBody>
      </p:sp>
      <p:sp>
        <p:nvSpPr>
          <p:cNvPr id="15" name="Title 7">
            <a:extLst>
              <a:ext uri="{FF2B5EF4-FFF2-40B4-BE49-F238E27FC236}">
                <a16:creationId xmlns:a16="http://schemas.microsoft.com/office/drawing/2014/main" id="{5344C88B-9808-48AF-AEB7-1BDCCBD74C62}"/>
              </a:ext>
            </a:extLst>
          </p:cNvPr>
          <p:cNvSpPr txBox="1">
            <a:spLocks/>
          </p:cNvSpPr>
          <p:nvPr/>
        </p:nvSpPr>
        <p:spPr>
          <a:xfrm>
            <a:off x="1377325" y="4495424"/>
            <a:ext cx="10488212" cy="914016"/>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800" b="1" dirty="0">
                <a:solidFill>
                  <a:srgbClr val="C00000"/>
                </a:solidFill>
                <a:latin typeface="Segoe UI Light" panose="020B0502040204020203" pitchFamily="34" charset="0"/>
                <a:cs typeface="Segoe UI Light" panose="020B0502040204020203" pitchFamily="34" charset="0"/>
              </a:rPr>
              <a:t>TỔ CHỨC CÁC HỘI THẢO TỔNG KẾT, ĐÁNH GIÁ VÀ GIỚI THIỆU CÁN TIẾN BỘ KHKT VỀ CÀ PHÊ </a:t>
            </a:r>
            <a:br>
              <a:rPr lang="en-US" sz="2000" b="1" dirty="0">
                <a:solidFill>
                  <a:srgbClr val="C00000"/>
                </a:solidFill>
                <a:latin typeface="Segoe UI Light" panose="020B0502040204020203" pitchFamily="34" charset="0"/>
                <a:cs typeface="Segoe UI Light" panose="020B0502040204020203" pitchFamily="34" charset="0"/>
              </a:rPr>
            </a:br>
            <a:r>
              <a:rPr lang="en-US" sz="2000" b="1" dirty="0">
                <a:solidFill>
                  <a:schemeClr val="tx1">
                    <a:lumMod val="50000"/>
                    <a:lumOff val="50000"/>
                  </a:schemeClr>
                </a:solidFill>
                <a:latin typeface="Segoe UI Light" panose="020B0502040204020203" pitchFamily="34" charset="0"/>
                <a:cs typeface="Segoe UI Light" panose="020B0502040204020203" pitchFamily="34" charset="0"/>
              </a:rPr>
              <a:t>Organize reflection workshop for scale up new technology &amp; science on coffee to farmers.</a:t>
            </a:r>
          </a:p>
        </p:txBody>
      </p:sp>
      <p:sp>
        <p:nvSpPr>
          <p:cNvPr id="16" name="Title 7">
            <a:extLst>
              <a:ext uri="{FF2B5EF4-FFF2-40B4-BE49-F238E27FC236}">
                <a16:creationId xmlns:a16="http://schemas.microsoft.com/office/drawing/2014/main" id="{6821DBCF-5E77-4B2C-9CFB-1FAEA369D308}"/>
              </a:ext>
            </a:extLst>
          </p:cNvPr>
          <p:cNvSpPr txBox="1">
            <a:spLocks/>
          </p:cNvSpPr>
          <p:nvPr/>
        </p:nvSpPr>
        <p:spPr>
          <a:xfrm>
            <a:off x="655739" y="4555005"/>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4</a:t>
            </a:r>
          </a:p>
        </p:txBody>
      </p:sp>
    </p:spTree>
    <p:extLst>
      <p:ext uri="{BB962C8B-B14F-4D97-AF65-F5344CB8AC3E}">
        <p14:creationId xmlns:p14="http://schemas.microsoft.com/office/powerpoint/2010/main" val="4036035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up)">
                                      <p:cBhvr>
                                        <p:cTn id="7" dur="500"/>
                                        <p:tgtEl>
                                          <p:spTgt spid="13"/>
                                        </p:tgtEl>
                                      </p:cBhvr>
                                    </p:animEffect>
                                  </p:childTnLst>
                                </p:cTn>
                              </p:par>
                              <p:par>
                                <p:cTn id="8" presetID="22" presetClass="entr" presetSubtype="8"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wipe(left)">
                                      <p:cBhvr>
                                        <p:cTn id="10" dur="500"/>
                                        <p:tgtEl>
                                          <p:spTgt spid="14"/>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wipe(left)">
                                      <p:cBhvr>
                                        <p:cTn id="15" dur="500"/>
                                        <p:tgtEl>
                                          <p:spTgt spid="18"/>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wipe(left)">
                                      <p:cBhvr>
                                        <p:cTn id="18" dur="500"/>
                                        <p:tgtEl>
                                          <p:spTgt spid="19"/>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wipe(left)">
                                      <p:cBhvr>
                                        <p:cTn id="23" dur="500"/>
                                        <p:tgtEl>
                                          <p:spTgt spid="8"/>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wipe(left)">
                                      <p:cBhvr>
                                        <p:cTn id="26" dur="5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wipe(left)">
                                      <p:cBhvr>
                                        <p:cTn id="31" dur="500"/>
                                        <p:tgtEl>
                                          <p:spTgt spid="11"/>
                                        </p:tgtEl>
                                      </p:cBhvr>
                                    </p:animEffect>
                                  </p:childTnLst>
                                </p:cTn>
                              </p:par>
                              <p:par>
                                <p:cTn id="32" presetID="22" presetClass="entr" presetSubtype="8" fill="hold" grpId="0" nodeType="with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wipe(left)">
                                      <p:cBhvr>
                                        <p:cTn id="34" dur="500"/>
                                        <p:tgtEl>
                                          <p:spTgt spid="12"/>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wipe(left)">
                                      <p:cBhvr>
                                        <p:cTn id="39" dur="500"/>
                                        <p:tgtEl>
                                          <p:spTgt spid="15"/>
                                        </p:tgtEl>
                                      </p:cBhvr>
                                    </p:animEffect>
                                  </p:childTnLst>
                                </p:cTn>
                              </p:par>
                              <p:par>
                                <p:cTn id="40" presetID="22" presetClass="entr" presetSubtype="8" fill="hold" grpId="0" nodeType="with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wipe(left)">
                                      <p:cBhvr>
                                        <p:cTn id="4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8" grpId="0" animBg="1"/>
      <p:bldP spid="9" grpId="0" animBg="1"/>
      <p:bldP spid="11" grpId="0" animBg="1"/>
      <p:bldP spid="12" grpId="0" animBg="1"/>
      <p:bldP spid="15" grpId="0" animBg="1"/>
      <p:bldP spid="1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18" name="Title 7">
            <a:extLst>
              <a:ext uri="{FF2B5EF4-FFF2-40B4-BE49-F238E27FC236}">
                <a16:creationId xmlns:a16="http://schemas.microsoft.com/office/drawing/2014/main" id="{A99064FD-24D5-4AB7-9B3D-4CE15167CC43}"/>
              </a:ext>
            </a:extLst>
          </p:cNvPr>
          <p:cNvSpPr txBox="1">
            <a:spLocks/>
          </p:cNvSpPr>
          <p:nvPr/>
        </p:nvSpPr>
        <p:spPr>
          <a:xfrm>
            <a:off x="1694825" y="2146063"/>
            <a:ext cx="10039216" cy="1587729"/>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800" b="1" dirty="0">
                <a:solidFill>
                  <a:srgbClr val="C00000"/>
                </a:solidFill>
                <a:latin typeface="Segoe UI Light" panose="020B0502040204020203" pitchFamily="34" charset="0"/>
                <a:cs typeface="Segoe UI Light" panose="020B0502040204020203" pitchFamily="34" charset="0"/>
              </a:rPr>
              <a:t>PHỐI HỢP VỚI CÁC ĐỐI TÁC PPP TRIỂN KHAI DỰ ÁN T</a:t>
            </a:r>
            <a:r>
              <a:rPr lang="vi-VN" sz="1800" b="1" dirty="0">
                <a:solidFill>
                  <a:srgbClr val="C00000"/>
                </a:solidFill>
                <a:latin typeface="Segoe UI Light" panose="020B0502040204020203" pitchFamily="34" charset="0"/>
                <a:cs typeface="Segoe UI Light" panose="020B0502040204020203" pitchFamily="34" charset="0"/>
              </a:rPr>
              <a:t>Ư</a:t>
            </a:r>
            <a:r>
              <a:rPr lang="en-US" sz="1800" b="1" dirty="0">
                <a:solidFill>
                  <a:srgbClr val="C00000"/>
                </a:solidFill>
                <a:latin typeface="Segoe UI Light" panose="020B0502040204020203" pitchFamily="34" charset="0"/>
                <a:cs typeface="Segoe UI Light" panose="020B0502040204020203" pitchFamily="34" charset="0"/>
              </a:rPr>
              <a:t>ỚI TIẾT KIỆM N</a:t>
            </a:r>
            <a:r>
              <a:rPr lang="vi-VN" sz="1800" b="1" dirty="0">
                <a:solidFill>
                  <a:srgbClr val="C00000"/>
                </a:solidFill>
                <a:latin typeface="Segoe UI Light" panose="020B0502040204020203" pitchFamily="34" charset="0"/>
                <a:cs typeface="Segoe UI Light" panose="020B0502040204020203" pitchFamily="34" charset="0"/>
              </a:rPr>
              <a:t>Ư</a:t>
            </a:r>
            <a:r>
              <a:rPr lang="en-US" sz="1800" b="1" dirty="0">
                <a:solidFill>
                  <a:srgbClr val="C00000"/>
                </a:solidFill>
                <a:latin typeface="Segoe UI Light" panose="020B0502040204020203" pitchFamily="34" charset="0"/>
                <a:cs typeface="Segoe UI Light" panose="020B0502040204020203" pitchFamily="34" charset="0"/>
              </a:rPr>
              <a:t>ỚC THÍCH ỨNG BĐKH</a:t>
            </a:r>
            <a:br>
              <a:rPr lang="en-US" sz="2000" b="1" dirty="0">
                <a:solidFill>
                  <a:srgbClr val="C00000"/>
                </a:solidFill>
                <a:latin typeface="Segoe UI Light" panose="020B0502040204020203" pitchFamily="34" charset="0"/>
                <a:cs typeface="Segoe UI Light" panose="020B0502040204020203" pitchFamily="34" charset="0"/>
              </a:rPr>
            </a:br>
            <a:r>
              <a:rPr lang="en-US" sz="2000" b="1" dirty="0">
                <a:solidFill>
                  <a:schemeClr val="tx1">
                    <a:lumMod val="50000"/>
                    <a:lumOff val="50000"/>
                  </a:schemeClr>
                </a:solidFill>
                <a:latin typeface="Segoe UI Light" panose="020B0502040204020203" pitchFamily="34" charset="0"/>
                <a:cs typeface="Segoe UI Light" panose="020B0502040204020203" pitchFamily="34" charset="0"/>
              </a:rPr>
              <a:t>Cooperation with PPP member for implement Water Saving Project vs Climate change</a:t>
            </a:r>
          </a:p>
        </p:txBody>
      </p:sp>
      <p:sp>
        <p:nvSpPr>
          <p:cNvPr id="19" name="Title 7">
            <a:extLst>
              <a:ext uri="{FF2B5EF4-FFF2-40B4-BE49-F238E27FC236}">
                <a16:creationId xmlns:a16="http://schemas.microsoft.com/office/drawing/2014/main" id="{11DB2435-4C8D-4253-8F63-6D743F3775AB}"/>
              </a:ext>
            </a:extLst>
          </p:cNvPr>
          <p:cNvSpPr txBox="1">
            <a:spLocks/>
          </p:cNvSpPr>
          <p:nvPr/>
        </p:nvSpPr>
        <p:spPr>
          <a:xfrm>
            <a:off x="995101" y="2605469"/>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1</a:t>
            </a:r>
          </a:p>
        </p:txBody>
      </p:sp>
      <p:pic>
        <p:nvPicPr>
          <p:cNvPr id="3" name="Picture 2">
            <a:extLst>
              <a:ext uri="{FF2B5EF4-FFF2-40B4-BE49-F238E27FC236}">
                <a16:creationId xmlns:a16="http://schemas.microsoft.com/office/drawing/2014/main" id="{3697BED5-2DF8-4B68-8D35-AD1F6FAF178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50125" y="3733792"/>
            <a:ext cx="4024069" cy="2306497"/>
          </a:xfrm>
          <a:prstGeom prst="rect">
            <a:avLst/>
          </a:prstGeom>
          <a:ln>
            <a:noFill/>
          </a:ln>
          <a:effectLst>
            <a:outerShdw blurRad="292100" dist="139700" dir="2700000" algn="tl" rotWithShape="0">
              <a:srgbClr val="333333">
                <a:alpha val="65000"/>
              </a:srgbClr>
            </a:outerShdw>
          </a:effectLst>
        </p:spPr>
      </p:pic>
      <p:pic>
        <p:nvPicPr>
          <p:cNvPr id="4" name="Picture 3">
            <a:extLst>
              <a:ext uri="{FF2B5EF4-FFF2-40B4-BE49-F238E27FC236}">
                <a16:creationId xmlns:a16="http://schemas.microsoft.com/office/drawing/2014/main" id="{D35D0764-2105-475C-9945-704F251F74AC}"/>
              </a:ext>
            </a:extLst>
          </p:cNvPr>
          <p:cNvPicPr>
            <a:picLocks noChangeAspect="1"/>
          </p:cNvPicPr>
          <p:nvPr/>
        </p:nvPicPr>
        <p:blipFill>
          <a:blip r:embed="rId5"/>
          <a:stretch>
            <a:fillRect/>
          </a:stretch>
        </p:blipFill>
        <p:spPr>
          <a:xfrm>
            <a:off x="1857374" y="914403"/>
            <a:ext cx="2592751" cy="129851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808949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pic>
        <p:nvPicPr>
          <p:cNvPr id="4" name="Picture 3">
            <a:extLst>
              <a:ext uri="{FF2B5EF4-FFF2-40B4-BE49-F238E27FC236}">
                <a16:creationId xmlns:a16="http://schemas.microsoft.com/office/drawing/2014/main" id="{F6C30AA9-D541-4862-8BA8-F6F5437B4F42}"/>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1388841" y="944481"/>
            <a:ext cx="4641686" cy="3094457"/>
          </a:xfrm>
          <a:prstGeom prst="rect">
            <a:avLst/>
          </a:prstGeom>
          <a:ln>
            <a:noFill/>
          </a:ln>
          <a:effectLst>
            <a:outerShdw blurRad="292100" dist="139700" dir="2700000" algn="tl" rotWithShape="0">
              <a:srgbClr val="333333">
                <a:alpha val="65000"/>
              </a:srgbClr>
            </a:outerShdw>
          </a:effectLst>
        </p:spPr>
      </p:pic>
      <p:sp>
        <p:nvSpPr>
          <p:cNvPr id="11" name="Subtitle 2">
            <a:extLst>
              <a:ext uri="{FF2B5EF4-FFF2-40B4-BE49-F238E27FC236}">
                <a16:creationId xmlns:a16="http://schemas.microsoft.com/office/drawing/2014/main" id="{2D170E58-A406-4464-BB03-C54FB1E8103E}"/>
              </a:ext>
            </a:extLst>
          </p:cNvPr>
          <p:cNvSpPr txBox="1">
            <a:spLocks/>
          </p:cNvSpPr>
          <p:nvPr/>
        </p:nvSpPr>
        <p:spPr>
          <a:xfrm>
            <a:off x="6095999" y="4082550"/>
            <a:ext cx="4230909" cy="2015976"/>
          </a:xfrm>
          <a:prstGeom prst="rect">
            <a:avLst/>
          </a:prstGeom>
        </p:spPr>
        <p:txBody>
          <a:bodyPr vert="horz" lIns="91440" tIns="45720" rIns="91440" bIns="45720" rtlCol="0">
            <a:no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vi-VN" sz="1800" dirty="0">
                <a:latin typeface="Segoe UI Light" panose="020B0502040204020203" pitchFamily="34" charset="0"/>
                <a:cs typeface="Segoe UI Light" panose="020B0502040204020203" pitchFamily="34" charset="0"/>
              </a:rPr>
              <a:t>Carlo thăm dự án PPP Quản lý Nguồn nước</a:t>
            </a:r>
            <a:r>
              <a:rPr lang="en-US" sz="1800" dirty="0">
                <a:latin typeface="Segoe UI Light" panose="020B0502040204020203" pitchFamily="34" charset="0"/>
                <a:cs typeface="Segoe UI Light" panose="020B0502040204020203" pitchFamily="34" charset="0"/>
              </a:rPr>
              <a:t> (T</a:t>
            </a:r>
            <a:r>
              <a:rPr lang="vi-VN" sz="1800" dirty="0">
                <a:latin typeface="Segoe UI Light" panose="020B0502040204020203" pitchFamily="34" charset="0"/>
                <a:cs typeface="Segoe UI Light" panose="020B0502040204020203" pitchFamily="34" charset="0"/>
              </a:rPr>
              <a:t>ư</a:t>
            </a:r>
            <a:r>
              <a:rPr lang="en-US" sz="1800" dirty="0" err="1">
                <a:latin typeface="Segoe UI Light" panose="020B0502040204020203" pitchFamily="34" charset="0"/>
                <a:cs typeface="Segoe UI Light" panose="020B0502040204020203" pitchFamily="34" charset="0"/>
              </a:rPr>
              <a:t>ới</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tiết</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kiệm</a:t>
            </a:r>
            <a:r>
              <a:rPr lang="en-US" sz="1800" dirty="0">
                <a:latin typeface="Segoe UI Light" panose="020B0502040204020203" pitchFamily="34" charset="0"/>
                <a:cs typeface="Segoe UI Light" panose="020B0502040204020203" pitchFamily="34" charset="0"/>
              </a:rPr>
              <a:t> n</a:t>
            </a:r>
            <a:r>
              <a:rPr lang="vi-VN" sz="1800" dirty="0">
                <a:latin typeface="Segoe UI Light" panose="020B0502040204020203" pitchFamily="34" charset="0"/>
                <a:cs typeface="Segoe UI Light" panose="020B0502040204020203" pitchFamily="34" charset="0"/>
              </a:rPr>
              <a:t>ư</a:t>
            </a:r>
            <a:r>
              <a:rPr lang="en-US" sz="1800" dirty="0" err="1">
                <a:latin typeface="Segoe UI Light" panose="020B0502040204020203" pitchFamily="34" charset="0"/>
                <a:cs typeface="Segoe UI Light" panose="020B0502040204020203" pitchFamily="34" charset="0"/>
              </a:rPr>
              <a:t>ớc</a:t>
            </a:r>
            <a:r>
              <a:rPr lang="en-US" sz="1800" dirty="0">
                <a:latin typeface="Segoe UI Light" panose="020B0502040204020203" pitchFamily="34" charset="0"/>
                <a:cs typeface="Segoe UI Light" panose="020B0502040204020203" pitchFamily="34" charset="0"/>
              </a:rPr>
              <a:t>)</a:t>
            </a:r>
            <a:r>
              <a:rPr lang="vi-VN" sz="1800" dirty="0">
                <a:latin typeface="Segoe UI Light" panose="020B0502040204020203" pitchFamily="34" charset="0"/>
                <a:cs typeface="Segoe UI Light" panose="020B0502040204020203" pitchFamily="34" charset="0"/>
              </a:rPr>
              <a:t> Nestle-SDC-EDE</a:t>
            </a:r>
            <a:br>
              <a:rPr lang="vi-VN" sz="1800" dirty="0">
                <a:latin typeface="Segoe UI Light" panose="020B0502040204020203" pitchFamily="34" charset="0"/>
                <a:cs typeface="Segoe UI Light" panose="020B0502040204020203" pitchFamily="34" charset="0"/>
              </a:rPr>
            </a:br>
            <a:r>
              <a:rPr lang="en-US" sz="1800" dirty="0">
                <a:latin typeface="Segoe UI Light" panose="020B0502040204020203" pitchFamily="34" charset="0"/>
                <a:cs typeface="Segoe UI Light" panose="020B0502040204020203" pitchFamily="34" charset="0"/>
              </a:rPr>
              <a:t>- </a:t>
            </a:r>
            <a:r>
              <a:rPr lang="vi-VN" sz="1800" dirty="0">
                <a:solidFill>
                  <a:schemeClr val="bg1">
                    <a:lumMod val="65000"/>
                  </a:schemeClr>
                </a:solidFill>
                <a:latin typeface="Segoe UI Light" panose="020B0502040204020203" pitchFamily="34" charset="0"/>
                <a:cs typeface="Segoe UI Light" panose="020B0502040204020203" pitchFamily="34" charset="0"/>
              </a:rPr>
              <a:t>Mr. Calo visits Water Management Project – Nestle-SDC-EDE </a:t>
            </a:r>
            <a:r>
              <a:rPr lang="en-US" sz="1800" dirty="0">
                <a:solidFill>
                  <a:schemeClr val="bg1">
                    <a:lumMod val="65000"/>
                  </a:schemeClr>
                </a:solidFill>
                <a:latin typeface="Segoe UI Light" panose="020B0502040204020203" pitchFamily="34" charset="0"/>
                <a:cs typeface="Segoe UI Light" panose="020B0502040204020203" pitchFamily="34" charset="0"/>
              </a:rPr>
              <a:t>on Less Water More Coffee Project</a:t>
            </a:r>
          </a:p>
          <a:p>
            <a:pPr algn="l"/>
            <a:r>
              <a:rPr lang="vi-VN" sz="1800" dirty="0">
                <a:solidFill>
                  <a:schemeClr val="bg1">
                    <a:lumMod val="65000"/>
                  </a:schemeClr>
                </a:solidFill>
                <a:latin typeface="Segoe UI Light" panose="020B0502040204020203" pitchFamily="34" charset="0"/>
                <a:cs typeface="Segoe UI Light" panose="020B0502040204020203" pitchFamily="34" charset="0"/>
              </a:rPr>
              <a:t> (20-23/3/2013)</a:t>
            </a:r>
            <a:r>
              <a:rPr lang="en-US" sz="1800" dirty="0">
                <a:solidFill>
                  <a:schemeClr val="bg1">
                    <a:lumMod val="65000"/>
                  </a:schemeClr>
                </a:solidFill>
                <a:latin typeface="Segoe UI Light" panose="020B0502040204020203" pitchFamily="34" charset="0"/>
                <a:cs typeface="Segoe UI Light" panose="020B0502040204020203" pitchFamily="34" charset="0"/>
              </a:rPr>
              <a:t> </a:t>
            </a:r>
          </a:p>
        </p:txBody>
      </p:sp>
      <p:sp>
        <p:nvSpPr>
          <p:cNvPr id="12" name="Title 7">
            <a:extLst>
              <a:ext uri="{FF2B5EF4-FFF2-40B4-BE49-F238E27FC236}">
                <a16:creationId xmlns:a16="http://schemas.microsoft.com/office/drawing/2014/main" id="{98137D80-B070-49D2-AC14-BEDDF2A4A186}"/>
              </a:ext>
            </a:extLst>
          </p:cNvPr>
          <p:cNvSpPr txBox="1">
            <a:spLocks/>
          </p:cNvSpPr>
          <p:nvPr/>
        </p:nvSpPr>
        <p:spPr>
          <a:xfrm>
            <a:off x="2047875" y="114064"/>
            <a:ext cx="8348663"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Phối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hợp</a:t>
            </a:r>
            <a:r>
              <a:rPr lang="en-US" sz="1600" b="1" dirty="0">
                <a:latin typeface="Segoe UI Light" panose="020B0502040204020203" pitchFamily="34" charset="0"/>
                <a:cs typeface="Segoe UI Light" panose="020B0502040204020203" pitchFamily="34" charset="0"/>
              </a:rPr>
              <a:t> với </a:t>
            </a:r>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đối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tác</a:t>
            </a:r>
            <a:r>
              <a:rPr lang="en-US" sz="1600" b="1" dirty="0">
                <a:latin typeface="Segoe UI Light" panose="020B0502040204020203" pitchFamily="34" charset="0"/>
                <a:cs typeface="Segoe UI Light" panose="020B0502040204020203" pitchFamily="34" charset="0"/>
              </a:rPr>
              <a:t> PPP </a:t>
            </a:r>
            <a:r>
              <a:rPr lang="en-US" sz="1600" b="1" dirty="0" err="1">
                <a:latin typeface="Segoe UI Light" panose="020B0502040204020203" pitchFamily="34" charset="0"/>
                <a:cs typeface="Segoe UI Light" panose="020B0502040204020203" pitchFamily="34" charset="0"/>
              </a:rPr>
              <a:t>triển</a:t>
            </a:r>
            <a:r>
              <a:rPr lang="en-US" sz="1600" b="1" dirty="0">
                <a:latin typeface="Segoe UI Light" panose="020B0502040204020203" pitchFamily="34" charset="0"/>
                <a:cs typeface="Segoe UI Light" panose="020B0502040204020203" pitchFamily="34" charset="0"/>
              </a:rPr>
              <a:t> khai </a:t>
            </a:r>
            <a:r>
              <a:rPr lang="en-US" sz="1600" b="1" dirty="0" err="1">
                <a:latin typeface="Segoe UI Light" panose="020B0502040204020203" pitchFamily="34" charset="0"/>
                <a:cs typeface="Segoe UI Light" panose="020B0502040204020203" pitchFamily="34" charset="0"/>
              </a:rPr>
              <a:t>dự</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án</a:t>
            </a:r>
            <a:r>
              <a:rPr lang="en-US" sz="1600" b="1" dirty="0">
                <a:latin typeface="Segoe UI Light" panose="020B0502040204020203" pitchFamily="34" charset="0"/>
                <a:cs typeface="Segoe UI Light" panose="020B0502040204020203" pitchFamily="34" charset="0"/>
              </a:rPr>
              <a:t> T</a:t>
            </a:r>
            <a:r>
              <a:rPr lang="vi-VN" sz="1600" b="1" dirty="0">
                <a:latin typeface="Segoe UI Light" panose="020B0502040204020203" pitchFamily="34" charset="0"/>
                <a:cs typeface="Segoe UI Light" panose="020B0502040204020203" pitchFamily="34" charset="0"/>
              </a:rPr>
              <a:t>ư</a:t>
            </a:r>
            <a:r>
              <a:rPr lang="en-US" sz="1600" b="1" dirty="0" err="1">
                <a:latin typeface="Segoe UI Light" panose="020B0502040204020203" pitchFamily="34" charset="0"/>
                <a:cs typeface="Segoe UI Light" panose="020B0502040204020203" pitchFamily="34" charset="0"/>
              </a:rPr>
              <a:t>ới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tiết</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kiệm</a:t>
            </a:r>
            <a:r>
              <a:rPr lang="en-US" sz="1600" b="1" dirty="0">
                <a:latin typeface="Segoe UI Light" panose="020B0502040204020203" pitchFamily="34" charset="0"/>
                <a:cs typeface="Segoe UI Light" panose="020B0502040204020203" pitchFamily="34" charset="0"/>
              </a:rPr>
              <a:t> n</a:t>
            </a:r>
            <a:r>
              <a:rPr lang="vi-VN" sz="1600" b="1" dirty="0">
                <a:latin typeface="Segoe UI Light" panose="020B0502040204020203" pitchFamily="34" charset="0"/>
                <a:cs typeface="Segoe UI Light" panose="020B0502040204020203" pitchFamily="34" charset="0"/>
              </a:rPr>
              <a:t>ư</a:t>
            </a:r>
            <a:r>
              <a:rPr lang="en-US" sz="1600" b="1" dirty="0" err="1">
                <a:latin typeface="Segoe UI Light" panose="020B0502040204020203" pitchFamily="34" charset="0"/>
                <a:cs typeface="Segoe UI Light" panose="020B0502040204020203" pitchFamily="34" charset="0"/>
              </a:rPr>
              <a:t>ớc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thích</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ứng</a:t>
            </a:r>
            <a:r>
              <a:rPr lang="en-US" sz="1600" b="1" dirty="0">
                <a:latin typeface="Segoe UI Light" panose="020B0502040204020203" pitchFamily="34" charset="0"/>
                <a:cs typeface="Segoe UI Light" panose="020B0502040204020203" pitchFamily="34" charset="0"/>
              </a:rPr>
              <a:t> BĐKH</a:t>
            </a:r>
            <a:br>
              <a:rPr lang="en-US" sz="1600" b="1" dirty="0">
                <a:solidFill>
                  <a:schemeClr val="bg1">
                    <a:lumMod val="50000"/>
                  </a:schemeClr>
                </a:solidFill>
                <a:latin typeface="Segoe UI Light" panose="020B0502040204020203" pitchFamily="34" charset="0"/>
                <a:cs typeface="Segoe UI Light" panose="020B0502040204020203" pitchFamily="34" charset="0"/>
              </a:rPr>
            </a:br>
            <a:r>
              <a:rPr lang="en-US" sz="1600" b="1" dirty="0">
                <a:solidFill>
                  <a:schemeClr val="accent2">
                    <a:lumMod val="75000"/>
                  </a:schemeClr>
                </a:solidFill>
                <a:latin typeface="Segoe UI Light" panose="020B0502040204020203" pitchFamily="34" charset="0"/>
                <a:cs typeface="Segoe UI Light" panose="020B0502040204020203" pitchFamily="34" charset="0"/>
              </a:rPr>
              <a:t>Cooperation with PPP member for implement Water Saving Project vs Climate change</a:t>
            </a:r>
          </a:p>
        </p:txBody>
      </p:sp>
      <p:sp>
        <p:nvSpPr>
          <p:cNvPr id="16" name="Title 7">
            <a:extLst>
              <a:ext uri="{FF2B5EF4-FFF2-40B4-BE49-F238E27FC236}">
                <a16:creationId xmlns:a16="http://schemas.microsoft.com/office/drawing/2014/main" id="{5B91F37D-8AEE-4BE0-A67A-D3CA03B8E1AC}"/>
              </a:ext>
            </a:extLst>
          </p:cNvPr>
          <p:cNvSpPr txBox="1">
            <a:spLocks/>
          </p:cNvSpPr>
          <p:nvPr/>
        </p:nvSpPr>
        <p:spPr>
          <a:xfrm>
            <a:off x="1388841" y="103459"/>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solidFill>
                  <a:schemeClr val="bg1"/>
                </a:solidFill>
                <a:latin typeface="Segoe UI Light" panose="020B0502040204020203" pitchFamily="34" charset="0"/>
                <a:cs typeface="Segoe UI Light" panose="020B0502040204020203" pitchFamily="34" charset="0"/>
              </a:rPr>
              <a:t>1</a:t>
            </a:r>
          </a:p>
        </p:txBody>
      </p:sp>
      <p:pic>
        <p:nvPicPr>
          <p:cNvPr id="9" name="Picture 8">
            <a:extLst>
              <a:ext uri="{FF2B5EF4-FFF2-40B4-BE49-F238E27FC236}">
                <a16:creationId xmlns:a16="http://schemas.microsoft.com/office/drawing/2014/main" id="{9E304539-794B-4F82-940C-7834DC20E237}"/>
              </a:ext>
            </a:extLst>
          </p:cNvPr>
          <p:cNvPicPr>
            <a:picLocks noChangeAspect="1"/>
          </p:cNvPicPr>
          <p:nvPr/>
        </p:nvPicPr>
        <p:blipFill>
          <a:blip r:embed="rId5"/>
          <a:stretch>
            <a:fillRect/>
          </a:stretch>
        </p:blipFill>
        <p:spPr>
          <a:xfrm>
            <a:off x="6030527" y="944481"/>
            <a:ext cx="4230909" cy="2015977"/>
          </a:xfrm>
          <a:prstGeom prst="rect">
            <a:avLst/>
          </a:prstGeom>
          <a:ln>
            <a:noFill/>
          </a:ln>
          <a:effectLst>
            <a:outerShdw blurRad="292100" dist="139700" dir="2700000" algn="tl" rotWithShape="0">
              <a:srgbClr val="333333">
                <a:alpha val="65000"/>
              </a:srgbClr>
            </a:outerShdw>
          </a:effectLst>
        </p:spPr>
      </p:pic>
      <p:pic>
        <p:nvPicPr>
          <p:cNvPr id="15" name="Picture 14">
            <a:extLst>
              <a:ext uri="{FF2B5EF4-FFF2-40B4-BE49-F238E27FC236}">
                <a16:creationId xmlns:a16="http://schemas.microsoft.com/office/drawing/2014/main" id="{B2DA2609-F572-475B-9621-459E82D95491}"/>
              </a:ext>
            </a:extLst>
          </p:cNvPr>
          <p:cNvPicPr>
            <a:picLocks noChangeAspect="1"/>
          </p:cNvPicPr>
          <p:nvPr/>
        </p:nvPicPr>
        <p:blipFill>
          <a:blip r:embed="rId6" cstate="hqprint">
            <a:extLst>
              <a:ext uri="{28A0092B-C50C-407E-A947-70E740481C1C}">
                <a14:useLocalDpi xmlns:a14="http://schemas.microsoft.com/office/drawing/2010/main"/>
              </a:ext>
            </a:extLst>
          </a:blip>
          <a:stretch>
            <a:fillRect/>
          </a:stretch>
        </p:blipFill>
        <p:spPr>
          <a:xfrm>
            <a:off x="6030527" y="2435098"/>
            <a:ext cx="4230909" cy="1603874"/>
          </a:xfrm>
          <a:prstGeom prst="rect">
            <a:avLst/>
          </a:prstGeom>
        </p:spPr>
      </p:pic>
      <p:pic>
        <p:nvPicPr>
          <p:cNvPr id="17" name="Picture 16">
            <a:extLst>
              <a:ext uri="{FF2B5EF4-FFF2-40B4-BE49-F238E27FC236}">
                <a16:creationId xmlns:a16="http://schemas.microsoft.com/office/drawing/2014/main" id="{D28E667A-C299-43EA-82FF-81446D622A74}"/>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1388841" y="4038938"/>
            <a:ext cx="3704175" cy="208087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695760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pic>
        <p:nvPicPr>
          <p:cNvPr id="4" name="Picture 3">
            <a:extLst>
              <a:ext uri="{FF2B5EF4-FFF2-40B4-BE49-F238E27FC236}">
                <a16:creationId xmlns:a16="http://schemas.microsoft.com/office/drawing/2014/main" id="{26ECEDFE-BF71-4063-BFA1-F915D31E2D3E}"/>
              </a:ext>
            </a:extLst>
          </p:cNvPr>
          <p:cNvPicPr>
            <a:picLocks noChangeAspect="1"/>
          </p:cNvPicPr>
          <p:nvPr/>
        </p:nvPicPr>
        <p:blipFill>
          <a:blip r:embed="rId4"/>
          <a:stretch>
            <a:fillRect/>
          </a:stretch>
        </p:blipFill>
        <p:spPr>
          <a:xfrm>
            <a:off x="1411003" y="915325"/>
            <a:ext cx="9369993" cy="5186332"/>
          </a:xfrm>
          <a:prstGeom prst="rect">
            <a:avLst/>
          </a:prstGeom>
        </p:spPr>
      </p:pic>
      <p:sp>
        <p:nvSpPr>
          <p:cNvPr id="11" name="Title 7">
            <a:extLst>
              <a:ext uri="{FF2B5EF4-FFF2-40B4-BE49-F238E27FC236}">
                <a16:creationId xmlns:a16="http://schemas.microsoft.com/office/drawing/2014/main" id="{B6148248-DAB6-44C5-AC3D-020C2BD7E666}"/>
              </a:ext>
            </a:extLst>
          </p:cNvPr>
          <p:cNvSpPr txBox="1">
            <a:spLocks/>
          </p:cNvSpPr>
          <p:nvPr/>
        </p:nvSpPr>
        <p:spPr>
          <a:xfrm>
            <a:off x="2000244" y="103459"/>
            <a:ext cx="8534406"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Áp</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dụng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mô</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hình</a:t>
            </a:r>
            <a:r>
              <a:rPr lang="en-US" sz="1600" b="1" dirty="0">
                <a:latin typeface="Segoe UI Light" panose="020B0502040204020203" pitchFamily="34" charset="0"/>
                <a:cs typeface="Segoe UI Light" panose="020B0502040204020203" pitchFamily="34" charset="0"/>
              </a:rPr>
              <a:t> t</a:t>
            </a:r>
            <a:r>
              <a:rPr lang="vi-VN" sz="1600" b="1" dirty="0">
                <a:latin typeface="Segoe UI Light" panose="020B0502040204020203" pitchFamily="34" charset="0"/>
                <a:cs typeface="Segoe UI Light" panose="020B0502040204020203" pitchFamily="34" charset="0"/>
              </a:rPr>
              <a:t>ư</a:t>
            </a:r>
            <a:r>
              <a:rPr lang="en-US" sz="1600" b="1" dirty="0" err="1">
                <a:latin typeface="Segoe UI Light" panose="020B0502040204020203" pitchFamily="34" charset="0"/>
                <a:cs typeface="Segoe UI Light" panose="020B0502040204020203" pitchFamily="34" charset="0"/>
              </a:rPr>
              <a:t>ớc</a:t>
            </a:r>
            <a:r>
              <a:rPr lang="en-US" sz="1600" b="1" dirty="0">
                <a:latin typeface="Segoe UI Light" panose="020B0502040204020203" pitchFamily="34" charset="0"/>
                <a:cs typeface="Segoe UI Light" panose="020B0502040204020203" pitchFamily="34" charset="0"/>
              </a:rPr>
              <a:t> n</a:t>
            </a:r>
            <a:r>
              <a:rPr lang="vi-VN" sz="1600" b="1" dirty="0">
                <a:latin typeface="Segoe UI Light" panose="020B0502040204020203" pitchFamily="34" charset="0"/>
                <a:cs typeface="Segoe UI Light" panose="020B0502040204020203" pitchFamily="34" charset="0"/>
              </a:rPr>
              <a:t>ư</a:t>
            </a:r>
            <a:r>
              <a:rPr lang="en-US" sz="1600" b="1" dirty="0" err="1">
                <a:latin typeface="Segoe UI Light" panose="020B0502040204020203" pitchFamily="34" charset="0"/>
                <a:cs typeface="Segoe UI Light" panose="020B0502040204020203" pitchFamily="34" charset="0"/>
              </a:rPr>
              <a:t>ớc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tiết</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kiệm</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và</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hợp</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lý</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giảm</a:t>
            </a:r>
            <a:r>
              <a:rPr lang="en-US" sz="1600" b="1" dirty="0">
                <a:latin typeface="Segoe UI Light" panose="020B0502040204020203" pitchFamily="34" charset="0"/>
                <a:cs typeface="Segoe UI Light" panose="020B0502040204020203" pitchFamily="34" charset="0"/>
              </a:rPr>
              <a:t> 40% l</a:t>
            </a:r>
            <a:r>
              <a:rPr lang="vi-VN" sz="1600" b="1" dirty="0">
                <a:latin typeface="Segoe UI Light" panose="020B0502040204020203" pitchFamily="34" charset="0"/>
                <a:cs typeface="Segoe UI Light" panose="020B0502040204020203" pitchFamily="34" charset="0"/>
              </a:rPr>
              <a:t>ư</a:t>
            </a:r>
            <a:r>
              <a:rPr lang="en-US" sz="1600" b="1" dirty="0" err="1">
                <a:latin typeface="Segoe UI Light" panose="020B0502040204020203" pitchFamily="34" charset="0"/>
                <a:cs typeface="Segoe UI Light" panose="020B0502040204020203" pitchFamily="34" charset="0"/>
              </a:rPr>
              <a:t>ợng</a:t>
            </a:r>
            <a:r>
              <a:rPr lang="en-US" sz="1600" b="1" dirty="0">
                <a:latin typeface="Segoe UI Light" panose="020B0502040204020203" pitchFamily="34" charset="0"/>
                <a:cs typeface="Segoe UI Light" panose="020B0502040204020203" pitchFamily="34" charset="0"/>
              </a:rPr>
              <a:t> n</a:t>
            </a:r>
            <a:r>
              <a:rPr lang="vi-VN" sz="1600" b="1" dirty="0">
                <a:latin typeface="Segoe UI Light" panose="020B0502040204020203" pitchFamily="34" charset="0"/>
                <a:cs typeface="Segoe UI Light" panose="020B0502040204020203" pitchFamily="34" charset="0"/>
              </a:rPr>
              <a:t>ư</a:t>
            </a:r>
            <a:r>
              <a:rPr lang="en-US" sz="1600" b="1" dirty="0" err="1">
                <a:latin typeface="Segoe UI Light" panose="020B0502040204020203" pitchFamily="34" charset="0"/>
                <a:cs typeface="Segoe UI Light" panose="020B0502040204020203" pitchFamily="34" charset="0"/>
              </a:rPr>
              <a:t>ớc</a:t>
            </a:r>
            <a:r>
              <a:rPr lang="en-US" sz="1600" b="1" dirty="0">
                <a:latin typeface="Segoe UI Light" panose="020B0502040204020203" pitchFamily="34" charset="0"/>
                <a:cs typeface="Segoe UI Light" panose="020B0502040204020203" pitchFamily="34" charset="0"/>
              </a:rPr>
              <a:t> t</a:t>
            </a:r>
            <a:r>
              <a:rPr lang="vi-VN" sz="1600" b="1" dirty="0">
                <a:latin typeface="Segoe UI Light" panose="020B0502040204020203" pitchFamily="34" charset="0"/>
                <a:cs typeface="Segoe UI Light" panose="020B0502040204020203" pitchFamily="34" charset="0"/>
              </a:rPr>
              <a:t>ư</a:t>
            </a:r>
            <a:r>
              <a:rPr lang="en-US" sz="1600" b="1" dirty="0" err="1">
                <a:latin typeface="Segoe UI Light" panose="020B0502040204020203" pitchFamily="34" charset="0"/>
                <a:cs typeface="Segoe UI Light" panose="020B0502040204020203" pitchFamily="34" charset="0"/>
              </a:rPr>
              <a:t>ới</a:t>
            </a:r>
            <a:r>
              <a:rPr lang="en-US" sz="1600" b="1" dirty="0">
                <a:latin typeface="Segoe UI Light" panose="020B0502040204020203" pitchFamily="34" charset="0"/>
                <a:cs typeface="Segoe UI Light" panose="020B0502040204020203" pitchFamily="34" charset="0"/>
              </a:rPr>
              <a:t> (2011-2017)</a:t>
            </a: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Applied proper water saving irrigation to reduce 40% water (2011-2017)</a:t>
            </a:r>
          </a:p>
        </p:txBody>
      </p:sp>
      <p:sp>
        <p:nvSpPr>
          <p:cNvPr id="12" name="Title 7">
            <a:extLst>
              <a:ext uri="{FF2B5EF4-FFF2-40B4-BE49-F238E27FC236}">
                <a16:creationId xmlns:a16="http://schemas.microsoft.com/office/drawing/2014/main" id="{E2800E03-11E2-41FE-B11A-490B21121226}"/>
              </a:ext>
            </a:extLst>
          </p:cNvPr>
          <p:cNvSpPr txBox="1">
            <a:spLocks/>
          </p:cNvSpPr>
          <p:nvPr/>
        </p:nvSpPr>
        <p:spPr>
          <a:xfrm>
            <a:off x="1371594"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latin typeface="Segoe UI Light" panose="020B0502040204020203" pitchFamily="34" charset="0"/>
                <a:cs typeface="Segoe UI Light" panose="020B0502040204020203" pitchFamily="34" charset="0"/>
              </a:rPr>
              <a:t>1</a:t>
            </a:r>
            <a:endParaRPr lang="en-US" sz="1600" b="1" dirty="0">
              <a:solidFill>
                <a:schemeClr val="accent2">
                  <a:lumMod val="75000"/>
                </a:schemeClr>
              </a:solidFill>
              <a:latin typeface="Segoe UI Light" panose="020B0502040204020203" pitchFamily="34" charset="0"/>
              <a:cs typeface="Segoe UI Light" panose="020B0502040204020203" pitchFamily="34" charset="0"/>
            </a:endParaRPr>
          </a:p>
        </p:txBody>
      </p:sp>
    </p:spTree>
    <p:extLst>
      <p:ext uri="{BB962C8B-B14F-4D97-AF65-F5344CB8AC3E}">
        <p14:creationId xmlns:p14="http://schemas.microsoft.com/office/powerpoint/2010/main" val="3240467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up)">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18" name="Title 7">
            <a:extLst>
              <a:ext uri="{FF2B5EF4-FFF2-40B4-BE49-F238E27FC236}">
                <a16:creationId xmlns:a16="http://schemas.microsoft.com/office/drawing/2014/main" id="{A99064FD-24D5-4AB7-9B3D-4CE15167CC43}"/>
              </a:ext>
            </a:extLst>
          </p:cNvPr>
          <p:cNvSpPr txBox="1">
            <a:spLocks/>
          </p:cNvSpPr>
          <p:nvPr/>
        </p:nvSpPr>
        <p:spPr>
          <a:xfrm>
            <a:off x="1694825" y="2146063"/>
            <a:ext cx="10488212" cy="1587729"/>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800" b="1" dirty="0">
                <a:solidFill>
                  <a:srgbClr val="C00000"/>
                </a:solidFill>
                <a:latin typeface="Segoe UI Light" panose="020B0502040204020203" pitchFamily="34" charset="0"/>
                <a:cs typeface="Segoe UI Light" panose="020B0502040204020203" pitchFamily="34" charset="0"/>
              </a:rPr>
              <a:t>PHỐI HỢP VỚI WASI (ĐỐI TÁC PPP) TRONG NGHIÊN CỨU, SẢN XUẤT VÀ PHÁT GIỐNG CHO NÔNG DÂN </a:t>
            </a:r>
            <a:br>
              <a:rPr lang="en-US" sz="2000" b="1" dirty="0">
                <a:solidFill>
                  <a:srgbClr val="C00000"/>
                </a:solidFill>
                <a:latin typeface="Segoe UI Light" panose="020B0502040204020203" pitchFamily="34" charset="0"/>
                <a:cs typeface="Segoe UI Light" panose="020B0502040204020203" pitchFamily="34" charset="0"/>
              </a:rPr>
            </a:br>
            <a:r>
              <a:rPr lang="en-US" sz="2000" b="1" dirty="0">
                <a:solidFill>
                  <a:schemeClr val="tx1">
                    <a:lumMod val="50000"/>
                    <a:lumOff val="50000"/>
                  </a:schemeClr>
                </a:solidFill>
                <a:latin typeface="Segoe UI Light" panose="020B0502040204020203" pitchFamily="34" charset="0"/>
                <a:cs typeface="Segoe UI Light" panose="020B0502040204020203" pitchFamily="34" charset="0"/>
              </a:rPr>
              <a:t>Cooperation with WASI (PPP member) on research, produce and distribute plantlets to farmers</a:t>
            </a:r>
          </a:p>
        </p:txBody>
      </p:sp>
      <p:sp>
        <p:nvSpPr>
          <p:cNvPr id="19" name="Title 7">
            <a:extLst>
              <a:ext uri="{FF2B5EF4-FFF2-40B4-BE49-F238E27FC236}">
                <a16:creationId xmlns:a16="http://schemas.microsoft.com/office/drawing/2014/main" id="{11DB2435-4C8D-4253-8F63-6D743F3775AB}"/>
              </a:ext>
            </a:extLst>
          </p:cNvPr>
          <p:cNvSpPr txBox="1">
            <a:spLocks/>
          </p:cNvSpPr>
          <p:nvPr/>
        </p:nvSpPr>
        <p:spPr>
          <a:xfrm>
            <a:off x="995101" y="2605469"/>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2</a:t>
            </a:r>
          </a:p>
        </p:txBody>
      </p:sp>
      <p:pic>
        <p:nvPicPr>
          <p:cNvPr id="2" name="Picture 1">
            <a:extLst>
              <a:ext uri="{FF2B5EF4-FFF2-40B4-BE49-F238E27FC236}">
                <a16:creationId xmlns:a16="http://schemas.microsoft.com/office/drawing/2014/main" id="{81F8A71A-F4C0-4AB5-9D10-B53C3706E610}"/>
              </a:ext>
            </a:extLst>
          </p:cNvPr>
          <p:cNvPicPr>
            <a:picLocks noChangeAspect="1"/>
          </p:cNvPicPr>
          <p:nvPr/>
        </p:nvPicPr>
        <p:blipFill>
          <a:blip r:embed="rId4"/>
          <a:stretch>
            <a:fillRect/>
          </a:stretch>
        </p:blipFill>
        <p:spPr>
          <a:xfrm>
            <a:off x="5405437" y="3749501"/>
            <a:ext cx="1743075" cy="2239369"/>
          </a:xfrm>
          <a:prstGeom prst="rect">
            <a:avLst/>
          </a:prstGeom>
          <a:ln>
            <a:noFill/>
          </a:ln>
          <a:effectLst>
            <a:outerShdw blurRad="292100" dist="139700" dir="2700000" algn="tl" rotWithShape="0">
              <a:srgbClr val="333333">
                <a:alpha val="65000"/>
              </a:srgbClr>
            </a:outerShdw>
          </a:effectLst>
        </p:spPr>
      </p:pic>
      <p:pic>
        <p:nvPicPr>
          <p:cNvPr id="3" name="Picture 2">
            <a:extLst>
              <a:ext uri="{FF2B5EF4-FFF2-40B4-BE49-F238E27FC236}">
                <a16:creationId xmlns:a16="http://schemas.microsoft.com/office/drawing/2014/main" id="{181D3A7A-F622-4122-837C-F8206B28B3FE}"/>
              </a:ext>
            </a:extLst>
          </p:cNvPr>
          <p:cNvPicPr>
            <a:picLocks noChangeAspect="1"/>
          </p:cNvPicPr>
          <p:nvPr/>
        </p:nvPicPr>
        <p:blipFill>
          <a:blip r:embed="rId5"/>
          <a:stretch>
            <a:fillRect/>
          </a:stretch>
        </p:blipFill>
        <p:spPr>
          <a:xfrm>
            <a:off x="1900237" y="924725"/>
            <a:ext cx="1604963" cy="1221338"/>
          </a:xfrm>
          <a:prstGeom prst="rect">
            <a:avLst/>
          </a:prstGeom>
        </p:spPr>
      </p:pic>
    </p:spTree>
    <p:extLst>
      <p:ext uri="{BB962C8B-B14F-4D97-AF65-F5344CB8AC3E}">
        <p14:creationId xmlns:p14="http://schemas.microsoft.com/office/powerpoint/2010/main" val="2202791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up)">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grpSp>
        <p:nvGrpSpPr>
          <p:cNvPr id="4" name="Group 3">
            <a:extLst>
              <a:ext uri="{FF2B5EF4-FFF2-40B4-BE49-F238E27FC236}">
                <a16:creationId xmlns:a16="http://schemas.microsoft.com/office/drawing/2014/main" id="{17BAC38B-AABF-44D2-B4F5-1DE5B7DE2754}"/>
              </a:ext>
            </a:extLst>
          </p:cNvPr>
          <p:cNvGrpSpPr/>
          <p:nvPr/>
        </p:nvGrpSpPr>
        <p:grpSpPr>
          <a:xfrm>
            <a:off x="5025909" y="928814"/>
            <a:ext cx="7157128" cy="4556959"/>
            <a:chOff x="4352333" y="1271408"/>
            <a:chExt cx="7157128" cy="4556959"/>
          </a:xfrm>
        </p:grpSpPr>
        <p:sp>
          <p:nvSpPr>
            <p:cNvPr id="11" name="Title 10">
              <a:extLst>
                <a:ext uri="{FF2B5EF4-FFF2-40B4-BE49-F238E27FC236}">
                  <a16:creationId xmlns:a16="http://schemas.microsoft.com/office/drawing/2014/main" id="{A7A08B9D-0C5D-4445-9036-A3548441D27A}"/>
                </a:ext>
              </a:extLst>
            </p:cNvPr>
            <p:cNvSpPr txBox="1">
              <a:spLocks/>
            </p:cNvSpPr>
            <p:nvPr/>
          </p:nvSpPr>
          <p:spPr bwMode="auto">
            <a:xfrm>
              <a:off x="4374798" y="1271408"/>
              <a:ext cx="7134663" cy="585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fontAlgn="base" hangingPunct="1">
                <a:spcBef>
                  <a:spcPct val="0"/>
                </a:spcBef>
                <a:spcAft>
                  <a:spcPct val="0"/>
                </a:spcAft>
                <a:buFont typeface="Arial" charset="0"/>
                <a:buNone/>
              </a:pPr>
              <a:r>
                <a:rPr lang="en-GB" altLang="vi-VN" sz="1800" b="1" dirty="0">
                  <a:solidFill>
                    <a:srgbClr val="C00000"/>
                  </a:solidFill>
                  <a:latin typeface="Segoe UI Light" panose="020B0502040204020203" pitchFamily="34" charset="0"/>
                  <a:cs typeface="Segoe UI Light" panose="020B0502040204020203" pitchFamily="34" charset="0"/>
                </a:rPr>
                <a:t>Investing in development of the best locally adapted </a:t>
              </a:r>
            </a:p>
            <a:p>
              <a:pPr algn="ctr" eaLnBrk="1" fontAlgn="base" hangingPunct="1">
                <a:spcBef>
                  <a:spcPct val="0"/>
                </a:spcBef>
                <a:spcAft>
                  <a:spcPct val="0"/>
                </a:spcAft>
                <a:buFont typeface="Arial" charset="0"/>
                <a:buNone/>
              </a:pPr>
              <a:r>
                <a:rPr lang="en-GB" altLang="vi-VN" sz="1800" b="1" dirty="0">
                  <a:solidFill>
                    <a:srgbClr val="C00000"/>
                  </a:solidFill>
                  <a:latin typeface="Segoe UI Light" panose="020B0502040204020203" pitchFamily="34" charset="0"/>
                  <a:cs typeface="Segoe UI Light" panose="020B0502040204020203" pitchFamily="34" charset="0"/>
                </a:rPr>
                <a:t>high yielded plantlets, ensuring higher income for farmers</a:t>
              </a:r>
              <a:endParaRPr lang="en-US" sz="1800" b="1" dirty="0">
                <a:solidFill>
                  <a:srgbClr val="C00000"/>
                </a:solidFill>
                <a:latin typeface="Segoe UI Light" panose="020B0502040204020203" pitchFamily="34" charset="0"/>
                <a:ea typeface="ＭＳ Ｐゴシック" pitchFamily="34" charset="-128"/>
                <a:cs typeface="Segoe UI Light" panose="020B0502040204020203" pitchFamily="34" charset="0"/>
              </a:endParaRPr>
            </a:p>
          </p:txBody>
        </p:sp>
        <p:sp>
          <p:nvSpPr>
            <p:cNvPr id="16" name="Rounded Rectangle 6">
              <a:extLst>
                <a:ext uri="{FF2B5EF4-FFF2-40B4-BE49-F238E27FC236}">
                  <a16:creationId xmlns:a16="http://schemas.microsoft.com/office/drawing/2014/main" id="{BF4C2102-C9DD-491D-9703-A42E3BDF2CEE}"/>
                </a:ext>
              </a:extLst>
            </p:cNvPr>
            <p:cNvSpPr/>
            <p:nvPr/>
          </p:nvSpPr>
          <p:spPr>
            <a:xfrm>
              <a:off x="9224157" y="1871658"/>
              <a:ext cx="2262838" cy="538594"/>
            </a:xfrm>
            <a:prstGeom prst="roundRect">
              <a:avLst>
                <a:gd name="adj" fmla="val 0"/>
              </a:avLst>
            </a:prstGeom>
            <a:noFill/>
            <a:ln w="19050" cmpd="sng">
              <a:solidFill>
                <a:schemeClr val="bg1"/>
              </a:solidFill>
              <a:prstDash val="solid"/>
            </a:ln>
          </p:spPr>
          <p:txBody>
            <a:bodyPr lIns="23660" tIns="23660" rIns="23660" bIns="23660" anchor="ctr"/>
            <a:lstStyle/>
            <a:p>
              <a:pPr algn="ctr">
                <a:defRPr/>
              </a:pPr>
              <a:r>
                <a:rPr lang="en-US" sz="1600" dirty="0">
                  <a:solidFill>
                    <a:srgbClr val="C00000"/>
                  </a:solidFill>
                  <a:latin typeface="Segoe UI Light" panose="020B0502040204020203" pitchFamily="34" charset="0"/>
                  <a:ea typeface="ＭＳ Ｐゴシック" pitchFamily="34" charset="-128"/>
                  <a:cs typeface="Segoe UI Light" panose="020B0502040204020203" pitchFamily="34" charset="0"/>
                </a:rPr>
                <a:t>Nematode resistance varieties trial </a:t>
              </a:r>
            </a:p>
          </p:txBody>
        </p:sp>
        <p:sp>
          <p:nvSpPr>
            <p:cNvPr id="17" name="Rounded Rectangle 7">
              <a:extLst>
                <a:ext uri="{FF2B5EF4-FFF2-40B4-BE49-F238E27FC236}">
                  <a16:creationId xmlns:a16="http://schemas.microsoft.com/office/drawing/2014/main" id="{E9E3CC11-03A7-49F8-B2E3-2BD397D6F6B2}"/>
                </a:ext>
              </a:extLst>
            </p:cNvPr>
            <p:cNvSpPr/>
            <p:nvPr/>
          </p:nvSpPr>
          <p:spPr>
            <a:xfrm>
              <a:off x="4352333" y="1871658"/>
              <a:ext cx="2380447" cy="585067"/>
            </a:xfrm>
            <a:prstGeom prst="roundRect">
              <a:avLst>
                <a:gd name="adj" fmla="val 0"/>
              </a:avLst>
            </a:prstGeom>
            <a:noFill/>
            <a:ln w="19050" cmpd="sng">
              <a:solidFill>
                <a:schemeClr val="bg1"/>
              </a:solidFill>
              <a:prstDash val="solid"/>
            </a:ln>
          </p:spPr>
          <p:txBody>
            <a:bodyPr lIns="23660" tIns="23660" rIns="23660" bIns="23660" anchor="ctr"/>
            <a:lstStyle/>
            <a:p>
              <a:pPr algn="ctr">
                <a:defRPr/>
              </a:pPr>
              <a:r>
                <a:rPr lang="en-US" sz="1600" dirty="0">
                  <a:solidFill>
                    <a:srgbClr val="C00000"/>
                  </a:solidFill>
                  <a:latin typeface="Segoe UI Light" panose="020B0502040204020203" pitchFamily="34" charset="0"/>
                  <a:ea typeface="ＭＳ Ｐゴシック" pitchFamily="34" charset="-128"/>
                  <a:cs typeface="Segoe UI Light" panose="020B0502040204020203" pitchFamily="34" charset="0"/>
                </a:rPr>
                <a:t>Varieties Comparative: Tour &amp; WASI collaboration</a:t>
              </a:r>
            </a:p>
          </p:txBody>
        </p:sp>
        <p:sp>
          <p:nvSpPr>
            <p:cNvPr id="18" name="Rounded Rectangle 8">
              <a:extLst>
                <a:ext uri="{FF2B5EF4-FFF2-40B4-BE49-F238E27FC236}">
                  <a16:creationId xmlns:a16="http://schemas.microsoft.com/office/drawing/2014/main" id="{0054C05D-1CF3-4B93-8BEC-A28CBB62596B}"/>
                </a:ext>
              </a:extLst>
            </p:cNvPr>
            <p:cNvSpPr/>
            <p:nvPr/>
          </p:nvSpPr>
          <p:spPr>
            <a:xfrm>
              <a:off x="6843711" y="1853763"/>
              <a:ext cx="2380446" cy="574889"/>
            </a:xfrm>
            <a:prstGeom prst="roundRect">
              <a:avLst>
                <a:gd name="adj" fmla="val 0"/>
              </a:avLst>
            </a:prstGeom>
            <a:noFill/>
            <a:ln w="19050" cmpd="sng">
              <a:solidFill>
                <a:schemeClr val="bg1"/>
              </a:solidFill>
              <a:prstDash val="solid"/>
            </a:ln>
          </p:spPr>
          <p:txBody>
            <a:bodyPr lIns="23660" tIns="23660" rIns="23660" bIns="23660" anchor="ctr"/>
            <a:lstStyle/>
            <a:p>
              <a:pPr algn="ctr">
                <a:defRPr/>
              </a:pPr>
              <a:r>
                <a:rPr lang="en-US" sz="1600" dirty="0">
                  <a:solidFill>
                    <a:srgbClr val="C00000"/>
                  </a:solidFill>
                  <a:latin typeface="Segoe UI Light" panose="020B0502040204020203" pitchFamily="34" charset="0"/>
                  <a:ea typeface="ＭＳ Ｐゴシック" pitchFamily="34" charset="-128"/>
                  <a:cs typeface="Segoe UI Light" panose="020B0502040204020203" pitchFamily="34" charset="0"/>
                </a:rPr>
                <a:t>Fertilizers/IPM/ICM applications trial</a:t>
              </a:r>
            </a:p>
          </p:txBody>
        </p:sp>
        <p:pic>
          <p:nvPicPr>
            <p:cNvPr id="19" name="Picture 4" descr="C:\Users\VNPhuongTr2\Desktop\Operation Zone conferenece\Photos\asdas.jpg">
              <a:extLst>
                <a:ext uri="{FF2B5EF4-FFF2-40B4-BE49-F238E27FC236}">
                  <a16:creationId xmlns:a16="http://schemas.microsoft.com/office/drawing/2014/main" id="{1DD4E29E-6C8A-46C3-98E5-74BF43AB1DC4}"/>
                </a:ext>
              </a:extLst>
            </p:cNvPr>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4367951" y="2475777"/>
              <a:ext cx="7119044" cy="3352590"/>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pic>
      </p:grpSp>
      <p:grpSp>
        <p:nvGrpSpPr>
          <p:cNvPr id="3" name="Group 2">
            <a:extLst>
              <a:ext uri="{FF2B5EF4-FFF2-40B4-BE49-F238E27FC236}">
                <a16:creationId xmlns:a16="http://schemas.microsoft.com/office/drawing/2014/main" id="{9E04E54C-6E79-4068-8474-6C3E81243596}"/>
              </a:ext>
            </a:extLst>
          </p:cNvPr>
          <p:cNvGrpSpPr/>
          <p:nvPr/>
        </p:nvGrpSpPr>
        <p:grpSpPr>
          <a:xfrm>
            <a:off x="638496" y="1304281"/>
            <a:ext cx="4409878" cy="4413381"/>
            <a:chOff x="22781" y="1414984"/>
            <a:chExt cx="4409878" cy="4413381"/>
          </a:xfrm>
        </p:grpSpPr>
        <p:pic>
          <p:nvPicPr>
            <p:cNvPr id="2" name="Picture 1">
              <a:extLst>
                <a:ext uri="{FF2B5EF4-FFF2-40B4-BE49-F238E27FC236}">
                  <a16:creationId xmlns:a16="http://schemas.microsoft.com/office/drawing/2014/main" id="{E06E7900-66FD-42D1-B0B0-D548E740C69B}"/>
                </a:ext>
              </a:extLst>
            </p:cNvPr>
            <p:cNvPicPr>
              <a:picLocks noChangeAspect="1"/>
            </p:cNvPicPr>
            <p:nvPr/>
          </p:nvPicPr>
          <p:blipFill>
            <a:blip r:embed="rId5"/>
            <a:stretch>
              <a:fillRect/>
            </a:stretch>
          </p:blipFill>
          <p:spPr>
            <a:xfrm>
              <a:off x="22781" y="1414984"/>
              <a:ext cx="4253944" cy="4413381"/>
            </a:xfrm>
            <a:prstGeom prst="rect">
              <a:avLst/>
            </a:prstGeom>
          </p:spPr>
        </p:pic>
        <p:sp>
          <p:nvSpPr>
            <p:cNvPr id="22" name="Subtitle 2">
              <a:extLst>
                <a:ext uri="{FF2B5EF4-FFF2-40B4-BE49-F238E27FC236}">
                  <a16:creationId xmlns:a16="http://schemas.microsoft.com/office/drawing/2014/main" id="{9F98C32B-5B33-47FB-9043-20B22648F654}"/>
                </a:ext>
              </a:extLst>
            </p:cNvPr>
            <p:cNvSpPr txBox="1">
              <a:spLocks/>
            </p:cNvSpPr>
            <p:nvPr/>
          </p:nvSpPr>
          <p:spPr>
            <a:xfrm rot="20231837">
              <a:off x="814443" y="2098375"/>
              <a:ext cx="3618216" cy="546988"/>
            </a:xfrm>
            <a:prstGeom prst="rect">
              <a:avLst/>
            </a:prstGeom>
          </p:spPr>
          <p:txBody>
            <a:bodyPr vert="horz" lIns="91440" tIns="45720" rIns="91440" bIns="45720" rtlCol="0">
              <a:no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200" b="1" dirty="0" err="1">
                  <a:solidFill>
                    <a:srgbClr val="FF0000"/>
                  </a:solidFill>
                  <a:latin typeface="Segoe UI Light" panose="020B0502040204020203" pitchFamily="34" charset="0"/>
                  <a:cs typeface="Segoe UI Light" panose="020B0502040204020203" pitchFamily="34" charset="0"/>
                </a:rPr>
                <a:t>Hợp</a:t>
              </a:r>
              <a:r>
                <a:rPr lang="en-US" sz="1200" b="1" dirty="0">
                  <a:solidFill>
                    <a:srgbClr val="FF0000"/>
                  </a:solidFill>
                  <a:latin typeface="Segoe UI Light" panose="020B0502040204020203" pitchFamily="34" charset="0"/>
                  <a:cs typeface="Segoe UI Light" panose="020B0502040204020203" pitchFamily="34" charset="0"/>
                </a:rPr>
                <a:t> </a:t>
              </a:r>
              <a:r>
                <a:rPr lang="en-US" sz="1200" b="1" dirty="0" err="1">
                  <a:solidFill>
                    <a:srgbClr val="FF0000"/>
                  </a:solidFill>
                  <a:latin typeface="Segoe UI Light" panose="020B0502040204020203" pitchFamily="34" charset="0"/>
                  <a:cs typeface="Segoe UI Light" panose="020B0502040204020203" pitchFamily="34" charset="0"/>
                </a:rPr>
                <a:t>tác</a:t>
              </a:r>
              <a:r>
                <a:rPr lang="en-US" sz="1200" b="1" dirty="0">
                  <a:solidFill>
                    <a:srgbClr val="FF0000"/>
                  </a:solidFill>
                  <a:latin typeface="Segoe UI Light" panose="020B0502040204020203" pitchFamily="34" charset="0"/>
                  <a:cs typeface="Segoe UI Light" panose="020B0502040204020203" pitchFamily="34" charset="0"/>
                </a:rPr>
                <a:t> WASI-Nestle về so </a:t>
              </a:r>
              <a:r>
                <a:rPr lang="en-US" sz="1200" b="1" dirty="0" err="1">
                  <a:solidFill>
                    <a:srgbClr val="FF0000"/>
                  </a:solidFill>
                  <a:latin typeface="Segoe UI Light" panose="020B0502040204020203" pitchFamily="34" charset="0"/>
                  <a:cs typeface="Segoe UI Light" panose="020B0502040204020203" pitchFamily="34" charset="0"/>
                </a:rPr>
                <a:t>sánh</a:t>
              </a:r>
              <a:r>
                <a:rPr lang="en-US" sz="1200" b="1" dirty="0">
                  <a:solidFill>
                    <a:srgbClr val="FF0000"/>
                  </a:solidFill>
                  <a:latin typeface="Segoe UI Light" panose="020B0502040204020203" pitchFamily="34" charset="0"/>
                  <a:cs typeface="Segoe UI Light" panose="020B0502040204020203" pitchFamily="34" charset="0"/>
                </a:rPr>
                <a:t> </a:t>
              </a:r>
              <a:r>
                <a:rPr lang="en-US" sz="1200" b="1" dirty="0" err="1">
                  <a:solidFill>
                    <a:srgbClr val="FF0000"/>
                  </a:solidFill>
                  <a:latin typeface="Segoe UI Light" panose="020B0502040204020203" pitchFamily="34" charset="0"/>
                  <a:cs typeface="Segoe UI Light" panose="020B0502040204020203" pitchFamily="34" charset="0"/>
                </a:rPr>
                <a:t>giống</a:t>
              </a:r>
              <a:endParaRPr lang="en-US" sz="1200" b="1" dirty="0">
                <a:solidFill>
                  <a:srgbClr val="FF0000"/>
                </a:solidFill>
                <a:latin typeface="Segoe UI Light" panose="020B0502040204020203" pitchFamily="34" charset="0"/>
                <a:cs typeface="Segoe UI Light" panose="020B0502040204020203" pitchFamily="34" charset="0"/>
              </a:endParaRPr>
            </a:p>
            <a:p>
              <a:pPr algn="l"/>
              <a:r>
                <a:rPr lang="en-US" sz="1200" b="1" dirty="0">
                  <a:solidFill>
                    <a:srgbClr val="FF0000"/>
                  </a:solidFill>
                  <a:latin typeface="Segoe UI Light" panose="020B0502040204020203" pitchFamily="34" charset="0"/>
                  <a:cs typeface="Segoe UI Light" panose="020B0502040204020203" pitchFamily="34" charset="0"/>
                </a:rPr>
                <a:t>WASI-Nestle Cooperation for varieties comparative</a:t>
              </a:r>
            </a:p>
          </p:txBody>
        </p:sp>
        <p:sp>
          <p:nvSpPr>
            <p:cNvPr id="23" name="Subtitle 2">
              <a:extLst>
                <a:ext uri="{FF2B5EF4-FFF2-40B4-BE49-F238E27FC236}">
                  <a16:creationId xmlns:a16="http://schemas.microsoft.com/office/drawing/2014/main" id="{D249827F-F0A7-4C14-8DD5-D11A2B52FB15}"/>
                </a:ext>
              </a:extLst>
            </p:cNvPr>
            <p:cNvSpPr txBox="1">
              <a:spLocks/>
            </p:cNvSpPr>
            <p:nvPr/>
          </p:nvSpPr>
          <p:spPr>
            <a:xfrm rot="20231601">
              <a:off x="1194878" y="3112172"/>
              <a:ext cx="2078522" cy="546988"/>
            </a:xfrm>
            <a:prstGeom prst="rect">
              <a:avLst/>
            </a:prstGeom>
          </p:spPr>
          <p:txBody>
            <a:bodyPr vert="horz" lIns="91440" tIns="45720" rIns="91440" bIns="45720" rtlCol="0">
              <a:no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200" b="1" dirty="0">
                  <a:solidFill>
                    <a:schemeClr val="bg1"/>
                  </a:solidFill>
                  <a:latin typeface="Segoe UI Light" panose="020B0502040204020203" pitchFamily="34" charset="0"/>
                  <a:cs typeface="Segoe UI Light" panose="020B0502040204020203" pitchFamily="34" charset="0"/>
                </a:rPr>
                <a:t>Về </a:t>
              </a:r>
              <a:r>
                <a:rPr lang="en-US" sz="1200" b="1" dirty="0" err="1">
                  <a:solidFill>
                    <a:schemeClr val="bg1"/>
                  </a:solidFill>
                  <a:latin typeface="Segoe UI Light" panose="020B0502040204020203" pitchFamily="34" charset="0"/>
                  <a:cs typeface="Segoe UI Light" panose="020B0502040204020203" pitchFamily="34" charset="0"/>
                </a:rPr>
                <a:t>giống</a:t>
              </a:r>
              <a:r>
                <a:rPr lang="en-US" sz="1200" b="1" dirty="0">
                  <a:solidFill>
                    <a:schemeClr val="bg1"/>
                  </a:solidFill>
                  <a:latin typeface="Segoe UI Light" panose="020B0502040204020203" pitchFamily="34" charset="0"/>
                  <a:cs typeface="Segoe UI Light" panose="020B0502040204020203" pitchFamily="34" charset="0"/>
                </a:rPr>
                <a:t> </a:t>
              </a:r>
              <a:r>
                <a:rPr lang="en-US" sz="1200" b="1" dirty="0" err="1">
                  <a:solidFill>
                    <a:schemeClr val="bg1"/>
                  </a:solidFill>
                  <a:latin typeface="Segoe UI Light" panose="020B0502040204020203" pitchFamily="34" charset="0"/>
                  <a:cs typeface="Segoe UI Light" panose="020B0502040204020203" pitchFamily="34" charset="0"/>
                </a:rPr>
                <a:t>nuôi</a:t>
              </a:r>
              <a:r>
                <a:rPr lang="en-US" sz="1200" b="1" dirty="0">
                  <a:solidFill>
                    <a:schemeClr val="bg1"/>
                  </a:solidFill>
                  <a:latin typeface="Segoe UI Light" panose="020B0502040204020203" pitchFamily="34" charset="0"/>
                  <a:cs typeface="Segoe UI Light" panose="020B0502040204020203" pitchFamily="34" charset="0"/>
                </a:rPr>
                <a:t> </a:t>
              </a:r>
              <a:r>
                <a:rPr lang="en-US" sz="1200" b="1" dirty="0" err="1">
                  <a:solidFill>
                    <a:schemeClr val="bg1"/>
                  </a:solidFill>
                  <a:latin typeface="Segoe UI Light" panose="020B0502040204020203" pitchFamily="34" charset="0"/>
                  <a:cs typeface="Segoe UI Light" panose="020B0502040204020203" pitchFamily="34" charset="0"/>
                </a:rPr>
                <a:t>cấy</a:t>
              </a:r>
              <a:r>
                <a:rPr lang="en-US" sz="1200" b="1" dirty="0">
                  <a:solidFill>
                    <a:schemeClr val="bg1"/>
                  </a:solidFill>
                  <a:latin typeface="Segoe UI Light" panose="020B0502040204020203" pitchFamily="34" charset="0"/>
                  <a:cs typeface="Segoe UI Light" panose="020B0502040204020203" pitchFamily="34" charset="0"/>
                </a:rPr>
                <a:t> </a:t>
              </a:r>
              <a:r>
                <a:rPr lang="en-US" sz="1200" b="1" dirty="0" err="1">
                  <a:solidFill>
                    <a:schemeClr val="bg1"/>
                  </a:solidFill>
                  <a:latin typeface="Segoe UI Light" panose="020B0502040204020203" pitchFamily="34" charset="0"/>
                  <a:cs typeface="Segoe UI Light" panose="020B0502040204020203" pitchFamily="34" charset="0"/>
                </a:rPr>
                <a:t>mô</a:t>
              </a:r>
              <a:endParaRPr lang="en-US" sz="1200" b="1" dirty="0">
                <a:solidFill>
                  <a:schemeClr val="bg1"/>
                </a:solidFill>
                <a:latin typeface="Segoe UI Light" panose="020B0502040204020203" pitchFamily="34" charset="0"/>
                <a:cs typeface="Segoe UI Light" panose="020B0502040204020203" pitchFamily="34" charset="0"/>
              </a:endParaRPr>
            </a:p>
            <a:p>
              <a:pPr algn="l"/>
              <a:r>
                <a:rPr lang="en-US" sz="1200" b="1" dirty="0">
                  <a:solidFill>
                    <a:schemeClr val="bg1"/>
                  </a:solidFill>
                  <a:latin typeface="Segoe UI Light" panose="020B0502040204020203" pitchFamily="34" charset="0"/>
                  <a:cs typeface="Segoe UI Light" panose="020B0502040204020203" pitchFamily="34" charset="0"/>
                </a:rPr>
                <a:t>Tissue culture plantlets</a:t>
              </a:r>
            </a:p>
          </p:txBody>
        </p:sp>
        <p:sp>
          <p:nvSpPr>
            <p:cNvPr id="24" name="Subtitle 2">
              <a:extLst>
                <a:ext uri="{FF2B5EF4-FFF2-40B4-BE49-F238E27FC236}">
                  <a16:creationId xmlns:a16="http://schemas.microsoft.com/office/drawing/2014/main" id="{C637F4F8-A306-4545-A862-C6476E5398F7}"/>
                </a:ext>
              </a:extLst>
            </p:cNvPr>
            <p:cNvSpPr txBox="1">
              <a:spLocks/>
            </p:cNvSpPr>
            <p:nvPr/>
          </p:nvSpPr>
          <p:spPr>
            <a:xfrm rot="20162521">
              <a:off x="974972" y="3880595"/>
              <a:ext cx="2226477" cy="546988"/>
            </a:xfrm>
            <a:prstGeom prst="rect">
              <a:avLst/>
            </a:prstGeom>
          </p:spPr>
          <p:txBody>
            <a:bodyPr vert="horz" lIns="91440" tIns="45720" rIns="91440" bIns="45720" rtlCol="0">
              <a:no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200" b="1" dirty="0">
                  <a:solidFill>
                    <a:srgbClr val="FF0000"/>
                  </a:solidFill>
                  <a:latin typeface="Segoe UI Light" panose="020B0502040204020203" pitchFamily="34" charset="0"/>
                  <a:cs typeface="Segoe UI Light" panose="020B0502040204020203" pitchFamily="34" charset="0"/>
                </a:rPr>
                <a:t>Về </a:t>
              </a:r>
              <a:r>
                <a:rPr lang="en-US" sz="1200" b="1" dirty="0" err="1">
                  <a:solidFill>
                    <a:srgbClr val="FF0000"/>
                  </a:solidFill>
                  <a:latin typeface="Segoe UI Light" panose="020B0502040204020203" pitchFamily="34" charset="0"/>
                  <a:cs typeface="Segoe UI Light" panose="020B0502040204020203" pitchFamily="34" charset="0"/>
                </a:rPr>
                <a:t>giống</a:t>
              </a:r>
              <a:r>
                <a:rPr lang="en-US" sz="1200" b="1" dirty="0">
                  <a:solidFill>
                    <a:srgbClr val="FF0000"/>
                  </a:solidFill>
                  <a:latin typeface="Segoe UI Light" panose="020B0502040204020203" pitchFamily="34" charset="0"/>
                  <a:cs typeface="Segoe UI Light" panose="020B0502040204020203" pitchFamily="34" charset="0"/>
                </a:rPr>
                <a:t> </a:t>
              </a:r>
              <a:r>
                <a:rPr lang="en-US" sz="1200" b="1" dirty="0" err="1">
                  <a:solidFill>
                    <a:srgbClr val="FF0000"/>
                  </a:solidFill>
                  <a:latin typeface="Segoe UI Light" panose="020B0502040204020203" pitchFamily="34" charset="0"/>
                  <a:cs typeface="Segoe UI Light" panose="020B0502040204020203" pitchFamily="34" charset="0"/>
                </a:rPr>
                <a:t>kháng</a:t>
              </a:r>
              <a:r>
                <a:rPr lang="en-US" sz="1200" b="1" dirty="0">
                  <a:solidFill>
                    <a:srgbClr val="FF0000"/>
                  </a:solidFill>
                  <a:latin typeface="Segoe UI Light" panose="020B0502040204020203" pitchFamily="34" charset="0"/>
                  <a:cs typeface="Segoe UI Light" panose="020B0502040204020203" pitchFamily="34" charset="0"/>
                </a:rPr>
                <a:t> </a:t>
              </a:r>
              <a:r>
                <a:rPr lang="en-US" sz="1200" b="1" dirty="0" err="1">
                  <a:solidFill>
                    <a:srgbClr val="FF0000"/>
                  </a:solidFill>
                  <a:latin typeface="Segoe UI Light" panose="020B0502040204020203" pitchFamily="34" charset="0"/>
                  <a:cs typeface="Segoe UI Light" panose="020B0502040204020203" pitchFamily="34" charset="0"/>
                </a:rPr>
                <a:t>tuyến</a:t>
              </a:r>
              <a:r>
                <a:rPr lang="en-US" sz="1200" b="1" dirty="0">
                  <a:solidFill>
                    <a:srgbClr val="FF0000"/>
                  </a:solidFill>
                  <a:latin typeface="Segoe UI Light" panose="020B0502040204020203" pitchFamily="34" charset="0"/>
                  <a:cs typeface="Segoe UI Light" panose="020B0502040204020203" pitchFamily="34" charset="0"/>
                </a:rPr>
                <a:t> </a:t>
              </a:r>
              <a:r>
                <a:rPr lang="en-US" sz="1200" b="1" dirty="0" err="1">
                  <a:solidFill>
                    <a:srgbClr val="FF0000"/>
                  </a:solidFill>
                  <a:latin typeface="Segoe UI Light" panose="020B0502040204020203" pitchFamily="34" charset="0"/>
                  <a:cs typeface="Segoe UI Light" panose="020B0502040204020203" pitchFamily="34" charset="0"/>
                </a:rPr>
                <a:t>trùng</a:t>
              </a:r>
              <a:endParaRPr lang="en-US" sz="1200" b="1" dirty="0">
                <a:solidFill>
                  <a:srgbClr val="FF0000"/>
                </a:solidFill>
                <a:latin typeface="Segoe UI Light" panose="020B0502040204020203" pitchFamily="34" charset="0"/>
                <a:cs typeface="Segoe UI Light" panose="020B0502040204020203" pitchFamily="34" charset="0"/>
              </a:endParaRPr>
            </a:p>
            <a:p>
              <a:pPr algn="l"/>
              <a:r>
                <a:rPr lang="en-US" sz="1200" b="1" dirty="0">
                  <a:solidFill>
                    <a:srgbClr val="FF0000"/>
                  </a:solidFill>
                  <a:latin typeface="Segoe UI Light" panose="020B0502040204020203" pitchFamily="34" charset="0"/>
                  <a:cs typeface="Segoe UI Light" panose="020B0502040204020203" pitchFamily="34" charset="0"/>
                </a:rPr>
                <a:t>Nematode Resistance plantlets</a:t>
              </a:r>
            </a:p>
          </p:txBody>
        </p:sp>
        <p:sp>
          <p:nvSpPr>
            <p:cNvPr id="25" name="Subtitle 2">
              <a:extLst>
                <a:ext uri="{FF2B5EF4-FFF2-40B4-BE49-F238E27FC236}">
                  <a16:creationId xmlns:a16="http://schemas.microsoft.com/office/drawing/2014/main" id="{7EAF9E27-4914-4986-ABD6-52CDB35E2B59}"/>
                </a:ext>
              </a:extLst>
            </p:cNvPr>
            <p:cNvSpPr txBox="1">
              <a:spLocks/>
            </p:cNvSpPr>
            <p:nvPr/>
          </p:nvSpPr>
          <p:spPr>
            <a:xfrm rot="20208520">
              <a:off x="1097641" y="4701169"/>
              <a:ext cx="1670973" cy="546988"/>
            </a:xfrm>
            <a:prstGeom prst="rect">
              <a:avLst/>
            </a:prstGeom>
          </p:spPr>
          <p:txBody>
            <a:bodyPr vert="horz" lIns="91440" tIns="45720" rIns="91440" bIns="45720" rtlCol="0">
              <a:no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200" b="1" dirty="0" err="1">
                  <a:solidFill>
                    <a:schemeClr val="bg1"/>
                  </a:solidFill>
                  <a:latin typeface="Segoe UI Light" panose="020B0502040204020203" pitchFamily="34" charset="0"/>
                  <a:cs typeface="Segoe UI Light" panose="020B0502040204020203" pitchFamily="34" charset="0"/>
                </a:rPr>
                <a:t>Phân</a:t>
              </a:r>
              <a:r>
                <a:rPr lang="en-US" sz="1200" b="1" dirty="0">
                  <a:solidFill>
                    <a:schemeClr val="bg1"/>
                  </a:solidFill>
                  <a:latin typeface="Segoe UI Light" panose="020B0502040204020203" pitchFamily="34" charset="0"/>
                  <a:cs typeface="Segoe UI Light" panose="020B0502040204020203" pitchFamily="34" charset="0"/>
                </a:rPr>
                <a:t> </a:t>
              </a:r>
              <a:r>
                <a:rPr lang="en-US" sz="1200" b="1" dirty="0" err="1">
                  <a:solidFill>
                    <a:schemeClr val="bg1"/>
                  </a:solidFill>
                  <a:latin typeface="Segoe UI Light" panose="020B0502040204020203" pitchFamily="34" charset="0"/>
                  <a:cs typeface="Segoe UI Light" panose="020B0502040204020203" pitchFamily="34" charset="0"/>
                </a:rPr>
                <a:t>phát</a:t>
              </a:r>
              <a:r>
                <a:rPr lang="en-US" sz="1200" b="1" dirty="0">
                  <a:solidFill>
                    <a:schemeClr val="bg1"/>
                  </a:solidFill>
                  <a:latin typeface="Segoe UI Light" panose="020B0502040204020203" pitchFamily="34" charset="0"/>
                  <a:cs typeface="Segoe UI Light" panose="020B0502040204020203" pitchFamily="34" charset="0"/>
                </a:rPr>
                <a:t> </a:t>
              </a:r>
              <a:r>
                <a:rPr lang="en-US" sz="1200" b="1" dirty="0" err="1">
                  <a:solidFill>
                    <a:schemeClr val="bg1"/>
                  </a:solidFill>
                  <a:latin typeface="Segoe UI Light" panose="020B0502040204020203" pitchFamily="34" charset="0"/>
                  <a:cs typeface="Segoe UI Light" panose="020B0502040204020203" pitchFamily="34" charset="0"/>
                </a:rPr>
                <a:t>giống</a:t>
              </a:r>
              <a:endParaRPr lang="en-US" sz="1200" b="1" dirty="0">
                <a:solidFill>
                  <a:schemeClr val="bg1"/>
                </a:solidFill>
                <a:latin typeface="Segoe UI Light" panose="020B0502040204020203" pitchFamily="34" charset="0"/>
                <a:cs typeface="Segoe UI Light" panose="020B0502040204020203" pitchFamily="34" charset="0"/>
              </a:endParaRPr>
            </a:p>
            <a:p>
              <a:pPr algn="l"/>
              <a:r>
                <a:rPr lang="en-US" sz="1200" b="1" dirty="0">
                  <a:solidFill>
                    <a:schemeClr val="bg1"/>
                  </a:solidFill>
                  <a:latin typeface="Segoe UI Light" panose="020B0502040204020203" pitchFamily="34" charset="0"/>
                  <a:cs typeface="Segoe UI Light" panose="020B0502040204020203" pitchFamily="34" charset="0"/>
                </a:rPr>
                <a:t>Plantlets Distribution</a:t>
              </a:r>
            </a:p>
          </p:txBody>
        </p:sp>
      </p:grpSp>
      <p:sp>
        <p:nvSpPr>
          <p:cNvPr id="15" name="Title 7">
            <a:extLst>
              <a:ext uri="{FF2B5EF4-FFF2-40B4-BE49-F238E27FC236}">
                <a16:creationId xmlns:a16="http://schemas.microsoft.com/office/drawing/2014/main" id="{4391408D-697B-466A-9A8A-C52C8EA6C006}"/>
              </a:ext>
            </a:extLst>
          </p:cNvPr>
          <p:cNvSpPr>
            <a:spLocks noGrp="1"/>
          </p:cNvSpPr>
          <p:nvPr>
            <p:ph type="ctrTitle"/>
          </p:nvPr>
        </p:nvSpPr>
        <p:spPr>
          <a:xfrm>
            <a:off x="5025909" y="5534212"/>
            <a:ext cx="7134662" cy="514558"/>
          </a:xfrm>
          <a:ln/>
        </p:spPr>
        <p:style>
          <a:lnRef idx="0">
            <a:schemeClr val="accent6"/>
          </a:lnRef>
          <a:fillRef idx="3">
            <a:schemeClr val="accent6"/>
          </a:fillRef>
          <a:effectRef idx="3">
            <a:schemeClr val="accent6"/>
          </a:effectRef>
          <a:fontRef idx="minor">
            <a:schemeClr val="lt1"/>
          </a:fontRef>
        </p:style>
        <p:txBody>
          <a:bodyPr>
            <a:normAutofit/>
          </a:bodyPr>
          <a:lstStyle/>
          <a:p>
            <a:pPr algn="l"/>
            <a:r>
              <a:rPr lang="en-US" sz="1400" b="1" dirty="0" err="1">
                <a:latin typeface="Segoe UI Light" panose="020B0502040204020203" pitchFamily="34" charset="0"/>
                <a:cs typeface="Segoe UI Light" panose="020B0502040204020203" pitchFamily="34" charset="0"/>
              </a:rPr>
              <a:t>Tiếp</a:t>
            </a:r>
            <a:r>
              <a:rPr lang="en-US" sz="1400" b="1" dirty="0">
                <a:latin typeface="Segoe UI Light" panose="020B0502040204020203" pitchFamily="34" charset="0"/>
                <a:cs typeface="Segoe UI Light" panose="020B0502040204020203" pitchFamily="34" charset="0"/>
              </a:rPr>
              <a:t> </a:t>
            </a:r>
            <a:r>
              <a:rPr lang="en-US" sz="1400" b="1" dirty="0" err="1">
                <a:latin typeface="Segoe UI Light" panose="020B0502040204020203" pitchFamily="34" charset="0"/>
                <a:cs typeface="Segoe UI Light" panose="020B0502040204020203" pitchFamily="34" charset="0"/>
              </a:rPr>
              <a:t>tục</a:t>
            </a:r>
            <a:r>
              <a:rPr lang="en-US" sz="1400" b="1" dirty="0">
                <a:latin typeface="Segoe UI Light" panose="020B0502040204020203" pitchFamily="34" charset="0"/>
                <a:cs typeface="Segoe UI Light" panose="020B0502040204020203" pitchFamily="34" charset="0"/>
              </a:rPr>
              <a:t> </a:t>
            </a:r>
            <a:r>
              <a:rPr lang="en-US" sz="1400" b="1" dirty="0" err="1">
                <a:latin typeface="Segoe UI Light" panose="020B0502040204020203" pitchFamily="34" charset="0"/>
                <a:cs typeface="Segoe UI Light" panose="020B0502040204020203" pitchFamily="34" charset="0"/>
              </a:rPr>
              <a:t>các</a:t>
            </a:r>
            <a:r>
              <a:rPr lang="en-US" sz="1400" b="1" dirty="0">
                <a:latin typeface="Segoe UI Light" panose="020B0502040204020203" pitchFamily="34" charset="0"/>
                <a:cs typeface="Segoe UI Light" panose="020B0502040204020203" pitchFamily="34" charset="0"/>
              </a:rPr>
              <a:t> </a:t>
            </a:r>
            <a:r>
              <a:rPr lang="en-US" sz="1400" b="1" dirty="0" err="1">
                <a:latin typeface="Segoe UI Light" panose="020B0502040204020203" pitchFamily="34" charset="0"/>
                <a:cs typeface="Segoe UI Light" panose="020B0502040204020203" pitchFamily="34" charset="0"/>
              </a:rPr>
              <a:t>hoạt</a:t>
            </a:r>
            <a:r>
              <a:rPr lang="en-US" sz="1400" b="1" dirty="0">
                <a:latin typeface="Segoe UI Light" panose="020B0502040204020203" pitchFamily="34" charset="0"/>
                <a:cs typeface="Segoe UI Light" panose="020B0502040204020203" pitchFamily="34" charset="0"/>
              </a:rPr>
              <a:t> </a:t>
            </a:r>
            <a:r>
              <a:rPr lang="en-US" sz="1400" b="1" dirty="0" err="1">
                <a:latin typeface="Segoe UI Light" panose="020B0502040204020203" pitchFamily="34" charset="0"/>
                <a:cs typeface="Segoe UI Light" panose="020B0502040204020203" pitchFamily="34" charset="0"/>
              </a:rPr>
              <a:t>động</a:t>
            </a:r>
            <a:r>
              <a:rPr lang="en-US" sz="1400" b="1" dirty="0">
                <a:latin typeface="Segoe UI Light" panose="020B0502040204020203" pitchFamily="34" charset="0"/>
                <a:cs typeface="Segoe UI Light" panose="020B0502040204020203" pitchFamily="34" charset="0"/>
              </a:rPr>
              <a:t> </a:t>
            </a:r>
            <a:r>
              <a:rPr lang="en-US" sz="1400" b="1" dirty="0" err="1">
                <a:latin typeface="Segoe UI Light" panose="020B0502040204020203" pitchFamily="34" charset="0"/>
                <a:cs typeface="Segoe UI Light" panose="020B0502040204020203" pitchFamily="34" charset="0"/>
              </a:rPr>
              <a:t>hợp</a:t>
            </a:r>
            <a:r>
              <a:rPr lang="en-US" sz="1400" b="1" dirty="0">
                <a:latin typeface="Segoe UI Light" panose="020B0502040204020203" pitchFamily="34" charset="0"/>
                <a:cs typeface="Segoe UI Light" panose="020B0502040204020203" pitchFamily="34" charset="0"/>
              </a:rPr>
              <a:t> </a:t>
            </a:r>
            <a:r>
              <a:rPr lang="en-US" sz="1400" b="1" dirty="0" err="1">
                <a:latin typeface="Segoe UI Light" panose="020B0502040204020203" pitchFamily="34" charset="0"/>
                <a:cs typeface="Segoe UI Light" panose="020B0502040204020203" pitchFamily="34" charset="0"/>
              </a:rPr>
              <a:t>tác</a:t>
            </a:r>
            <a:r>
              <a:rPr lang="en-US" sz="1400" b="1" dirty="0">
                <a:latin typeface="Segoe UI Light" panose="020B0502040204020203" pitchFamily="34" charset="0"/>
                <a:cs typeface="Segoe UI Light" panose="020B0502040204020203" pitchFamily="34" charset="0"/>
              </a:rPr>
              <a:t> với WASI về </a:t>
            </a:r>
            <a:r>
              <a:rPr lang="en-US" sz="1400" b="1" dirty="0" err="1">
                <a:latin typeface="Segoe UI Light" panose="020B0502040204020203" pitchFamily="34" charset="0"/>
                <a:cs typeface="Segoe UI Light" panose="020B0502040204020203" pitchFamily="34" charset="0"/>
              </a:rPr>
              <a:t>nghiên</a:t>
            </a:r>
            <a:r>
              <a:rPr lang="en-US" sz="1400" b="1" dirty="0">
                <a:latin typeface="Segoe UI Light" panose="020B0502040204020203" pitchFamily="34" charset="0"/>
                <a:cs typeface="Segoe UI Light" panose="020B0502040204020203" pitchFamily="34" charset="0"/>
              </a:rPr>
              <a:t> </a:t>
            </a:r>
            <a:r>
              <a:rPr lang="en-US" sz="1400" b="1" dirty="0" err="1">
                <a:latin typeface="Segoe UI Light" panose="020B0502040204020203" pitchFamily="34" charset="0"/>
                <a:cs typeface="Segoe UI Light" panose="020B0502040204020203" pitchFamily="34" charset="0"/>
              </a:rPr>
              <a:t>cứu</a:t>
            </a:r>
            <a:r>
              <a:rPr lang="en-US" sz="1400" b="1" dirty="0">
                <a:latin typeface="Segoe UI Light" panose="020B0502040204020203" pitchFamily="34" charset="0"/>
                <a:cs typeface="Segoe UI Light" panose="020B0502040204020203" pitchFamily="34" charset="0"/>
              </a:rPr>
              <a:t> </a:t>
            </a:r>
            <a:r>
              <a:rPr lang="en-US" sz="1400" b="1" dirty="0" err="1">
                <a:latin typeface="Segoe UI Light" panose="020B0502040204020203" pitchFamily="34" charset="0"/>
                <a:cs typeface="Segoe UI Light" panose="020B0502040204020203" pitchFamily="34" charset="0"/>
              </a:rPr>
              <a:t>và</a:t>
            </a:r>
            <a:r>
              <a:rPr lang="en-US" sz="1400" b="1" dirty="0">
                <a:latin typeface="Segoe UI Light" panose="020B0502040204020203" pitchFamily="34" charset="0"/>
                <a:cs typeface="Segoe UI Light" panose="020B0502040204020203" pitchFamily="34" charset="0"/>
              </a:rPr>
              <a:t> </a:t>
            </a:r>
            <a:r>
              <a:rPr lang="en-US" sz="1400" b="1" dirty="0" err="1">
                <a:latin typeface="Segoe UI Light" panose="020B0502040204020203" pitchFamily="34" charset="0"/>
                <a:cs typeface="Segoe UI Light" panose="020B0502040204020203" pitchFamily="34" charset="0"/>
              </a:rPr>
              <a:t>sản</a:t>
            </a:r>
            <a:r>
              <a:rPr lang="en-US" sz="1400" b="1" dirty="0">
                <a:latin typeface="Segoe UI Light" panose="020B0502040204020203" pitchFamily="34" charset="0"/>
                <a:cs typeface="Segoe UI Light" panose="020B0502040204020203" pitchFamily="34" charset="0"/>
              </a:rPr>
              <a:t> </a:t>
            </a:r>
            <a:r>
              <a:rPr lang="en-US" sz="1400" b="1" dirty="0" err="1">
                <a:latin typeface="Segoe UI Light" panose="020B0502040204020203" pitchFamily="34" charset="0"/>
                <a:cs typeface="Segoe UI Light" panose="020B0502040204020203" pitchFamily="34" charset="0"/>
              </a:rPr>
              <a:t>xuất</a:t>
            </a:r>
            <a:r>
              <a:rPr lang="en-US" sz="1400" b="1" dirty="0">
                <a:latin typeface="Segoe UI Light" panose="020B0502040204020203" pitchFamily="34" charset="0"/>
                <a:cs typeface="Segoe UI Light" panose="020B0502040204020203" pitchFamily="34" charset="0"/>
              </a:rPr>
              <a:t> </a:t>
            </a:r>
            <a:r>
              <a:rPr lang="en-US" sz="1400" b="1" dirty="0" err="1">
                <a:latin typeface="Segoe UI Light" panose="020B0502040204020203" pitchFamily="34" charset="0"/>
                <a:cs typeface="Segoe UI Light" panose="020B0502040204020203" pitchFamily="34" charset="0"/>
              </a:rPr>
              <a:t>giống</a:t>
            </a:r>
            <a:br>
              <a:rPr lang="en-US" sz="1400" b="1" dirty="0">
                <a:solidFill>
                  <a:schemeClr val="bg1">
                    <a:lumMod val="50000"/>
                  </a:schemeClr>
                </a:solidFill>
                <a:latin typeface="Segoe UI Light" panose="020B0502040204020203" pitchFamily="34" charset="0"/>
                <a:cs typeface="Segoe UI Light" panose="020B0502040204020203" pitchFamily="34" charset="0"/>
              </a:rPr>
            </a:br>
            <a:r>
              <a:rPr lang="en-US" sz="1400" b="1" dirty="0">
                <a:solidFill>
                  <a:schemeClr val="accent2">
                    <a:lumMod val="75000"/>
                  </a:schemeClr>
                </a:solidFill>
                <a:latin typeface="Segoe UI Light" panose="020B0502040204020203" pitchFamily="34" charset="0"/>
                <a:cs typeface="Segoe UI Light" panose="020B0502040204020203" pitchFamily="34" charset="0"/>
              </a:rPr>
              <a:t>Continue cooperation activities with WASI on research &amp; plantlet production</a:t>
            </a:r>
          </a:p>
        </p:txBody>
      </p:sp>
      <p:sp>
        <p:nvSpPr>
          <p:cNvPr id="20" name="Title 7">
            <a:extLst>
              <a:ext uri="{FF2B5EF4-FFF2-40B4-BE49-F238E27FC236}">
                <a16:creationId xmlns:a16="http://schemas.microsoft.com/office/drawing/2014/main" id="{2D0C480D-0F18-4D10-9680-1C311F63BD91}"/>
              </a:ext>
            </a:extLst>
          </p:cNvPr>
          <p:cNvSpPr txBox="1">
            <a:spLocks/>
          </p:cNvSpPr>
          <p:nvPr/>
        </p:nvSpPr>
        <p:spPr>
          <a:xfrm>
            <a:off x="2057400" y="103459"/>
            <a:ext cx="8379047"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Phối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hợp</a:t>
            </a:r>
            <a:r>
              <a:rPr lang="en-US" sz="1600" b="1" dirty="0">
                <a:latin typeface="Segoe UI Light" panose="020B0502040204020203" pitchFamily="34" charset="0"/>
                <a:cs typeface="Segoe UI Light" panose="020B0502040204020203" pitchFamily="34" charset="0"/>
              </a:rPr>
              <a:t> với WASI (</a:t>
            </a:r>
            <a:r>
              <a:rPr lang="en-US" sz="1600" b="1" dirty="0" err="1">
                <a:latin typeface="Segoe UI Light" panose="020B0502040204020203" pitchFamily="34" charset="0"/>
                <a:cs typeface="Segoe UI Light" panose="020B0502040204020203" pitchFamily="34" charset="0"/>
              </a:rPr>
              <a:t>đối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tác</a:t>
            </a:r>
            <a:r>
              <a:rPr lang="en-US" sz="1600" b="1" dirty="0">
                <a:latin typeface="Segoe UI Light" panose="020B0502040204020203" pitchFamily="34" charset="0"/>
                <a:cs typeface="Segoe UI Light" panose="020B0502040204020203" pitchFamily="34" charset="0"/>
              </a:rPr>
              <a:t> PPP) trong </a:t>
            </a:r>
            <a:r>
              <a:rPr lang="en-US" sz="1600" b="1" dirty="0" err="1">
                <a:latin typeface="Segoe UI Light" panose="020B0502040204020203" pitchFamily="34" charset="0"/>
                <a:cs typeface="Segoe UI Light" panose="020B0502040204020203" pitchFamily="34" charset="0"/>
              </a:rPr>
              <a:t>nghiên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cứu</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sản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xuất</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và</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phát</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giống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cho</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nông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dân</a:t>
            </a:r>
            <a:r>
              <a:rPr lang="en-US" sz="1600" b="1" dirty="0">
                <a:latin typeface="Segoe UI Light" panose="020B0502040204020203" pitchFamily="34" charset="0"/>
                <a:cs typeface="Segoe UI Light" panose="020B0502040204020203" pitchFamily="34" charset="0"/>
              </a:rPr>
              <a:t>  </a:t>
            </a: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Cooperation with WASI (PPP member) on research, produce and distribute plantlets to farmers</a:t>
            </a:r>
          </a:p>
        </p:txBody>
      </p:sp>
      <p:sp>
        <p:nvSpPr>
          <p:cNvPr id="21" name="Title 7">
            <a:extLst>
              <a:ext uri="{FF2B5EF4-FFF2-40B4-BE49-F238E27FC236}">
                <a16:creationId xmlns:a16="http://schemas.microsoft.com/office/drawing/2014/main" id="{3FA0885D-9216-45BB-8123-9B2A32352D84}"/>
              </a:ext>
            </a:extLst>
          </p:cNvPr>
          <p:cNvSpPr txBox="1">
            <a:spLocks/>
          </p:cNvSpPr>
          <p:nvPr/>
        </p:nvSpPr>
        <p:spPr>
          <a:xfrm>
            <a:off x="1428750"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solidFill>
                  <a:schemeClr val="bg1"/>
                </a:solidFill>
                <a:latin typeface="Segoe UI Light" panose="020B0502040204020203" pitchFamily="34" charset="0"/>
                <a:cs typeface="Segoe UI Light" panose="020B0502040204020203" pitchFamily="34" charset="0"/>
              </a:rPr>
              <a:t>2</a:t>
            </a:r>
          </a:p>
        </p:txBody>
      </p:sp>
    </p:spTree>
    <p:extLst>
      <p:ext uri="{BB962C8B-B14F-4D97-AF65-F5344CB8AC3E}">
        <p14:creationId xmlns:p14="http://schemas.microsoft.com/office/powerpoint/2010/main" val="34747145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pic>
        <p:nvPicPr>
          <p:cNvPr id="20" name="Picture 19">
            <a:extLst>
              <a:ext uri="{FF2B5EF4-FFF2-40B4-BE49-F238E27FC236}">
                <a16:creationId xmlns:a16="http://schemas.microsoft.com/office/drawing/2014/main" id="{1F304ABE-A977-4A88-A2F5-7F230AAC9D88}"/>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0" y="909638"/>
            <a:ext cx="5210175" cy="5210175"/>
          </a:xfrm>
          <a:prstGeom prst="rect">
            <a:avLst/>
          </a:prstGeom>
        </p:spPr>
      </p:pic>
      <p:pic>
        <p:nvPicPr>
          <p:cNvPr id="21" name="Picture 20">
            <a:extLst>
              <a:ext uri="{FF2B5EF4-FFF2-40B4-BE49-F238E27FC236}">
                <a16:creationId xmlns:a16="http://schemas.microsoft.com/office/drawing/2014/main" id="{21D712BE-7161-4AAE-952B-739199CFF329}"/>
              </a:ext>
            </a:extLst>
          </p:cNvPr>
          <p:cNvPicPr>
            <a:picLocks noChangeAspect="1"/>
          </p:cNvPicPr>
          <p:nvPr/>
        </p:nvPicPr>
        <p:blipFill>
          <a:blip r:embed="rId5" cstate="hqprint">
            <a:extLst>
              <a:ext uri="{28A0092B-C50C-407E-A947-70E740481C1C}">
                <a14:useLocalDpi xmlns:a14="http://schemas.microsoft.com/office/drawing/2010/main"/>
              </a:ext>
            </a:extLst>
          </a:blip>
          <a:stretch>
            <a:fillRect/>
          </a:stretch>
        </p:blipFill>
        <p:spPr>
          <a:xfrm>
            <a:off x="5290984" y="933826"/>
            <a:ext cx="6563027" cy="4375351"/>
          </a:xfrm>
          <a:prstGeom prst="rect">
            <a:avLst/>
          </a:prstGeom>
          <a:ln>
            <a:noFill/>
          </a:ln>
          <a:effectLst>
            <a:outerShdw blurRad="292100" dist="139700" dir="2700000" algn="tl" rotWithShape="0">
              <a:srgbClr val="333333">
                <a:alpha val="65000"/>
              </a:srgbClr>
            </a:outerShdw>
          </a:effectLst>
        </p:spPr>
      </p:pic>
      <p:sp>
        <p:nvSpPr>
          <p:cNvPr id="8" name="Subtitle 2">
            <a:extLst>
              <a:ext uri="{FF2B5EF4-FFF2-40B4-BE49-F238E27FC236}">
                <a16:creationId xmlns:a16="http://schemas.microsoft.com/office/drawing/2014/main" id="{8A63AE87-4117-4EA3-B35C-1A27B7F7F7DB}"/>
              </a:ext>
            </a:extLst>
          </p:cNvPr>
          <p:cNvSpPr txBox="1">
            <a:spLocks/>
          </p:cNvSpPr>
          <p:nvPr/>
        </p:nvSpPr>
        <p:spPr>
          <a:xfrm>
            <a:off x="5290983" y="5374720"/>
            <a:ext cx="6524779" cy="616049"/>
          </a:xfrm>
          <a:prstGeom prst="rect">
            <a:avLst/>
          </a:prstGeom>
        </p:spPr>
        <p:txBody>
          <a:bodyPr vert="horz" lIns="91440" tIns="45720" rIns="91440" bIns="45720" rtlCol="0">
            <a:normAutofit fontScale="85000" lnSpcReduction="1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vi-VN" sz="1800" dirty="0">
                <a:latin typeface="Segoe UI Light" panose="020B0502040204020203" pitchFamily="34" charset="0"/>
                <a:cs typeface="Segoe UI Light" panose="020B0502040204020203" pitchFamily="34" charset="0"/>
              </a:rPr>
              <a:t>Tiếp tục các hoạt động hợp tác với WASI về nghiên cứu và sản xuất giống</a:t>
            </a:r>
            <a:br>
              <a:rPr lang="vi-VN" sz="1800" dirty="0">
                <a:latin typeface="Segoe UI Light" panose="020B0502040204020203" pitchFamily="34" charset="0"/>
                <a:cs typeface="Segoe UI Light" panose="020B0502040204020203" pitchFamily="34" charset="0"/>
              </a:rPr>
            </a:br>
            <a:r>
              <a:rPr lang="vi-VN" sz="1800" dirty="0">
                <a:solidFill>
                  <a:schemeClr val="bg1">
                    <a:lumMod val="65000"/>
                  </a:schemeClr>
                </a:solidFill>
                <a:latin typeface="Segoe UI Light" panose="020B0502040204020203" pitchFamily="34" charset="0"/>
                <a:cs typeface="Segoe UI Light" panose="020B0502040204020203" pitchFamily="34" charset="0"/>
              </a:rPr>
              <a:t>Continue cooperation activities with WASI on research &amp; plantlet production</a:t>
            </a:r>
            <a:endParaRPr lang="en-US" sz="1800" dirty="0">
              <a:solidFill>
                <a:schemeClr val="bg1">
                  <a:lumMod val="65000"/>
                </a:schemeClr>
              </a:solidFill>
              <a:latin typeface="Segoe UI Light" panose="020B0502040204020203" pitchFamily="34" charset="0"/>
              <a:cs typeface="Segoe UI Light" panose="020B0502040204020203" pitchFamily="34" charset="0"/>
            </a:endParaRPr>
          </a:p>
        </p:txBody>
      </p:sp>
      <p:sp>
        <p:nvSpPr>
          <p:cNvPr id="9" name="Title 7">
            <a:extLst>
              <a:ext uri="{FF2B5EF4-FFF2-40B4-BE49-F238E27FC236}">
                <a16:creationId xmlns:a16="http://schemas.microsoft.com/office/drawing/2014/main" id="{241676D8-C4F7-45E2-9294-6623DAD914AA}"/>
              </a:ext>
            </a:extLst>
          </p:cNvPr>
          <p:cNvSpPr txBox="1">
            <a:spLocks/>
          </p:cNvSpPr>
          <p:nvPr/>
        </p:nvSpPr>
        <p:spPr>
          <a:xfrm>
            <a:off x="2057400" y="103459"/>
            <a:ext cx="8379047"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Phối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hợp</a:t>
            </a:r>
            <a:r>
              <a:rPr lang="en-US" sz="1600" b="1" dirty="0">
                <a:latin typeface="Segoe UI Light" panose="020B0502040204020203" pitchFamily="34" charset="0"/>
                <a:cs typeface="Segoe UI Light" panose="020B0502040204020203" pitchFamily="34" charset="0"/>
              </a:rPr>
              <a:t> với WASI (</a:t>
            </a:r>
            <a:r>
              <a:rPr lang="en-US" sz="1600" b="1" dirty="0" err="1">
                <a:latin typeface="Segoe UI Light" panose="020B0502040204020203" pitchFamily="34" charset="0"/>
                <a:cs typeface="Segoe UI Light" panose="020B0502040204020203" pitchFamily="34" charset="0"/>
              </a:rPr>
              <a:t>đối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tác</a:t>
            </a:r>
            <a:r>
              <a:rPr lang="en-US" sz="1600" b="1" dirty="0">
                <a:latin typeface="Segoe UI Light" panose="020B0502040204020203" pitchFamily="34" charset="0"/>
                <a:cs typeface="Segoe UI Light" panose="020B0502040204020203" pitchFamily="34" charset="0"/>
              </a:rPr>
              <a:t> PPP) trong </a:t>
            </a:r>
            <a:r>
              <a:rPr lang="en-US" sz="1600" b="1" dirty="0" err="1">
                <a:latin typeface="Segoe UI Light" panose="020B0502040204020203" pitchFamily="34" charset="0"/>
                <a:cs typeface="Segoe UI Light" panose="020B0502040204020203" pitchFamily="34" charset="0"/>
              </a:rPr>
              <a:t>nghiên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cứu</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sản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xuất</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và</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phát</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giống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cho</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nông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dân</a:t>
            </a:r>
            <a:r>
              <a:rPr lang="en-US" sz="1600" b="1" dirty="0">
                <a:latin typeface="Segoe UI Light" panose="020B0502040204020203" pitchFamily="34" charset="0"/>
                <a:cs typeface="Segoe UI Light" panose="020B0502040204020203" pitchFamily="34" charset="0"/>
              </a:rPr>
              <a:t>  </a:t>
            </a: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Cooperation with WASI (PPP member) on research, produce and distribute plantlets to farmers</a:t>
            </a:r>
          </a:p>
        </p:txBody>
      </p:sp>
      <p:sp>
        <p:nvSpPr>
          <p:cNvPr id="11" name="Title 7">
            <a:extLst>
              <a:ext uri="{FF2B5EF4-FFF2-40B4-BE49-F238E27FC236}">
                <a16:creationId xmlns:a16="http://schemas.microsoft.com/office/drawing/2014/main" id="{88136D82-A42F-421A-AAA2-77456525A8B8}"/>
              </a:ext>
            </a:extLst>
          </p:cNvPr>
          <p:cNvSpPr txBox="1">
            <a:spLocks/>
          </p:cNvSpPr>
          <p:nvPr/>
        </p:nvSpPr>
        <p:spPr>
          <a:xfrm>
            <a:off x="1428750"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solidFill>
                  <a:schemeClr val="bg1"/>
                </a:solidFill>
                <a:latin typeface="Segoe UI Light" panose="020B0502040204020203" pitchFamily="34" charset="0"/>
                <a:cs typeface="Segoe UI Light" panose="020B0502040204020203" pitchFamily="34" charset="0"/>
              </a:rPr>
              <a:t>2</a:t>
            </a:r>
          </a:p>
        </p:txBody>
      </p:sp>
    </p:spTree>
    <p:extLst>
      <p:ext uri="{BB962C8B-B14F-4D97-AF65-F5344CB8AC3E}">
        <p14:creationId xmlns:p14="http://schemas.microsoft.com/office/powerpoint/2010/main" val="12996484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grpSp>
        <p:nvGrpSpPr>
          <p:cNvPr id="4" name="Group 3">
            <a:extLst>
              <a:ext uri="{FF2B5EF4-FFF2-40B4-BE49-F238E27FC236}">
                <a16:creationId xmlns:a16="http://schemas.microsoft.com/office/drawing/2014/main" id="{6755363A-22C5-4F1B-864B-0777675E1EDD}"/>
              </a:ext>
            </a:extLst>
          </p:cNvPr>
          <p:cNvGrpSpPr/>
          <p:nvPr/>
        </p:nvGrpSpPr>
        <p:grpSpPr>
          <a:xfrm>
            <a:off x="341801" y="855662"/>
            <a:ext cx="11853598" cy="5270485"/>
            <a:chOff x="341801" y="855662"/>
            <a:chExt cx="11853598" cy="5270485"/>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pic>
          <p:nvPicPr>
            <p:cNvPr id="28" name="Picture 27">
              <a:extLst>
                <a:ext uri="{FF2B5EF4-FFF2-40B4-BE49-F238E27FC236}">
                  <a16:creationId xmlns:a16="http://schemas.microsoft.com/office/drawing/2014/main" id="{C6C18D5E-C110-4C5F-BCBA-6111E5758C26}"/>
                </a:ext>
              </a:extLst>
            </p:cNvPr>
            <p:cNvPicPr>
              <a:picLocks noChangeAspect="1"/>
            </p:cNvPicPr>
            <p:nvPr/>
          </p:nvPicPr>
          <p:blipFill>
            <a:blip r:embed="rId4"/>
            <a:stretch>
              <a:fillRect/>
            </a:stretch>
          </p:blipFill>
          <p:spPr>
            <a:xfrm>
              <a:off x="341801" y="975398"/>
              <a:ext cx="10533379" cy="4778086"/>
            </a:xfrm>
            <a:prstGeom prst="rect">
              <a:avLst/>
            </a:prstGeom>
          </p:spPr>
        </p:pic>
        <p:sp>
          <p:nvSpPr>
            <p:cNvPr id="41" name="Subtitle 2">
              <a:extLst>
                <a:ext uri="{FF2B5EF4-FFF2-40B4-BE49-F238E27FC236}">
                  <a16:creationId xmlns:a16="http://schemas.microsoft.com/office/drawing/2014/main" id="{38812EAA-663A-4712-B528-80E1E1F62AA3}"/>
                </a:ext>
              </a:extLst>
            </p:cNvPr>
            <p:cNvSpPr txBox="1">
              <a:spLocks/>
            </p:cNvSpPr>
            <p:nvPr/>
          </p:nvSpPr>
          <p:spPr>
            <a:xfrm>
              <a:off x="1361680" y="1029769"/>
              <a:ext cx="4983629" cy="938878"/>
            </a:xfrm>
            <a:prstGeom prst="rect">
              <a:avLst/>
            </a:prstGeom>
          </p:spPr>
          <p:txBody>
            <a:bodyPr vert="horz" lIns="91440" tIns="45720" rIns="91440" bIns="45720" rtlCol="0">
              <a:normAutofit fontScale="92500" lnSpcReduction="1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600" b="1" dirty="0" err="1">
                  <a:solidFill>
                    <a:srgbClr val="FF0000"/>
                  </a:solidFill>
                  <a:latin typeface="Segoe UI Light" panose="020B0502040204020203" pitchFamily="34" charset="0"/>
                  <a:cs typeface="Segoe UI Light" panose="020B0502040204020203" pitchFamily="34" charset="0"/>
                </a:rPr>
                <a:t>Phân</a:t>
              </a:r>
              <a:r>
                <a:rPr lang="en-US" sz="1600" b="1" dirty="0">
                  <a:solidFill>
                    <a:srgbClr val="FF0000"/>
                  </a:solidFill>
                  <a:latin typeface="Segoe UI Light" panose="020B0502040204020203" pitchFamily="34" charset="0"/>
                  <a:cs typeface="Segoe UI Light" panose="020B0502040204020203" pitchFamily="34" charset="0"/>
                </a:rPr>
                <a:t> </a:t>
              </a:r>
              <a:r>
                <a:rPr lang="en-US" sz="1600" b="1" dirty="0" err="1">
                  <a:solidFill>
                    <a:srgbClr val="FF0000"/>
                  </a:solidFill>
                  <a:latin typeface="Segoe UI Light" panose="020B0502040204020203" pitchFamily="34" charset="0"/>
                  <a:cs typeface="Segoe UI Light" panose="020B0502040204020203" pitchFamily="34" charset="0"/>
                </a:rPr>
                <a:t>phát</a:t>
              </a:r>
              <a:r>
                <a:rPr lang="en-US" sz="1600" b="1" dirty="0">
                  <a:solidFill>
                    <a:srgbClr val="FF0000"/>
                  </a:solidFill>
                  <a:latin typeface="Segoe UI Light" panose="020B0502040204020203" pitchFamily="34" charset="0"/>
                  <a:cs typeface="Segoe UI Light" panose="020B0502040204020203" pitchFamily="34" charset="0"/>
                </a:rPr>
                <a:t> </a:t>
              </a:r>
              <a:r>
                <a:rPr lang="en-US" sz="1600" b="1" dirty="0" err="1">
                  <a:solidFill>
                    <a:srgbClr val="FF0000"/>
                  </a:solidFill>
                  <a:latin typeface="Segoe UI Light" panose="020B0502040204020203" pitchFamily="34" charset="0"/>
                  <a:cs typeface="Segoe UI Light" panose="020B0502040204020203" pitchFamily="34" charset="0"/>
                </a:rPr>
                <a:t>cây</a:t>
              </a:r>
              <a:r>
                <a:rPr lang="en-US" sz="1600" b="1" dirty="0">
                  <a:solidFill>
                    <a:srgbClr val="FF0000"/>
                  </a:solidFill>
                  <a:latin typeface="Segoe UI Light" panose="020B0502040204020203" pitchFamily="34" charset="0"/>
                  <a:cs typeface="Segoe UI Light" panose="020B0502040204020203" pitchFamily="34" charset="0"/>
                </a:rPr>
                <a:t> </a:t>
              </a:r>
              <a:r>
                <a:rPr lang="en-US" sz="1600" b="1" dirty="0" err="1">
                  <a:solidFill>
                    <a:srgbClr val="FF0000"/>
                  </a:solidFill>
                  <a:latin typeface="Segoe UI Light" panose="020B0502040204020203" pitchFamily="34" charset="0"/>
                  <a:cs typeface="Segoe UI Light" panose="020B0502040204020203" pitchFamily="34" charset="0"/>
                </a:rPr>
                <a:t>giống</a:t>
              </a:r>
              <a:r>
                <a:rPr lang="en-US" sz="1600" b="1" dirty="0">
                  <a:solidFill>
                    <a:srgbClr val="FF0000"/>
                  </a:solidFill>
                  <a:latin typeface="Segoe UI Light" panose="020B0502040204020203" pitchFamily="34" charset="0"/>
                  <a:cs typeface="Segoe UI Light" panose="020B0502040204020203" pitchFamily="34" charset="0"/>
                </a:rPr>
                <a:t> </a:t>
              </a:r>
              <a:r>
                <a:rPr lang="en-US" sz="1600" b="1" dirty="0" err="1">
                  <a:solidFill>
                    <a:srgbClr val="FF0000"/>
                  </a:solidFill>
                  <a:latin typeface="Segoe UI Light" panose="020B0502040204020203" pitchFamily="34" charset="0"/>
                  <a:cs typeface="Segoe UI Light" panose="020B0502040204020203" pitchFamily="34" charset="0"/>
                </a:rPr>
                <a:t>cho</a:t>
              </a:r>
              <a:r>
                <a:rPr lang="en-US" sz="1600" b="1" dirty="0">
                  <a:solidFill>
                    <a:srgbClr val="FF0000"/>
                  </a:solidFill>
                  <a:latin typeface="Segoe UI Light" panose="020B0502040204020203" pitchFamily="34" charset="0"/>
                  <a:cs typeface="Segoe UI Light" panose="020B0502040204020203" pitchFamily="34" charset="0"/>
                </a:rPr>
                <a:t> </a:t>
              </a:r>
              <a:r>
                <a:rPr lang="en-US" sz="1600" b="1" dirty="0" err="1">
                  <a:solidFill>
                    <a:srgbClr val="FF0000"/>
                  </a:solidFill>
                  <a:latin typeface="Segoe UI Light" panose="020B0502040204020203" pitchFamily="34" charset="0"/>
                  <a:cs typeface="Segoe UI Light" panose="020B0502040204020203" pitchFamily="34" charset="0"/>
                </a:rPr>
                <a:t>Nông</a:t>
              </a:r>
              <a:r>
                <a:rPr lang="en-US" sz="1600" b="1" dirty="0">
                  <a:solidFill>
                    <a:srgbClr val="FF0000"/>
                  </a:solidFill>
                  <a:latin typeface="Segoe UI Light" panose="020B0502040204020203" pitchFamily="34" charset="0"/>
                  <a:cs typeface="Segoe UI Light" panose="020B0502040204020203" pitchFamily="34" charset="0"/>
                </a:rPr>
                <a:t> </a:t>
              </a:r>
              <a:r>
                <a:rPr lang="en-US" sz="1600" b="1" dirty="0" err="1">
                  <a:solidFill>
                    <a:srgbClr val="FF0000"/>
                  </a:solidFill>
                  <a:latin typeface="Segoe UI Light" panose="020B0502040204020203" pitchFamily="34" charset="0"/>
                  <a:cs typeface="Segoe UI Light" panose="020B0502040204020203" pitchFamily="34" charset="0"/>
                </a:rPr>
                <a:t>dân</a:t>
              </a:r>
              <a:r>
                <a:rPr lang="en-US" sz="1600" b="1" dirty="0">
                  <a:solidFill>
                    <a:srgbClr val="FF0000"/>
                  </a:solidFill>
                  <a:latin typeface="Segoe UI Light" panose="020B0502040204020203" pitchFamily="34" charset="0"/>
                  <a:cs typeface="Segoe UI Light" panose="020B0502040204020203" pitchFamily="34" charset="0"/>
                </a:rPr>
                <a:t> </a:t>
              </a:r>
              <a:r>
                <a:rPr lang="en-US" sz="1600" b="1" dirty="0" err="1">
                  <a:solidFill>
                    <a:srgbClr val="FF0000"/>
                  </a:solidFill>
                  <a:latin typeface="Segoe UI Light" panose="020B0502040204020203" pitchFamily="34" charset="0"/>
                  <a:cs typeface="Segoe UI Light" panose="020B0502040204020203" pitchFamily="34" charset="0"/>
                </a:rPr>
                <a:t>tại</a:t>
              </a:r>
              <a:r>
                <a:rPr lang="en-US" sz="1600" b="1" dirty="0">
                  <a:solidFill>
                    <a:srgbClr val="FF0000"/>
                  </a:solidFill>
                  <a:latin typeface="Segoe UI Light" panose="020B0502040204020203" pitchFamily="34" charset="0"/>
                  <a:cs typeface="Segoe UI Light" panose="020B0502040204020203" pitchFamily="34" charset="0"/>
                </a:rPr>
                <a:t> </a:t>
              </a:r>
              <a:r>
                <a:rPr lang="en-US" sz="1600" b="1" dirty="0" err="1">
                  <a:solidFill>
                    <a:srgbClr val="FF0000"/>
                  </a:solidFill>
                  <a:latin typeface="Segoe UI Light" panose="020B0502040204020203" pitchFamily="34" charset="0"/>
                  <a:cs typeface="Segoe UI Light" panose="020B0502040204020203" pitchFamily="34" charset="0"/>
                </a:rPr>
                <a:t>Tây</a:t>
              </a:r>
              <a:r>
                <a:rPr lang="en-US" sz="1600" b="1" dirty="0">
                  <a:solidFill>
                    <a:srgbClr val="FF0000"/>
                  </a:solidFill>
                  <a:latin typeface="Segoe UI Light" panose="020B0502040204020203" pitchFamily="34" charset="0"/>
                  <a:cs typeface="Segoe UI Light" panose="020B0502040204020203" pitchFamily="34" charset="0"/>
                </a:rPr>
                <a:t> </a:t>
              </a:r>
              <a:r>
                <a:rPr lang="en-US" sz="1600" b="1" dirty="0" err="1">
                  <a:solidFill>
                    <a:srgbClr val="FF0000"/>
                  </a:solidFill>
                  <a:latin typeface="Segoe UI Light" panose="020B0502040204020203" pitchFamily="34" charset="0"/>
                  <a:cs typeface="Segoe UI Light" panose="020B0502040204020203" pitchFamily="34" charset="0"/>
                </a:rPr>
                <a:t>Nguyên</a:t>
              </a:r>
              <a:r>
                <a:rPr lang="en-US" sz="1600" b="1" dirty="0">
                  <a:solidFill>
                    <a:srgbClr val="FF0000"/>
                  </a:solidFill>
                  <a:latin typeface="Segoe UI Light" panose="020B0502040204020203" pitchFamily="34" charset="0"/>
                  <a:cs typeface="Segoe UI Light" panose="020B0502040204020203" pitchFamily="34" charset="0"/>
                </a:rPr>
                <a:t> </a:t>
              </a:r>
              <a:r>
                <a:rPr lang="en-US" sz="1600" b="1" dirty="0" err="1">
                  <a:solidFill>
                    <a:srgbClr val="FF0000"/>
                  </a:solidFill>
                  <a:latin typeface="Segoe UI Light" panose="020B0502040204020203" pitchFamily="34" charset="0"/>
                  <a:cs typeface="Segoe UI Light" panose="020B0502040204020203" pitchFamily="34" charset="0"/>
                </a:rPr>
                <a:t>giúp</a:t>
              </a:r>
              <a:r>
                <a:rPr lang="en-US" sz="1600" b="1" dirty="0">
                  <a:solidFill>
                    <a:srgbClr val="FF0000"/>
                  </a:solidFill>
                  <a:latin typeface="Segoe UI Light" panose="020B0502040204020203" pitchFamily="34" charset="0"/>
                  <a:cs typeface="Segoe UI Light" panose="020B0502040204020203" pitchFamily="34" charset="0"/>
                </a:rPr>
                <a:t> chinh </a:t>
              </a:r>
              <a:r>
                <a:rPr lang="en-US" sz="1600" b="1" dirty="0" err="1">
                  <a:solidFill>
                    <a:srgbClr val="FF0000"/>
                  </a:solidFill>
                  <a:latin typeface="Segoe UI Light" panose="020B0502040204020203" pitchFamily="34" charset="0"/>
                  <a:cs typeface="Segoe UI Light" panose="020B0502040204020203" pitchFamily="34" charset="0"/>
                </a:rPr>
                <a:t>phủ</a:t>
              </a:r>
              <a:r>
                <a:rPr lang="en-US" sz="1600" b="1" dirty="0">
                  <a:solidFill>
                    <a:srgbClr val="FF0000"/>
                  </a:solidFill>
                  <a:latin typeface="Segoe UI Light" panose="020B0502040204020203" pitchFamily="34" charset="0"/>
                  <a:cs typeface="Segoe UI Light" panose="020B0502040204020203" pitchFamily="34" charset="0"/>
                </a:rPr>
                <a:t> trong Ch</a:t>
              </a:r>
              <a:r>
                <a:rPr lang="vi-VN" sz="1600" b="1" dirty="0">
                  <a:solidFill>
                    <a:srgbClr val="FF0000"/>
                  </a:solidFill>
                  <a:latin typeface="Segoe UI Light" panose="020B0502040204020203" pitchFamily="34" charset="0"/>
                  <a:cs typeface="Segoe UI Light" panose="020B0502040204020203" pitchFamily="34" charset="0"/>
                </a:rPr>
                <a:t>ư</a:t>
              </a:r>
              <a:r>
                <a:rPr lang="en-US" sz="1600" b="1" dirty="0" err="1">
                  <a:solidFill>
                    <a:srgbClr val="FF0000"/>
                  </a:solidFill>
                  <a:latin typeface="Segoe UI Light" panose="020B0502040204020203" pitchFamily="34" charset="0"/>
                  <a:cs typeface="Segoe UI Light" panose="020B0502040204020203" pitchFamily="34" charset="0"/>
                </a:rPr>
                <a:t>ơng</a:t>
              </a:r>
              <a:r>
                <a:rPr lang="en-US" sz="1600" b="1" dirty="0">
                  <a:solidFill>
                    <a:srgbClr val="FF0000"/>
                  </a:solidFill>
                  <a:latin typeface="Segoe UI Light" panose="020B0502040204020203" pitchFamily="34" charset="0"/>
                  <a:cs typeface="Segoe UI Light" panose="020B0502040204020203" pitchFamily="34" charset="0"/>
                </a:rPr>
                <a:t> </a:t>
              </a:r>
              <a:r>
                <a:rPr lang="en-US" sz="1600" b="1" dirty="0" err="1">
                  <a:solidFill>
                    <a:srgbClr val="FF0000"/>
                  </a:solidFill>
                  <a:latin typeface="Segoe UI Light" panose="020B0502040204020203" pitchFamily="34" charset="0"/>
                  <a:cs typeface="Segoe UI Light" panose="020B0502040204020203" pitchFamily="34" charset="0"/>
                </a:rPr>
                <a:t>trình</a:t>
              </a:r>
              <a:r>
                <a:rPr lang="en-US" sz="1600" b="1" dirty="0">
                  <a:solidFill>
                    <a:srgbClr val="FF0000"/>
                  </a:solidFill>
                  <a:latin typeface="Segoe UI Light" panose="020B0502040204020203" pitchFamily="34" charset="0"/>
                  <a:cs typeface="Segoe UI Light" panose="020B0502040204020203" pitchFamily="34" charset="0"/>
                </a:rPr>
                <a:t> </a:t>
              </a:r>
              <a:r>
                <a:rPr lang="en-US" sz="1600" b="1" dirty="0" err="1">
                  <a:solidFill>
                    <a:srgbClr val="FF0000"/>
                  </a:solidFill>
                  <a:latin typeface="Segoe UI Light" panose="020B0502040204020203" pitchFamily="34" charset="0"/>
                  <a:cs typeface="Segoe UI Light" panose="020B0502040204020203" pitchFamily="34" charset="0"/>
                </a:rPr>
                <a:t>tái</a:t>
              </a:r>
              <a:r>
                <a:rPr lang="en-US" sz="1600" b="1" dirty="0">
                  <a:solidFill>
                    <a:srgbClr val="FF0000"/>
                  </a:solidFill>
                  <a:latin typeface="Segoe UI Light" panose="020B0502040204020203" pitchFamily="34" charset="0"/>
                  <a:cs typeface="Segoe UI Light" panose="020B0502040204020203" pitchFamily="34" charset="0"/>
                </a:rPr>
                <a:t> </a:t>
              </a:r>
              <a:r>
                <a:rPr lang="en-US" sz="1600" b="1" dirty="0" err="1">
                  <a:solidFill>
                    <a:srgbClr val="FF0000"/>
                  </a:solidFill>
                  <a:latin typeface="Segoe UI Light" panose="020B0502040204020203" pitchFamily="34" charset="0"/>
                  <a:cs typeface="Segoe UI Light" panose="020B0502040204020203" pitchFamily="34" charset="0"/>
                </a:rPr>
                <a:t>canh</a:t>
              </a:r>
              <a:endParaRPr lang="en-US" sz="1600" b="1" dirty="0">
                <a:solidFill>
                  <a:srgbClr val="FF0000"/>
                </a:solidFill>
                <a:latin typeface="Segoe UI Light" panose="020B0502040204020203" pitchFamily="34" charset="0"/>
                <a:cs typeface="Segoe UI Light" panose="020B0502040204020203" pitchFamily="34" charset="0"/>
              </a:endParaRPr>
            </a:p>
            <a:p>
              <a:pPr algn="l"/>
              <a:r>
                <a:rPr lang="en-US" sz="1600" dirty="0">
                  <a:solidFill>
                    <a:srgbClr val="FF0000"/>
                  </a:solidFill>
                  <a:latin typeface="Segoe UI Light" panose="020B0502040204020203" pitchFamily="34" charset="0"/>
                  <a:cs typeface="Segoe UI Light" panose="020B0502040204020203" pitchFamily="34" charset="0"/>
                </a:rPr>
                <a:t>Plantlets distributed to Farmers to support GOV on rejuvenation aging coffee areas in the Central Highland</a:t>
              </a:r>
            </a:p>
          </p:txBody>
        </p:sp>
        <p:sp>
          <p:nvSpPr>
            <p:cNvPr id="45" name="Title 7">
              <a:extLst>
                <a:ext uri="{FF2B5EF4-FFF2-40B4-BE49-F238E27FC236}">
                  <a16:creationId xmlns:a16="http://schemas.microsoft.com/office/drawing/2014/main" id="{CD9B680B-DDA0-4B16-A260-5C1DB57C3B84}"/>
                </a:ext>
              </a:extLst>
            </p:cNvPr>
            <p:cNvSpPr txBox="1">
              <a:spLocks/>
            </p:cNvSpPr>
            <p:nvPr/>
          </p:nvSpPr>
          <p:spPr>
            <a:xfrm>
              <a:off x="2430969" y="3509560"/>
              <a:ext cx="731520" cy="35984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rgbClr val="FF0000"/>
                  </a:solidFill>
                  <a:latin typeface="AR DELANEY" panose="02000000000000000000" pitchFamily="2" charset="0"/>
                  <a:cs typeface="Arial" panose="020B0604020202020204" pitchFamily="34" charset="0"/>
                </a:rPr>
                <a:t>2012</a:t>
              </a:r>
              <a:endParaRPr lang="en-US" sz="2400" b="1" dirty="0">
                <a:solidFill>
                  <a:srgbClr val="FF0000"/>
                </a:solidFill>
                <a:latin typeface="AR DELANEY" panose="02000000000000000000" pitchFamily="2" charset="0"/>
                <a:cs typeface="Arial" panose="020B0604020202020204" pitchFamily="34" charset="0"/>
              </a:endParaRPr>
            </a:p>
          </p:txBody>
        </p:sp>
        <p:sp>
          <p:nvSpPr>
            <p:cNvPr id="46" name="Title 7">
              <a:extLst>
                <a:ext uri="{FF2B5EF4-FFF2-40B4-BE49-F238E27FC236}">
                  <a16:creationId xmlns:a16="http://schemas.microsoft.com/office/drawing/2014/main" id="{CB881672-1873-4BC3-8A92-F43A31CAB2AE}"/>
                </a:ext>
              </a:extLst>
            </p:cNvPr>
            <p:cNvSpPr txBox="1">
              <a:spLocks/>
            </p:cNvSpPr>
            <p:nvPr/>
          </p:nvSpPr>
          <p:spPr>
            <a:xfrm>
              <a:off x="3799055" y="3121512"/>
              <a:ext cx="731520" cy="35984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rgbClr val="FF0000"/>
                  </a:solidFill>
                  <a:latin typeface="AR DELANEY" panose="02000000000000000000" pitchFamily="2" charset="0"/>
                  <a:cs typeface="Arial" panose="020B0604020202020204" pitchFamily="34" charset="0"/>
                </a:rPr>
                <a:t>2013</a:t>
              </a:r>
              <a:endParaRPr lang="en-US" sz="2400" b="1" dirty="0">
                <a:solidFill>
                  <a:srgbClr val="FF0000"/>
                </a:solidFill>
                <a:latin typeface="AR DELANEY" panose="02000000000000000000" pitchFamily="2" charset="0"/>
                <a:cs typeface="Arial" panose="020B0604020202020204" pitchFamily="34" charset="0"/>
              </a:endParaRPr>
            </a:p>
          </p:txBody>
        </p:sp>
        <p:sp>
          <p:nvSpPr>
            <p:cNvPr id="47" name="Title 7">
              <a:extLst>
                <a:ext uri="{FF2B5EF4-FFF2-40B4-BE49-F238E27FC236}">
                  <a16:creationId xmlns:a16="http://schemas.microsoft.com/office/drawing/2014/main" id="{971948EB-6756-48E1-8AEC-CC39B0FAA378}"/>
                </a:ext>
              </a:extLst>
            </p:cNvPr>
            <p:cNvSpPr txBox="1">
              <a:spLocks/>
            </p:cNvSpPr>
            <p:nvPr/>
          </p:nvSpPr>
          <p:spPr>
            <a:xfrm>
              <a:off x="5566800" y="3110602"/>
              <a:ext cx="731520" cy="35984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rgbClr val="FF0000"/>
                  </a:solidFill>
                  <a:latin typeface="AR DELANEY" panose="02000000000000000000" pitchFamily="2" charset="0"/>
                  <a:cs typeface="Arial" panose="020B0604020202020204" pitchFamily="34" charset="0"/>
                </a:rPr>
                <a:t>2014</a:t>
              </a:r>
              <a:endParaRPr lang="en-US" sz="2400" b="1" dirty="0">
                <a:solidFill>
                  <a:srgbClr val="FF0000"/>
                </a:solidFill>
                <a:latin typeface="AR DELANEY" panose="02000000000000000000" pitchFamily="2" charset="0"/>
                <a:cs typeface="Arial" panose="020B0604020202020204" pitchFamily="34" charset="0"/>
              </a:endParaRPr>
            </a:p>
          </p:txBody>
        </p:sp>
        <p:sp>
          <p:nvSpPr>
            <p:cNvPr id="48" name="Title 7">
              <a:extLst>
                <a:ext uri="{FF2B5EF4-FFF2-40B4-BE49-F238E27FC236}">
                  <a16:creationId xmlns:a16="http://schemas.microsoft.com/office/drawing/2014/main" id="{3DC62796-7207-4F71-B5D8-9F2CAECD4FDB}"/>
                </a:ext>
              </a:extLst>
            </p:cNvPr>
            <p:cNvSpPr txBox="1">
              <a:spLocks/>
            </p:cNvSpPr>
            <p:nvPr/>
          </p:nvSpPr>
          <p:spPr>
            <a:xfrm>
              <a:off x="6788076" y="2961132"/>
              <a:ext cx="731520" cy="35984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rgbClr val="FF0000"/>
                  </a:solidFill>
                  <a:latin typeface="AR DELANEY" panose="02000000000000000000" pitchFamily="2" charset="0"/>
                  <a:cs typeface="Arial" panose="020B0604020202020204" pitchFamily="34" charset="0"/>
                </a:rPr>
                <a:t>2015</a:t>
              </a:r>
              <a:endParaRPr lang="en-US" sz="2400" b="1" dirty="0">
                <a:solidFill>
                  <a:srgbClr val="FF0000"/>
                </a:solidFill>
                <a:latin typeface="AR DELANEY" panose="02000000000000000000" pitchFamily="2" charset="0"/>
                <a:cs typeface="Arial" panose="020B0604020202020204" pitchFamily="34" charset="0"/>
              </a:endParaRPr>
            </a:p>
          </p:txBody>
        </p:sp>
        <p:sp>
          <p:nvSpPr>
            <p:cNvPr id="49" name="Title 7">
              <a:extLst>
                <a:ext uri="{FF2B5EF4-FFF2-40B4-BE49-F238E27FC236}">
                  <a16:creationId xmlns:a16="http://schemas.microsoft.com/office/drawing/2014/main" id="{025CE451-4DE5-4315-9AE4-B66EF7D3481F}"/>
                </a:ext>
              </a:extLst>
            </p:cNvPr>
            <p:cNvSpPr txBox="1">
              <a:spLocks/>
            </p:cNvSpPr>
            <p:nvPr/>
          </p:nvSpPr>
          <p:spPr>
            <a:xfrm>
              <a:off x="8195997" y="2430725"/>
              <a:ext cx="731520" cy="35984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rgbClr val="FF0000"/>
                  </a:solidFill>
                  <a:latin typeface="AR DELANEY" panose="02000000000000000000" pitchFamily="2" charset="0"/>
                  <a:cs typeface="Arial" panose="020B0604020202020204" pitchFamily="34" charset="0"/>
                </a:rPr>
                <a:t>2016</a:t>
              </a:r>
              <a:endParaRPr lang="en-US" sz="2400" b="1" dirty="0">
                <a:solidFill>
                  <a:srgbClr val="FF0000"/>
                </a:solidFill>
                <a:latin typeface="AR DELANEY" panose="02000000000000000000" pitchFamily="2" charset="0"/>
                <a:cs typeface="Arial" panose="020B0604020202020204" pitchFamily="34" charset="0"/>
              </a:endParaRPr>
            </a:p>
          </p:txBody>
        </p:sp>
        <p:sp>
          <p:nvSpPr>
            <p:cNvPr id="50" name="Title 7">
              <a:extLst>
                <a:ext uri="{FF2B5EF4-FFF2-40B4-BE49-F238E27FC236}">
                  <a16:creationId xmlns:a16="http://schemas.microsoft.com/office/drawing/2014/main" id="{A0B8DBD1-F1B9-4000-AAAD-05D4C428D563}"/>
                </a:ext>
              </a:extLst>
            </p:cNvPr>
            <p:cNvSpPr txBox="1">
              <a:spLocks/>
            </p:cNvSpPr>
            <p:nvPr/>
          </p:nvSpPr>
          <p:spPr>
            <a:xfrm>
              <a:off x="9517297" y="2430725"/>
              <a:ext cx="731520" cy="35984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rgbClr val="FF0000"/>
                  </a:solidFill>
                  <a:latin typeface="AR DELANEY" panose="02000000000000000000" pitchFamily="2" charset="0"/>
                  <a:cs typeface="Arial" panose="020B0604020202020204" pitchFamily="34" charset="0"/>
                </a:rPr>
                <a:t>2017</a:t>
              </a:r>
              <a:endParaRPr lang="en-US" sz="2400" b="1" dirty="0">
                <a:solidFill>
                  <a:srgbClr val="FF0000"/>
                </a:solidFill>
                <a:latin typeface="AR DELANEY" panose="02000000000000000000" pitchFamily="2" charset="0"/>
                <a:cs typeface="Arial" panose="020B0604020202020204" pitchFamily="34" charset="0"/>
              </a:endParaRPr>
            </a:p>
          </p:txBody>
        </p:sp>
        <p:sp>
          <p:nvSpPr>
            <p:cNvPr id="52" name="Title 7">
              <a:extLst>
                <a:ext uri="{FF2B5EF4-FFF2-40B4-BE49-F238E27FC236}">
                  <a16:creationId xmlns:a16="http://schemas.microsoft.com/office/drawing/2014/main" id="{44BFF9BA-17E0-45CB-9583-6DC51C72783D}"/>
                </a:ext>
              </a:extLst>
            </p:cNvPr>
            <p:cNvSpPr txBox="1">
              <a:spLocks/>
            </p:cNvSpPr>
            <p:nvPr/>
          </p:nvSpPr>
          <p:spPr>
            <a:xfrm>
              <a:off x="2060816" y="2870107"/>
              <a:ext cx="731520" cy="35984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chemeClr val="bg1"/>
                  </a:solidFill>
                  <a:latin typeface="AR DELANEY" panose="02000000000000000000" pitchFamily="2" charset="0"/>
                  <a:cs typeface="Arial" panose="020B0604020202020204" pitchFamily="34" charset="0"/>
                </a:rPr>
                <a:t>786K</a:t>
              </a:r>
              <a:endParaRPr lang="en-US" sz="2400" b="1" dirty="0">
                <a:solidFill>
                  <a:schemeClr val="bg1"/>
                </a:solidFill>
                <a:latin typeface="AR DELANEY" panose="02000000000000000000" pitchFamily="2" charset="0"/>
                <a:cs typeface="Arial" panose="020B0604020202020204" pitchFamily="34" charset="0"/>
              </a:endParaRPr>
            </a:p>
          </p:txBody>
        </p:sp>
        <p:sp>
          <p:nvSpPr>
            <p:cNvPr id="53" name="Title 7">
              <a:extLst>
                <a:ext uri="{FF2B5EF4-FFF2-40B4-BE49-F238E27FC236}">
                  <a16:creationId xmlns:a16="http://schemas.microsoft.com/office/drawing/2014/main" id="{3D4B398F-ED31-43A1-B229-FEA0AF8F5AC4}"/>
                </a:ext>
              </a:extLst>
            </p:cNvPr>
            <p:cNvSpPr txBox="1">
              <a:spLocks/>
            </p:cNvSpPr>
            <p:nvPr/>
          </p:nvSpPr>
          <p:spPr>
            <a:xfrm>
              <a:off x="3289566" y="2495216"/>
              <a:ext cx="954325" cy="502671"/>
            </a:xfrm>
            <a:prstGeom prst="rect">
              <a:avLst/>
            </a:prstGeom>
            <a:noFill/>
          </p:spPr>
          <p:txBody>
            <a:bodyPr vert="horz" lIns="91440" tIns="45720" rIns="91440" bIns="45720" rtlCol="0" anchor="b">
              <a:normAutofit lnSpcReduction="10000"/>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600" b="1" dirty="0">
                  <a:solidFill>
                    <a:schemeClr val="bg1"/>
                  </a:solidFill>
                  <a:latin typeface="AR DELANEY" panose="02000000000000000000" pitchFamily="2" charset="0"/>
                  <a:cs typeface="Arial" panose="020B0604020202020204" pitchFamily="34" charset="0"/>
                </a:rPr>
                <a:t>2.060 K</a:t>
              </a:r>
              <a:endParaRPr lang="en-US" sz="2000" b="1" dirty="0">
                <a:solidFill>
                  <a:schemeClr val="bg1"/>
                </a:solidFill>
                <a:latin typeface="AR DELANEY" panose="02000000000000000000" pitchFamily="2" charset="0"/>
                <a:cs typeface="Arial" panose="020B0604020202020204" pitchFamily="34" charset="0"/>
              </a:endParaRPr>
            </a:p>
          </p:txBody>
        </p:sp>
        <p:sp>
          <p:nvSpPr>
            <p:cNvPr id="54" name="Title 7">
              <a:extLst>
                <a:ext uri="{FF2B5EF4-FFF2-40B4-BE49-F238E27FC236}">
                  <a16:creationId xmlns:a16="http://schemas.microsoft.com/office/drawing/2014/main" id="{7C7A2170-2F3F-4C94-8A2A-05AB32FEE3F8}"/>
                </a:ext>
              </a:extLst>
            </p:cNvPr>
            <p:cNvSpPr txBox="1">
              <a:spLocks/>
            </p:cNvSpPr>
            <p:nvPr/>
          </p:nvSpPr>
          <p:spPr>
            <a:xfrm>
              <a:off x="5101914" y="2395763"/>
              <a:ext cx="876018" cy="608677"/>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600" b="1" dirty="0">
                  <a:solidFill>
                    <a:schemeClr val="bg1"/>
                  </a:solidFill>
                  <a:latin typeface="AR DELANEY" panose="02000000000000000000" pitchFamily="2" charset="0"/>
                  <a:cs typeface="Arial" panose="020B0604020202020204" pitchFamily="34" charset="0"/>
                </a:rPr>
                <a:t>4.000 K</a:t>
              </a:r>
              <a:endParaRPr lang="en-US" sz="2000" b="1" dirty="0">
                <a:solidFill>
                  <a:schemeClr val="bg1"/>
                </a:solidFill>
                <a:latin typeface="AR DELANEY" panose="02000000000000000000" pitchFamily="2" charset="0"/>
                <a:cs typeface="Arial" panose="020B0604020202020204" pitchFamily="34" charset="0"/>
              </a:endParaRPr>
            </a:p>
          </p:txBody>
        </p:sp>
        <p:sp>
          <p:nvSpPr>
            <p:cNvPr id="55" name="Title 7">
              <a:extLst>
                <a:ext uri="{FF2B5EF4-FFF2-40B4-BE49-F238E27FC236}">
                  <a16:creationId xmlns:a16="http://schemas.microsoft.com/office/drawing/2014/main" id="{9B639794-403E-4B63-A05A-37585A335F0F}"/>
                </a:ext>
              </a:extLst>
            </p:cNvPr>
            <p:cNvSpPr txBox="1">
              <a:spLocks/>
            </p:cNvSpPr>
            <p:nvPr/>
          </p:nvSpPr>
          <p:spPr>
            <a:xfrm>
              <a:off x="6372891" y="2356520"/>
              <a:ext cx="731520" cy="513587"/>
            </a:xfrm>
            <a:prstGeom prst="rect">
              <a:avLst/>
            </a:prstGeom>
            <a:noFill/>
          </p:spPr>
          <p:txBody>
            <a:bodyPr vert="horz" lIns="91440" tIns="45720" rIns="91440" bIns="45720" rtlCol="0" anchor="b">
              <a:no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600" b="1" dirty="0">
                  <a:solidFill>
                    <a:schemeClr val="bg1"/>
                  </a:solidFill>
                  <a:latin typeface="AR DELANEY" panose="02000000000000000000" pitchFamily="2" charset="0"/>
                  <a:cs typeface="Arial" panose="020B0604020202020204" pitchFamily="34" charset="0"/>
                </a:rPr>
                <a:t>4.132 K</a:t>
              </a:r>
            </a:p>
          </p:txBody>
        </p:sp>
        <p:sp>
          <p:nvSpPr>
            <p:cNvPr id="56" name="Title 7">
              <a:extLst>
                <a:ext uri="{FF2B5EF4-FFF2-40B4-BE49-F238E27FC236}">
                  <a16:creationId xmlns:a16="http://schemas.microsoft.com/office/drawing/2014/main" id="{FD61182B-C495-4485-85DB-2C06CC7E4181}"/>
                </a:ext>
              </a:extLst>
            </p:cNvPr>
            <p:cNvSpPr txBox="1">
              <a:spLocks/>
            </p:cNvSpPr>
            <p:nvPr/>
          </p:nvSpPr>
          <p:spPr>
            <a:xfrm>
              <a:off x="7745506" y="1704677"/>
              <a:ext cx="816251" cy="615779"/>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600" b="1" dirty="0">
                  <a:solidFill>
                    <a:schemeClr val="bg1"/>
                  </a:solidFill>
                  <a:latin typeface="AR DELANEY" panose="02000000000000000000" pitchFamily="2" charset="0"/>
                  <a:cs typeface="Arial" panose="020B0604020202020204" pitchFamily="34" charset="0"/>
                </a:rPr>
                <a:t>4.149 K</a:t>
              </a:r>
            </a:p>
          </p:txBody>
        </p:sp>
        <p:sp>
          <p:nvSpPr>
            <p:cNvPr id="57" name="Title 7">
              <a:extLst>
                <a:ext uri="{FF2B5EF4-FFF2-40B4-BE49-F238E27FC236}">
                  <a16:creationId xmlns:a16="http://schemas.microsoft.com/office/drawing/2014/main" id="{E63A9CAD-05D7-454C-97F1-61834F58492C}"/>
                </a:ext>
              </a:extLst>
            </p:cNvPr>
            <p:cNvSpPr txBox="1">
              <a:spLocks/>
            </p:cNvSpPr>
            <p:nvPr/>
          </p:nvSpPr>
          <p:spPr>
            <a:xfrm>
              <a:off x="9109171" y="1798374"/>
              <a:ext cx="816251" cy="558146"/>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600" b="1" dirty="0">
                  <a:solidFill>
                    <a:schemeClr val="bg1"/>
                  </a:solidFill>
                  <a:latin typeface="AR DELANEY" panose="02000000000000000000" pitchFamily="2" charset="0"/>
                  <a:cs typeface="Arial" panose="020B0604020202020204" pitchFamily="34" charset="0"/>
                </a:rPr>
                <a:t>4.908 K</a:t>
              </a:r>
            </a:p>
          </p:txBody>
        </p:sp>
        <p:sp>
          <p:nvSpPr>
            <p:cNvPr id="21" name="Rectangle 20">
              <a:extLst>
                <a:ext uri="{FF2B5EF4-FFF2-40B4-BE49-F238E27FC236}">
                  <a16:creationId xmlns:a16="http://schemas.microsoft.com/office/drawing/2014/main" id="{00B973FC-1737-4678-8855-1E5C7558E0FB}"/>
                </a:ext>
              </a:extLst>
            </p:cNvPr>
            <p:cNvSpPr/>
            <p:nvPr/>
          </p:nvSpPr>
          <p:spPr>
            <a:xfrm>
              <a:off x="1923709" y="2280476"/>
              <a:ext cx="123713" cy="13074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cxnSp>
          <p:nvCxnSpPr>
            <p:cNvPr id="61" name="Straight Connector 60">
              <a:extLst>
                <a:ext uri="{FF2B5EF4-FFF2-40B4-BE49-F238E27FC236}">
                  <a16:creationId xmlns:a16="http://schemas.microsoft.com/office/drawing/2014/main" id="{F5056424-90FA-49DD-BB4B-DAE858CCA65F}"/>
                </a:ext>
              </a:extLst>
            </p:cNvPr>
            <p:cNvCxnSpPr>
              <a:cxnSpLocks/>
              <a:stCxn id="21" idx="3"/>
            </p:cNvCxnSpPr>
            <p:nvPr/>
          </p:nvCxnSpPr>
          <p:spPr>
            <a:xfrm flipV="1">
              <a:off x="2047422" y="2291147"/>
              <a:ext cx="1414766" cy="54702"/>
            </a:xfrm>
            <a:prstGeom prst="line">
              <a:avLst/>
            </a:prstGeom>
            <a:ln w="28575"/>
          </p:spPr>
          <p:style>
            <a:lnRef idx="3">
              <a:schemeClr val="accent2"/>
            </a:lnRef>
            <a:fillRef idx="0">
              <a:schemeClr val="accent2"/>
            </a:fillRef>
            <a:effectRef idx="2">
              <a:schemeClr val="accent2"/>
            </a:effectRef>
            <a:fontRef idx="minor">
              <a:schemeClr val="tx1"/>
            </a:fontRef>
          </p:style>
        </p:cxnSp>
        <p:grpSp>
          <p:nvGrpSpPr>
            <p:cNvPr id="10241" name="Group 10240">
              <a:extLst>
                <a:ext uri="{FF2B5EF4-FFF2-40B4-BE49-F238E27FC236}">
                  <a16:creationId xmlns:a16="http://schemas.microsoft.com/office/drawing/2014/main" id="{D63B343A-4D7A-45A4-B12E-FD85BFD2159B}"/>
                </a:ext>
              </a:extLst>
            </p:cNvPr>
            <p:cNvGrpSpPr/>
            <p:nvPr/>
          </p:nvGrpSpPr>
          <p:grpSpPr>
            <a:xfrm>
              <a:off x="511911" y="2786533"/>
              <a:ext cx="1158593" cy="1774435"/>
              <a:chOff x="511911" y="2786533"/>
              <a:chExt cx="1158593" cy="1774435"/>
            </a:xfrm>
          </p:grpSpPr>
          <p:pic>
            <p:nvPicPr>
              <p:cNvPr id="63" name="Picture 62">
                <a:extLst>
                  <a:ext uri="{FF2B5EF4-FFF2-40B4-BE49-F238E27FC236}">
                    <a16:creationId xmlns:a16="http://schemas.microsoft.com/office/drawing/2014/main" id="{85D2B141-ACC5-4024-B90C-003BF1940E4B}"/>
                  </a:ext>
                </a:extLst>
              </p:cNvPr>
              <p:cNvPicPr>
                <a:picLocks noChangeAspect="1"/>
              </p:cNvPicPr>
              <p:nvPr/>
            </p:nvPicPr>
            <p:blipFill>
              <a:blip r:embed="rId5"/>
              <a:stretch>
                <a:fillRect/>
              </a:stretch>
            </p:blipFill>
            <p:spPr>
              <a:xfrm>
                <a:off x="576321" y="3503685"/>
                <a:ext cx="1052520" cy="1057283"/>
              </a:xfrm>
              <a:prstGeom prst="rect">
                <a:avLst/>
              </a:prstGeom>
            </p:spPr>
          </p:pic>
          <p:pic>
            <p:nvPicPr>
              <p:cNvPr id="10240" name="Picture 10239">
                <a:extLst>
                  <a:ext uri="{FF2B5EF4-FFF2-40B4-BE49-F238E27FC236}">
                    <a16:creationId xmlns:a16="http://schemas.microsoft.com/office/drawing/2014/main" id="{29D8A84A-2462-4CF1-82EF-CCB5572CCA98}"/>
                  </a:ext>
                </a:extLst>
              </p:cNvPr>
              <p:cNvPicPr>
                <a:picLocks noChangeAspect="1"/>
              </p:cNvPicPr>
              <p:nvPr/>
            </p:nvPicPr>
            <p:blipFill>
              <a:blip r:embed="rId6"/>
              <a:stretch>
                <a:fillRect/>
              </a:stretch>
            </p:blipFill>
            <p:spPr>
              <a:xfrm>
                <a:off x="511911" y="2786533"/>
                <a:ext cx="1158593" cy="733430"/>
              </a:xfrm>
              <a:prstGeom prst="rect">
                <a:avLst/>
              </a:prstGeom>
            </p:spPr>
          </p:pic>
        </p:grpSp>
        <p:cxnSp>
          <p:nvCxnSpPr>
            <p:cNvPr id="17" name="Straight Connector 16">
              <a:extLst>
                <a:ext uri="{FF2B5EF4-FFF2-40B4-BE49-F238E27FC236}">
                  <a16:creationId xmlns:a16="http://schemas.microsoft.com/office/drawing/2014/main" id="{4DF408B5-DE72-4A98-A818-D5EDB7C1A97E}"/>
                </a:ext>
              </a:extLst>
            </p:cNvPr>
            <p:cNvCxnSpPr>
              <a:cxnSpLocks/>
            </p:cNvCxnSpPr>
            <p:nvPr/>
          </p:nvCxnSpPr>
          <p:spPr>
            <a:xfrm flipV="1">
              <a:off x="1013059" y="2408487"/>
              <a:ext cx="903465" cy="912486"/>
            </a:xfrm>
            <a:prstGeom prst="line">
              <a:avLst/>
            </a:prstGeom>
            <a:ln w="28575"/>
          </p:spPr>
          <p:style>
            <a:lnRef idx="3">
              <a:schemeClr val="accent2"/>
            </a:lnRef>
            <a:fillRef idx="0">
              <a:schemeClr val="accent2"/>
            </a:fillRef>
            <a:effectRef idx="2">
              <a:schemeClr val="accent2"/>
            </a:effectRef>
            <a:fontRef idx="minor">
              <a:schemeClr val="tx1"/>
            </a:fontRef>
          </p:style>
        </p:cxnSp>
        <p:sp>
          <p:nvSpPr>
            <p:cNvPr id="67" name="Rectangle 66">
              <a:extLst>
                <a:ext uri="{FF2B5EF4-FFF2-40B4-BE49-F238E27FC236}">
                  <a16:creationId xmlns:a16="http://schemas.microsoft.com/office/drawing/2014/main" id="{D6984DF2-C09E-499E-A8D0-0A9AB945EF62}"/>
                </a:ext>
              </a:extLst>
            </p:cNvPr>
            <p:cNvSpPr/>
            <p:nvPr/>
          </p:nvSpPr>
          <p:spPr>
            <a:xfrm>
              <a:off x="889403" y="3339698"/>
              <a:ext cx="123713" cy="13074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44" name="Title 7">
              <a:extLst>
                <a:ext uri="{FF2B5EF4-FFF2-40B4-BE49-F238E27FC236}">
                  <a16:creationId xmlns:a16="http://schemas.microsoft.com/office/drawing/2014/main" id="{6311A355-229A-4DC3-970B-D765DC74649B}"/>
                </a:ext>
              </a:extLst>
            </p:cNvPr>
            <p:cNvSpPr txBox="1">
              <a:spLocks/>
            </p:cNvSpPr>
            <p:nvPr/>
          </p:nvSpPr>
          <p:spPr>
            <a:xfrm>
              <a:off x="987695" y="4209771"/>
              <a:ext cx="731520" cy="35984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rgbClr val="FF0000"/>
                  </a:solidFill>
                  <a:latin typeface="AR DELANEY" panose="02000000000000000000" pitchFamily="2" charset="0"/>
                  <a:cs typeface="Arial" panose="020B0604020202020204" pitchFamily="34" charset="0"/>
                </a:rPr>
                <a:t>2011</a:t>
              </a:r>
              <a:endParaRPr lang="en-US" sz="2400" b="1" dirty="0">
                <a:solidFill>
                  <a:srgbClr val="FF0000"/>
                </a:solidFill>
                <a:latin typeface="AR DELANEY" panose="02000000000000000000" pitchFamily="2" charset="0"/>
                <a:cs typeface="Arial" panose="020B0604020202020204" pitchFamily="34" charset="0"/>
              </a:endParaRPr>
            </a:p>
          </p:txBody>
        </p:sp>
        <p:cxnSp>
          <p:nvCxnSpPr>
            <p:cNvPr id="69" name="Straight Connector 68">
              <a:extLst>
                <a:ext uri="{FF2B5EF4-FFF2-40B4-BE49-F238E27FC236}">
                  <a16:creationId xmlns:a16="http://schemas.microsoft.com/office/drawing/2014/main" id="{0BC8BB3A-D4D4-41D3-9FF0-6FD93BE971D8}"/>
                </a:ext>
              </a:extLst>
            </p:cNvPr>
            <p:cNvCxnSpPr>
              <a:cxnSpLocks/>
            </p:cNvCxnSpPr>
            <p:nvPr/>
          </p:nvCxnSpPr>
          <p:spPr>
            <a:xfrm flipV="1">
              <a:off x="3558358" y="1947863"/>
              <a:ext cx="1906526" cy="319270"/>
            </a:xfrm>
            <a:prstGeom prst="line">
              <a:avLst/>
            </a:prstGeom>
            <a:ln w="28575"/>
          </p:spPr>
          <p:style>
            <a:lnRef idx="3">
              <a:schemeClr val="accent2"/>
            </a:lnRef>
            <a:fillRef idx="0">
              <a:schemeClr val="accent2"/>
            </a:fillRef>
            <a:effectRef idx="2">
              <a:schemeClr val="accent2"/>
            </a:effectRef>
            <a:fontRef idx="minor">
              <a:schemeClr val="tx1"/>
            </a:fontRef>
          </p:style>
        </p:cxnSp>
        <p:sp>
          <p:nvSpPr>
            <p:cNvPr id="83" name="Rectangle 82">
              <a:extLst>
                <a:ext uri="{FF2B5EF4-FFF2-40B4-BE49-F238E27FC236}">
                  <a16:creationId xmlns:a16="http://schemas.microsoft.com/office/drawing/2014/main" id="{D9EAECA1-852A-45A0-BFE9-A4FD9990CF06}"/>
                </a:ext>
              </a:extLst>
            </p:cNvPr>
            <p:cNvSpPr/>
            <p:nvPr/>
          </p:nvSpPr>
          <p:spPr>
            <a:xfrm>
              <a:off x="5478066" y="1874917"/>
              <a:ext cx="123713" cy="13074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DC77583F-1D1C-450A-ADEF-E8EA863B99D5}"/>
                </a:ext>
              </a:extLst>
            </p:cNvPr>
            <p:cNvSpPr/>
            <p:nvPr/>
          </p:nvSpPr>
          <p:spPr>
            <a:xfrm>
              <a:off x="6670691" y="1756556"/>
              <a:ext cx="123713" cy="13074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55AE3844-A359-4A87-BD78-7D83BB1C3799}"/>
                </a:ext>
              </a:extLst>
            </p:cNvPr>
            <p:cNvSpPr/>
            <p:nvPr/>
          </p:nvSpPr>
          <p:spPr>
            <a:xfrm>
              <a:off x="8092059" y="1310826"/>
              <a:ext cx="123713" cy="13074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AA3106EF-C4BF-42AF-A89E-834F04569695}"/>
                </a:ext>
              </a:extLst>
            </p:cNvPr>
            <p:cNvSpPr/>
            <p:nvPr/>
          </p:nvSpPr>
          <p:spPr>
            <a:xfrm>
              <a:off x="9415722" y="1121164"/>
              <a:ext cx="123713" cy="13074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649B1DFF-0A34-4410-AD0C-AA4DFE970915}"/>
                </a:ext>
              </a:extLst>
            </p:cNvPr>
            <p:cNvSpPr/>
            <p:nvPr/>
          </p:nvSpPr>
          <p:spPr>
            <a:xfrm>
              <a:off x="3453652" y="2208484"/>
              <a:ext cx="123713" cy="13074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cxnSp>
          <p:nvCxnSpPr>
            <p:cNvPr id="89" name="Straight Connector 88">
              <a:extLst>
                <a:ext uri="{FF2B5EF4-FFF2-40B4-BE49-F238E27FC236}">
                  <a16:creationId xmlns:a16="http://schemas.microsoft.com/office/drawing/2014/main" id="{41ED2C75-2EC9-4090-B044-86C595310993}"/>
                </a:ext>
              </a:extLst>
            </p:cNvPr>
            <p:cNvCxnSpPr>
              <a:cxnSpLocks/>
            </p:cNvCxnSpPr>
            <p:nvPr/>
          </p:nvCxnSpPr>
          <p:spPr>
            <a:xfrm flipV="1">
              <a:off x="5587101" y="1844637"/>
              <a:ext cx="1079203" cy="103224"/>
            </a:xfrm>
            <a:prstGeom prst="line">
              <a:avLst/>
            </a:prstGeom>
            <a:ln w="28575"/>
          </p:spPr>
          <p:style>
            <a:lnRef idx="3">
              <a:schemeClr val="accent2"/>
            </a:lnRef>
            <a:fillRef idx="0">
              <a:schemeClr val="accent2"/>
            </a:fillRef>
            <a:effectRef idx="2">
              <a:schemeClr val="accent2"/>
            </a:effectRef>
            <a:fontRef idx="minor">
              <a:schemeClr val="tx1"/>
            </a:fontRef>
          </p:style>
        </p:cxnSp>
        <p:cxnSp>
          <p:nvCxnSpPr>
            <p:cNvPr id="91" name="Straight Connector 90">
              <a:extLst>
                <a:ext uri="{FF2B5EF4-FFF2-40B4-BE49-F238E27FC236}">
                  <a16:creationId xmlns:a16="http://schemas.microsoft.com/office/drawing/2014/main" id="{6E7B20AA-7797-4D30-924A-542519AECEC2}"/>
                </a:ext>
              </a:extLst>
            </p:cNvPr>
            <p:cNvCxnSpPr>
              <a:cxnSpLocks/>
              <a:endCxn id="85" idx="1"/>
            </p:cNvCxnSpPr>
            <p:nvPr/>
          </p:nvCxnSpPr>
          <p:spPr>
            <a:xfrm flipV="1">
              <a:off x="6781107" y="1376199"/>
              <a:ext cx="1310952" cy="452844"/>
            </a:xfrm>
            <a:prstGeom prst="line">
              <a:avLst/>
            </a:prstGeom>
            <a:ln w="28575"/>
          </p:spPr>
          <p:style>
            <a:lnRef idx="3">
              <a:schemeClr val="accent2"/>
            </a:lnRef>
            <a:fillRef idx="0">
              <a:schemeClr val="accent2"/>
            </a:fillRef>
            <a:effectRef idx="2">
              <a:schemeClr val="accent2"/>
            </a:effectRef>
            <a:fontRef idx="minor">
              <a:schemeClr val="tx1"/>
            </a:fontRef>
          </p:style>
        </p:cxnSp>
        <p:cxnSp>
          <p:nvCxnSpPr>
            <p:cNvPr id="93" name="Straight Connector 92">
              <a:extLst>
                <a:ext uri="{FF2B5EF4-FFF2-40B4-BE49-F238E27FC236}">
                  <a16:creationId xmlns:a16="http://schemas.microsoft.com/office/drawing/2014/main" id="{972E2ABC-4968-468E-A677-BF858D965B1E}"/>
                </a:ext>
              </a:extLst>
            </p:cNvPr>
            <p:cNvCxnSpPr>
              <a:cxnSpLocks/>
              <a:endCxn id="86" idx="1"/>
            </p:cNvCxnSpPr>
            <p:nvPr/>
          </p:nvCxnSpPr>
          <p:spPr>
            <a:xfrm flipV="1">
              <a:off x="8214675" y="1186537"/>
              <a:ext cx="1201047" cy="172487"/>
            </a:xfrm>
            <a:prstGeom prst="line">
              <a:avLst/>
            </a:prstGeom>
            <a:ln w="28575"/>
          </p:spPr>
          <p:style>
            <a:lnRef idx="3">
              <a:schemeClr val="accent2"/>
            </a:lnRef>
            <a:fillRef idx="0">
              <a:schemeClr val="accent2"/>
            </a:fillRef>
            <a:effectRef idx="2">
              <a:schemeClr val="accent2"/>
            </a:effectRef>
            <a:fontRef idx="minor">
              <a:schemeClr val="tx1"/>
            </a:fontRef>
          </p:style>
        </p:cxnSp>
        <p:sp>
          <p:nvSpPr>
            <p:cNvPr id="97" name="Title 7">
              <a:extLst>
                <a:ext uri="{FF2B5EF4-FFF2-40B4-BE49-F238E27FC236}">
                  <a16:creationId xmlns:a16="http://schemas.microsoft.com/office/drawing/2014/main" id="{3B905D28-C245-42F4-99DD-55E223216CF5}"/>
                </a:ext>
              </a:extLst>
            </p:cNvPr>
            <p:cNvSpPr txBox="1">
              <a:spLocks/>
            </p:cNvSpPr>
            <p:nvPr/>
          </p:nvSpPr>
          <p:spPr>
            <a:xfrm>
              <a:off x="621935" y="3770354"/>
              <a:ext cx="731520" cy="35984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chemeClr val="bg1"/>
                  </a:solidFill>
                  <a:latin typeface="AR DELANEY" panose="02000000000000000000" pitchFamily="2" charset="0"/>
                  <a:cs typeface="Arial" panose="020B0604020202020204" pitchFamily="34" charset="0"/>
                </a:rPr>
                <a:t>76K</a:t>
              </a:r>
              <a:endParaRPr lang="en-US" sz="2400" b="1" dirty="0">
                <a:solidFill>
                  <a:schemeClr val="bg1"/>
                </a:solidFill>
                <a:latin typeface="AR DELANEY" panose="02000000000000000000" pitchFamily="2" charset="0"/>
                <a:cs typeface="Arial" panose="020B0604020202020204" pitchFamily="34" charset="0"/>
              </a:endParaRPr>
            </a:p>
          </p:txBody>
        </p:sp>
        <p:pic>
          <p:nvPicPr>
            <p:cNvPr id="10260" name="Picture 10259">
              <a:extLst>
                <a:ext uri="{FF2B5EF4-FFF2-40B4-BE49-F238E27FC236}">
                  <a16:creationId xmlns:a16="http://schemas.microsoft.com/office/drawing/2014/main" id="{B1A73D28-3186-4CB3-BA74-6BAC6C766D16}"/>
                </a:ext>
              </a:extLst>
            </p:cNvPr>
            <p:cNvPicPr>
              <a:picLocks noChangeAspect="1"/>
            </p:cNvPicPr>
            <p:nvPr/>
          </p:nvPicPr>
          <p:blipFill>
            <a:blip r:embed="rId7"/>
            <a:stretch>
              <a:fillRect/>
            </a:stretch>
          </p:blipFill>
          <p:spPr>
            <a:xfrm>
              <a:off x="10201935" y="975397"/>
              <a:ext cx="1981101" cy="3726108"/>
            </a:xfrm>
            <a:prstGeom prst="rect">
              <a:avLst/>
            </a:prstGeom>
          </p:spPr>
        </p:pic>
        <p:sp>
          <p:nvSpPr>
            <p:cNvPr id="42" name="Title 7">
              <a:extLst>
                <a:ext uri="{FF2B5EF4-FFF2-40B4-BE49-F238E27FC236}">
                  <a16:creationId xmlns:a16="http://schemas.microsoft.com/office/drawing/2014/main" id="{DBA0303F-FE00-4A73-B8EB-DB762029E124}"/>
                </a:ext>
              </a:extLst>
            </p:cNvPr>
            <p:cNvSpPr txBox="1">
              <a:spLocks/>
            </p:cNvSpPr>
            <p:nvPr/>
          </p:nvSpPr>
          <p:spPr>
            <a:xfrm>
              <a:off x="10480978" y="2422071"/>
              <a:ext cx="1414767" cy="588579"/>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2000" b="1" dirty="0">
                  <a:solidFill>
                    <a:srgbClr val="FF0000"/>
                  </a:solidFill>
                  <a:latin typeface="AR DELANEY" panose="02000000000000000000" pitchFamily="2" charset="0"/>
                  <a:cs typeface="Arial" panose="020B0604020202020204" pitchFamily="34" charset="0"/>
                </a:rPr>
                <a:t>2011-2017</a:t>
              </a:r>
              <a:endParaRPr lang="en-US" sz="2800" b="1" dirty="0">
                <a:solidFill>
                  <a:srgbClr val="FF0000"/>
                </a:solidFill>
                <a:latin typeface="AR DELANEY" panose="02000000000000000000" pitchFamily="2" charset="0"/>
                <a:cs typeface="Arial" panose="020B0604020202020204" pitchFamily="34" charset="0"/>
              </a:endParaRPr>
            </a:p>
          </p:txBody>
        </p:sp>
        <p:sp>
          <p:nvSpPr>
            <p:cNvPr id="58" name="Title 7">
              <a:extLst>
                <a:ext uri="{FF2B5EF4-FFF2-40B4-BE49-F238E27FC236}">
                  <a16:creationId xmlns:a16="http://schemas.microsoft.com/office/drawing/2014/main" id="{56EC52CE-EB23-4C1E-8492-7F6C175915C8}"/>
                </a:ext>
              </a:extLst>
            </p:cNvPr>
            <p:cNvSpPr txBox="1">
              <a:spLocks/>
            </p:cNvSpPr>
            <p:nvPr/>
          </p:nvSpPr>
          <p:spPr>
            <a:xfrm>
              <a:off x="10669229" y="1595527"/>
              <a:ext cx="1049221" cy="588579"/>
            </a:xfrm>
            <a:prstGeom prst="rect">
              <a:avLst/>
            </a:prstGeom>
            <a:noFill/>
          </p:spPr>
          <p:txBody>
            <a:bodyPr vert="horz" lIns="91440" tIns="45720" rIns="91440" bIns="45720" rtlCol="0" anchor="b">
              <a:normAutofit fontScale="77500" lnSpcReduction="20000"/>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2800" b="1" dirty="0">
                  <a:solidFill>
                    <a:srgbClr val="C00000"/>
                  </a:solidFill>
                  <a:latin typeface="AR DELANEY" panose="02000000000000000000" pitchFamily="2" charset="0"/>
                  <a:cs typeface="Arial" panose="020B0604020202020204" pitchFamily="34" charset="0"/>
                </a:rPr>
                <a:t>20</a:t>
              </a:r>
            </a:p>
            <a:p>
              <a:r>
                <a:rPr lang="en-US" sz="2800" b="1" dirty="0">
                  <a:solidFill>
                    <a:srgbClr val="C00000"/>
                  </a:solidFill>
                  <a:latin typeface="AR DELANEY" panose="02000000000000000000" pitchFamily="2" charset="0"/>
                  <a:cs typeface="Arial" panose="020B0604020202020204" pitchFamily="34" charset="0"/>
                </a:rPr>
                <a:t>K</a:t>
              </a:r>
              <a:endParaRPr lang="en-US" sz="3600" b="1" dirty="0">
                <a:solidFill>
                  <a:srgbClr val="C00000"/>
                </a:solidFill>
                <a:latin typeface="AR DELANEY" panose="02000000000000000000" pitchFamily="2" charset="0"/>
                <a:cs typeface="Arial" panose="020B0604020202020204" pitchFamily="34" charset="0"/>
              </a:endParaRPr>
            </a:p>
          </p:txBody>
        </p:sp>
        <p:cxnSp>
          <p:nvCxnSpPr>
            <p:cNvPr id="99" name="Straight Connector 98">
              <a:extLst>
                <a:ext uri="{FF2B5EF4-FFF2-40B4-BE49-F238E27FC236}">
                  <a16:creationId xmlns:a16="http://schemas.microsoft.com/office/drawing/2014/main" id="{43CA2AA6-B4F5-4FFA-B8AB-F12B9792E603}"/>
                </a:ext>
              </a:extLst>
            </p:cNvPr>
            <p:cNvCxnSpPr>
              <a:cxnSpLocks/>
            </p:cNvCxnSpPr>
            <p:nvPr/>
          </p:nvCxnSpPr>
          <p:spPr>
            <a:xfrm flipV="1">
              <a:off x="9584436" y="1157563"/>
              <a:ext cx="1531173" cy="17903"/>
            </a:xfrm>
            <a:prstGeom prst="line">
              <a:avLst/>
            </a:prstGeom>
            <a:ln w="28575"/>
          </p:spPr>
          <p:style>
            <a:lnRef idx="3">
              <a:schemeClr val="accent2"/>
            </a:lnRef>
            <a:fillRef idx="0">
              <a:schemeClr val="accent2"/>
            </a:fillRef>
            <a:effectRef idx="2">
              <a:schemeClr val="accent2"/>
            </a:effectRef>
            <a:fontRef idx="minor">
              <a:schemeClr val="tx1"/>
            </a:fontRef>
          </p:style>
        </p:cxnSp>
        <p:sp>
          <p:nvSpPr>
            <p:cNvPr id="10262" name="Star: 5 Points 10261">
              <a:extLst>
                <a:ext uri="{FF2B5EF4-FFF2-40B4-BE49-F238E27FC236}">
                  <a16:creationId xmlns:a16="http://schemas.microsoft.com/office/drawing/2014/main" id="{C402D6B2-745B-43A6-B7EE-5C616D70541A}"/>
                </a:ext>
              </a:extLst>
            </p:cNvPr>
            <p:cNvSpPr/>
            <p:nvPr/>
          </p:nvSpPr>
          <p:spPr>
            <a:xfrm>
              <a:off x="11043894" y="855662"/>
              <a:ext cx="397096" cy="430656"/>
            </a:xfrm>
            <a:prstGeom prst="star5">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0" name="Picture 59">
              <a:extLst>
                <a:ext uri="{FF2B5EF4-FFF2-40B4-BE49-F238E27FC236}">
                  <a16:creationId xmlns:a16="http://schemas.microsoft.com/office/drawing/2014/main" id="{F82372EB-F519-4852-B24B-02CDA4DB0B67}"/>
                </a:ext>
              </a:extLst>
            </p:cNvPr>
            <p:cNvPicPr>
              <a:picLocks noChangeAspect="1"/>
            </p:cNvPicPr>
            <p:nvPr/>
          </p:nvPicPr>
          <p:blipFill>
            <a:blip r:embed="rId8" cstate="hqprint">
              <a:extLst>
                <a:ext uri="{28A0092B-C50C-407E-A947-70E740481C1C}">
                  <a14:useLocalDpi xmlns:a14="http://schemas.microsoft.com/office/drawing/2010/main"/>
                </a:ext>
              </a:extLst>
            </a:blip>
            <a:stretch>
              <a:fillRect/>
            </a:stretch>
          </p:blipFill>
          <p:spPr>
            <a:xfrm>
              <a:off x="11661393" y="973563"/>
              <a:ext cx="482441" cy="504410"/>
            </a:xfrm>
            <a:prstGeom prst="rect">
              <a:avLst/>
            </a:prstGeom>
            <a:ln>
              <a:noFill/>
            </a:ln>
            <a:effectLst>
              <a:outerShdw blurRad="292100" dist="139700" dir="2700000" algn="tl" rotWithShape="0">
                <a:srgbClr val="333333">
                  <a:alpha val="65000"/>
                </a:srgbClr>
              </a:outerShdw>
            </a:effectLst>
          </p:spPr>
        </p:pic>
        <p:pic>
          <p:nvPicPr>
            <p:cNvPr id="64" name="Picture 63">
              <a:extLst>
                <a:ext uri="{FF2B5EF4-FFF2-40B4-BE49-F238E27FC236}">
                  <a16:creationId xmlns:a16="http://schemas.microsoft.com/office/drawing/2014/main" id="{8794FE62-FEA0-4BB7-A4CD-FAB56986A151}"/>
                </a:ext>
              </a:extLst>
            </p:cNvPr>
            <p:cNvPicPr>
              <a:picLocks noChangeAspect="1"/>
            </p:cNvPicPr>
            <p:nvPr/>
          </p:nvPicPr>
          <p:blipFill>
            <a:blip r:embed="rId9" cstate="hqprint">
              <a:extLst>
                <a:ext uri="{28A0092B-C50C-407E-A947-70E740481C1C}">
                  <a14:useLocalDpi xmlns:a14="http://schemas.microsoft.com/office/drawing/2010/main"/>
                </a:ext>
              </a:extLst>
            </a:blip>
            <a:stretch>
              <a:fillRect/>
            </a:stretch>
          </p:blipFill>
          <p:spPr>
            <a:xfrm>
              <a:off x="386661" y="996239"/>
              <a:ext cx="930159" cy="972515"/>
            </a:xfrm>
            <a:prstGeom prst="rect">
              <a:avLst/>
            </a:prstGeom>
            <a:ln>
              <a:noFill/>
            </a:ln>
            <a:effectLst>
              <a:outerShdw blurRad="292100" dist="139700" dir="2700000" algn="tl" rotWithShape="0">
                <a:srgbClr val="333333">
                  <a:alpha val="65000"/>
                </a:srgbClr>
              </a:outerShdw>
            </a:effectLst>
          </p:spPr>
        </p:pic>
        <p:grpSp>
          <p:nvGrpSpPr>
            <p:cNvPr id="65" name="Group 64">
              <a:extLst>
                <a:ext uri="{FF2B5EF4-FFF2-40B4-BE49-F238E27FC236}">
                  <a16:creationId xmlns:a16="http://schemas.microsoft.com/office/drawing/2014/main" id="{9A72FDA7-35CE-495D-BEA5-F353B1D09895}"/>
                </a:ext>
              </a:extLst>
            </p:cNvPr>
            <p:cNvGrpSpPr/>
            <p:nvPr/>
          </p:nvGrpSpPr>
          <p:grpSpPr>
            <a:xfrm>
              <a:off x="358337" y="4784304"/>
              <a:ext cx="11833663" cy="1281630"/>
              <a:chOff x="358337" y="4784304"/>
              <a:chExt cx="11833663" cy="1281630"/>
            </a:xfrm>
          </p:grpSpPr>
          <p:pic>
            <p:nvPicPr>
              <p:cNvPr id="66" name="Picture 65">
                <a:extLst>
                  <a:ext uri="{FF2B5EF4-FFF2-40B4-BE49-F238E27FC236}">
                    <a16:creationId xmlns:a16="http://schemas.microsoft.com/office/drawing/2014/main" id="{564357D2-E044-45D6-9762-9694A19DE139}"/>
                  </a:ext>
                </a:extLst>
              </p:cNvPr>
              <p:cNvPicPr>
                <a:picLocks noChangeAspect="1"/>
              </p:cNvPicPr>
              <p:nvPr/>
            </p:nvPicPr>
            <p:blipFill>
              <a:blip r:embed="rId10" cstate="hqprint">
                <a:extLst>
                  <a:ext uri="{28A0092B-C50C-407E-A947-70E740481C1C}">
                    <a14:useLocalDpi xmlns:a14="http://schemas.microsoft.com/office/drawing/2010/main"/>
                  </a:ext>
                </a:extLst>
              </a:blip>
              <a:stretch>
                <a:fillRect/>
              </a:stretch>
            </p:blipFill>
            <p:spPr>
              <a:xfrm>
                <a:off x="358337" y="4784304"/>
                <a:ext cx="1312168" cy="1065464"/>
              </a:xfrm>
              <a:prstGeom prst="rect">
                <a:avLst/>
              </a:prstGeom>
            </p:spPr>
          </p:pic>
          <p:pic>
            <p:nvPicPr>
              <p:cNvPr id="68" name="Picture 67">
                <a:extLst>
                  <a:ext uri="{FF2B5EF4-FFF2-40B4-BE49-F238E27FC236}">
                    <a16:creationId xmlns:a16="http://schemas.microsoft.com/office/drawing/2014/main" id="{7372DE9B-5A37-482E-AB7B-B765DC00D0DA}"/>
                  </a:ext>
                </a:extLst>
              </p:cNvPr>
              <p:cNvPicPr>
                <a:picLocks noChangeAspect="1"/>
              </p:cNvPicPr>
              <p:nvPr/>
            </p:nvPicPr>
            <p:blipFill>
              <a:blip r:embed="rId11" cstate="hqprint">
                <a:extLst>
                  <a:ext uri="{28A0092B-C50C-407E-A947-70E740481C1C}">
                    <a14:useLocalDpi xmlns:a14="http://schemas.microsoft.com/office/drawing/2010/main"/>
                  </a:ext>
                </a:extLst>
              </a:blip>
              <a:stretch>
                <a:fillRect/>
              </a:stretch>
            </p:blipFill>
            <p:spPr>
              <a:xfrm>
                <a:off x="1770492" y="4784304"/>
                <a:ext cx="1312169" cy="1050233"/>
              </a:xfrm>
              <a:prstGeom prst="rect">
                <a:avLst/>
              </a:prstGeom>
            </p:spPr>
          </p:pic>
          <p:pic>
            <p:nvPicPr>
              <p:cNvPr id="70" name="Picture 69">
                <a:extLst>
                  <a:ext uri="{FF2B5EF4-FFF2-40B4-BE49-F238E27FC236}">
                    <a16:creationId xmlns:a16="http://schemas.microsoft.com/office/drawing/2014/main" id="{CCB25EC2-D845-4478-B34A-239324F873D3}"/>
                  </a:ext>
                </a:extLst>
              </p:cNvPr>
              <p:cNvPicPr>
                <a:picLocks noChangeAspect="1"/>
              </p:cNvPicPr>
              <p:nvPr/>
            </p:nvPicPr>
            <p:blipFill>
              <a:blip r:embed="rId12" cstate="hqprint">
                <a:extLst>
                  <a:ext uri="{28A0092B-C50C-407E-A947-70E740481C1C}">
                    <a14:useLocalDpi xmlns:a14="http://schemas.microsoft.com/office/drawing/2010/main"/>
                  </a:ext>
                </a:extLst>
              </a:blip>
              <a:stretch>
                <a:fillRect/>
              </a:stretch>
            </p:blipFill>
            <p:spPr>
              <a:xfrm>
                <a:off x="3142970" y="4784304"/>
                <a:ext cx="1312170" cy="1032240"/>
              </a:xfrm>
              <a:prstGeom prst="rect">
                <a:avLst/>
              </a:prstGeom>
            </p:spPr>
          </p:pic>
          <p:pic>
            <p:nvPicPr>
              <p:cNvPr id="71" name="Picture 70">
                <a:extLst>
                  <a:ext uri="{FF2B5EF4-FFF2-40B4-BE49-F238E27FC236}">
                    <a16:creationId xmlns:a16="http://schemas.microsoft.com/office/drawing/2014/main" id="{AEE472FC-BB49-45F5-9949-135F4D72D9BF}"/>
                  </a:ext>
                </a:extLst>
              </p:cNvPr>
              <p:cNvPicPr>
                <a:picLocks noChangeAspect="1"/>
              </p:cNvPicPr>
              <p:nvPr/>
            </p:nvPicPr>
            <p:blipFill>
              <a:blip r:embed="rId13" cstate="hqprint">
                <a:extLst>
                  <a:ext uri="{28A0092B-C50C-407E-A947-70E740481C1C}">
                    <a14:useLocalDpi xmlns:a14="http://schemas.microsoft.com/office/drawing/2010/main"/>
                  </a:ext>
                </a:extLst>
              </a:blip>
              <a:stretch>
                <a:fillRect/>
              </a:stretch>
            </p:blipFill>
            <p:spPr>
              <a:xfrm>
                <a:off x="4783830" y="4784304"/>
                <a:ext cx="1312170" cy="1038486"/>
              </a:xfrm>
              <a:prstGeom prst="rect">
                <a:avLst/>
              </a:prstGeom>
            </p:spPr>
          </p:pic>
          <p:pic>
            <p:nvPicPr>
              <p:cNvPr id="72" name="Picture 71">
                <a:extLst>
                  <a:ext uri="{FF2B5EF4-FFF2-40B4-BE49-F238E27FC236}">
                    <a16:creationId xmlns:a16="http://schemas.microsoft.com/office/drawing/2014/main" id="{A5A5A4E3-DCD5-407F-AADB-223987955069}"/>
                  </a:ext>
                </a:extLst>
              </p:cNvPr>
              <p:cNvPicPr>
                <a:picLocks noChangeAspect="1"/>
              </p:cNvPicPr>
              <p:nvPr/>
            </p:nvPicPr>
            <p:blipFill>
              <a:blip r:embed="rId14" cstate="hqprint">
                <a:extLst>
                  <a:ext uri="{28A0092B-C50C-407E-A947-70E740481C1C}">
                    <a14:useLocalDpi xmlns:a14="http://schemas.microsoft.com/office/drawing/2010/main"/>
                  </a:ext>
                </a:extLst>
              </a:blip>
              <a:stretch>
                <a:fillRect/>
              </a:stretch>
            </p:blipFill>
            <p:spPr>
              <a:xfrm>
                <a:off x="6270814" y="4784304"/>
                <a:ext cx="1248782" cy="1029670"/>
              </a:xfrm>
              <a:prstGeom prst="rect">
                <a:avLst/>
              </a:prstGeom>
            </p:spPr>
          </p:pic>
          <p:pic>
            <p:nvPicPr>
              <p:cNvPr id="73" name="Picture 72">
                <a:extLst>
                  <a:ext uri="{FF2B5EF4-FFF2-40B4-BE49-F238E27FC236}">
                    <a16:creationId xmlns:a16="http://schemas.microsoft.com/office/drawing/2014/main" id="{76A0A1B5-371E-4B57-9842-0DAC85178753}"/>
                  </a:ext>
                </a:extLst>
              </p:cNvPr>
              <p:cNvPicPr>
                <a:picLocks noChangeAspect="1"/>
              </p:cNvPicPr>
              <p:nvPr/>
            </p:nvPicPr>
            <p:blipFill>
              <a:blip r:embed="rId15" cstate="hqprint">
                <a:extLst>
                  <a:ext uri="{28A0092B-C50C-407E-A947-70E740481C1C}">
                    <a14:useLocalDpi xmlns:a14="http://schemas.microsoft.com/office/drawing/2010/main"/>
                  </a:ext>
                </a:extLst>
              </a:blip>
              <a:stretch>
                <a:fillRect/>
              </a:stretch>
            </p:blipFill>
            <p:spPr>
              <a:xfrm>
                <a:off x="7588788" y="4784304"/>
                <a:ext cx="1361574" cy="1069268"/>
              </a:xfrm>
              <a:prstGeom prst="rect">
                <a:avLst/>
              </a:prstGeom>
            </p:spPr>
          </p:pic>
          <p:pic>
            <p:nvPicPr>
              <p:cNvPr id="74" name="Picture 73">
                <a:extLst>
                  <a:ext uri="{FF2B5EF4-FFF2-40B4-BE49-F238E27FC236}">
                    <a16:creationId xmlns:a16="http://schemas.microsoft.com/office/drawing/2014/main" id="{7EB92EB4-6728-4D72-9B0F-CA9488D9679C}"/>
                  </a:ext>
                </a:extLst>
              </p:cNvPr>
              <p:cNvPicPr>
                <a:picLocks noChangeAspect="1"/>
              </p:cNvPicPr>
              <p:nvPr/>
            </p:nvPicPr>
            <p:blipFill>
              <a:blip r:embed="rId16" cstate="hqprint">
                <a:extLst>
                  <a:ext uri="{28A0092B-C50C-407E-A947-70E740481C1C}">
                    <a14:useLocalDpi xmlns:a14="http://schemas.microsoft.com/office/drawing/2010/main"/>
                  </a:ext>
                </a:extLst>
              </a:blip>
              <a:stretch>
                <a:fillRect/>
              </a:stretch>
            </p:blipFill>
            <p:spPr>
              <a:xfrm>
                <a:off x="9047475" y="4784304"/>
                <a:ext cx="1445009" cy="1104803"/>
              </a:xfrm>
              <a:prstGeom prst="rect">
                <a:avLst/>
              </a:prstGeom>
            </p:spPr>
          </p:pic>
          <p:pic>
            <p:nvPicPr>
              <p:cNvPr id="75" name="Picture 74">
                <a:extLst>
                  <a:ext uri="{FF2B5EF4-FFF2-40B4-BE49-F238E27FC236}">
                    <a16:creationId xmlns:a16="http://schemas.microsoft.com/office/drawing/2014/main" id="{B25D0B3E-042E-455C-92D5-184AC640B7D4}"/>
                  </a:ext>
                </a:extLst>
              </p:cNvPr>
              <p:cNvPicPr>
                <a:picLocks noChangeAspect="1"/>
              </p:cNvPicPr>
              <p:nvPr/>
            </p:nvPicPr>
            <p:blipFill>
              <a:blip r:embed="rId17" cstate="hqprint">
                <a:extLst>
                  <a:ext uri="{28A0092B-C50C-407E-A947-70E740481C1C}">
                    <a14:useLocalDpi xmlns:a14="http://schemas.microsoft.com/office/drawing/2010/main"/>
                  </a:ext>
                </a:extLst>
              </a:blip>
              <a:stretch>
                <a:fillRect/>
              </a:stretch>
            </p:blipFill>
            <p:spPr>
              <a:xfrm>
                <a:off x="10501446" y="4784304"/>
                <a:ext cx="1690554" cy="1281630"/>
              </a:xfrm>
              <a:prstGeom prst="rect">
                <a:avLst/>
              </a:prstGeom>
            </p:spPr>
          </p:pic>
        </p:grpSp>
      </p:grpSp>
      <p:sp>
        <p:nvSpPr>
          <p:cNvPr id="62" name="Title 7">
            <a:extLst>
              <a:ext uri="{FF2B5EF4-FFF2-40B4-BE49-F238E27FC236}">
                <a16:creationId xmlns:a16="http://schemas.microsoft.com/office/drawing/2014/main" id="{CAC70B2D-E086-444F-9541-12F2302A6C41}"/>
              </a:ext>
            </a:extLst>
          </p:cNvPr>
          <p:cNvSpPr txBox="1">
            <a:spLocks/>
          </p:cNvSpPr>
          <p:nvPr/>
        </p:nvSpPr>
        <p:spPr>
          <a:xfrm>
            <a:off x="2000244" y="103459"/>
            <a:ext cx="8534406"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Số</a:t>
            </a:r>
            <a:r>
              <a:rPr lang="en-US" sz="1600" b="1" dirty="0">
                <a:latin typeface="Segoe UI Light" panose="020B0502040204020203" pitchFamily="34" charset="0"/>
                <a:cs typeface="Segoe UI Light" panose="020B0502040204020203" pitchFamily="34" charset="0"/>
              </a:rPr>
              <a:t> l</a:t>
            </a:r>
            <a:r>
              <a:rPr lang="vi-VN" sz="1600" b="1" dirty="0">
                <a:latin typeface="Segoe UI Light" panose="020B0502040204020203" pitchFamily="34" charset="0"/>
                <a:cs typeface="Segoe UI Light" panose="020B0502040204020203" pitchFamily="34" charset="0"/>
              </a:rPr>
              <a:t>ư</a:t>
            </a:r>
            <a:r>
              <a:rPr lang="en-US" sz="1600" b="1" dirty="0" err="1">
                <a:latin typeface="Segoe UI Light" panose="020B0502040204020203" pitchFamily="34" charset="0"/>
                <a:cs typeface="Segoe UI Light" panose="020B0502040204020203" pitchFamily="34" charset="0"/>
              </a:rPr>
              <a:t>ợng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Cây</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giống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phát</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cho</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nông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dân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từ</a:t>
            </a:r>
            <a:r>
              <a:rPr lang="en-US" sz="1600" b="1" dirty="0">
                <a:latin typeface="Segoe UI Light" panose="020B0502040204020203" pitchFamily="34" charset="0"/>
                <a:cs typeface="Segoe UI Light" panose="020B0502040204020203" pitchFamily="34" charset="0"/>
              </a:rPr>
              <a:t> 2011-2017</a:t>
            </a: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Number of Plantlets distributed to farmers from 2011-2017</a:t>
            </a:r>
          </a:p>
        </p:txBody>
      </p:sp>
      <p:sp>
        <p:nvSpPr>
          <p:cNvPr id="76" name="Title 7">
            <a:extLst>
              <a:ext uri="{FF2B5EF4-FFF2-40B4-BE49-F238E27FC236}">
                <a16:creationId xmlns:a16="http://schemas.microsoft.com/office/drawing/2014/main" id="{3834DD2A-9F4A-487D-8A9B-5E870ACECDC7}"/>
              </a:ext>
            </a:extLst>
          </p:cNvPr>
          <p:cNvSpPr txBox="1">
            <a:spLocks/>
          </p:cNvSpPr>
          <p:nvPr/>
        </p:nvSpPr>
        <p:spPr>
          <a:xfrm>
            <a:off x="1371594"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latin typeface="Segoe UI Light" panose="020B0502040204020203" pitchFamily="34" charset="0"/>
                <a:cs typeface="Segoe UI Light" panose="020B0502040204020203" pitchFamily="34" charset="0"/>
              </a:rPr>
              <a:t>2</a:t>
            </a:r>
            <a:endParaRPr lang="en-US" sz="1600" b="1" dirty="0">
              <a:solidFill>
                <a:schemeClr val="accent2">
                  <a:lumMod val="75000"/>
                </a:schemeClr>
              </a:solidFill>
              <a:latin typeface="Segoe UI Light" panose="020B0502040204020203" pitchFamily="34" charset="0"/>
              <a:cs typeface="Segoe UI Light" panose="020B0502040204020203" pitchFamily="34" charset="0"/>
            </a:endParaRPr>
          </a:p>
        </p:txBody>
      </p:sp>
    </p:spTree>
    <p:extLst>
      <p:ext uri="{BB962C8B-B14F-4D97-AF65-F5344CB8AC3E}">
        <p14:creationId xmlns:p14="http://schemas.microsoft.com/office/powerpoint/2010/main" val="39750785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18" name="Title 7">
            <a:extLst>
              <a:ext uri="{FF2B5EF4-FFF2-40B4-BE49-F238E27FC236}">
                <a16:creationId xmlns:a16="http://schemas.microsoft.com/office/drawing/2014/main" id="{A99064FD-24D5-4AB7-9B3D-4CE15167CC43}"/>
              </a:ext>
            </a:extLst>
          </p:cNvPr>
          <p:cNvSpPr txBox="1">
            <a:spLocks/>
          </p:cNvSpPr>
          <p:nvPr/>
        </p:nvSpPr>
        <p:spPr>
          <a:xfrm>
            <a:off x="1694825" y="2146063"/>
            <a:ext cx="9290675" cy="1587729"/>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800" b="1" dirty="0">
                <a:solidFill>
                  <a:srgbClr val="C00000"/>
                </a:solidFill>
                <a:latin typeface="Segoe UI" panose="020B0502040204020203" pitchFamily="34" charset="0"/>
                <a:cs typeface="Segoe UI" panose="020B0502040204020203" pitchFamily="34" charset="0"/>
              </a:rPr>
              <a:t>PHỐI HỢP VỚI CÁC ĐỐI TÁC PPP TẬP HUẤN VỀ GAP VÀ NBFP CHO NÔNG DÂN </a:t>
            </a:r>
            <a:br>
              <a:rPr lang="en-US" sz="2000" b="1" dirty="0">
                <a:solidFill>
                  <a:srgbClr val="C00000"/>
                </a:solidFill>
                <a:latin typeface="Segoe UI" panose="020B0502040204020203" pitchFamily="34" charset="0"/>
                <a:cs typeface="Segoe UI" panose="020B0502040204020203" pitchFamily="34" charset="0"/>
              </a:rPr>
            </a:br>
            <a:r>
              <a:rPr lang="en-US" sz="2000" b="1" dirty="0">
                <a:solidFill>
                  <a:schemeClr val="tx1">
                    <a:lumMod val="50000"/>
                    <a:lumOff val="50000"/>
                  </a:schemeClr>
                </a:solidFill>
                <a:latin typeface="Segoe UI" panose="020B0502040204020203" pitchFamily="34" charset="0"/>
                <a:cs typeface="Segoe UI" panose="020B0502040204020203" pitchFamily="34" charset="0"/>
              </a:rPr>
              <a:t>Cooperation with PPP member on GAP/NBFP training</a:t>
            </a:r>
          </a:p>
        </p:txBody>
      </p:sp>
      <p:sp>
        <p:nvSpPr>
          <p:cNvPr id="19" name="Title 7">
            <a:extLst>
              <a:ext uri="{FF2B5EF4-FFF2-40B4-BE49-F238E27FC236}">
                <a16:creationId xmlns:a16="http://schemas.microsoft.com/office/drawing/2014/main" id="{11DB2435-4C8D-4253-8F63-6D743F3775AB}"/>
              </a:ext>
            </a:extLst>
          </p:cNvPr>
          <p:cNvSpPr txBox="1">
            <a:spLocks/>
          </p:cNvSpPr>
          <p:nvPr/>
        </p:nvSpPr>
        <p:spPr>
          <a:xfrm>
            <a:off x="995101" y="2605469"/>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3</a:t>
            </a:r>
          </a:p>
        </p:txBody>
      </p:sp>
      <p:pic>
        <p:nvPicPr>
          <p:cNvPr id="2" name="Picture 1">
            <a:extLst>
              <a:ext uri="{FF2B5EF4-FFF2-40B4-BE49-F238E27FC236}">
                <a16:creationId xmlns:a16="http://schemas.microsoft.com/office/drawing/2014/main" id="{FF41C94C-8E15-4BBD-BDF7-02FF75B9FE53}"/>
              </a:ext>
            </a:extLst>
          </p:cNvPr>
          <p:cNvPicPr>
            <a:picLocks noChangeAspect="1"/>
          </p:cNvPicPr>
          <p:nvPr/>
        </p:nvPicPr>
        <p:blipFill>
          <a:blip r:embed="rId4"/>
          <a:stretch>
            <a:fillRect/>
          </a:stretch>
        </p:blipFill>
        <p:spPr>
          <a:xfrm>
            <a:off x="1838325" y="930195"/>
            <a:ext cx="1085851" cy="1318046"/>
          </a:xfrm>
          <a:prstGeom prst="rect">
            <a:avLst/>
          </a:prstGeom>
          <a:ln>
            <a:noFill/>
          </a:ln>
          <a:effectLst>
            <a:outerShdw blurRad="292100" dist="139700" dir="2700000" algn="tl" rotWithShape="0">
              <a:srgbClr val="333333">
                <a:alpha val="65000"/>
              </a:srgbClr>
            </a:outerShdw>
          </a:effectLst>
        </p:spPr>
      </p:pic>
      <p:pic>
        <p:nvPicPr>
          <p:cNvPr id="3" name="Picture 2">
            <a:extLst>
              <a:ext uri="{FF2B5EF4-FFF2-40B4-BE49-F238E27FC236}">
                <a16:creationId xmlns:a16="http://schemas.microsoft.com/office/drawing/2014/main" id="{38B4A04D-7A32-4A43-9D48-1B085B3B21D8}"/>
              </a:ext>
            </a:extLst>
          </p:cNvPr>
          <p:cNvPicPr>
            <a:picLocks noChangeAspect="1"/>
          </p:cNvPicPr>
          <p:nvPr/>
        </p:nvPicPr>
        <p:blipFill>
          <a:blip r:embed="rId5"/>
          <a:stretch>
            <a:fillRect/>
          </a:stretch>
        </p:blipFill>
        <p:spPr>
          <a:xfrm>
            <a:off x="3194638" y="3864786"/>
            <a:ext cx="2652936" cy="1838323"/>
          </a:xfrm>
          <a:prstGeom prst="rect">
            <a:avLst/>
          </a:prstGeom>
          <a:ln>
            <a:noFill/>
          </a:ln>
          <a:effectLst>
            <a:outerShdw blurRad="292100" dist="139700" dir="2700000" algn="tl" rotWithShape="0">
              <a:srgbClr val="333333">
                <a:alpha val="65000"/>
              </a:srgbClr>
            </a:outerShdw>
          </a:effectLst>
        </p:spPr>
      </p:pic>
      <p:pic>
        <p:nvPicPr>
          <p:cNvPr id="4" name="Picture 3">
            <a:extLst>
              <a:ext uri="{FF2B5EF4-FFF2-40B4-BE49-F238E27FC236}">
                <a16:creationId xmlns:a16="http://schemas.microsoft.com/office/drawing/2014/main" id="{8183639D-A124-4023-A3B3-27BC1CBCF33B}"/>
              </a:ext>
            </a:extLst>
          </p:cNvPr>
          <p:cNvPicPr>
            <a:picLocks noChangeAspect="1"/>
          </p:cNvPicPr>
          <p:nvPr/>
        </p:nvPicPr>
        <p:blipFill>
          <a:blip r:embed="rId6"/>
          <a:stretch>
            <a:fillRect/>
          </a:stretch>
        </p:blipFill>
        <p:spPr>
          <a:xfrm>
            <a:off x="6005515" y="3864786"/>
            <a:ext cx="2595561" cy="185590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0994055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pic>
        <p:nvPicPr>
          <p:cNvPr id="3" name="Picture 2">
            <a:extLst>
              <a:ext uri="{FF2B5EF4-FFF2-40B4-BE49-F238E27FC236}">
                <a16:creationId xmlns:a16="http://schemas.microsoft.com/office/drawing/2014/main" id="{16C30FEC-970B-4D56-B1BF-B33408795D61}"/>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251450" y="990605"/>
            <a:ext cx="3119272" cy="2339454"/>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D1E1E85A-8D4D-4F59-A0DD-4425B5EF27DA}"/>
              </a:ext>
            </a:extLst>
          </p:cNvPr>
          <p:cNvPicPr>
            <a:picLocks noChangeAspect="1"/>
          </p:cNvPicPr>
          <p:nvPr/>
        </p:nvPicPr>
        <p:blipFill>
          <a:blip r:embed="rId5" cstate="hqprint">
            <a:extLst>
              <a:ext uri="{28A0092B-C50C-407E-A947-70E740481C1C}">
                <a14:useLocalDpi xmlns:a14="http://schemas.microsoft.com/office/drawing/2010/main"/>
              </a:ext>
            </a:extLst>
          </a:blip>
          <a:stretch>
            <a:fillRect/>
          </a:stretch>
        </p:blipFill>
        <p:spPr>
          <a:xfrm>
            <a:off x="8370723" y="1026002"/>
            <a:ext cx="3062288" cy="2296716"/>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94521A16-0381-4146-8693-0EB18D898522}"/>
              </a:ext>
            </a:extLst>
          </p:cNvPr>
          <p:cNvPicPr>
            <a:picLocks noChangeAspect="1"/>
          </p:cNvPicPr>
          <p:nvPr/>
        </p:nvPicPr>
        <p:blipFill>
          <a:blip r:embed="rId6" cstate="hqprint">
            <a:extLst>
              <a:ext uri="{28A0092B-C50C-407E-A947-70E740481C1C}">
                <a14:useLocalDpi xmlns:a14="http://schemas.microsoft.com/office/drawing/2010/main"/>
              </a:ext>
            </a:extLst>
          </a:blip>
          <a:stretch>
            <a:fillRect/>
          </a:stretch>
        </p:blipFill>
        <p:spPr>
          <a:xfrm>
            <a:off x="8370724" y="3330059"/>
            <a:ext cx="3062287" cy="2296716"/>
          </a:xfrm>
          <a:prstGeom prst="rect">
            <a:avLst/>
          </a:prstGeom>
          <a:ln>
            <a:noFill/>
          </a:ln>
          <a:effectLst>
            <a:outerShdw blurRad="292100" dist="139700" dir="2700000" algn="tl" rotWithShape="0">
              <a:srgbClr val="333333">
                <a:alpha val="65000"/>
              </a:srgbClr>
            </a:outerShdw>
          </a:effectLst>
        </p:spPr>
      </p:pic>
      <p:sp>
        <p:nvSpPr>
          <p:cNvPr id="11" name="Title 7">
            <a:extLst>
              <a:ext uri="{FF2B5EF4-FFF2-40B4-BE49-F238E27FC236}">
                <a16:creationId xmlns:a16="http://schemas.microsoft.com/office/drawing/2014/main" id="{D177F8FF-6468-4B0C-AC55-A6883FAF2507}"/>
              </a:ext>
            </a:extLst>
          </p:cNvPr>
          <p:cNvSpPr txBox="1">
            <a:spLocks/>
          </p:cNvSpPr>
          <p:nvPr/>
        </p:nvSpPr>
        <p:spPr>
          <a:xfrm>
            <a:off x="2105025" y="103459"/>
            <a:ext cx="8331422"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Phối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hợp</a:t>
            </a:r>
            <a:r>
              <a:rPr lang="en-US" sz="1600" b="1" dirty="0">
                <a:latin typeface="Segoe UI Light" panose="020B0502040204020203" pitchFamily="34" charset="0"/>
                <a:cs typeface="Segoe UI Light" panose="020B0502040204020203" pitchFamily="34" charset="0"/>
              </a:rPr>
              <a:t> với </a:t>
            </a:r>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đối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tác</a:t>
            </a:r>
            <a:r>
              <a:rPr lang="en-US" sz="1600" b="1" dirty="0">
                <a:latin typeface="Segoe UI Light" panose="020B0502040204020203" pitchFamily="34" charset="0"/>
                <a:cs typeface="Segoe UI Light" panose="020B0502040204020203" pitchFamily="34" charset="0"/>
              </a:rPr>
              <a:t> PPP </a:t>
            </a:r>
            <a:r>
              <a:rPr lang="en-US" sz="1600" b="1" dirty="0" err="1">
                <a:latin typeface="Segoe UI Light" panose="020B0502040204020203" pitchFamily="34" charset="0"/>
                <a:cs typeface="Segoe UI Light" panose="020B0502040204020203" pitchFamily="34" charset="0"/>
              </a:rPr>
              <a:t>tập</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huấn</a:t>
            </a:r>
            <a:r>
              <a:rPr lang="en-US" sz="1600" b="1" dirty="0">
                <a:latin typeface="Segoe UI Light" panose="020B0502040204020203" pitchFamily="34" charset="0"/>
                <a:cs typeface="Segoe UI Light" panose="020B0502040204020203" pitchFamily="34" charset="0"/>
              </a:rPr>
              <a:t> về GAP </a:t>
            </a:r>
            <a:r>
              <a:rPr lang="en-US" sz="1600" b="1" dirty="0" err="1">
                <a:latin typeface="Segoe UI Light" panose="020B0502040204020203" pitchFamily="34" charset="0"/>
                <a:cs typeface="Segoe UI Light" panose="020B0502040204020203" pitchFamily="34" charset="0"/>
              </a:rPr>
              <a:t>và</a:t>
            </a:r>
            <a:r>
              <a:rPr lang="en-US" sz="1600" b="1" dirty="0">
                <a:latin typeface="Segoe UI Light" panose="020B0502040204020203" pitchFamily="34" charset="0"/>
                <a:cs typeface="Segoe UI Light" panose="020B0502040204020203" pitchFamily="34" charset="0"/>
              </a:rPr>
              <a:t> NBFP </a:t>
            </a:r>
            <a:r>
              <a:rPr lang="en-US" sz="1600" b="1" dirty="0" err="1">
                <a:latin typeface="Segoe UI Light" panose="020B0502040204020203" pitchFamily="34" charset="0"/>
                <a:cs typeface="Segoe UI Light" panose="020B0502040204020203" pitchFamily="34" charset="0"/>
              </a:rPr>
              <a:t>cho</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nông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dân</a:t>
            </a:r>
            <a:r>
              <a:rPr lang="en-US" sz="1600" b="1" dirty="0">
                <a:latin typeface="Segoe UI Light" panose="020B0502040204020203" pitchFamily="34" charset="0"/>
                <a:cs typeface="Segoe UI Light" panose="020B0502040204020203" pitchFamily="34" charset="0"/>
              </a:rPr>
              <a:t>  </a:t>
            </a: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Cooperation with PPP member on GAP/NBFP training</a:t>
            </a:r>
          </a:p>
        </p:txBody>
      </p:sp>
      <p:sp>
        <p:nvSpPr>
          <p:cNvPr id="12" name="Title 7">
            <a:extLst>
              <a:ext uri="{FF2B5EF4-FFF2-40B4-BE49-F238E27FC236}">
                <a16:creationId xmlns:a16="http://schemas.microsoft.com/office/drawing/2014/main" id="{C7126769-A725-427D-9343-50A468E75D7F}"/>
              </a:ext>
            </a:extLst>
          </p:cNvPr>
          <p:cNvSpPr txBox="1">
            <a:spLocks/>
          </p:cNvSpPr>
          <p:nvPr/>
        </p:nvSpPr>
        <p:spPr>
          <a:xfrm>
            <a:off x="1428750"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solidFill>
                  <a:schemeClr val="bg1"/>
                </a:solidFill>
                <a:latin typeface="Segoe UI Light" panose="020B0502040204020203" pitchFamily="34" charset="0"/>
                <a:cs typeface="Segoe UI Light" panose="020B0502040204020203" pitchFamily="34" charset="0"/>
              </a:rPr>
              <a:t>3</a:t>
            </a:r>
          </a:p>
        </p:txBody>
      </p:sp>
      <p:pic>
        <p:nvPicPr>
          <p:cNvPr id="15" name="Picture 14">
            <a:extLst>
              <a:ext uri="{FF2B5EF4-FFF2-40B4-BE49-F238E27FC236}">
                <a16:creationId xmlns:a16="http://schemas.microsoft.com/office/drawing/2014/main" id="{86722888-F51E-413A-8F0C-556AB11B0E36}"/>
              </a:ext>
            </a:extLst>
          </p:cNvPr>
          <p:cNvPicPr>
            <a:picLocks noChangeAspect="1"/>
          </p:cNvPicPr>
          <p:nvPr/>
        </p:nvPicPr>
        <p:blipFill>
          <a:blip r:embed="rId7" cstate="hqprint">
            <a:extLst>
              <a:ext uri="{28A0092B-C50C-407E-A947-70E740481C1C}">
                <a14:useLocalDpi xmlns:a14="http://schemas.microsoft.com/office/drawing/2010/main"/>
              </a:ext>
            </a:extLst>
          </a:blip>
          <a:stretch>
            <a:fillRect/>
          </a:stretch>
        </p:blipFill>
        <p:spPr>
          <a:xfrm>
            <a:off x="2190750" y="1026002"/>
            <a:ext cx="3060700" cy="2295525"/>
          </a:xfrm>
          <a:prstGeom prst="rect">
            <a:avLst/>
          </a:prstGeom>
          <a:ln>
            <a:noFill/>
          </a:ln>
          <a:effectLst>
            <a:outerShdw blurRad="292100" dist="139700" dir="2700000" algn="tl" rotWithShape="0">
              <a:srgbClr val="333333">
                <a:alpha val="65000"/>
              </a:srgbClr>
            </a:outerShdw>
          </a:effectLst>
        </p:spPr>
      </p:pic>
      <p:pic>
        <p:nvPicPr>
          <p:cNvPr id="16" name="Picture 15">
            <a:extLst>
              <a:ext uri="{FF2B5EF4-FFF2-40B4-BE49-F238E27FC236}">
                <a16:creationId xmlns:a16="http://schemas.microsoft.com/office/drawing/2014/main" id="{E7DED47F-F2BE-4D6B-846D-DD1AC6831CE1}"/>
              </a:ext>
            </a:extLst>
          </p:cNvPr>
          <p:cNvPicPr>
            <a:picLocks noChangeAspect="1"/>
          </p:cNvPicPr>
          <p:nvPr/>
        </p:nvPicPr>
        <p:blipFill>
          <a:blip r:embed="rId8" cstate="hqprint">
            <a:extLst>
              <a:ext uri="{28A0092B-C50C-407E-A947-70E740481C1C}">
                <a14:useLocalDpi xmlns:a14="http://schemas.microsoft.com/office/drawing/2010/main"/>
              </a:ext>
            </a:extLst>
          </a:blip>
          <a:stretch>
            <a:fillRect/>
          </a:stretch>
        </p:blipFill>
        <p:spPr>
          <a:xfrm>
            <a:off x="5302250" y="3346790"/>
            <a:ext cx="3017672" cy="2263254"/>
          </a:xfrm>
          <a:prstGeom prst="rect">
            <a:avLst/>
          </a:prstGeom>
          <a:ln>
            <a:noFill/>
          </a:ln>
          <a:effectLst>
            <a:outerShdw blurRad="292100" dist="139700" dir="2700000" algn="tl" rotWithShape="0">
              <a:srgbClr val="333333">
                <a:alpha val="65000"/>
              </a:srgbClr>
            </a:outerShdw>
          </a:effectLst>
        </p:spPr>
      </p:pic>
      <p:pic>
        <p:nvPicPr>
          <p:cNvPr id="17" name="Picture 16">
            <a:extLst>
              <a:ext uri="{FF2B5EF4-FFF2-40B4-BE49-F238E27FC236}">
                <a16:creationId xmlns:a16="http://schemas.microsoft.com/office/drawing/2014/main" id="{7ABCF881-8B5A-4FCB-BBA6-5D3DF24D59D1}"/>
              </a:ext>
            </a:extLst>
          </p:cNvPr>
          <p:cNvPicPr>
            <a:picLocks noChangeAspect="1"/>
          </p:cNvPicPr>
          <p:nvPr/>
        </p:nvPicPr>
        <p:blipFill>
          <a:blip r:embed="rId9" cstate="hqprint">
            <a:extLst>
              <a:ext uri="{28A0092B-C50C-407E-A947-70E740481C1C}">
                <a14:useLocalDpi xmlns:a14="http://schemas.microsoft.com/office/drawing/2010/main"/>
              </a:ext>
            </a:extLst>
          </a:blip>
          <a:stretch>
            <a:fillRect/>
          </a:stretch>
        </p:blipFill>
        <p:spPr>
          <a:xfrm>
            <a:off x="2190750" y="3321527"/>
            <a:ext cx="3017672" cy="2263254"/>
          </a:xfrm>
          <a:prstGeom prst="rect">
            <a:avLst/>
          </a:prstGeom>
          <a:ln>
            <a:noFill/>
          </a:ln>
          <a:effectLst>
            <a:outerShdw blurRad="292100" dist="139700" dir="2700000" algn="tl" rotWithShape="0">
              <a:srgbClr val="333333">
                <a:alpha val="65000"/>
              </a:srgbClr>
            </a:outerShdw>
          </a:effectLst>
        </p:spPr>
      </p:pic>
      <p:pic>
        <p:nvPicPr>
          <p:cNvPr id="18" name="Picture 17">
            <a:extLst>
              <a:ext uri="{FF2B5EF4-FFF2-40B4-BE49-F238E27FC236}">
                <a16:creationId xmlns:a16="http://schemas.microsoft.com/office/drawing/2014/main" id="{152740E8-1906-40AF-98AB-957588ADEF64}"/>
              </a:ext>
            </a:extLst>
          </p:cNvPr>
          <p:cNvPicPr>
            <a:picLocks noChangeAspect="1"/>
          </p:cNvPicPr>
          <p:nvPr/>
        </p:nvPicPr>
        <p:blipFill>
          <a:blip r:embed="rId10" cstate="hqprint">
            <a:extLst>
              <a:ext uri="{28A0092B-C50C-407E-A947-70E740481C1C}">
                <a14:useLocalDpi xmlns:a14="http://schemas.microsoft.com/office/drawing/2010/main"/>
              </a:ext>
            </a:extLst>
          </a:blip>
          <a:stretch>
            <a:fillRect/>
          </a:stretch>
        </p:blipFill>
        <p:spPr>
          <a:xfrm>
            <a:off x="51709" y="2413437"/>
            <a:ext cx="2139039" cy="160428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557353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pic>
        <p:nvPicPr>
          <p:cNvPr id="17" name="Picture 16">
            <a:extLst>
              <a:ext uri="{FF2B5EF4-FFF2-40B4-BE49-F238E27FC236}">
                <a16:creationId xmlns:a16="http://schemas.microsoft.com/office/drawing/2014/main" id="{8EF59D4A-AB7B-409C-AC05-BD148D84FE8F}"/>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31528" y="982092"/>
            <a:ext cx="5903392" cy="4427544"/>
          </a:xfrm>
          <a:prstGeom prst="rect">
            <a:avLst/>
          </a:prstGeom>
          <a:ln>
            <a:noFill/>
          </a:ln>
          <a:effectLst>
            <a:outerShdw blurRad="292100" dist="139700" dir="2700000" algn="tl" rotWithShape="0">
              <a:srgbClr val="333333">
                <a:alpha val="65000"/>
              </a:srgbClr>
            </a:outerShdw>
          </a:effectLst>
        </p:spPr>
      </p:pic>
      <p:pic>
        <p:nvPicPr>
          <p:cNvPr id="19" name="Picture 18">
            <a:extLst>
              <a:ext uri="{FF2B5EF4-FFF2-40B4-BE49-F238E27FC236}">
                <a16:creationId xmlns:a16="http://schemas.microsoft.com/office/drawing/2014/main" id="{B04C7261-5102-4A99-8A71-98901CC89AA2}"/>
              </a:ext>
            </a:extLst>
          </p:cNvPr>
          <p:cNvPicPr>
            <a:picLocks noChangeAspect="1"/>
          </p:cNvPicPr>
          <p:nvPr/>
        </p:nvPicPr>
        <p:blipFill>
          <a:blip r:embed="rId5" cstate="hqprint">
            <a:extLst>
              <a:ext uri="{28A0092B-C50C-407E-A947-70E740481C1C}">
                <a14:useLocalDpi xmlns:a14="http://schemas.microsoft.com/office/drawing/2010/main"/>
              </a:ext>
            </a:extLst>
          </a:blip>
          <a:stretch>
            <a:fillRect/>
          </a:stretch>
        </p:blipFill>
        <p:spPr>
          <a:xfrm>
            <a:off x="5934920" y="979345"/>
            <a:ext cx="2778577" cy="2083932"/>
          </a:xfrm>
          <a:prstGeom prst="rect">
            <a:avLst/>
          </a:prstGeom>
          <a:ln>
            <a:noFill/>
          </a:ln>
          <a:effectLst>
            <a:outerShdw blurRad="292100" dist="139700" dir="2700000" algn="tl" rotWithShape="0">
              <a:srgbClr val="333333">
                <a:alpha val="65000"/>
              </a:srgbClr>
            </a:outerShdw>
          </a:effectLst>
        </p:spPr>
      </p:pic>
      <p:sp>
        <p:nvSpPr>
          <p:cNvPr id="8" name="Subtitle 2">
            <a:extLst>
              <a:ext uri="{FF2B5EF4-FFF2-40B4-BE49-F238E27FC236}">
                <a16:creationId xmlns:a16="http://schemas.microsoft.com/office/drawing/2014/main" id="{26DAC793-DF55-4462-9D82-C41EA04F5585}"/>
              </a:ext>
            </a:extLst>
          </p:cNvPr>
          <p:cNvSpPr txBox="1">
            <a:spLocks/>
          </p:cNvSpPr>
          <p:nvPr/>
        </p:nvSpPr>
        <p:spPr>
          <a:xfrm>
            <a:off x="109982" y="5523445"/>
            <a:ext cx="9438831" cy="616049"/>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vi-VN" sz="1600" dirty="0">
                <a:latin typeface="Segoe UI Light" panose="020B0502040204020203" pitchFamily="34" charset="0"/>
                <a:cs typeface="Segoe UI Light" panose="020B0502040204020203" pitchFamily="34" charset="0"/>
              </a:rPr>
              <a:t>Tập huấn ToT về chất lượng &amp; An toan Lao động cho đối tác NCP và PPP tại Gia Lai</a:t>
            </a:r>
            <a:br>
              <a:rPr lang="vi-VN" sz="1600" dirty="0">
                <a:latin typeface="Segoe UI Light" panose="020B0502040204020203" pitchFamily="34" charset="0"/>
                <a:cs typeface="Segoe UI Light" panose="020B0502040204020203" pitchFamily="34" charset="0"/>
              </a:rPr>
            </a:br>
            <a:r>
              <a:rPr lang="vi-VN" sz="1600" dirty="0">
                <a:solidFill>
                  <a:srgbClr val="C00000"/>
                </a:solidFill>
                <a:latin typeface="Segoe UI Light" panose="020B0502040204020203" pitchFamily="34" charset="0"/>
                <a:cs typeface="Segoe UI Light" panose="020B0502040204020203" pitchFamily="34" charset="0"/>
              </a:rPr>
              <a:t>ToT training on Coffee Quality &amp; SHE for NCP’s &amp; PPP Partners in Gia Lai Province (7-9.10.2015)</a:t>
            </a:r>
          </a:p>
        </p:txBody>
      </p:sp>
      <p:sp>
        <p:nvSpPr>
          <p:cNvPr id="9" name="Title 7">
            <a:extLst>
              <a:ext uri="{FF2B5EF4-FFF2-40B4-BE49-F238E27FC236}">
                <a16:creationId xmlns:a16="http://schemas.microsoft.com/office/drawing/2014/main" id="{D0E22895-A12C-454F-AAC7-AC2A6BAF0484}"/>
              </a:ext>
            </a:extLst>
          </p:cNvPr>
          <p:cNvSpPr txBox="1">
            <a:spLocks/>
          </p:cNvSpPr>
          <p:nvPr/>
        </p:nvSpPr>
        <p:spPr>
          <a:xfrm>
            <a:off x="2057400" y="103459"/>
            <a:ext cx="8379047"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Phối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hợp</a:t>
            </a:r>
            <a:r>
              <a:rPr lang="en-US" sz="1600" b="1" dirty="0">
                <a:latin typeface="Segoe UI Light" panose="020B0502040204020203" pitchFamily="34" charset="0"/>
                <a:cs typeface="Segoe UI Light" panose="020B0502040204020203" pitchFamily="34" charset="0"/>
              </a:rPr>
              <a:t> với </a:t>
            </a:r>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đối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tác</a:t>
            </a:r>
            <a:r>
              <a:rPr lang="en-US" sz="1600" b="1" dirty="0">
                <a:latin typeface="Segoe UI Light" panose="020B0502040204020203" pitchFamily="34" charset="0"/>
                <a:cs typeface="Segoe UI Light" panose="020B0502040204020203" pitchFamily="34" charset="0"/>
              </a:rPr>
              <a:t> PPP </a:t>
            </a:r>
            <a:r>
              <a:rPr lang="en-US" sz="1600" b="1" dirty="0" err="1">
                <a:latin typeface="Segoe UI Light" panose="020B0502040204020203" pitchFamily="34" charset="0"/>
                <a:cs typeface="Segoe UI Light" panose="020B0502040204020203" pitchFamily="34" charset="0"/>
              </a:rPr>
              <a:t>tổ</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chức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tập</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huấn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ToT</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cho</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nông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dân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quản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lý</a:t>
            </a:r>
            <a:r>
              <a:rPr lang="en-US" sz="1600" b="1" dirty="0">
                <a:latin typeface="Segoe UI Light" panose="020B0502040204020203" pitchFamily="34" charset="0"/>
                <a:cs typeface="Segoe UI Light" panose="020B0502040204020203" pitchFamily="34" charset="0"/>
              </a:rPr>
              <a:t> v</a:t>
            </a:r>
            <a:r>
              <a:rPr lang="vi-VN" sz="1600" b="1" dirty="0">
                <a:latin typeface="Segoe UI Light" panose="020B0502040204020203" pitchFamily="34" charset="0"/>
                <a:cs typeface="Segoe UI Light" panose="020B0502040204020203" pitchFamily="34" charset="0"/>
              </a:rPr>
              <a:t>ư</a:t>
            </a:r>
            <a:r>
              <a:rPr lang="en-US" sz="1600" b="1" dirty="0" err="1">
                <a:latin typeface="Segoe UI Light" panose="020B0502040204020203" pitchFamily="34" charset="0"/>
                <a:cs typeface="Segoe UI Light" panose="020B0502040204020203" pitchFamily="34" charset="0"/>
              </a:rPr>
              <a:t>ờn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mẫu</a:t>
            </a:r>
            <a:endParaRPr lang="en-US" sz="1600" b="1" dirty="0">
              <a:latin typeface="Segoe UI Light" panose="020B0502040204020203" pitchFamily="34" charset="0"/>
              <a:cs typeface="Segoe UI Light" panose="020B0502040204020203" pitchFamily="34" charset="0"/>
            </a:endParaRP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Cooperation with PPP members to conduct </a:t>
            </a:r>
            <a:r>
              <a:rPr lang="en-US" sz="1600" b="1" dirty="0" err="1">
                <a:solidFill>
                  <a:schemeClr val="accent2">
                    <a:lumMod val="75000"/>
                  </a:schemeClr>
                </a:solidFill>
                <a:latin typeface="Segoe UI Light" panose="020B0502040204020203" pitchFamily="34" charset="0"/>
                <a:cs typeface="Segoe UI Light" panose="020B0502040204020203" pitchFamily="34" charset="0"/>
              </a:rPr>
              <a:t>ToT</a:t>
            </a:r>
            <a:r>
              <a:rPr lang="en-US" sz="1600" b="1" dirty="0">
                <a:solidFill>
                  <a:schemeClr val="accent2">
                    <a:lumMod val="75000"/>
                  </a:schemeClr>
                </a:solidFill>
                <a:latin typeface="Segoe UI Light" panose="020B0502040204020203" pitchFamily="34" charset="0"/>
                <a:cs typeface="Segoe UI Light" panose="020B0502040204020203" pitchFamily="34" charset="0"/>
              </a:rPr>
              <a:t> training for Demo Plots’ lead farmers</a:t>
            </a:r>
          </a:p>
        </p:txBody>
      </p:sp>
      <p:sp>
        <p:nvSpPr>
          <p:cNvPr id="11" name="Title 7">
            <a:extLst>
              <a:ext uri="{FF2B5EF4-FFF2-40B4-BE49-F238E27FC236}">
                <a16:creationId xmlns:a16="http://schemas.microsoft.com/office/drawing/2014/main" id="{6D8972DD-B46C-4DCE-867D-7F5C909856E0}"/>
              </a:ext>
            </a:extLst>
          </p:cNvPr>
          <p:cNvSpPr txBox="1">
            <a:spLocks/>
          </p:cNvSpPr>
          <p:nvPr/>
        </p:nvSpPr>
        <p:spPr>
          <a:xfrm>
            <a:off x="1428750"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solidFill>
                  <a:schemeClr val="bg1"/>
                </a:solidFill>
                <a:latin typeface="Segoe UI Light" panose="020B0502040204020203" pitchFamily="34" charset="0"/>
                <a:cs typeface="Segoe UI Light" panose="020B0502040204020203" pitchFamily="34" charset="0"/>
              </a:rPr>
              <a:t>3</a:t>
            </a:r>
          </a:p>
        </p:txBody>
      </p:sp>
      <p:pic>
        <p:nvPicPr>
          <p:cNvPr id="12" name="Picture 11">
            <a:extLst>
              <a:ext uri="{FF2B5EF4-FFF2-40B4-BE49-F238E27FC236}">
                <a16:creationId xmlns:a16="http://schemas.microsoft.com/office/drawing/2014/main" id="{2728BD9B-8482-47B5-BF93-7E6F409E09E4}"/>
              </a:ext>
            </a:extLst>
          </p:cNvPr>
          <p:cNvPicPr>
            <a:picLocks noChangeAspect="1"/>
          </p:cNvPicPr>
          <p:nvPr/>
        </p:nvPicPr>
        <p:blipFill>
          <a:blip r:embed="rId6" cstate="hqprint">
            <a:extLst>
              <a:ext uri="{28A0092B-C50C-407E-A947-70E740481C1C}">
                <a14:useLocalDpi xmlns:a14="http://schemas.microsoft.com/office/drawing/2010/main"/>
              </a:ext>
            </a:extLst>
          </a:blip>
          <a:stretch>
            <a:fillRect/>
          </a:stretch>
        </p:blipFill>
        <p:spPr>
          <a:xfrm>
            <a:off x="5934919" y="3063277"/>
            <a:ext cx="3128475" cy="2346357"/>
          </a:xfrm>
          <a:prstGeom prst="rect">
            <a:avLst/>
          </a:prstGeom>
          <a:ln>
            <a:noFill/>
          </a:ln>
          <a:effectLst>
            <a:outerShdw blurRad="292100" dist="139700" dir="2700000" algn="tl" rotWithShape="0">
              <a:srgbClr val="333333">
                <a:alpha val="65000"/>
              </a:srgbClr>
            </a:outerShdw>
          </a:effectLst>
        </p:spPr>
      </p:pic>
      <p:pic>
        <p:nvPicPr>
          <p:cNvPr id="15" name="Picture 14">
            <a:extLst>
              <a:ext uri="{FF2B5EF4-FFF2-40B4-BE49-F238E27FC236}">
                <a16:creationId xmlns:a16="http://schemas.microsoft.com/office/drawing/2014/main" id="{2B6B66CF-BEA8-4F37-8692-42814BC0AFFC}"/>
              </a:ext>
            </a:extLst>
          </p:cNvPr>
          <p:cNvPicPr>
            <a:picLocks noChangeAspect="1"/>
          </p:cNvPicPr>
          <p:nvPr/>
        </p:nvPicPr>
        <p:blipFill>
          <a:blip r:embed="rId7" cstate="hqprint">
            <a:extLst>
              <a:ext uri="{28A0092B-C50C-407E-A947-70E740481C1C}">
                <a14:useLocalDpi xmlns:a14="http://schemas.microsoft.com/office/drawing/2010/main"/>
              </a:ext>
            </a:extLst>
          </a:blip>
          <a:stretch>
            <a:fillRect/>
          </a:stretch>
        </p:blipFill>
        <p:spPr>
          <a:xfrm>
            <a:off x="8713496" y="1003326"/>
            <a:ext cx="3105489" cy="2035970"/>
          </a:xfrm>
          <a:prstGeom prst="rect">
            <a:avLst/>
          </a:prstGeom>
          <a:ln>
            <a:noFill/>
          </a:ln>
          <a:effectLst>
            <a:outerShdw blurRad="292100" dist="139700" dir="2700000" algn="tl" rotWithShape="0">
              <a:srgbClr val="333333">
                <a:alpha val="65000"/>
              </a:srgbClr>
            </a:outerShdw>
          </a:effectLst>
        </p:spPr>
      </p:pic>
      <p:pic>
        <p:nvPicPr>
          <p:cNvPr id="16" name="Picture 15">
            <a:extLst>
              <a:ext uri="{FF2B5EF4-FFF2-40B4-BE49-F238E27FC236}">
                <a16:creationId xmlns:a16="http://schemas.microsoft.com/office/drawing/2014/main" id="{2856DA0E-3550-4A85-A0C8-3DDD46776281}"/>
              </a:ext>
            </a:extLst>
          </p:cNvPr>
          <p:cNvPicPr>
            <a:picLocks noChangeAspect="1"/>
          </p:cNvPicPr>
          <p:nvPr/>
        </p:nvPicPr>
        <p:blipFill>
          <a:blip r:embed="rId8" cstate="hqprint">
            <a:extLst>
              <a:ext uri="{28A0092B-C50C-407E-A947-70E740481C1C}">
                <a14:useLocalDpi xmlns:a14="http://schemas.microsoft.com/office/drawing/2010/main"/>
              </a:ext>
            </a:extLst>
          </a:blip>
          <a:stretch>
            <a:fillRect/>
          </a:stretch>
        </p:blipFill>
        <p:spPr>
          <a:xfrm>
            <a:off x="8751998" y="3080517"/>
            <a:ext cx="3105490" cy="232911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382983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grpSp>
        <p:nvGrpSpPr>
          <p:cNvPr id="10265" name="Group 10264">
            <a:extLst>
              <a:ext uri="{FF2B5EF4-FFF2-40B4-BE49-F238E27FC236}">
                <a16:creationId xmlns:a16="http://schemas.microsoft.com/office/drawing/2014/main" id="{53620391-EC6E-4C08-B458-54DE606A49BE}"/>
              </a:ext>
            </a:extLst>
          </p:cNvPr>
          <p:cNvGrpSpPr/>
          <p:nvPr/>
        </p:nvGrpSpPr>
        <p:grpSpPr>
          <a:xfrm>
            <a:off x="341801" y="855662"/>
            <a:ext cx="11853598" cy="5270485"/>
            <a:chOff x="341801" y="855662"/>
            <a:chExt cx="11853598" cy="5270485"/>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pic>
          <p:nvPicPr>
            <p:cNvPr id="28" name="Picture 27">
              <a:extLst>
                <a:ext uri="{FF2B5EF4-FFF2-40B4-BE49-F238E27FC236}">
                  <a16:creationId xmlns:a16="http://schemas.microsoft.com/office/drawing/2014/main" id="{C6C18D5E-C110-4C5F-BCBA-6111E5758C26}"/>
                </a:ext>
              </a:extLst>
            </p:cNvPr>
            <p:cNvPicPr>
              <a:picLocks noChangeAspect="1"/>
            </p:cNvPicPr>
            <p:nvPr/>
          </p:nvPicPr>
          <p:blipFill>
            <a:blip r:embed="rId4"/>
            <a:stretch>
              <a:fillRect/>
            </a:stretch>
          </p:blipFill>
          <p:spPr>
            <a:xfrm>
              <a:off x="341801" y="975398"/>
              <a:ext cx="10533379" cy="4778086"/>
            </a:xfrm>
            <a:prstGeom prst="rect">
              <a:avLst/>
            </a:prstGeom>
          </p:spPr>
        </p:pic>
        <p:pic>
          <p:nvPicPr>
            <p:cNvPr id="40" name="Picture 39">
              <a:extLst>
                <a:ext uri="{FF2B5EF4-FFF2-40B4-BE49-F238E27FC236}">
                  <a16:creationId xmlns:a16="http://schemas.microsoft.com/office/drawing/2014/main" id="{4C884129-FC56-4D97-A895-A2A255D4EE54}"/>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64175" y="978832"/>
              <a:ext cx="787471" cy="934767"/>
            </a:xfrm>
            <a:prstGeom prst="rect">
              <a:avLst/>
            </a:prstGeom>
            <a:ln>
              <a:noFill/>
            </a:ln>
            <a:effectLst>
              <a:outerShdw blurRad="292100" dist="139700" dir="2700000" algn="tl" rotWithShape="0">
                <a:srgbClr val="333333">
                  <a:alpha val="65000"/>
                </a:srgbClr>
              </a:outerShdw>
            </a:effectLst>
          </p:spPr>
        </p:pic>
        <p:sp>
          <p:nvSpPr>
            <p:cNvPr id="41" name="Subtitle 2">
              <a:extLst>
                <a:ext uri="{FF2B5EF4-FFF2-40B4-BE49-F238E27FC236}">
                  <a16:creationId xmlns:a16="http://schemas.microsoft.com/office/drawing/2014/main" id="{38812EAA-663A-4712-B528-80E1E1F62AA3}"/>
                </a:ext>
              </a:extLst>
            </p:cNvPr>
            <p:cNvSpPr txBox="1">
              <a:spLocks/>
            </p:cNvSpPr>
            <p:nvPr/>
          </p:nvSpPr>
          <p:spPr>
            <a:xfrm>
              <a:off x="1174020" y="1029769"/>
              <a:ext cx="3129763" cy="883830"/>
            </a:xfrm>
            <a:prstGeom prst="rect">
              <a:avLst/>
            </a:prstGeom>
          </p:spPr>
          <p:txBody>
            <a:bodyPr vert="horz" lIns="91440" tIns="45720" rIns="91440" bIns="45720" rtlCol="0">
              <a:normAutofit fontScale="92500" lnSpcReduction="1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600" b="1" dirty="0" err="1">
                  <a:solidFill>
                    <a:srgbClr val="FF0000"/>
                  </a:solidFill>
                  <a:latin typeface="Segoe UI Light" panose="020B0502040204020203" pitchFamily="34" charset="0"/>
                  <a:cs typeface="Segoe UI Light" panose="020B0502040204020203" pitchFamily="34" charset="0"/>
                </a:rPr>
                <a:t>Nông</a:t>
              </a:r>
              <a:r>
                <a:rPr lang="en-US" sz="1600" b="1" dirty="0">
                  <a:solidFill>
                    <a:srgbClr val="FF0000"/>
                  </a:solidFill>
                  <a:latin typeface="Segoe UI Light" panose="020B0502040204020203" pitchFamily="34" charset="0"/>
                  <a:cs typeface="Segoe UI Light" panose="020B0502040204020203" pitchFamily="34" charset="0"/>
                </a:rPr>
                <a:t> </a:t>
              </a:r>
              <a:r>
                <a:rPr lang="en-US" sz="1600" b="1" dirty="0" err="1">
                  <a:solidFill>
                    <a:srgbClr val="FF0000"/>
                  </a:solidFill>
                  <a:latin typeface="Segoe UI Light" panose="020B0502040204020203" pitchFamily="34" charset="0"/>
                  <a:cs typeface="Segoe UI Light" panose="020B0502040204020203" pitchFamily="34" charset="0"/>
                </a:rPr>
                <a:t>dân</a:t>
              </a:r>
              <a:r>
                <a:rPr lang="en-US" sz="1600" b="1" dirty="0">
                  <a:solidFill>
                    <a:srgbClr val="FF0000"/>
                  </a:solidFill>
                  <a:latin typeface="Segoe UI Light" panose="020B0502040204020203" pitchFamily="34" charset="0"/>
                  <a:cs typeface="Segoe UI Light" panose="020B0502040204020203" pitchFamily="34" charset="0"/>
                </a:rPr>
                <a:t> </a:t>
              </a:r>
              <a:r>
                <a:rPr lang="en-US" sz="1600" b="1" dirty="0" err="1">
                  <a:solidFill>
                    <a:srgbClr val="FF0000"/>
                  </a:solidFill>
                  <a:latin typeface="Segoe UI Light" panose="020B0502040204020203" pitchFamily="34" charset="0"/>
                  <a:cs typeface="Segoe UI Light" panose="020B0502040204020203" pitchFamily="34" charset="0"/>
                </a:rPr>
                <a:t>tập</a:t>
              </a:r>
              <a:r>
                <a:rPr lang="en-US" sz="1600" b="1" dirty="0">
                  <a:solidFill>
                    <a:srgbClr val="FF0000"/>
                  </a:solidFill>
                  <a:latin typeface="Segoe UI Light" panose="020B0502040204020203" pitchFamily="34" charset="0"/>
                  <a:cs typeface="Segoe UI Light" panose="020B0502040204020203" pitchFamily="34" charset="0"/>
                </a:rPr>
                <a:t> </a:t>
              </a:r>
              <a:r>
                <a:rPr lang="en-US" sz="1600" b="1" dirty="0" err="1">
                  <a:solidFill>
                    <a:srgbClr val="FF0000"/>
                  </a:solidFill>
                  <a:latin typeface="Segoe UI Light" panose="020B0502040204020203" pitchFamily="34" charset="0"/>
                  <a:cs typeface="Segoe UI Light" panose="020B0502040204020203" pitchFamily="34" charset="0"/>
                </a:rPr>
                <a:t>huấn</a:t>
              </a:r>
              <a:r>
                <a:rPr lang="en-US" sz="1600" b="1" dirty="0">
                  <a:solidFill>
                    <a:srgbClr val="FF0000"/>
                  </a:solidFill>
                  <a:latin typeface="Segoe UI Light" panose="020B0502040204020203" pitchFamily="34" charset="0"/>
                  <a:cs typeface="Segoe UI Light" panose="020B0502040204020203" pitchFamily="34" charset="0"/>
                </a:rPr>
                <a:t> NBFP</a:t>
              </a:r>
            </a:p>
            <a:p>
              <a:pPr algn="l"/>
              <a:r>
                <a:rPr lang="en-US" sz="1600" dirty="0">
                  <a:solidFill>
                    <a:srgbClr val="FF0000"/>
                  </a:solidFill>
                  <a:latin typeface="Segoe UI Light" panose="020B0502040204020203" pitchFamily="34" charset="0"/>
                  <a:cs typeface="Segoe UI Light" panose="020B0502040204020203" pitchFamily="34" charset="0"/>
                </a:rPr>
                <a:t>Farmers trained on NBFP</a:t>
              </a:r>
            </a:p>
            <a:p>
              <a:pPr algn="l"/>
              <a:r>
                <a:rPr lang="en-US" sz="1600" dirty="0">
                  <a:solidFill>
                    <a:srgbClr val="FF0000"/>
                  </a:solidFill>
                  <a:latin typeface="Segoe UI Light" panose="020B0502040204020203" pitchFamily="34" charset="0"/>
                  <a:cs typeface="Segoe UI Light" panose="020B0502040204020203" pitchFamily="34" charset="0"/>
                </a:rPr>
                <a:t>(Nescafe Better Farming Practices)</a:t>
              </a:r>
            </a:p>
          </p:txBody>
        </p:sp>
        <p:sp>
          <p:nvSpPr>
            <p:cNvPr id="45" name="Title 7">
              <a:extLst>
                <a:ext uri="{FF2B5EF4-FFF2-40B4-BE49-F238E27FC236}">
                  <a16:creationId xmlns:a16="http://schemas.microsoft.com/office/drawing/2014/main" id="{CD9B680B-DDA0-4B16-A260-5C1DB57C3B84}"/>
                </a:ext>
              </a:extLst>
            </p:cNvPr>
            <p:cNvSpPr txBox="1">
              <a:spLocks/>
            </p:cNvSpPr>
            <p:nvPr/>
          </p:nvSpPr>
          <p:spPr>
            <a:xfrm>
              <a:off x="2430969" y="3509560"/>
              <a:ext cx="731520" cy="35984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rgbClr val="FF0000"/>
                  </a:solidFill>
                  <a:latin typeface="AR DELANEY" panose="02000000000000000000" pitchFamily="2" charset="0"/>
                  <a:cs typeface="Arial" panose="020B0604020202020204" pitchFamily="34" charset="0"/>
                </a:rPr>
                <a:t>2012</a:t>
              </a:r>
              <a:endParaRPr lang="en-US" sz="2400" b="1" dirty="0">
                <a:solidFill>
                  <a:srgbClr val="FF0000"/>
                </a:solidFill>
                <a:latin typeface="AR DELANEY" panose="02000000000000000000" pitchFamily="2" charset="0"/>
                <a:cs typeface="Arial" panose="020B0604020202020204" pitchFamily="34" charset="0"/>
              </a:endParaRPr>
            </a:p>
          </p:txBody>
        </p:sp>
        <p:sp>
          <p:nvSpPr>
            <p:cNvPr id="46" name="Title 7">
              <a:extLst>
                <a:ext uri="{FF2B5EF4-FFF2-40B4-BE49-F238E27FC236}">
                  <a16:creationId xmlns:a16="http://schemas.microsoft.com/office/drawing/2014/main" id="{CB881672-1873-4BC3-8A92-F43A31CAB2AE}"/>
                </a:ext>
              </a:extLst>
            </p:cNvPr>
            <p:cNvSpPr txBox="1">
              <a:spLocks/>
            </p:cNvSpPr>
            <p:nvPr/>
          </p:nvSpPr>
          <p:spPr>
            <a:xfrm>
              <a:off x="3799055" y="3121512"/>
              <a:ext cx="731520" cy="35984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rgbClr val="FF0000"/>
                  </a:solidFill>
                  <a:latin typeface="AR DELANEY" panose="02000000000000000000" pitchFamily="2" charset="0"/>
                  <a:cs typeface="Arial" panose="020B0604020202020204" pitchFamily="34" charset="0"/>
                </a:rPr>
                <a:t>2013</a:t>
              </a:r>
              <a:endParaRPr lang="en-US" sz="2400" b="1" dirty="0">
                <a:solidFill>
                  <a:srgbClr val="FF0000"/>
                </a:solidFill>
                <a:latin typeface="AR DELANEY" panose="02000000000000000000" pitchFamily="2" charset="0"/>
                <a:cs typeface="Arial" panose="020B0604020202020204" pitchFamily="34" charset="0"/>
              </a:endParaRPr>
            </a:p>
          </p:txBody>
        </p:sp>
        <p:sp>
          <p:nvSpPr>
            <p:cNvPr id="47" name="Title 7">
              <a:extLst>
                <a:ext uri="{FF2B5EF4-FFF2-40B4-BE49-F238E27FC236}">
                  <a16:creationId xmlns:a16="http://schemas.microsoft.com/office/drawing/2014/main" id="{971948EB-6756-48E1-8AEC-CC39B0FAA378}"/>
                </a:ext>
              </a:extLst>
            </p:cNvPr>
            <p:cNvSpPr txBox="1">
              <a:spLocks/>
            </p:cNvSpPr>
            <p:nvPr/>
          </p:nvSpPr>
          <p:spPr>
            <a:xfrm>
              <a:off x="5566800" y="3110602"/>
              <a:ext cx="731520" cy="35984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rgbClr val="FF0000"/>
                  </a:solidFill>
                  <a:latin typeface="AR DELANEY" panose="02000000000000000000" pitchFamily="2" charset="0"/>
                  <a:cs typeface="Arial" panose="020B0604020202020204" pitchFamily="34" charset="0"/>
                </a:rPr>
                <a:t>2014</a:t>
              </a:r>
              <a:endParaRPr lang="en-US" sz="2400" b="1" dirty="0">
                <a:solidFill>
                  <a:srgbClr val="FF0000"/>
                </a:solidFill>
                <a:latin typeface="AR DELANEY" panose="02000000000000000000" pitchFamily="2" charset="0"/>
                <a:cs typeface="Arial" panose="020B0604020202020204" pitchFamily="34" charset="0"/>
              </a:endParaRPr>
            </a:p>
          </p:txBody>
        </p:sp>
        <p:sp>
          <p:nvSpPr>
            <p:cNvPr id="48" name="Title 7">
              <a:extLst>
                <a:ext uri="{FF2B5EF4-FFF2-40B4-BE49-F238E27FC236}">
                  <a16:creationId xmlns:a16="http://schemas.microsoft.com/office/drawing/2014/main" id="{3DC62796-7207-4F71-B5D8-9F2CAECD4FDB}"/>
                </a:ext>
              </a:extLst>
            </p:cNvPr>
            <p:cNvSpPr txBox="1">
              <a:spLocks/>
            </p:cNvSpPr>
            <p:nvPr/>
          </p:nvSpPr>
          <p:spPr>
            <a:xfrm>
              <a:off x="6788076" y="2961132"/>
              <a:ext cx="731520" cy="35984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rgbClr val="FF0000"/>
                  </a:solidFill>
                  <a:latin typeface="AR DELANEY" panose="02000000000000000000" pitchFamily="2" charset="0"/>
                  <a:cs typeface="Arial" panose="020B0604020202020204" pitchFamily="34" charset="0"/>
                </a:rPr>
                <a:t>2015</a:t>
              </a:r>
              <a:endParaRPr lang="en-US" sz="2400" b="1" dirty="0">
                <a:solidFill>
                  <a:srgbClr val="FF0000"/>
                </a:solidFill>
                <a:latin typeface="AR DELANEY" panose="02000000000000000000" pitchFamily="2" charset="0"/>
                <a:cs typeface="Arial" panose="020B0604020202020204" pitchFamily="34" charset="0"/>
              </a:endParaRPr>
            </a:p>
          </p:txBody>
        </p:sp>
        <p:sp>
          <p:nvSpPr>
            <p:cNvPr id="49" name="Title 7">
              <a:extLst>
                <a:ext uri="{FF2B5EF4-FFF2-40B4-BE49-F238E27FC236}">
                  <a16:creationId xmlns:a16="http://schemas.microsoft.com/office/drawing/2014/main" id="{025CE451-4DE5-4315-9AE4-B66EF7D3481F}"/>
                </a:ext>
              </a:extLst>
            </p:cNvPr>
            <p:cNvSpPr txBox="1">
              <a:spLocks/>
            </p:cNvSpPr>
            <p:nvPr/>
          </p:nvSpPr>
          <p:spPr>
            <a:xfrm>
              <a:off x="8195997" y="2430725"/>
              <a:ext cx="731520" cy="35984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rgbClr val="FF0000"/>
                  </a:solidFill>
                  <a:latin typeface="AR DELANEY" panose="02000000000000000000" pitchFamily="2" charset="0"/>
                  <a:cs typeface="Arial" panose="020B0604020202020204" pitchFamily="34" charset="0"/>
                </a:rPr>
                <a:t>2016</a:t>
              </a:r>
              <a:endParaRPr lang="en-US" sz="2400" b="1" dirty="0">
                <a:solidFill>
                  <a:srgbClr val="FF0000"/>
                </a:solidFill>
                <a:latin typeface="AR DELANEY" panose="02000000000000000000" pitchFamily="2" charset="0"/>
                <a:cs typeface="Arial" panose="020B0604020202020204" pitchFamily="34" charset="0"/>
              </a:endParaRPr>
            </a:p>
          </p:txBody>
        </p:sp>
        <p:sp>
          <p:nvSpPr>
            <p:cNvPr id="50" name="Title 7">
              <a:extLst>
                <a:ext uri="{FF2B5EF4-FFF2-40B4-BE49-F238E27FC236}">
                  <a16:creationId xmlns:a16="http://schemas.microsoft.com/office/drawing/2014/main" id="{A0B8DBD1-F1B9-4000-AAAD-05D4C428D563}"/>
                </a:ext>
              </a:extLst>
            </p:cNvPr>
            <p:cNvSpPr txBox="1">
              <a:spLocks/>
            </p:cNvSpPr>
            <p:nvPr/>
          </p:nvSpPr>
          <p:spPr>
            <a:xfrm>
              <a:off x="9517297" y="2430725"/>
              <a:ext cx="731520" cy="35984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rgbClr val="FF0000"/>
                  </a:solidFill>
                  <a:latin typeface="AR DELANEY" panose="02000000000000000000" pitchFamily="2" charset="0"/>
                  <a:cs typeface="Arial" panose="020B0604020202020204" pitchFamily="34" charset="0"/>
                </a:rPr>
                <a:t>2017</a:t>
              </a:r>
              <a:endParaRPr lang="en-US" sz="2400" b="1" dirty="0">
                <a:solidFill>
                  <a:srgbClr val="FF0000"/>
                </a:solidFill>
                <a:latin typeface="AR DELANEY" panose="02000000000000000000" pitchFamily="2" charset="0"/>
                <a:cs typeface="Arial" panose="020B0604020202020204" pitchFamily="34" charset="0"/>
              </a:endParaRPr>
            </a:p>
          </p:txBody>
        </p:sp>
        <p:sp>
          <p:nvSpPr>
            <p:cNvPr id="52" name="Title 7">
              <a:extLst>
                <a:ext uri="{FF2B5EF4-FFF2-40B4-BE49-F238E27FC236}">
                  <a16:creationId xmlns:a16="http://schemas.microsoft.com/office/drawing/2014/main" id="{44BFF9BA-17E0-45CB-9583-6DC51C72783D}"/>
                </a:ext>
              </a:extLst>
            </p:cNvPr>
            <p:cNvSpPr txBox="1">
              <a:spLocks/>
            </p:cNvSpPr>
            <p:nvPr/>
          </p:nvSpPr>
          <p:spPr>
            <a:xfrm>
              <a:off x="2060816" y="2870107"/>
              <a:ext cx="731520" cy="359841"/>
            </a:xfrm>
            <a:prstGeom prst="rect">
              <a:avLst/>
            </a:prstGeom>
            <a:noFill/>
          </p:spPr>
          <p:txBody>
            <a:bodyPr vert="horz" lIns="91440" tIns="45720" rIns="91440" bIns="45720" rtlCol="0" anchor="b">
              <a:normAutofit fontScale="92500"/>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chemeClr val="bg1"/>
                  </a:solidFill>
                  <a:latin typeface="AR DELANEY" panose="02000000000000000000" pitchFamily="2" charset="0"/>
                  <a:cs typeface="Arial" panose="020B0604020202020204" pitchFamily="34" charset="0"/>
                </a:rPr>
                <a:t>19.6K</a:t>
              </a:r>
              <a:endParaRPr lang="en-US" sz="2400" b="1" dirty="0">
                <a:solidFill>
                  <a:schemeClr val="bg1"/>
                </a:solidFill>
                <a:latin typeface="AR DELANEY" panose="02000000000000000000" pitchFamily="2" charset="0"/>
                <a:cs typeface="Arial" panose="020B0604020202020204" pitchFamily="34" charset="0"/>
              </a:endParaRPr>
            </a:p>
          </p:txBody>
        </p:sp>
        <p:sp>
          <p:nvSpPr>
            <p:cNvPr id="53" name="Title 7">
              <a:extLst>
                <a:ext uri="{FF2B5EF4-FFF2-40B4-BE49-F238E27FC236}">
                  <a16:creationId xmlns:a16="http://schemas.microsoft.com/office/drawing/2014/main" id="{3D4B398F-ED31-43A1-B229-FEA0AF8F5AC4}"/>
                </a:ext>
              </a:extLst>
            </p:cNvPr>
            <p:cNvSpPr txBox="1">
              <a:spLocks/>
            </p:cNvSpPr>
            <p:nvPr/>
          </p:nvSpPr>
          <p:spPr>
            <a:xfrm>
              <a:off x="3433295" y="2482059"/>
              <a:ext cx="731520" cy="35984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chemeClr val="bg1"/>
                  </a:solidFill>
                  <a:latin typeface="AR DELANEY" panose="02000000000000000000" pitchFamily="2" charset="0"/>
                  <a:cs typeface="Arial" panose="020B0604020202020204" pitchFamily="34" charset="0"/>
                </a:rPr>
                <a:t>17.8K</a:t>
              </a:r>
              <a:endParaRPr lang="en-US" sz="2400" b="1" dirty="0">
                <a:solidFill>
                  <a:schemeClr val="bg1"/>
                </a:solidFill>
                <a:latin typeface="AR DELANEY" panose="02000000000000000000" pitchFamily="2" charset="0"/>
                <a:cs typeface="Arial" panose="020B0604020202020204" pitchFamily="34" charset="0"/>
              </a:endParaRPr>
            </a:p>
          </p:txBody>
        </p:sp>
        <p:sp>
          <p:nvSpPr>
            <p:cNvPr id="54" name="Title 7">
              <a:extLst>
                <a:ext uri="{FF2B5EF4-FFF2-40B4-BE49-F238E27FC236}">
                  <a16:creationId xmlns:a16="http://schemas.microsoft.com/office/drawing/2014/main" id="{7C7A2170-2F3F-4C94-8A2A-05AB32FEE3F8}"/>
                </a:ext>
              </a:extLst>
            </p:cNvPr>
            <p:cNvSpPr txBox="1">
              <a:spLocks/>
            </p:cNvSpPr>
            <p:nvPr/>
          </p:nvSpPr>
          <p:spPr>
            <a:xfrm>
              <a:off x="5194788" y="2508947"/>
              <a:ext cx="731520" cy="359841"/>
            </a:xfrm>
            <a:prstGeom prst="rect">
              <a:avLst/>
            </a:prstGeom>
            <a:noFill/>
          </p:spPr>
          <p:txBody>
            <a:bodyPr vert="horz" lIns="91440" tIns="45720" rIns="91440" bIns="45720" rtlCol="0" anchor="b">
              <a:normAutofit fontScale="92500"/>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chemeClr val="bg1"/>
                  </a:solidFill>
                  <a:latin typeface="AR DELANEY" panose="02000000000000000000" pitchFamily="2" charset="0"/>
                  <a:cs typeface="Arial" panose="020B0604020202020204" pitchFamily="34" charset="0"/>
                </a:rPr>
                <a:t>32.7K</a:t>
              </a:r>
              <a:endParaRPr lang="en-US" sz="2400" b="1" dirty="0">
                <a:solidFill>
                  <a:schemeClr val="bg1"/>
                </a:solidFill>
                <a:latin typeface="AR DELANEY" panose="02000000000000000000" pitchFamily="2" charset="0"/>
                <a:cs typeface="Arial" panose="020B0604020202020204" pitchFamily="34" charset="0"/>
              </a:endParaRPr>
            </a:p>
          </p:txBody>
        </p:sp>
        <p:sp>
          <p:nvSpPr>
            <p:cNvPr id="55" name="Title 7">
              <a:extLst>
                <a:ext uri="{FF2B5EF4-FFF2-40B4-BE49-F238E27FC236}">
                  <a16:creationId xmlns:a16="http://schemas.microsoft.com/office/drawing/2014/main" id="{9B639794-403E-4B63-A05A-37585A335F0F}"/>
                </a:ext>
              </a:extLst>
            </p:cNvPr>
            <p:cNvSpPr txBox="1">
              <a:spLocks/>
            </p:cNvSpPr>
            <p:nvPr/>
          </p:nvSpPr>
          <p:spPr>
            <a:xfrm>
              <a:off x="6372891" y="2356520"/>
              <a:ext cx="731520" cy="359841"/>
            </a:xfrm>
            <a:prstGeom prst="rect">
              <a:avLst/>
            </a:prstGeom>
            <a:noFill/>
          </p:spPr>
          <p:txBody>
            <a:bodyPr vert="horz" lIns="91440" tIns="45720" rIns="91440" bIns="45720" rtlCol="0" anchor="b">
              <a:normAutofit fontScale="92500"/>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chemeClr val="bg1"/>
                  </a:solidFill>
                  <a:latin typeface="AR DELANEY" panose="02000000000000000000" pitchFamily="2" charset="0"/>
                  <a:cs typeface="Arial" panose="020B0604020202020204" pitchFamily="34" charset="0"/>
                </a:rPr>
                <a:t>32.5K</a:t>
              </a:r>
              <a:endParaRPr lang="en-US" sz="2400" b="1" dirty="0">
                <a:solidFill>
                  <a:schemeClr val="bg1"/>
                </a:solidFill>
                <a:latin typeface="AR DELANEY" panose="02000000000000000000" pitchFamily="2" charset="0"/>
                <a:cs typeface="Arial" panose="020B0604020202020204" pitchFamily="34" charset="0"/>
              </a:endParaRPr>
            </a:p>
          </p:txBody>
        </p:sp>
        <p:sp>
          <p:nvSpPr>
            <p:cNvPr id="56" name="Title 7">
              <a:extLst>
                <a:ext uri="{FF2B5EF4-FFF2-40B4-BE49-F238E27FC236}">
                  <a16:creationId xmlns:a16="http://schemas.microsoft.com/office/drawing/2014/main" id="{FD61182B-C495-4485-85DB-2C06CC7E4181}"/>
                </a:ext>
              </a:extLst>
            </p:cNvPr>
            <p:cNvSpPr txBox="1">
              <a:spLocks/>
            </p:cNvSpPr>
            <p:nvPr/>
          </p:nvSpPr>
          <p:spPr>
            <a:xfrm>
              <a:off x="7745506" y="1779984"/>
              <a:ext cx="816251" cy="414576"/>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chemeClr val="bg1"/>
                  </a:solidFill>
                  <a:latin typeface="AR DELANEY" panose="02000000000000000000" pitchFamily="2" charset="0"/>
                  <a:cs typeface="Arial" panose="020B0604020202020204" pitchFamily="34" charset="0"/>
                </a:rPr>
                <a:t>38.8K</a:t>
              </a:r>
              <a:endParaRPr lang="en-US" sz="2400" b="1" dirty="0">
                <a:solidFill>
                  <a:schemeClr val="bg1"/>
                </a:solidFill>
                <a:latin typeface="AR DELANEY" panose="02000000000000000000" pitchFamily="2" charset="0"/>
                <a:cs typeface="Arial" panose="020B0604020202020204" pitchFamily="34" charset="0"/>
              </a:endParaRPr>
            </a:p>
          </p:txBody>
        </p:sp>
        <p:sp>
          <p:nvSpPr>
            <p:cNvPr id="57" name="Title 7">
              <a:extLst>
                <a:ext uri="{FF2B5EF4-FFF2-40B4-BE49-F238E27FC236}">
                  <a16:creationId xmlns:a16="http://schemas.microsoft.com/office/drawing/2014/main" id="{E63A9CAD-05D7-454C-97F1-61834F58492C}"/>
                </a:ext>
              </a:extLst>
            </p:cNvPr>
            <p:cNvSpPr txBox="1">
              <a:spLocks/>
            </p:cNvSpPr>
            <p:nvPr/>
          </p:nvSpPr>
          <p:spPr>
            <a:xfrm>
              <a:off x="9109171" y="1798374"/>
              <a:ext cx="816251" cy="414576"/>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chemeClr val="bg1"/>
                  </a:solidFill>
                  <a:latin typeface="AR DELANEY" panose="02000000000000000000" pitchFamily="2" charset="0"/>
                  <a:cs typeface="Arial" panose="020B0604020202020204" pitchFamily="34" charset="0"/>
                </a:rPr>
                <a:t>37.6K</a:t>
              </a:r>
              <a:endParaRPr lang="en-US" sz="2400" b="1" dirty="0">
                <a:solidFill>
                  <a:schemeClr val="bg1"/>
                </a:solidFill>
                <a:latin typeface="AR DELANEY" panose="02000000000000000000" pitchFamily="2" charset="0"/>
                <a:cs typeface="Arial" panose="020B0604020202020204" pitchFamily="34" charset="0"/>
              </a:endParaRPr>
            </a:p>
          </p:txBody>
        </p:sp>
        <p:sp>
          <p:nvSpPr>
            <p:cNvPr id="21" name="Rectangle 20">
              <a:extLst>
                <a:ext uri="{FF2B5EF4-FFF2-40B4-BE49-F238E27FC236}">
                  <a16:creationId xmlns:a16="http://schemas.microsoft.com/office/drawing/2014/main" id="{00B973FC-1737-4678-8855-1E5C7558E0FB}"/>
                </a:ext>
              </a:extLst>
            </p:cNvPr>
            <p:cNvSpPr/>
            <p:nvPr/>
          </p:nvSpPr>
          <p:spPr>
            <a:xfrm>
              <a:off x="1923709" y="2280476"/>
              <a:ext cx="123713" cy="13074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cxnSp>
          <p:nvCxnSpPr>
            <p:cNvPr id="61" name="Straight Connector 60">
              <a:extLst>
                <a:ext uri="{FF2B5EF4-FFF2-40B4-BE49-F238E27FC236}">
                  <a16:creationId xmlns:a16="http://schemas.microsoft.com/office/drawing/2014/main" id="{F5056424-90FA-49DD-BB4B-DAE858CCA65F}"/>
                </a:ext>
              </a:extLst>
            </p:cNvPr>
            <p:cNvCxnSpPr>
              <a:cxnSpLocks/>
              <a:stCxn id="21" idx="3"/>
            </p:cNvCxnSpPr>
            <p:nvPr/>
          </p:nvCxnSpPr>
          <p:spPr>
            <a:xfrm flipV="1">
              <a:off x="2047422" y="2291147"/>
              <a:ext cx="1414766" cy="54702"/>
            </a:xfrm>
            <a:prstGeom prst="line">
              <a:avLst/>
            </a:prstGeom>
            <a:ln w="28575"/>
          </p:spPr>
          <p:style>
            <a:lnRef idx="3">
              <a:schemeClr val="accent2"/>
            </a:lnRef>
            <a:fillRef idx="0">
              <a:schemeClr val="accent2"/>
            </a:fillRef>
            <a:effectRef idx="2">
              <a:schemeClr val="accent2"/>
            </a:effectRef>
            <a:fontRef idx="minor">
              <a:schemeClr val="tx1"/>
            </a:fontRef>
          </p:style>
        </p:cxnSp>
        <p:grpSp>
          <p:nvGrpSpPr>
            <p:cNvPr id="10241" name="Group 10240">
              <a:extLst>
                <a:ext uri="{FF2B5EF4-FFF2-40B4-BE49-F238E27FC236}">
                  <a16:creationId xmlns:a16="http://schemas.microsoft.com/office/drawing/2014/main" id="{D63B343A-4D7A-45A4-B12E-FD85BFD2159B}"/>
                </a:ext>
              </a:extLst>
            </p:cNvPr>
            <p:cNvGrpSpPr/>
            <p:nvPr/>
          </p:nvGrpSpPr>
          <p:grpSpPr>
            <a:xfrm>
              <a:off x="511911" y="2786533"/>
              <a:ext cx="1158593" cy="1774435"/>
              <a:chOff x="511911" y="2786533"/>
              <a:chExt cx="1158593" cy="1774435"/>
            </a:xfrm>
          </p:grpSpPr>
          <p:pic>
            <p:nvPicPr>
              <p:cNvPr id="63" name="Picture 62">
                <a:extLst>
                  <a:ext uri="{FF2B5EF4-FFF2-40B4-BE49-F238E27FC236}">
                    <a16:creationId xmlns:a16="http://schemas.microsoft.com/office/drawing/2014/main" id="{85D2B141-ACC5-4024-B90C-003BF1940E4B}"/>
                  </a:ext>
                </a:extLst>
              </p:cNvPr>
              <p:cNvPicPr>
                <a:picLocks noChangeAspect="1"/>
              </p:cNvPicPr>
              <p:nvPr/>
            </p:nvPicPr>
            <p:blipFill>
              <a:blip r:embed="rId6"/>
              <a:stretch>
                <a:fillRect/>
              </a:stretch>
            </p:blipFill>
            <p:spPr>
              <a:xfrm>
                <a:off x="576321" y="3503685"/>
                <a:ext cx="1052520" cy="1057283"/>
              </a:xfrm>
              <a:prstGeom prst="rect">
                <a:avLst/>
              </a:prstGeom>
            </p:spPr>
          </p:pic>
          <p:pic>
            <p:nvPicPr>
              <p:cNvPr id="10240" name="Picture 10239">
                <a:extLst>
                  <a:ext uri="{FF2B5EF4-FFF2-40B4-BE49-F238E27FC236}">
                    <a16:creationId xmlns:a16="http://schemas.microsoft.com/office/drawing/2014/main" id="{29D8A84A-2462-4CF1-82EF-CCB5572CCA98}"/>
                  </a:ext>
                </a:extLst>
              </p:cNvPr>
              <p:cNvPicPr>
                <a:picLocks noChangeAspect="1"/>
              </p:cNvPicPr>
              <p:nvPr/>
            </p:nvPicPr>
            <p:blipFill>
              <a:blip r:embed="rId7"/>
              <a:stretch>
                <a:fillRect/>
              </a:stretch>
            </p:blipFill>
            <p:spPr>
              <a:xfrm>
                <a:off x="511911" y="2786533"/>
                <a:ext cx="1158593" cy="733430"/>
              </a:xfrm>
              <a:prstGeom prst="rect">
                <a:avLst/>
              </a:prstGeom>
            </p:spPr>
          </p:pic>
        </p:grpSp>
        <p:cxnSp>
          <p:nvCxnSpPr>
            <p:cNvPr id="17" name="Straight Connector 16">
              <a:extLst>
                <a:ext uri="{FF2B5EF4-FFF2-40B4-BE49-F238E27FC236}">
                  <a16:creationId xmlns:a16="http://schemas.microsoft.com/office/drawing/2014/main" id="{4DF408B5-DE72-4A98-A818-D5EDB7C1A97E}"/>
                </a:ext>
              </a:extLst>
            </p:cNvPr>
            <p:cNvCxnSpPr>
              <a:cxnSpLocks/>
            </p:cNvCxnSpPr>
            <p:nvPr/>
          </p:nvCxnSpPr>
          <p:spPr>
            <a:xfrm flipV="1">
              <a:off x="1013059" y="2408487"/>
              <a:ext cx="903465" cy="912486"/>
            </a:xfrm>
            <a:prstGeom prst="line">
              <a:avLst/>
            </a:prstGeom>
            <a:ln w="28575"/>
          </p:spPr>
          <p:style>
            <a:lnRef idx="3">
              <a:schemeClr val="accent2"/>
            </a:lnRef>
            <a:fillRef idx="0">
              <a:schemeClr val="accent2"/>
            </a:fillRef>
            <a:effectRef idx="2">
              <a:schemeClr val="accent2"/>
            </a:effectRef>
            <a:fontRef idx="minor">
              <a:schemeClr val="tx1"/>
            </a:fontRef>
          </p:style>
        </p:cxnSp>
        <p:sp>
          <p:nvSpPr>
            <p:cNvPr id="67" name="Rectangle 66">
              <a:extLst>
                <a:ext uri="{FF2B5EF4-FFF2-40B4-BE49-F238E27FC236}">
                  <a16:creationId xmlns:a16="http://schemas.microsoft.com/office/drawing/2014/main" id="{D6984DF2-C09E-499E-A8D0-0A9AB945EF62}"/>
                </a:ext>
              </a:extLst>
            </p:cNvPr>
            <p:cNvSpPr/>
            <p:nvPr/>
          </p:nvSpPr>
          <p:spPr>
            <a:xfrm>
              <a:off x="889403" y="3339698"/>
              <a:ext cx="123713" cy="13074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44" name="Title 7">
              <a:extLst>
                <a:ext uri="{FF2B5EF4-FFF2-40B4-BE49-F238E27FC236}">
                  <a16:creationId xmlns:a16="http://schemas.microsoft.com/office/drawing/2014/main" id="{6311A355-229A-4DC3-970B-D765DC74649B}"/>
                </a:ext>
              </a:extLst>
            </p:cNvPr>
            <p:cNvSpPr txBox="1">
              <a:spLocks/>
            </p:cNvSpPr>
            <p:nvPr/>
          </p:nvSpPr>
          <p:spPr>
            <a:xfrm>
              <a:off x="987695" y="4209771"/>
              <a:ext cx="731520" cy="35984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rgbClr val="FF0000"/>
                  </a:solidFill>
                  <a:latin typeface="AR DELANEY" panose="02000000000000000000" pitchFamily="2" charset="0"/>
                  <a:cs typeface="Arial" panose="020B0604020202020204" pitchFamily="34" charset="0"/>
                </a:rPr>
                <a:t>2011</a:t>
              </a:r>
              <a:endParaRPr lang="en-US" sz="2400" b="1" dirty="0">
                <a:solidFill>
                  <a:srgbClr val="FF0000"/>
                </a:solidFill>
                <a:latin typeface="AR DELANEY" panose="02000000000000000000" pitchFamily="2" charset="0"/>
                <a:cs typeface="Arial" panose="020B0604020202020204" pitchFamily="34" charset="0"/>
              </a:endParaRPr>
            </a:p>
          </p:txBody>
        </p:sp>
        <p:cxnSp>
          <p:nvCxnSpPr>
            <p:cNvPr id="69" name="Straight Connector 68">
              <a:extLst>
                <a:ext uri="{FF2B5EF4-FFF2-40B4-BE49-F238E27FC236}">
                  <a16:creationId xmlns:a16="http://schemas.microsoft.com/office/drawing/2014/main" id="{0BC8BB3A-D4D4-41D3-9FF0-6FD93BE971D8}"/>
                </a:ext>
              </a:extLst>
            </p:cNvPr>
            <p:cNvCxnSpPr>
              <a:cxnSpLocks/>
            </p:cNvCxnSpPr>
            <p:nvPr/>
          </p:nvCxnSpPr>
          <p:spPr>
            <a:xfrm flipV="1">
              <a:off x="3558358" y="1947863"/>
              <a:ext cx="1906526" cy="319270"/>
            </a:xfrm>
            <a:prstGeom prst="line">
              <a:avLst/>
            </a:prstGeom>
            <a:ln w="28575"/>
          </p:spPr>
          <p:style>
            <a:lnRef idx="3">
              <a:schemeClr val="accent2"/>
            </a:lnRef>
            <a:fillRef idx="0">
              <a:schemeClr val="accent2"/>
            </a:fillRef>
            <a:effectRef idx="2">
              <a:schemeClr val="accent2"/>
            </a:effectRef>
            <a:fontRef idx="minor">
              <a:schemeClr val="tx1"/>
            </a:fontRef>
          </p:style>
        </p:cxnSp>
        <p:sp>
          <p:nvSpPr>
            <p:cNvPr id="83" name="Rectangle 82">
              <a:extLst>
                <a:ext uri="{FF2B5EF4-FFF2-40B4-BE49-F238E27FC236}">
                  <a16:creationId xmlns:a16="http://schemas.microsoft.com/office/drawing/2014/main" id="{D9EAECA1-852A-45A0-BFE9-A4FD9990CF06}"/>
                </a:ext>
              </a:extLst>
            </p:cNvPr>
            <p:cNvSpPr/>
            <p:nvPr/>
          </p:nvSpPr>
          <p:spPr>
            <a:xfrm>
              <a:off x="5478066" y="1874917"/>
              <a:ext cx="123713" cy="13074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DC77583F-1D1C-450A-ADEF-E8EA863B99D5}"/>
                </a:ext>
              </a:extLst>
            </p:cNvPr>
            <p:cNvSpPr/>
            <p:nvPr/>
          </p:nvSpPr>
          <p:spPr>
            <a:xfrm>
              <a:off x="6670691" y="1756556"/>
              <a:ext cx="123713" cy="13074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55AE3844-A359-4A87-BD78-7D83BB1C3799}"/>
                </a:ext>
              </a:extLst>
            </p:cNvPr>
            <p:cNvSpPr/>
            <p:nvPr/>
          </p:nvSpPr>
          <p:spPr>
            <a:xfrm>
              <a:off x="8092059" y="1310826"/>
              <a:ext cx="123713" cy="13074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AA3106EF-C4BF-42AF-A89E-834F04569695}"/>
                </a:ext>
              </a:extLst>
            </p:cNvPr>
            <p:cNvSpPr/>
            <p:nvPr/>
          </p:nvSpPr>
          <p:spPr>
            <a:xfrm>
              <a:off x="9375377" y="1387067"/>
              <a:ext cx="123713" cy="13074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649B1DFF-0A34-4410-AD0C-AA4DFE970915}"/>
                </a:ext>
              </a:extLst>
            </p:cNvPr>
            <p:cNvSpPr/>
            <p:nvPr/>
          </p:nvSpPr>
          <p:spPr>
            <a:xfrm>
              <a:off x="3453652" y="2208484"/>
              <a:ext cx="123713" cy="13074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cxnSp>
          <p:nvCxnSpPr>
            <p:cNvPr id="89" name="Straight Connector 88">
              <a:extLst>
                <a:ext uri="{FF2B5EF4-FFF2-40B4-BE49-F238E27FC236}">
                  <a16:creationId xmlns:a16="http://schemas.microsoft.com/office/drawing/2014/main" id="{41ED2C75-2EC9-4090-B044-86C595310993}"/>
                </a:ext>
              </a:extLst>
            </p:cNvPr>
            <p:cNvCxnSpPr>
              <a:cxnSpLocks/>
            </p:cNvCxnSpPr>
            <p:nvPr/>
          </p:nvCxnSpPr>
          <p:spPr>
            <a:xfrm flipV="1">
              <a:off x="5587101" y="1844637"/>
              <a:ext cx="1079203" cy="103224"/>
            </a:xfrm>
            <a:prstGeom prst="line">
              <a:avLst/>
            </a:prstGeom>
            <a:ln w="28575"/>
          </p:spPr>
          <p:style>
            <a:lnRef idx="3">
              <a:schemeClr val="accent2"/>
            </a:lnRef>
            <a:fillRef idx="0">
              <a:schemeClr val="accent2"/>
            </a:fillRef>
            <a:effectRef idx="2">
              <a:schemeClr val="accent2"/>
            </a:effectRef>
            <a:fontRef idx="minor">
              <a:schemeClr val="tx1"/>
            </a:fontRef>
          </p:style>
        </p:cxnSp>
        <p:cxnSp>
          <p:nvCxnSpPr>
            <p:cNvPr id="91" name="Straight Connector 90">
              <a:extLst>
                <a:ext uri="{FF2B5EF4-FFF2-40B4-BE49-F238E27FC236}">
                  <a16:creationId xmlns:a16="http://schemas.microsoft.com/office/drawing/2014/main" id="{6E7B20AA-7797-4D30-924A-542519AECEC2}"/>
                </a:ext>
              </a:extLst>
            </p:cNvPr>
            <p:cNvCxnSpPr>
              <a:cxnSpLocks/>
              <a:endCxn id="85" idx="1"/>
            </p:cNvCxnSpPr>
            <p:nvPr/>
          </p:nvCxnSpPr>
          <p:spPr>
            <a:xfrm flipV="1">
              <a:off x="6781107" y="1376199"/>
              <a:ext cx="1310952" cy="452844"/>
            </a:xfrm>
            <a:prstGeom prst="line">
              <a:avLst/>
            </a:prstGeom>
            <a:ln w="28575"/>
          </p:spPr>
          <p:style>
            <a:lnRef idx="3">
              <a:schemeClr val="accent2"/>
            </a:lnRef>
            <a:fillRef idx="0">
              <a:schemeClr val="accent2"/>
            </a:fillRef>
            <a:effectRef idx="2">
              <a:schemeClr val="accent2"/>
            </a:effectRef>
            <a:fontRef idx="minor">
              <a:schemeClr val="tx1"/>
            </a:fontRef>
          </p:style>
        </p:cxnSp>
        <p:cxnSp>
          <p:nvCxnSpPr>
            <p:cNvPr id="93" name="Straight Connector 92">
              <a:extLst>
                <a:ext uri="{FF2B5EF4-FFF2-40B4-BE49-F238E27FC236}">
                  <a16:creationId xmlns:a16="http://schemas.microsoft.com/office/drawing/2014/main" id="{972E2ABC-4968-468E-A677-BF858D965B1E}"/>
                </a:ext>
              </a:extLst>
            </p:cNvPr>
            <p:cNvCxnSpPr>
              <a:cxnSpLocks/>
              <a:endCxn id="86" idx="1"/>
            </p:cNvCxnSpPr>
            <p:nvPr/>
          </p:nvCxnSpPr>
          <p:spPr>
            <a:xfrm>
              <a:off x="8219652" y="1377691"/>
              <a:ext cx="1155725" cy="74749"/>
            </a:xfrm>
            <a:prstGeom prst="line">
              <a:avLst/>
            </a:prstGeom>
            <a:ln w="28575"/>
          </p:spPr>
          <p:style>
            <a:lnRef idx="3">
              <a:schemeClr val="accent2"/>
            </a:lnRef>
            <a:fillRef idx="0">
              <a:schemeClr val="accent2"/>
            </a:fillRef>
            <a:effectRef idx="2">
              <a:schemeClr val="accent2"/>
            </a:effectRef>
            <a:fontRef idx="minor">
              <a:schemeClr val="tx1"/>
            </a:fontRef>
          </p:style>
        </p:cxnSp>
        <p:sp>
          <p:nvSpPr>
            <p:cNvPr id="97" name="Title 7">
              <a:extLst>
                <a:ext uri="{FF2B5EF4-FFF2-40B4-BE49-F238E27FC236}">
                  <a16:creationId xmlns:a16="http://schemas.microsoft.com/office/drawing/2014/main" id="{3B905D28-C245-42F4-99DD-55E223216CF5}"/>
                </a:ext>
              </a:extLst>
            </p:cNvPr>
            <p:cNvSpPr txBox="1">
              <a:spLocks/>
            </p:cNvSpPr>
            <p:nvPr/>
          </p:nvSpPr>
          <p:spPr>
            <a:xfrm>
              <a:off x="621935" y="3770354"/>
              <a:ext cx="731520" cy="35984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1800" b="1" dirty="0">
                  <a:solidFill>
                    <a:schemeClr val="bg1"/>
                  </a:solidFill>
                  <a:latin typeface="AR DELANEY" panose="02000000000000000000" pitchFamily="2" charset="0"/>
                  <a:cs typeface="Arial" panose="020B0604020202020204" pitchFamily="34" charset="0"/>
                </a:rPr>
                <a:t>3.5K</a:t>
              </a:r>
              <a:endParaRPr lang="en-US" sz="2400" b="1" dirty="0">
                <a:solidFill>
                  <a:schemeClr val="bg1"/>
                </a:solidFill>
                <a:latin typeface="AR DELANEY" panose="02000000000000000000" pitchFamily="2" charset="0"/>
                <a:cs typeface="Arial" panose="020B0604020202020204" pitchFamily="34" charset="0"/>
              </a:endParaRPr>
            </a:p>
          </p:txBody>
        </p:sp>
        <p:pic>
          <p:nvPicPr>
            <p:cNvPr id="10260" name="Picture 10259">
              <a:extLst>
                <a:ext uri="{FF2B5EF4-FFF2-40B4-BE49-F238E27FC236}">
                  <a16:creationId xmlns:a16="http://schemas.microsoft.com/office/drawing/2014/main" id="{B1A73D28-3186-4CB3-BA74-6BAC6C766D16}"/>
                </a:ext>
              </a:extLst>
            </p:cNvPr>
            <p:cNvPicPr>
              <a:picLocks noChangeAspect="1"/>
            </p:cNvPicPr>
            <p:nvPr/>
          </p:nvPicPr>
          <p:blipFill>
            <a:blip r:embed="rId8"/>
            <a:stretch>
              <a:fillRect/>
            </a:stretch>
          </p:blipFill>
          <p:spPr>
            <a:xfrm>
              <a:off x="10201935" y="975397"/>
              <a:ext cx="1981101" cy="3726108"/>
            </a:xfrm>
            <a:prstGeom prst="rect">
              <a:avLst/>
            </a:prstGeom>
          </p:spPr>
        </p:pic>
        <p:sp>
          <p:nvSpPr>
            <p:cNvPr id="42" name="Title 7">
              <a:extLst>
                <a:ext uri="{FF2B5EF4-FFF2-40B4-BE49-F238E27FC236}">
                  <a16:creationId xmlns:a16="http://schemas.microsoft.com/office/drawing/2014/main" id="{DBA0303F-FE00-4A73-B8EB-DB762029E124}"/>
                </a:ext>
              </a:extLst>
            </p:cNvPr>
            <p:cNvSpPr txBox="1">
              <a:spLocks/>
            </p:cNvSpPr>
            <p:nvPr/>
          </p:nvSpPr>
          <p:spPr>
            <a:xfrm>
              <a:off x="10480978" y="2422071"/>
              <a:ext cx="1414767" cy="588579"/>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2000" b="1" dirty="0">
                  <a:solidFill>
                    <a:srgbClr val="FF0000"/>
                  </a:solidFill>
                  <a:latin typeface="AR DELANEY" panose="02000000000000000000" pitchFamily="2" charset="0"/>
                  <a:cs typeface="Arial" panose="020B0604020202020204" pitchFamily="34" charset="0"/>
                </a:rPr>
                <a:t>2011-2017</a:t>
              </a:r>
              <a:endParaRPr lang="en-US" sz="2800" b="1" dirty="0">
                <a:solidFill>
                  <a:srgbClr val="FF0000"/>
                </a:solidFill>
                <a:latin typeface="AR DELANEY" panose="02000000000000000000" pitchFamily="2" charset="0"/>
                <a:cs typeface="Arial" panose="020B0604020202020204" pitchFamily="34" charset="0"/>
              </a:endParaRPr>
            </a:p>
          </p:txBody>
        </p:sp>
        <p:pic>
          <p:nvPicPr>
            <p:cNvPr id="59" name="Picture 58">
              <a:extLst>
                <a:ext uri="{FF2B5EF4-FFF2-40B4-BE49-F238E27FC236}">
                  <a16:creationId xmlns:a16="http://schemas.microsoft.com/office/drawing/2014/main" id="{64C5083F-5690-4244-A557-4B92FBD76E3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1671102" y="988842"/>
              <a:ext cx="429945" cy="510366"/>
            </a:xfrm>
            <a:prstGeom prst="rect">
              <a:avLst/>
            </a:prstGeom>
            <a:ln>
              <a:noFill/>
            </a:ln>
            <a:effectLst>
              <a:outerShdw blurRad="292100" dist="139700" dir="2700000" algn="tl" rotWithShape="0">
                <a:srgbClr val="333333">
                  <a:alpha val="65000"/>
                </a:srgbClr>
              </a:outerShdw>
            </a:effectLst>
          </p:spPr>
        </p:pic>
        <p:sp>
          <p:nvSpPr>
            <p:cNvPr id="58" name="Title 7">
              <a:extLst>
                <a:ext uri="{FF2B5EF4-FFF2-40B4-BE49-F238E27FC236}">
                  <a16:creationId xmlns:a16="http://schemas.microsoft.com/office/drawing/2014/main" id="{56EC52CE-EB23-4C1E-8492-7F6C175915C8}"/>
                </a:ext>
              </a:extLst>
            </p:cNvPr>
            <p:cNvSpPr txBox="1">
              <a:spLocks/>
            </p:cNvSpPr>
            <p:nvPr/>
          </p:nvSpPr>
          <p:spPr>
            <a:xfrm>
              <a:off x="10610060" y="1504084"/>
              <a:ext cx="1264764" cy="588579"/>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2800" b="1" dirty="0">
                  <a:solidFill>
                    <a:srgbClr val="C00000"/>
                  </a:solidFill>
                  <a:latin typeface="AR DELANEY" panose="02000000000000000000" pitchFamily="2" charset="0"/>
                  <a:cs typeface="Arial" panose="020B0604020202020204" pitchFamily="34" charset="0"/>
                </a:rPr>
                <a:t>200K</a:t>
              </a:r>
              <a:endParaRPr lang="en-US" sz="3600" b="1" dirty="0">
                <a:solidFill>
                  <a:srgbClr val="C00000"/>
                </a:solidFill>
                <a:latin typeface="AR DELANEY" panose="02000000000000000000" pitchFamily="2" charset="0"/>
                <a:cs typeface="Arial" panose="020B0604020202020204" pitchFamily="34" charset="0"/>
              </a:endParaRPr>
            </a:p>
          </p:txBody>
        </p:sp>
        <p:cxnSp>
          <p:nvCxnSpPr>
            <p:cNvPr id="99" name="Straight Connector 98">
              <a:extLst>
                <a:ext uri="{FF2B5EF4-FFF2-40B4-BE49-F238E27FC236}">
                  <a16:creationId xmlns:a16="http://schemas.microsoft.com/office/drawing/2014/main" id="{43CA2AA6-B4F5-4FFA-B8AB-F12B9792E603}"/>
                </a:ext>
              </a:extLst>
            </p:cNvPr>
            <p:cNvCxnSpPr>
              <a:cxnSpLocks/>
            </p:cNvCxnSpPr>
            <p:nvPr/>
          </p:nvCxnSpPr>
          <p:spPr>
            <a:xfrm flipV="1">
              <a:off x="9493015" y="1157563"/>
              <a:ext cx="1622594" cy="301718"/>
            </a:xfrm>
            <a:prstGeom prst="line">
              <a:avLst/>
            </a:prstGeom>
            <a:ln w="28575"/>
          </p:spPr>
          <p:style>
            <a:lnRef idx="3">
              <a:schemeClr val="accent2"/>
            </a:lnRef>
            <a:fillRef idx="0">
              <a:schemeClr val="accent2"/>
            </a:fillRef>
            <a:effectRef idx="2">
              <a:schemeClr val="accent2"/>
            </a:effectRef>
            <a:fontRef idx="minor">
              <a:schemeClr val="tx1"/>
            </a:fontRef>
          </p:style>
        </p:cxnSp>
        <p:sp>
          <p:nvSpPr>
            <p:cNvPr id="10262" name="Star: 5 Points 10261">
              <a:extLst>
                <a:ext uri="{FF2B5EF4-FFF2-40B4-BE49-F238E27FC236}">
                  <a16:creationId xmlns:a16="http://schemas.microsoft.com/office/drawing/2014/main" id="{C402D6B2-745B-43A6-B7EE-5C616D70541A}"/>
                </a:ext>
              </a:extLst>
            </p:cNvPr>
            <p:cNvSpPr/>
            <p:nvPr/>
          </p:nvSpPr>
          <p:spPr>
            <a:xfrm>
              <a:off x="11043894" y="855662"/>
              <a:ext cx="397096" cy="430656"/>
            </a:xfrm>
            <a:prstGeom prst="star5">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264" name="Group 10263">
              <a:extLst>
                <a:ext uri="{FF2B5EF4-FFF2-40B4-BE49-F238E27FC236}">
                  <a16:creationId xmlns:a16="http://schemas.microsoft.com/office/drawing/2014/main" id="{DE208539-B730-420D-AB1F-B6EE232A82D2}"/>
                </a:ext>
              </a:extLst>
            </p:cNvPr>
            <p:cNvGrpSpPr/>
            <p:nvPr/>
          </p:nvGrpSpPr>
          <p:grpSpPr>
            <a:xfrm>
              <a:off x="358337" y="4784304"/>
              <a:ext cx="11833663" cy="1281630"/>
              <a:chOff x="358337" y="4784304"/>
              <a:chExt cx="11833663" cy="1281630"/>
            </a:xfrm>
          </p:grpSpPr>
          <p:pic>
            <p:nvPicPr>
              <p:cNvPr id="33" name="Picture 32">
                <a:extLst>
                  <a:ext uri="{FF2B5EF4-FFF2-40B4-BE49-F238E27FC236}">
                    <a16:creationId xmlns:a16="http://schemas.microsoft.com/office/drawing/2014/main" id="{23228988-8D94-435A-B5AD-79D68A7E982E}"/>
                  </a:ext>
                </a:extLst>
              </p:cNvPr>
              <p:cNvPicPr>
                <a:picLocks noChangeAspect="1"/>
              </p:cNvPicPr>
              <p:nvPr/>
            </p:nvPicPr>
            <p:blipFill>
              <a:blip r:embed="rId9" cstate="hqprint">
                <a:extLst>
                  <a:ext uri="{28A0092B-C50C-407E-A947-70E740481C1C}">
                    <a14:useLocalDpi xmlns:a14="http://schemas.microsoft.com/office/drawing/2010/main"/>
                  </a:ext>
                </a:extLst>
              </a:blip>
              <a:stretch>
                <a:fillRect/>
              </a:stretch>
            </p:blipFill>
            <p:spPr>
              <a:xfrm>
                <a:off x="358337" y="4784304"/>
                <a:ext cx="1312168" cy="1065464"/>
              </a:xfrm>
              <a:prstGeom prst="rect">
                <a:avLst/>
              </a:prstGeom>
            </p:spPr>
          </p:pic>
          <p:pic>
            <p:nvPicPr>
              <p:cNvPr id="34" name="Picture 33">
                <a:extLst>
                  <a:ext uri="{FF2B5EF4-FFF2-40B4-BE49-F238E27FC236}">
                    <a16:creationId xmlns:a16="http://schemas.microsoft.com/office/drawing/2014/main" id="{7CF30947-EA62-4E9F-A2B7-6BBBB1A8FF4B}"/>
                  </a:ext>
                </a:extLst>
              </p:cNvPr>
              <p:cNvPicPr>
                <a:picLocks noChangeAspect="1"/>
              </p:cNvPicPr>
              <p:nvPr/>
            </p:nvPicPr>
            <p:blipFill>
              <a:blip r:embed="rId10" cstate="hqprint">
                <a:extLst>
                  <a:ext uri="{28A0092B-C50C-407E-A947-70E740481C1C}">
                    <a14:useLocalDpi xmlns:a14="http://schemas.microsoft.com/office/drawing/2010/main"/>
                  </a:ext>
                </a:extLst>
              </a:blip>
              <a:stretch>
                <a:fillRect/>
              </a:stretch>
            </p:blipFill>
            <p:spPr>
              <a:xfrm>
                <a:off x="1770492" y="4784304"/>
                <a:ext cx="1312169" cy="1050233"/>
              </a:xfrm>
              <a:prstGeom prst="rect">
                <a:avLst/>
              </a:prstGeom>
            </p:spPr>
          </p:pic>
          <p:pic>
            <p:nvPicPr>
              <p:cNvPr id="35" name="Picture 34">
                <a:extLst>
                  <a:ext uri="{FF2B5EF4-FFF2-40B4-BE49-F238E27FC236}">
                    <a16:creationId xmlns:a16="http://schemas.microsoft.com/office/drawing/2014/main" id="{BE1347F7-17A2-4B9E-9FA5-D9E41CEFFCCC}"/>
                  </a:ext>
                </a:extLst>
              </p:cNvPr>
              <p:cNvPicPr>
                <a:picLocks noChangeAspect="1"/>
              </p:cNvPicPr>
              <p:nvPr/>
            </p:nvPicPr>
            <p:blipFill>
              <a:blip r:embed="rId11" cstate="hqprint">
                <a:extLst>
                  <a:ext uri="{28A0092B-C50C-407E-A947-70E740481C1C}">
                    <a14:useLocalDpi xmlns:a14="http://schemas.microsoft.com/office/drawing/2010/main"/>
                  </a:ext>
                </a:extLst>
              </a:blip>
              <a:stretch>
                <a:fillRect/>
              </a:stretch>
            </p:blipFill>
            <p:spPr>
              <a:xfrm>
                <a:off x="3142970" y="4784304"/>
                <a:ext cx="1312170" cy="1032240"/>
              </a:xfrm>
              <a:prstGeom prst="rect">
                <a:avLst/>
              </a:prstGeom>
            </p:spPr>
          </p:pic>
          <p:pic>
            <p:nvPicPr>
              <p:cNvPr id="36" name="Picture 35">
                <a:extLst>
                  <a:ext uri="{FF2B5EF4-FFF2-40B4-BE49-F238E27FC236}">
                    <a16:creationId xmlns:a16="http://schemas.microsoft.com/office/drawing/2014/main" id="{25004DB2-6316-4236-8277-A19A3D5997E6}"/>
                  </a:ext>
                </a:extLst>
              </p:cNvPr>
              <p:cNvPicPr>
                <a:picLocks noChangeAspect="1"/>
              </p:cNvPicPr>
              <p:nvPr/>
            </p:nvPicPr>
            <p:blipFill>
              <a:blip r:embed="rId12" cstate="hqprint">
                <a:extLst>
                  <a:ext uri="{28A0092B-C50C-407E-A947-70E740481C1C}">
                    <a14:useLocalDpi xmlns:a14="http://schemas.microsoft.com/office/drawing/2010/main"/>
                  </a:ext>
                </a:extLst>
              </a:blip>
              <a:stretch>
                <a:fillRect/>
              </a:stretch>
            </p:blipFill>
            <p:spPr>
              <a:xfrm>
                <a:off x="4783830" y="4784304"/>
                <a:ext cx="1312170" cy="1038486"/>
              </a:xfrm>
              <a:prstGeom prst="rect">
                <a:avLst/>
              </a:prstGeom>
            </p:spPr>
          </p:pic>
          <p:pic>
            <p:nvPicPr>
              <p:cNvPr id="37" name="Picture 36">
                <a:extLst>
                  <a:ext uri="{FF2B5EF4-FFF2-40B4-BE49-F238E27FC236}">
                    <a16:creationId xmlns:a16="http://schemas.microsoft.com/office/drawing/2014/main" id="{56C946B4-B8AE-463B-8216-630144487310}"/>
                  </a:ext>
                </a:extLst>
              </p:cNvPr>
              <p:cNvPicPr>
                <a:picLocks noChangeAspect="1"/>
              </p:cNvPicPr>
              <p:nvPr/>
            </p:nvPicPr>
            <p:blipFill>
              <a:blip r:embed="rId13" cstate="hqprint">
                <a:extLst>
                  <a:ext uri="{28A0092B-C50C-407E-A947-70E740481C1C}">
                    <a14:useLocalDpi xmlns:a14="http://schemas.microsoft.com/office/drawing/2010/main"/>
                  </a:ext>
                </a:extLst>
              </a:blip>
              <a:stretch>
                <a:fillRect/>
              </a:stretch>
            </p:blipFill>
            <p:spPr>
              <a:xfrm>
                <a:off x="6270814" y="4784304"/>
                <a:ext cx="1248782" cy="1029670"/>
              </a:xfrm>
              <a:prstGeom prst="rect">
                <a:avLst/>
              </a:prstGeom>
            </p:spPr>
          </p:pic>
          <p:pic>
            <p:nvPicPr>
              <p:cNvPr id="38" name="Picture 37">
                <a:extLst>
                  <a:ext uri="{FF2B5EF4-FFF2-40B4-BE49-F238E27FC236}">
                    <a16:creationId xmlns:a16="http://schemas.microsoft.com/office/drawing/2014/main" id="{87C73AEF-CFAD-4CD2-A623-687A9156570E}"/>
                  </a:ext>
                </a:extLst>
              </p:cNvPr>
              <p:cNvPicPr>
                <a:picLocks noChangeAspect="1"/>
              </p:cNvPicPr>
              <p:nvPr/>
            </p:nvPicPr>
            <p:blipFill>
              <a:blip r:embed="rId14" cstate="hqprint">
                <a:extLst>
                  <a:ext uri="{28A0092B-C50C-407E-A947-70E740481C1C}">
                    <a14:useLocalDpi xmlns:a14="http://schemas.microsoft.com/office/drawing/2010/main"/>
                  </a:ext>
                </a:extLst>
              </a:blip>
              <a:stretch>
                <a:fillRect/>
              </a:stretch>
            </p:blipFill>
            <p:spPr>
              <a:xfrm>
                <a:off x="7588788" y="4784304"/>
                <a:ext cx="1361574" cy="1069268"/>
              </a:xfrm>
              <a:prstGeom prst="rect">
                <a:avLst/>
              </a:prstGeom>
            </p:spPr>
          </p:pic>
          <p:pic>
            <p:nvPicPr>
              <p:cNvPr id="39" name="Picture 38">
                <a:extLst>
                  <a:ext uri="{FF2B5EF4-FFF2-40B4-BE49-F238E27FC236}">
                    <a16:creationId xmlns:a16="http://schemas.microsoft.com/office/drawing/2014/main" id="{9944BEFB-6AFD-4DC4-86DB-3A6A2A834C9C}"/>
                  </a:ext>
                </a:extLst>
              </p:cNvPr>
              <p:cNvPicPr>
                <a:picLocks noChangeAspect="1"/>
              </p:cNvPicPr>
              <p:nvPr/>
            </p:nvPicPr>
            <p:blipFill>
              <a:blip r:embed="rId15" cstate="hqprint">
                <a:extLst>
                  <a:ext uri="{28A0092B-C50C-407E-A947-70E740481C1C}">
                    <a14:useLocalDpi xmlns:a14="http://schemas.microsoft.com/office/drawing/2010/main"/>
                  </a:ext>
                </a:extLst>
              </a:blip>
              <a:stretch>
                <a:fillRect/>
              </a:stretch>
            </p:blipFill>
            <p:spPr>
              <a:xfrm>
                <a:off x="9047475" y="4784304"/>
                <a:ext cx="1445009" cy="1104803"/>
              </a:xfrm>
              <a:prstGeom prst="rect">
                <a:avLst/>
              </a:prstGeom>
            </p:spPr>
          </p:pic>
          <p:pic>
            <p:nvPicPr>
              <p:cNvPr id="10263" name="Picture 10262">
                <a:extLst>
                  <a:ext uri="{FF2B5EF4-FFF2-40B4-BE49-F238E27FC236}">
                    <a16:creationId xmlns:a16="http://schemas.microsoft.com/office/drawing/2014/main" id="{67CB0CEB-7D94-42DC-A818-216B0AC8C5C7}"/>
                  </a:ext>
                </a:extLst>
              </p:cNvPr>
              <p:cNvPicPr>
                <a:picLocks noChangeAspect="1"/>
              </p:cNvPicPr>
              <p:nvPr/>
            </p:nvPicPr>
            <p:blipFill>
              <a:blip r:embed="rId16" cstate="hqprint">
                <a:extLst>
                  <a:ext uri="{28A0092B-C50C-407E-A947-70E740481C1C}">
                    <a14:useLocalDpi xmlns:a14="http://schemas.microsoft.com/office/drawing/2010/main"/>
                  </a:ext>
                </a:extLst>
              </a:blip>
              <a:stretch>
                <a:fillRect/>
              </a:stretch>
            </p:blipFill>
            <p:spPr>
              <a:xfrm>
                <a:off x="10501446" y="4784304"/>
                <a:ext cx="1690554" cy="1281630"/>
              </a:xfrm>
              <a:prstGeom prst="rect">
                <a:avLst/>
              </a:prstGeom>
            </p:spPr>
          </p:pic>
        </p:grpSp>
      </p:grpSp>
      <p:sp>
        <p:nvSpPr>
          <p:cNvPr id="62" name="Title 7">
            <a:extLst>
              <a:ext uri="{FF2B5EF4-FFF2-40B4-BE49-F238E27FC236}">
                <a16:creationId xmlns:a16="http://schemas.microsoft.com/office/drawing/2014/main" id="{64EE6898-5053-4778-A3C7-0A1636BBA5C5}"/>
              </a:ext>
            </a:extLst>
          </p:cNvPr>
          <p:cNvSpPr txBox="1">
            <a:spLocks/>
          </p:cNvSpPr>
          <p:nvPr/>
        </p:nvSpPr>
        <p:spPr>
          <a:xfrm>
            <a:off x="2000244" y="103459"/>
            <a:ext cx="8534406"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Số</a:t>
            </a:r>
            <a:r>
              <a:rPr lang="en-US" sz="1600" b="1" dirty="0">
                <a:latin typeface="Segoe UI Light" panose="020B0502040204020203" pitchFamily="34" charset="0"/>
                <a:cs typeface="Segoe UI Light" panose="020B0502040204020203" pitchFamily="34" charset="0"/>
              </a:rPr>
              <a:t> l</a:t>
            </a:r>
            <a:r>
              <a:rPr lang="vi-VN" sz="1600" b="1" dirty="0">
                <a:latin typeface="Segoe UI Light" panose="020B0502040204020203" pitchFamily="34" charset="0"/>
                <a:cs typeface="Segoe UI Light" panose="020B0502040204020203" pitchFamily="34" charset="0"/>
              </a:rPr>
              <a:t>ư</a:t>
            </a:r>
            <a:r>
              <a:rPr lang="en-US" sz="1600" b="1" dirty="0" err="1">
                <a:latin typeface="Segoe UI Light" panose="020B0502040204020203" pitchFamily="34" charset="0"/>
                <a:cs typeface="Segoe UI Light" panose="020B0502040204020203" pitchFamily="34" charset="0"/>
              </a:rPr>
              <a:t>ợng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nông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dân</a:t>
            </a:r>
            <a:r>
              <a:rPr lang="en-US" sz="1600" b="1" dirty="0">
                <a:latin typeface="Segoe UI Light" panose="020B0502040204020203" pitchFamily="34" charset="0"/>
                <a:cs typeface="Segoe UI Light" panose="020B0502040204020203" pitchFamily="34" charset="0"/>
              </a:rPr>
              <a:t> đ</a:t>
            </a:r>
            <a:r>
              <a:rPr lang="vi-VN" sz="1600" b="1" dirty="0">
                <a:latin typeface="Segoe UI Light" panose="020B0502040204020203" pitchFamily="34" charset="0"/>
                <a:cs typeface="Segoe UI Light" panose="020B0502040204020203" pitchFamily="34" charset="0"/>
              </a:rPr>
              <a:t>ư</a:t>
            </a:r>
            <a:r>
              <a:rPr lang="en-US" sz="1600" b="1" dirty="0" err="1">
                <a:latin typeface="Segoe UI Light" panose="020B0502040204020203" pitchFamily="34" charset="0"/>
                <a:cs typeface="Segoe UI Light" panose="020B0502040204020203" pitchFamily="34" charset="0"/>
              </a:rPr>
              <a:t>ợc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tập</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huấn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từ</a:t>
            </a:r>
            <a:r>
              <a:rPr lang="en-US" sz="1600" b="1" dirty="0">
                <a:latin typeface="Segoe UI Light" panose="020B0502040204020203" pitchFamily="34" charset="0"/>
                <a:cs typeface="Segoe UI Light" panose="020B0502040204020203" pitchFamily="34" charset="0"/>
              </a:rPr>
              <a:t> 2011-2017</a:t>
            </a: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Number of Farmers trained from 2011-2017</a:t>
            </a:r>
          </a:p>
        </p:txBody>
      </p:sp>
      <p:sp>
        <p:nvSpPr>
          <p:cNvPr id="64" name="Title 7">
            <a:extLst>
              <a:ext uri="{FF2B5EF4-FFF2-40B4-BE49-F238E27FC236}">
                <a16:creationId xmlns:a16="http://schemas.microsoft.com/office/drawing/2014/main" id="{198BBAAA-E5C3-4972-A9A4-0AB438E41A90}"/>
              </a:ext>
            </a:extLst>
          </p:cNvPr>
          <p:cNvSpPr txBox="1">
            <a:spLocks/>
          </p:cNvSpPr>
          <p:nvPr/>
        </p:nvSpPr>
        <p:spPr>
          <a:xfrm>
            <a:off x="1371594"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latin typeface="Segoe UI Light" panose="020B0502040204020203" pitchFamily="34" charset="0"/>
                <a:cs typeface="Segoe UI Light" panose="020B0502040204020203" pitchFamily="34" charset="0"/>
              </a:rPr>
              <a:t>3</a:t>
            </a:r>
            <a:endParaRPr lang="en-US" sz="1600" b="1" dirty="0">
              <a:solidFill>
                <a:schemeClr val="accent2">
                  <a:lumMod val="75000"/>
                </a:schemeClr>
              </a:solidFill>
              <a:latin typeface="Segoe UI Light" panose="020B0502040204020203" pitchFamily="34" charset="0"/>
              <a:cs typeface="Segoe UI Light" panose="020B0502040204020203" pitchFamily="34" charset="0"/>
            </a:endParaRPr>
          </a:p>
        </p:txBody>
      </p:sp>
    </p:spTree>
    <p:extLst>
      <p:ext uri="{BB962C8B-B14F-4D97-AF65-F5344CB8AC3E}">
        <p14:creationId xmlns:p14="http://schemas.microsoft.com/office/powerpoint/2010/main" val="1733808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250"/>
                                  </p:stCondLst>
                                  <p:childTnLst>
                                    <p:set>
                                      <p:cBhvr>
                                        <p:cTn id="6" dur="1" fill="hold">
                                          <p:stCondLst>
                                            <p:cond delay="0"/>
                                          </p:stCondLst>
                                        </p:cTn>
                                        <p:tgtEl>
                                          <p:spTgt spid="10265"/>
                                        </p:tgtEl>
                                        <p:attrNameLst>
                                          <p:attrName>style.visibility</p:attrName>
                                        </p:attrNameLst>
                                      </p:cBhvr>
                                      <p:to>
                                        <p:strVal val="visible"/>
                                      </p:to>
                                    </p:set>
                                    <p:animEffect transition="in" filter="wipe(left)">
                                      <p:cBhvr>
                                        <p:cTn id="7" dur="2000"/>
                                        <p:tgtEl>
                                          <p:spTgt spid="102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8" name="Title 7">
            <a:extLst>
              <a:ext uri="{FF2B5EF4-FFF2-40B4-BE49-F238E27FC236}">
                <a16:creationId xmlns:a16="http://schemas.microsoft.com/office/drawing/2014/main" id="{F073CBEB-2D3C-403A-A39A-BA184A3334E1}"/>
              </a:ext>
            </a:extLst>
          </p:cNvPr>
          <p:cNvSpPr txBox="1">
            <a:spLocks/>
          </p:cNvSpPr>
          <p:nvPr/>
        </p:nvSpPr>
        <p:spPr>
          <a:xfrm>
            <a:off x="2000244" y="103459"/>
            <a:ext cx="8534406"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Giảm</a:t>
            </a:r>
            <a:r>
              <a:rPr lang="en-US" sz="1600" b="1" dirty="0">
                <a:latin typeface="Segoe UI Light" panose="020B0502040204020203" pitchFamily="34" charset="0"/>
                <a:cs typeface="Segoe UI Light" panose="020B0502040204020203" pitchFamily="34" charset="0"/>
              </a:rPr>
              <a:t> 20% </a:t>
            </a:r>
            <a:r>
              <a:rPr lang="en-US" sz="1600" b="1" dirty="0" err="1">
                <a:latin typeface="Segoe UI Light" panose="020B0502040204020203" pitchFamily="34" charset="0"/>
                <a:cs typeface="Segoe UI Light" panose="020B0502040204020203" pitchFamily="34" charset="0"/>
              </a:rPr>
              <a:t>phân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bón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hóa</a:t>
            </a:r>
            <a:r>
              <a:rPr lang="en-US" sz="1600" b="1" dirty="0">
                <a:latin typeface="Segoe UI Light" panose="020B0502040204020203" pitchFamily="34" charset="0"/>
                <a:cs typeface="Segoe UI Light" panose="020B0502040204020203" pitchFamily="34" charset="0"/>
              </a:rPr>
              <a:t> học </a:t>
            </a:r>
            <a:r>
              <a:rPr lang="en-US" sz="1600" b="1" dirty="0" err="1">
                <a:latin typeface="Segoe UI Light" panose="020B0502040204020203" pitchFamily="34" charset="0"/>
                <a:cs typeface="Segoe UI Light" panose="020B0502040204020203" pitchFamily="34" charset="0"/>
              </a:rPr>
              <a:t>và</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tăng</a:t>
            </a:r>
            <a:r>
              <a:rPr lang="en-US" sz="1600" b="1" dirty="0">
                <a:latin typeface="Segoe UI Light" panose="020B0502040204020203" pitchFamily="34" charset="0"/>
                <a:cs typeface="Segoe UI Light" panose="020B0502040204020203" pitchFamily="34" charset="0"/>
              </a:rPr>
              <a:t> c</a:t>
            </a:r>
            <a:r>
              <a:rPr lang="vi-VN" sz="1600" b="1" dirty="0">
                <a:latin typeface="Segoe UI Light" panose="020B0502040204020203" pitchFamily="34" charset="0"/>
                <a:cs typeface="Segoe UI Light" panose="020B0502040204020203" pitchFamily="34" charset="0"/>
              </a:rPr>
              <a:t>ư</a:t>
            </a:r>
            <a:r>
              <a:rPr lang="en-US" sz="1600" b="1" dirty="0" err="1">
                <a:latin typeface="Segoe UI Light" panose="020B0502040204020203" pitchFamily="34" charset="0"/>
                <a:cs typeface="Segoe UI Light" panose="020B0502040204020203" pitchFamily="34" charset="0"/>
              </a:rPr>
              <a:t>ờng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phân</a:t>
            </a:r>
            <a:r>
              <a:rPr lang="en-US" sz="1600" b="1" dirty="0">
                <a:latin typeface="Segoe UI Light" panose="020B0502040204020203" pitchFamily="34" charset="0"/>
                <a:cs typeface="Segoe UI Light" panose="020B0502040204020203" pitchFamily="34" charset="0"/>
              </a:rPr>
              <a:t> ủ </a:t>
            </a:r>
            <a:r>
              <a:rPr lang="en-US" sz="1600" b="1" dirty="0" err="1">
                <a:latin typeface="Segoe UI Light" panose="020B0502040204020203" pitchFamily="34" charset="0"/>
                <a:cs typeface="Segoe UI Light" panose="020B0502040204020203" pitchFamily="34" charset="0"/>
              </a:rPr>
              <a:t>từ</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vỏ</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cà</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phê</a:t>
            </a:r>
            <a:r>
              <a:rPr lang="en-US" sz="1600" b="1" dirty="0">
                <a:latin typeface="Segoe UI Light" panose="020B0502040204020203" pitchFamily="34" charset="0"/>
                <a:cs typeface="Segoe UI Light" panose="020B0502040204020203" pitchFamily="34" charset="0"/>
              </a:rPr>
              <a:t>(2011-2017)</a:t>
            </a: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Applied proper intercropping model to increase farms’ income &gt; 30% (2011-2017)</a:t>
            </a:r>
          </a:p>
        </p:txBody>
      </p:sp>
      <p:sp>
        <p:nvSpPr>
          <p:cNvPr id="9" name="Title 7">
            <a:extLst>
              <a:ext uri="{FF2B5EF4-FFF2-40B4-BE49-F238E27FC236}">
                <a16:creationId xmlns:a16="http://schemas.microsoft.com/office/drawing/2014/main" id="{6894EB5F-64E0-4AA5-868E-E597F1271CB9}"/>
              </a:ext>
            </a:extLst>
          </p:cNvPr>
          <p:cNvSpPr txBox="1">
            <a:spLocks/>
          </p:cNvSpPr>
          <p:nvPr/>
        </p:nvSpPr>
        <p:spPr>
          <a:xfrm>
            <a:off x="1371594"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latin typeface="Segoe UI Light" panose="020B0502040204020203" pitchFamily="34" charset="0"/>
                <a:cs typeface="Segoe UI Light" panose="020B0502040204020203" pitchFamily="34" charset="0"/>
              </a:rPr>
              <a:t>3</a:t>
            </a:r>
            <a:endParaRPr lang="en-US" sz="1600" b="1" dirty="0">
              <a:solidFill>
                <a:schemeClr val="accent2">
                  <a:lumMod val="75000"/>
                </a:schemeClr>
              </a:solidFill>
              <a:latin typeface="Segoe UI Light" panose="020B0502040204020203" pitchFamily="34" charset="0"/>
              <a:cs typeface="Segoe UI Light" panose="020B0502040204020203" pitchFamily="34" charset="0"/>
            </a:endParaRPr>
          </a:p>
        </p:txBody>
      </p:sp>
      <p:pic>
        <p:nvPicPr>
          <p:cNvPr id="3" name="Picture 2">
            <a:extLst>
              <a:ext uri="{FF2B5EF4-FFF2-40B4-BE49-F238E27FC236}">
                <a16:creationId xmlns:a16="http://schemas.microsoft.com/office/drawing/2014/main" id="{CD278F18-2023-4F2D-9F96-1E5EC4B81114}"/>
              </a:ext>
            </a:extLst>
          </p:cNvPr>
          <p:cNvPicPr>
            <a:picLocks noChangeAspect="1"/>
          </p:cNvPicPr>
          <p:nvPr/>
        </p:nvPicPr>
        <p:blipFill>
          <a:blip r:embed="rId4"/>
          <a:stretch>
            <a:fillRect/>
          </a:stretch>
        </p:blipFill>
        <p:spPr>
          <a:xfrm>
            <a:off x="1371593" y="878886"/>
            <a:ext cx="9368833" cy="522276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5970147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pic>
        <p:nvPicPr>
          <p:cNvPr id="2" name="Picture 1">
            <a:extLst>
              <a:ext uri="{FF2B5EF4-FFF2-40B4-BE49-F238E27FC236}">
                <a16:creationId xmlns:a16="http://schemas.microsoft.com/office/drawing/2014/main" id="{3084111F-718A-4B51-8A30-2151E087FC1D}"/>
              </a:ext>
            </a:extLst>
          </p:cNvPr>
          <p:cNvPicPr>
            <a:picLocks noChangeAspect="1"/>
          </p:cNvPicPr>
          <p:nvPr/>
        </p:nvPicPr>
        <p:blipFill>
          <a:blip r:embed="rId4"/>
          <a:stretch>
            <a:fillRect/>
          </a:stretch>
        </p:blipFill>
        <p:spPr>
          <a:xfrm>
            <a:off x="1355464" y="927299"/>
            <a:ext cx="9261203" cy="5192514"/>
          </a:xfrm>
          <a:prstGeom prst="rect">
            <a:avLst/>
          </a:prstGeom>
          <a:ln>
            <a:noFill/>
          </a:ln>
          <a:effectLst>
            <a:outerShdw blurRad="292100" dist="139700" dir="2700000" algn="tl" rotWithShape="0">
              <a:srgbClr val="333333">
                <a:alpha val="65000"/>
              </a:srgbClr>
            </a:outerShdw>
          </a:effectLst>
        </p:spPr>
      </p:pic>
      <p:sp>
        <p:nvSpPr>
          <p:cNvPr id="8" name="Title 7">
            <a:extLst>
              <a:ext uri="{FF2B5EF4-FFF2-40B4-BE49-F238E27FC236}">
                <a16:creationId xmlns:a16="http://schemas.microsoft.com/office/drawing/2014/main" id="{F073CBEB-2D3C-403A-A39A-BA184A3334E1}"/>
              </a:ext>
            </a:extLst>
          </p:cNvPr>
          <p:cNvSpPr txBox="1">
            <a:spLocks/>
          </p:cNvSpPr>
          <p:nvPr/>
        </p:nvSpPr>
        <p:spPr>
          <a:xfrm>
            <a:off x="2000244" y="103459"/>
            <a:ext cx="8534406"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Áp</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dụng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mô</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hình</a:t>
            </a:r>
            <a:r>
              <a:rPr lang="en-US" sz="1600" b="1" dirty="0">
                <a:latin typeface="Segoe UI Light" panose="020B0502040204020203" pitchFamily="34" charset="0"/>
                <a:cs typeface="Segoe UI Light" panose="020B0502040204020203" pitchFamily="34" charset="0"/>
              </a:rPr>
              <a:t> xen </a:t>
            </a:r>
            <a:r>
              <a:rPr lang="en-US" sz="1600" b="1" dirty="0" err="1">
                <a:latin typeface="Segoe UI Light" panose="020B0502040204020203" pitchFamily="34" charset="0"/>
                <a:cs typeface="Segoe UI Light" panose="020B0502040204020203" pitchFamily="34" charset="0"/>
              </a:rPr>
              <a:t>canh</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hợp</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lý</a:t>
            </a:r>
            <a:r>
              <a:rPr lang="en-US" sz="1600" b="1" dirty="0">
                <a:latin typeface="Segoe UI Light" panose="020B0502040204020203" pitchFamily="34" charset="0"/>
                <a:cs typeface="Segoe UI Light" panose="020B0502040204020203" pitchFamily="34" charset="0"/>
              </a:rPr>
              <a:t> - </a:t>
            </a:r>
            <a:r>
              <a:rPr lang="en-US" sz="1600" b="1" dirty="0" err="1">
                <a:latin typeface="Segoe UI Light" panose="020B0502040204020203" pitchFamily="34" charset="0"/>
                <a:cs typeface="Segoe UI Light" panose="020B0502040204020203" pitchFamily="34" charset="0"/>
              </a:rPr>
              <a:t>tăng</a:t>
            </a:r>
            <a:r>
              <a:rPr lang="en-US" sz="1600" b="1" dirty="0">
                <a:latin typeface="Segoe UI Light" panose="020B0502040204020203" pitchFamily="34" charset="0"/>
                <a:cs typeface="Segoe UI Light" panose="020B0502040204020203" pitchFamily="34" charset="0"/>
              </a:rPr>
              <a:t> thu </a:t>
            </a:r>
            <a:r>
              <a:rPr lang="en-US" sz="1600" b="1" dirty="0" err="1">
                <a:latin typeface="Segoe UI Light" panose="020B0502040204020203" pitchFamily="34" charset="0"/>
                <a:cs typeface="Segoe UI Light" panose="020B0502040204020203" pitchFamily="34" charset="0"/>
              </a:rPr>
              <a:t>nhập</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cho</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nông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hộ</a:t>
            </a:r>
            <a:r>
              <a:rPr lang="en-US" sz="1600" b="1" dirty="0">
                <a:latin typeface="Segoe UI Light" panose="020B0502040204020203" pitchFamily="34" charset="0"/>
                <a:cs typeface="Segoe UI Light" panose="020B0502040204020203" pitchFamily="34" charset="0"/>
              </a:rPr>
              <a:t> &gt; 30% (2011-2017)</a:t>
            </a: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Applied proper intercropping model to increase farms’ income &gt; 30% (2011-2017)</a:t>
            </a:r>
          </a:p>
        </p:txBody>
      </p:sp>
      <p:sp>
        <p:nvSpPr>
          <p:cNvPr id="9" name="Title 7">
            <a:extLst>
              <a:ext uri="{FF2B5EF4-FFF2-40B4-BE49-F238E27FC236}">
                <a16:creationId xmlns:a16="http://schemas.microsoft.com/office/drawing/2014/main" id="{6894EB5F-64E0-4AA5-868E-E597F1271CB9}"/>
              </a:ext>
            </a:extLst>
          </p:cNvPr>
          <p:cNvSpPr txBox="1">
            <a:spLocks/>
          </p:cNvSpPr>
          <p:nvPr/>
        </p:nvSpPr>
        <p:spPr>
          <a:xfrm>
            <a:off x="1371594"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latin typeface="Segoe UI Light" panose="020B0502040204020203" pitchFamily="34" charset="0"/>
                <a:cs typeface="Segoe UI Light" panose="020B0502040204020203" pitchFamily="34" charset="0"/>
              </a:rPr>
              <a:t>3</a:t>
            </a:r>
            <a:endParaRPr lang="en-US" sz="1600" b="1" dirty="0">
              <a:solidFill>
                <a:schemeClr val="accent2">
                  <a:lumMod val="75000"/>
                </a:schemeClr>
              </a:solidFill>
              <a:latin typeface="Segoe UI Light" panose="020B0502040204020203" pitchFamily="34" charset="0"/>
              <a:cs typeface="Segoe UI Light" panose="020B0502040204020203" pitchFamily="34" charset="0"/>
            </a:endParaRPr>
          </a:p>
        </p:txBody>
      </p:sp>
      <p:pic>
        <p:nvPicPr>
          <p:cNvPr id="3" name="Picture 2">
            <a:extLst>
              <a:ext uri="{FF2B5EF4-FFF2-40B4-BE49-F238E27FC236}">
                <a16:creationId xmlns:a16="http://schemas.microsoft.com/office/drawing/2014/main" id="{2DA0D9C9-48F3-402F-A77B-BCC1071663EC}"/>
              </a:ext>
            </a:extLst>
          </p:cNvPr>
          <p:cNvPicPr>
            <a:picLocks noChangeAspect="1"/>
          </p:cNvPicPr>
          <p:nvPr/>
        </p:nvPicPr>
        <p:blipFill>
          <a:blip r:embed="rId5"/>
          <a:stretch>
            <a:fillRect/>
          </a:stretch>
        </p:blipFill>
        <p:spPr>
          <a:xfrm>
            <a:off x="7624762" y="4296661"/>
            <a:ext cx="2991905" cy="114449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1759307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18" name="Title 7">
            <a:extLst>
              <a:ext uri="{FF2B5EF4-FFF2-40B4-BE49-F238E27FC236}">
                <a16:creationId xmlns:a16="http://schemas.microsoft.com/office/drawing/2014/main" id="{A99064FD-24D5-4AB7-9B3D-4CE15167CC43}"/>
              </a:ext>
            </a:extLst>
          </p:cNvPr>
          <p:cNvSpPr txBox="1">
            <a:spLocks/>
          </p:cNvSpPr>
          <p:nvPr/>
        </p:nvSpPr>
        <p:spPr>
          <a:xfrm>
            <a:off x="1694825" y="2146063"/>
            <a:ext cx="9277975" cy="1587729"/>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800" b="1" dirty="0">
                <a:solidFill>
                  <a:srgbClr val="C00000"/>
                </a:solidFill>
                <a:latin typeface="Segoe UI" panose="020B0502040204020203" pitchFamily="34" charset="0"/>
                <a:cs typeface="Segoe UI" panose="020B0502040204020203" pitchFamily="34" charset="0"/>
              </a:rPr>
              <a:t>TỔ CHỨC CÁC CHUYẾN THAM QUAN HỌC TẬP CHO NÔNG DÂN  VÀ ĐỐI TÁC PPP</a:t>
            </a:r>
            <a:br>
              <a:rPr lang="en-US" sz="2000" b="1" dirty="0">
                <a:solidFill>
                  <a:srgbClr val="C00000"/>
                </a:solidFill>
                <a:latin typeface="Segoe UI" panose="020B0502040204020203" pitchFamily="34" charset="0"/>
                <a:cs typeface="Segoe UI" panose="020B0502040204020203" pitchFamily="34" charset="0"/>
              </a:rPr>
            </a:br>
            <a:r>
              <a:rPr lang="en-US" sz="2000" b="1" dirty="0">
                <a:solidFill>
                  <a:schemeClr val="tx1">
                    <a:lumMod val="50000"/>
                    <a:lumOff val="50000"/>
                  </a:schemeClr>
                </a:solidFill>
                <a:latin typeface="Segoe UI" panose="020B0502040204020203" pitchFamily="34" charset="0"/>
                <a:cs typeface="Segoe UI" panose="020B0502040204020203" pitchFamily="34" charset="0"/>
              </a:rPr>
              <a:t>Conduct study tour for farmers &amp; PPP’s partners</a:t>
            </a:r>
          </a:p>
        </p:txBody>
      </p:sp>
      <p:sp>
        <p:nvSpPr>
          <p:cNvPr id="19" name="Title 7">
            <a:extLst>
              <a:ext uri="{FF2B5EF4-FFF2-40B4-BE49-F238E27FC236}">
                <a16:creationId xmlns:a16="http://schemas.microsoft.com/office/drawing/2014/main" id="{11DB2435-4C8D-4253-8F63-6D743F3775AB}"/>
              </a:ext>
            </a:extLst>
          </p:cNvPr>
          <p:cNvSpPr txBox="1">
            <a:spLocks/>
          </p:cNvSpPr>
          <p:nvPr/>
        </p:nvSpPr>
        <p:spPr>
          <a:xfrm>
            <a:off x="995101" y="2605469"/>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3</a:t>
            </a:r>
          </a:p>
        </p:txBody>
      </p:sp>
      <p:pic>
        <p:nvPicPr>
          <p:cNvPr id="2" name="Picture 1">
            <a:extLst>
              <a:ext uri="{FF2B5EF4-FFF2-40B4-BE49-F238E27FC236}">
                <a16:creationId xmlns:a16="http://schemas.microsoft.com/office/drawing/2014/main" id="{DB4E7B43-1440-4D53-82BB-22EFDF5A4538}"/>
              </a:ext>
            </a:extLst>
          </p:cNvPr>
          <p:cNvPicPr>
            <a:picLocks noChangeAspect="1"/>
          </p:cNvPicPr>
          <p:nvPr/>
        </p:nvPicPr>
        <p:blipFill>
          <a:blip r:embed="rId4"/>
          <a:stretch>
            <a:fillRect/>
          </a:stretch>
        </p:blipFill>
        <p:spPr>
          <a:xfrm>
            <a:off x="1900238" y="933552"/>
            <a:ext cx="1343026" cy="1273709"/>
          </a:xfrm>
          <a:prstGeom prst="rect">
            <a:avLst/>
          </a:prstGeom>
        </p:spPr>
      </p:pic>
    </p:spTree>
    <p:extLst>
      <p:ext uri="{BB962C8B-B14F-4D97-AF65-F5344CB8AC3E}">
        <p14:creationId xmlns:p14="http://schemas.microsoft.com/office/powerpoint/2010/main" val="8644235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pic>
        <p:nvPicPr>
          <p:cNvPr id="17" name="Picture 16">
            <a:extLst>
              <a:ext uri="{FF2B5EF4-FFF2-40B4-BE49-F238E27FC236}">
                <a16:creationId xmlns:a16="http://schemas.microsoft.com/office/drawing/2014/main" id="{96986619-0A08-495C-A0E6-6DB97E535C08}"/>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rot="5400000">
            <a:off x="6640044" y="1237448"/>
            <a:ext cx="2439570" cy="1829677"/>
          </a:xfrm>
          <a:prstGeom prst="rect">
            <a:avLst/>
          </a:prstGeom>
          <a:ln>
            <a:noFill/>
          </a:ln>
          <a:effectLst>
            <a:outerShdw blurRad="292100" dist="139700" dir="2700000" algn="tl" rotWithShape="0">
              <a:srgbClr val="333333">
                <a:alpha val="65000"/>
              </a:srgbClr>
            </a:outerShdw>
          </a:effectLst>
        </p:spPr>
      </p:pic>
      <p:pic>
        <p:nvPicPr>
          <p:cNvPr id="19" name="Picture 18">
            <a:extLst>
              <a:ext uri="{FF2B5EF4-FFF2-40B4-BE49-F238E27FC236}">
                <a16:creationId xmlns:a16="http://schemas.microsoft.com/office/drawing/2014/main" id="{F0F351F2-BFE3-4709-8951-7354BCEF5650}"/>
              </a:ext>
            </a:extLst>
          </p:cNvPr>
          <p:cNvPicPr>
            <a:picLocks noChangeAspect="1"/>
          </p:cNvPicPr>
          <p:nvPr/>
        </p:nvPicPr>
        <p:blipFill>
          <a:blip r:embed="rId5" cstate="hqprint">
            <a:extLst>
              <a:ext uri="{28A0092B-C50C-407E-A947-70E740481C1C}">
                <a14:useLocalDpi xmlns:a14="http://schemas.microsoft.com/office/drawing/2010/main"/>
              </a:ext>
            </a:extLst>
          </a:blip>
          <a:stretch>
            <a:fillRect/>
          </a:stretch>
        </p:blipFill>
        <p:spPr>
          <a:xfrm>
            <a:off x="1391480" y="935045"/>
            <a:ext cx="5553511" cy="4165133"/>
          </a:xfrm>
          <a:prstGeom prst="rect">
            <a:avLst/>
          </a:prstGeom>
          <a:ln>
            <a:noFill/>
          </a:ln>
          <a:effectLst>
            <a:outerShdw blurRad="292100" dist="139700" dir="2700000" algn="tl" rotWithShape="0">
              <a:srgbClr val="333333">
                <a:alpha val="65000"/>
              </a:srgbClr>
            </a:outerShdw>
          </a:effectLst>
        </p:spPr>
      </p:pic>
      <p:pic>
        <p:nvPicPr>
          <p:cNvPr id="12" name="Picture 11">
            <a:extLst>
              <a:ext uri="{FF2B5EF4-FFF2-40B4-BE49-F238E27FC236}">
                <a16:creationId xmlns:a16="http://schemas.microsoft.com/office/drawing/2014/main" id="{3BB37C60-A70B-4A19-83A0-55066331624E}"/>
              </a:ext>
            </a:extLst>
          </p:cNvPr>
          <p:cNvPicPr>
            <a:picLocks noChangeAspect="1"/>
          </p:cNvPicPr>
          <p:nvPr/>
        </p:nvPicPr>
        <p:blipFill>
          <a:blip r:embed="rId6" cstate="hqprint">
            <a:extLst>
              <a:ext uri="{28A0092B-C50C-407E-A947-70E740481C1C}">
                <a14:useLocalDpi xmlns:a14="http://schemas.microsoft.com/office/drawing/2010/main"/>
              </a:ext>
            </a:extLst>
          </a:blip>
          <a:stretch>
            <a:fillRect/>
          </a:stretch>
        </p:blipFill>
        <p:spPr>
          <a:xfrm>
            <a:off x="6972733" y="3386103"/>
            <a:ext cx="2285433" cy="1714075"/>
          </a:xfrm>
          <a:prstGeom prst="rect">
            <a:avLst/>
          </a:prstGeom>
          <a:ln>
            <a:noFill/>
          </a:ln>
          <a:effectLst>
            <a:outerShdw blurRad="292100" dist="139700" dir="2700000" algn="tl" rotWithShape="0">
              <a:srgbClr val="333333">
                <a:alpha val="65000"/>
              </a:srgbClr>
            </a:outerShdw>
          </a:effectLst>
        </p:spPr>
      </p:pic>
      <p:sp>
        <p:nvSpPr>
          <p:cNvPr id="9" name="Subtitle 2">
            <a:extLst>
              <a:ext uri="{FF2B5EF4-FFF2-40B4-BE49-F238E27FC236}">
                <a16:creationId xmlns:a16="http://schemas.microsoft.com/office/drawing/2014/main" id="{CAF5EDD9-9C41-4A04-B991-B52918987D2A}"/>
              </a:ext>
            </a:extLst>
          </p:cNvPr>
          <p:cNvSpPr txBox="1">
            <a:spLocks/>
          </p:cNvSpPr>
          <p:nvPr/>
        </p:nvSpPr>
        <p:spPr>
          <a:xfrm>
            <a:off x="1308930" y="5206689"/>
            <a:ext cx="9319383" cy="616049"/>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vi-VN" sz="1600" dirty="0">
                <a:latin typeface="Segoe UI" panose="020B0502040204020203" pitchFamily="34" charset="0"/>
                <a:cs typeface="Segoe UI" panose="020B0502040204020203" pitchFamily="34" charset="0"/>
              </a:rPr>
              <a:t>Thứ trưởng Bộ NN&amp;PTNT Lê Quốc Doanh thăm PPP và Nescafe Plan</a:t>
            </a:r>
            <a:br>
              <a:rPr lang="vi-VN" sz="1600" dirty="0">
                <a:latin typeface="Segoe UI" panose="020B0502040204020203" pitchFamily="34" charset="0"/>
                <a:cs typeface="Segoe UI" panose="020B0502040204020203" pitchFamily="34" charset="0"/>
              </a:rPr>
            </a:br>
            <a:r>
              <a:rPr lang="en-US" sz="1600" dirty="0">
                <a:solidFill>
                  <a:srgbClr val="C00000"/>
                </a:solidFill>
                <a:latin typeface="Segoe UI" panose="020B0502040204020203" pitchFamily="34" charset="0"/>
                <a:cs typeface="Segoe UI" panose="020B0502040204020203" pitchFamily="34" charset="0"/>
              </a:rPr>
              <a:t>Deputy Minister of MARD visits PPP demo Plots &amp; NCP sites (28.3.2016)</a:t>
            </a:r>
            <a:endParaRPr lang="vi-VN" sz="1600" dirty="0">
              <a:solidFill>
                <a:srgbClr val="C00000"/>
              </a:solidFill>
              <a:latin typeface="Segoe UI" panose="020B0502040204020203" pitchFamily="34" charset="0"/>
              <a:cs typeface="Segoe UI" panose="020B0502040204020203" pitchFamily="34" charset="0"/>
            </a:endParaRPr>
          </a:p>
        </p:txBody>
      </p:sp>
      <p:sp>
        <p:nvSpPr>
          <p:cNvPr id="16" name="Title 7">
            <a:extLst>
              <a:ext uri="{FF2B5EF4-FFF2-40B4-BE49-F238E27FC236}">
                <a16:creationId xmlns:a16="http://schemas.microsoft.com/office/drawing/2014/main" id="{BB969C54-B51D-4E92-82D4-6625A34AEFF8}"/>
              </a:ext>
            </a:extLst>
          </p:cNvPr>
          <p:cNvSpPr txBox="1">
            <a:spLocks/>
          </p:cNvSpPr>
          <p:nvPr/>
        </p:nvSpPr>
        <p:spPr>
          <a:xfrm>
            <a:off x="2057400" y="103459"/>
            <a:ext cx="8379047"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Phối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hợp</a:t>
            </a:r>
            <a:r>
              <a:rPr lang="en-US" sz="1600" b="1" dirty="0">
                <a:latin typeface="Segoe UI Light" panose="020B0502040204020203" pitchFamily="34" charset="0"/>
                <a:cs typeface="Segoe UI Light" panose="020B0502040204020203" pitchFamily="34" charset="0"/>
              </a:rPr>
              <a:t> với </a:t>
            </a:r>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đối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tác</a:t>
            </a:r>
            <a:r>
              <a:rPr lang="en-US" sz="1600" b="1" dirty="0">
                <a:latin typeface="Segoe UI Light" panose="020B0502040204020203" pitchFamily="34" charset="0"/>
                <a:cs typeface="Segoe UI Light" panose="020B0502040204020203" pitchFamily="34" charset="0"/>
              </a:rPr>
              <a:t> PPP </a:t>
            </a:r>
            <a:r>
              <a:rPr lang="en-US" sz="1600" b="1" dirty="0" err="1">
                <a:latin typeface="Segoe UI Light" panose="020B0502040204020203" pitchFamily="34" charset="0"/>
                <a:cs typeface="Segoe UI Light" panose="020B0502040204020203" pitchFamily="34" charset="0"/>
              </a:rPr>
              <a:t>tổ</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chức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thăm</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và</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kiểm</a:t>
            </a:r>
            <a:r>
              <a:rPr lang="en-US" sz="1600" b="1" dirty="0">
                <a:latin typeface="Segoe UI Light" panose="020B0502040204020203" pitchFamily="34" charset="0"/>
                <a:cs typeface="Segoe UI Light" panose="020B0502040204020203" pitchFamily="34" charset="0"/>
              </a:rPr>
              <a:t> tra v</a:t>
            </a:r>
            <a:r>
              <a:rPr lang="vi-VN" sz="1600" b="1" dirty="0">
                <a:latin typeface="Segoe UI Light" panose="020B0502040204020203" pitchFamily="34" charset="0"/>
                <a:cs typeface="Segoe UI Light" panose="020B0502040204020203" pitchFamily="34" charset="0"/>
              </a:rPr>
              <a:t>ư</a:t>
            </a:r>
            <a:r>
              <a:rPr lang="en-US" sz="1600" b="1" dirty="0" err="1">
                <a:latin typeface="Segoe UI Light" panose="020B0502040204020203" pitchFamily="34" charset="0"/>
                <a:cs typeface="Segoe UI Light" panose="020B0502040204020203" pitchFamily="34" charset="0"/>
              </a:rPr>
              <a:t>ờn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mẫu</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cho</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lãnh</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đạo</a:t>
            </a:r>
            <a:endParaRPr lang="en-US" sz="1600" b="1" dirty="0">
              <a:latin typeface="Segoe UI Light" panose="020B0502040204020203" pitchFamily="34" charset="0"/>
              <a:cs typeface="Segoe UI Light" panose="020B0502040204020203" pitchFamily="34" charset="0"/>
            </a:endParaRP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Cooperation with PPP members to conduct farms visit to Demo Plots for the leaders</a:t>
            </a:r>
          </a:p>
        </p:txBody>
      </p:sp>
      <p:sp>
        <p:nvSpPr>
          <p:cNvPr id="18" name="Title 7">
            <a:extLst>
              <a:ext uri="{FF2B5EF4-FFF2-40B4-BE49-F238E27FC236}">
                <a16:creationId xmlns:a16="http://schemas.microsoft.com/office/drawing/2014/main" id="{793FFDAA-09DA-4161-88BF-2589DB913623}"/>
              </a:ext>
            </a:extLst>
          </p:cNvPr>
          <p:cNvSpPr txBox="1">
            <a:spLocks/>
          </p:cNvSpPr>
          <p:nvPr/>
        </p:nvSpPr>
        <p:spPr>
          <a:xfrm>
            <a:off x="1428750"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solidFill>
                  <a:schemeClr val="bg1"/>
                </a:solidFill>
                <a:latin typeface="Segoe UI Light" panose="020B0502040204020203" pitchFamily="34" charset="0"/>
                <a:cs typeface="Segoe UI Light" panose="020B0502040204020203" pitchFamily="34" charset="0"/>
              </a:rPr>
              <a:t>3</a:t>
            </a:r>
          </a:p>
        </p:txBody>
      </p:sp>
      <p:pic>
        <p:nvPicPr>
          <p:cNvPr id="11" name="Picture 10">
            <a:extLst>
              <a:ext uri="{FF2B5EF4-FFF2-40B4-BE49-F238E27FC236}">
                <a16:creationId xmlns:a16="http://schemas.microsoft.com/office/drawing/2014/main" id="{7B903816-C76F-4D9A-8CFB-BA82EF5F85D3}"/>
              </a:ext>
            </a:extLst>
          </p:cNvPr>
          <p:cNvPicPr>
            <a:picLocks noChangeAspect="1"/>
          </p:cNvPicPr>
          <p:nvPr/>
        </p:nvPicPr>
        <p:blipFill>
          <a:blip r:embed="rId7" cstate="hqprint">
            <a:extLst>
              <a:ext uri="{28A0092B-C50C-407E-A947-70E740481C1C}">
                <a14:useLocalDpi xmlns:a14="http://schemas.microsoft.com/office/drawing/2010/main"/>
              </a:ext>
            </a:extLst>
          </a:blip>
          <a:stretch>
            <a:fillRect/>
          </a:stretch>
        </p:blipFill>
        <p:spPr>
          <a:xfrm>
            <a:off x="8774668" y="974794"/>
            <a:ext cx="3201432" cy="2401074"/>
          </a:xfrm>
          <a:prstGeom prst="rect">
            <a:avLst/>
          </a:prstGeom>
          <a:ln>
            <a:noFill/>
          </a:ln>
          <a:effectLst>
            <a:outerShdw blurRad="292100" dist="139700" dir="2700000" algn="tl" rotWithShape="0">
              <a:srgbClr val="333333">
                <a:alpha val="65000"/>
              </a:srgbClr>
            </a:outerShdw>
          </a:effectLst>
        </p:spPr>
      </p:pic>
      <p:pic>
        <p:nvPicPr>
          <p:cNvPr id="15" name="Picture 14">
            <a:extLst>
              <a:ext uri="{FF2B5EF4-FFF2-40B4-BE49-F238E27FC236}">
                <a16:creationId xmlns:a16="http://schemas.microsoft.com/office/drawing/2014/main" id="{EED57F56-5DD5-4B1B-89CC-1189B46D7B93}"/>
              </a:ext>
            </a:extLst>
          </p:cNvPr>
          <p:cNvPicPr>
            <a:picLocks noChangeAspect="1"/>
          </p:cNvPicPr>
          <p:nvPr/>
        </p:nvPicPr>
        <p:blipFill>
          <a:blip r:embed="rId8" cstate="hqprint">
            <a:extLst>
              <a:ext uri="{28A0092B-C50C-407E-A947-70E740481C1C}">
                <a14:useLocalDpi xmlns:a14="http://schemas.microsoft.com/office/drawing/2010/main"/>
              </a:ext>
            </a:extLst>
          </a:blip>
          <a:stretch>
            <a:fillRect/>
          </a:stretch>
        </p:blipFill>
        <p:spPr>
          <a:xfrm>
            <a:off x="9588500" y="3390297"/>
            <a:ext cx="2374900" cy="178117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89698967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pic>
        <p:nvPicPr>
          <p:cNvPr id="4" name="Picture 3">
            <a:extLst>
              <a:ext uri="{FF2B5EF4-FFF2-40B4-BE49-F238E27FC236}">
                <a16:creationId xmlns:a16="http://schemas.microsoft.com/office/drawing/2014/main" id="{FA1B3FCA-5865-4E63-894B-6C4D0AEC2958}"/>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6280150" y="983145"/>
            <a:ext cx="2826961" cy="2218499"/>
          </a:xfrm>
          <a:prstGeom prst="rect">
            <a:avLst/>
          </a:prstGeom>
          <a:ln>
            <a:noFill/>
          </a:ln>
          <a:effectLst>
            <a:outerShdw blurRad="292100" dist="139700" dir="2700000" algn="tl" rotWithShape="0">
              <a:srgbClr val="333333">
                <a:alpha val="65000"/>
              </a:srgbClr>
            </a:outerShdw>
          </a:effectLst>
        </p:spPr>
      </p:pic>
      <p:pic>
        <p:nvPicPr>
          <p:cNvPr id="11" name="Picture 10">
            <a:extLst>
              <a:ext uri="{FF2B5EF4-FFF2-40B4-BE49-F238E27FC236}">
                <a16:creationId xmlns:a16="http://schemas.microsoft.com/office/drawing/2014/main" id="{25C40C26-FDBB-420F-8A85-9DC4578AEDFB}"/>
              </a:ext>
            </a:extLst>
          </p:cNvPr>
          <p:cNvPicPr>
            <a:picLocks noChangeAspect="1"/>
          </p:cNvPicPr>
          <p:nvPr/>
        </p:nvPicPr>
        <p:blipFill>
          <a:blip r:embed="rId5" cstate="hqprint">
            <a:extLst>
              <a:ext uri="{28A0092B-C50C-407E-A947-70E740481C1C}">
                <a14:useLocalDpi xmlns:a14="http://schemas.microsoft.com/office/drawing/2010/main"/>
              </a:ext>
            </a:extLst>
          </a:blip>
          <a:stretch>
            <a:fillRect/>
          </a:stretch>
        </p:blipFill>
        <p:spPr>
          <a:xfrm>
            <a:off x="937139" y="2245196"/>
            <a:ext cx="5343011" cy="3006335"/>
          </a:xfrm>
          <a:prstGeom prst="rect">
            <a:avLst/>
          </a:prstGeom>
          <a:ln>
            <a:noFill/>
          </a:ln>
          <a:effectLst>
            <a:outerShdw blurRad="292100" dist="139700" dir="2700000" algn="tl" rotWithShape="0">
              <a:srgbClr val="333333">
                <a:alpha val="65000"/>
              </a:srgbClr>
            </a:outerShdw>
          </a:effectLst>
        </p:spPr>
      </p:pic>
      <p:sp>
        <p:nvSpPr>
          <p:cNvPr id="9" name="Subtitle 2">
            <a:extLst>
              <a:ext uri="{FF2B5EF4-FFF2-40B4-BE49-F238E27FC236}">
                <a16:creationId xmlns:a16="http://schemas.microsoft.com/office/drawing/2014/main" id="{0CFA72BE-AA50-4424-973F-E535535B431C}"/>
              </a:ext>
            </a:extLst>
          </p:cNvPr>
          <p:cNvSpPr txBox="1">
            <a:spLocks/>
          </p:cNvSpPr>
          <p:nvPr/>
        </p:nvSpPr>
        <p:spPr>
          <a:xfrm>
            <a:off x="117990" y="1102360"/>
            <a:ext cx="6079610" cy="1027971"/>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vi-VN" sz="1600" dirty="0">
                <a:latin typeface="Segoe UI" panose="020B0502040204020203" pitchFamily="34" charset="0"/>
                <a:cs typeface="Segoe UI" panose="020B0502040204020203" pitchFamily="34" charset="0"/>
              </a:rPr>
              <a:t>Tổ chức chuyến thăm vườn mẫu PPP và N</a:t>
            </a:r>
            <a:r>
              <a:rPr lang="en-US" sz="1600" dirty="0">
                <a:latin typeface="Segoe UI" panose="020B0502040204020203" pitchFamily="34" charset="0"/>
                <a:cs typeface="Segoe UI" panose="020B0502040204020203" pitchFamily="34" charset="0"/>
              </a:rPr>
              <a:t>C</a:t>
            </a:r>
            <a:r>
              <a:rPr lang="vi-VN" sz="1600" dirty="0">
                <a:latin typeface="Segoe UI" panose="020B0502040204020203" pitchFamily="34" charset="0"/>
                <a:cs typeface="Segoe UI" panose="020B0502040204020203" pitchFamily="34" charset="0"/>
              </a:rPr>
              <a:t>P cho các nhà báo</a:t>
            </a:r>
            <a:br>
              <a:rPr lang="vi-VN" sz="1600" dirty="0">
                <a:latin typeface="Segoe UI Light" panose="020B0502040204020203" pitchFamily="34" charset="0"/>
                <a:cs typeface="Segoe UI Light" panose="020B0502040204020203" pitchFamily="34" charset="0"/>
              </a:rPr>
            </a:br>
            <a:r>
              <a:rPr lang="en-US" sz="1600" dirty="0">
                <a:solidFill>
                  <a:srgbClr val="C00000"/>
                </a:solidFill>
                <a:latin typeface="Segoe UI Light" panose="020B0502040204020203" pitchFamily="34" charset="0"/>
                <a:cs typeface="Segoe UI Light" panose="020B0502040204020203" pitchFamily="34" charset="0"/>
              </a:rPr>
              <a:t>Media Journalist from VTV, HTV, Newspapers visit PPP and NCP site (</a:t>
            </a:r>
            <a:endParaRPr lang="vi-VN" sz="1600" dirty="0">
              <a:solidFill>
                <a:srgbClr val="C00000"/>
              </a:solidFill>
              <a:latin typeface="Segoe UI Light" panose="020B0502040204020203" pitchFamily="34" charset="0"/>
              <a:cs typeface="Segoe UI Light" panose="020B0502040204020203" pitchFamily="34" charset="0"/>
            </a:endParaRPr>
          </a:p>
        </p:txBody>
      </p:sp>
      <p:sp>
        <p:nvSpPr>
          <p:cNvPr id="12" name="Title 7">
            <a:extLst>
              <a:ext uri="{FF2B5EF4-FFF2-40B4-BE49-F238E27FC236}">
                <a16:creationId xmlns:a16="http://schemas.microsoft.com/office/drawing/2014/main" id="{34CFCBE0-F1A3-44B6-A3F9-9856A938C10D}"/>
              </a:ext>
            </a:extLst>
          </p:cNvPr>
          <p:cNvSpPr txBox="1">
            <a:spLocks/>
          </p:cNvSpPr>
          <p:nvPr/>
        </p:nvSpPr>
        <p:spPr>
          <a:xfrm>
            <a:off x="2057400" y="103459"/>
            <a:ext cx="8379047"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Phối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hợp</a:t>
            </a:r>
            <a:r>
              <a:rPr lang="en-US" sz="1600" b="1" dirty="0">
                <a:latin typeface="Segoe UI Light" panose="020B0502040204020203" pitchFamily="34" charset="0"/>
                <a:cs typeface="Segoe UI Light" panose="020B0502040204020203" pitchFamily="34" charset="0"/>
              </a:rPr>
              <a:t> với </a:t>
            </a:r>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đối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tác</a:t>
            </a:r>
            <a:r>
              <a:rPr lang="en-US" sz="1600" b="1" dirty="0">
                <a:latin typeface="Segoe UI Light" panose="020B0502040204020203" pitchFamily="34" charset="0"/>
                <a:cs typeface="Segoe UI Light" panose="020B0502040204020203" pitchFamily="34" charset="0"/>
              </a:rPr>
              <a:t> PPP </a:t>
            </a:r>
            <a:r>
              <a:rPr lang="en-US" sz="1600" b="1" dirty="0" err="1">
                <a:latin typeface="Segoe UI Light" panose="020B0502040204020203" pitchFamily="34" charset="0"/>
                <a:cs typeface="Segoe UI Light" panose="020B0502040204020203" pitchFamily="34" charset="0"/>
              </a:rPr>
              <a:t>tổ</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chức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thăm</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và</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kiểm</a:t>
            </a:r>
            <a:r>
              <a:rPr lang="en-US" sz="1600" b="1" dirty="0">
                <a:latin typeface="Segoe UI Light" panose="020B0502040204020203" pitchFamily="34" charset="0"/>
                <a:cs typeface="Segoe UI Light" panose="020B0502040204020203" pitchFamily="34" charset="0"/>
              </a:rPr>
              <a:t> tra v</a:t>
            </a:r>
            <a:r>
              <a:rPr lang="vi-VN" sz="1600" b="1" dirty="0">
                <a:latin typeface="Segoe UI Light" panose="020B0502040204020203" pitchFamily="34" charset="0"/>
                <a:cs typeface="Segoe UI Light" panose="020B0502040204020203" pitchFamily="34" charset="0"/>
              </a:rPr>
              <a:t>ư</a:t>
            </a:r>
            <a:r>
              <a:rPr lang="en-US" sz="1600" b="1" dirty="0" err="1">
                <a:latin typeface="Segoe UI Light" panose="020B0502040204020203" pitchFamily="34" charset="0"/>
                <a:cs typeface="Segoe UI Light" panose="020B0502040204020203" pitchFamily="34" charset="0"/>
              </a:rPr>
              <a:t>ờn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mẫu</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cho</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lãnh</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đạo</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báo</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chí</a:t>
            </a:r>
            <a:endParaRPr lang="en-US" sz="1600" b="1" dirty="0">
              <a:latin typeface="Segoe UI Light" panose="020B0502040204020203" pitchFamily="34" charset="0"/>
              <a:cs typeface="Segoe UI Light" panose="020B0502040204020203" pitchFamily="34" charset="0"/>
            </a:endParaRP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Cooperation with PPP members to conduct farms visit to Demo Plots for the leaders</a:t>
            </a:r>
          </a:p>
        </p:txBody>
      </p:sp>
      <p:sp>
        <p:nvSpPr>
          <p:cNvPr id="17" name="Title 7">
            <a:extLst>
              <a:ext uri="{FF2B5EF4-FFF2-40B4-BE49-F238E27FC236}">
                <a16:creationId xmlns:a16="http://schemas.microsoft.com/office/drawing/2014/main" id="{8847E8B6-106A-4C67-85F8-DCE3033220A1}"/>
              </a:ext>
            </a:extLst>
          </p:cNvPr>
          <p:cNvSpPr txBox="1">
            <a:spLocks/>
          </p:cNvSpPr>
          <p:nvPr/>
        </p:nvSpPr>
        <p:spPr>
          <a:xfrm>
            <a:off x="1428750"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solidFill>
                  <a:schemeClr val="bg1"/>
                </a:solidFill>
                <a:latin typeface="Segoe UI Light" panose="020B0502040204020203" pitchFamily="34" charset="0"/>
                <a:cs typeface="Segoe UI Light" panose="020B0502040204020203" pitchFamily="34" charset="0"/>
              </a:rPr>
              <a:t>3</a:t>
            </a:r>
          </a:p>
        </p:txBody>
      </p:sp>
      <p:pic>
        <p:nvPicPr>
          <p:cNvPr id="15" name="Picture 14">
            <a:extLst>
              <a:ext uri="{FF2B5EF4-FFF2-40B4-BE49-F238E27FC236}">
                <a16:creationId xmlns:a16="http://schemas.microsoft.com/office/drawing/2014/main" id="{E329FC1E-8765-46F9-8064-C95CA0A127DB}"/>
              </a:ext>
            </a:extLst>
          </p:cNvPr>
          <p:cNvPicPr>
            <a:picLocks noChangeAspect="1"/>
          </p:cNvPicPr>
          <p:nvPr/>
        </p:nvPicPr>
        <p:blipFill>
          <a:blip r:embed="rId6" cstate="hqprint">
            <a:extLst>
              <a:ext uri="{28A0092B-C50C-407E-A947-70E740481C1C}">
                <a14:useLocalDpi xmlns:a14="http://schemas.microsoft.com/office/drawing/2010/main"/>
              </a:ext>
            </a:extLst>
          </a:blip>
          <a:stretch>
            <a:fillRect/>
          </a:stretch>
        </p:blipFill>
        <p:spPr>
          <a:xfrm>
            <a:off x="6280150" y="3166812"/>
            <a:ext cx="3705070" cy="2084719"/>
          </a:xfrm>
          <a:prstGeom prst="rect">
            <a:avLst/>
          </a:prstGeom>
          <a:ln>
            <a:noFill/>
          </a:ln>
          <a:effectLst>
            <a:outerShdw blurRad="292100" dist="139700" dir="2700000" algn="tl" rotWithShape="0">
              <a:srgbClr val="333333">
                <a:alpha val="65000"/>
              </a:srgbClr>
            </a:outerShdw>
          </a:effectLst>
        </p:spPr>
      </p:pic>
      <p:pic>
        <p:nvPicPr>
          <p:cNvPr id="18" name="Picture 17">
            <a:extLst>
              <a:ext uri="{FF2B5EF4-FFF2-40B4-BE49-F238E27FC236}">
                <a16:creationId xmlns:a16="http://schemas.microsoft.com/office/drawing/2014/main" id="{2C821980-734F-4142-8947-0C5049CA39D7}"/>
              </a:ext>
            </a:extLst>
          </p:cNvPr>
          <p:cNvPicPr>
            <a:picLocks noChangeAspect="1"/>
          </p:cNvPicPr>
          <p:nvPr/>
        </p:nvPicPr>
        <p:blipFill>
          <a:blip r:embed="rId7" cstate="hqprint">
            <a:extLst>
              <a:ext uri="{28A0092B-C50C-407E-A947-70E740481C1C}">
                <a14:useLocalDpi xmlns:a14="http://schemas.microsoft.com/office/drawing/2010/main"/>
              </a:ext>
            </a:extLst>
          </a:blip>
          <a:stretch>
            <a:fillRect/>
          </a:stretch>
        </p:blipFill>
        <p:spPr>
          <a:xfrm>
            <a:off x="9107111" y="926223"/>
            <a:ext cx="3075926" cy="2183158"/>
          </a:xfrm>
          <a:prstGeom prst="rect">
            <a:avLst/>
          </a:prstGeom>
          <a:ln>
            <a:noFill/>
          </a:ln>
          <a:effectLst>
            <a:outerShdw blurRad="292100" dist="139700" dir="2700000" algn="tl" rotWithShape="0">
              <a:srgbClr val="333333">
                <a:alpha val="65000"/>
              </a:srgbClr>
            </a:outerShdw>
          </a:effectLst>
        </p:spPr>
      </p:pic>
      <p:pic>
        <p:nvPicPr>
          <p:cNvPr id="19" name="Picture 18">
            <a:extLst>
              <a:ext uri="{FF2B5EF4-FFF2-40B4-BE49-F238E27FC236}">
                <a16:creationId xmlns:a16="http://schemas.microsoft.com/office/drawing/2014/main" id="{CFFC69C6-4DE1-403A-A3BA-DE60821ED5B8}"/>
              </a:ext>
            </a:extLst>
          </p:cNvPr>
          <p:cNvPicPr>
            <a:picLocks noChangeAspect="1"/>
          </p:cNvPicPr>
          <p:nvPr/>
        </p:nvPicPr>
        <p:blipFill>
          <a:blip r:embed="rId8" cstate="hqprint">
            <a:extLst>
              <a:ext uri="{28A0092B-C50C-407E-A947-70E740481C1C}">
                <a14:useLocalDpi xmlns:a14="http://schemas.microsoft.com/office/drawing/2010/main"/>
              </a:ext>
            </a:extLst>
          </a:blip>
          <a:stretch>
            <a:fillRect/>
          </a:stretch>
        </p:blipFill>
        <p:spPr>
          <a:xfrm>
            <a:off x="9985220" y="3568699"/>
            <a:ext cx="2197817" cy="164457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0605548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18" name="Title 7">
            <a:extLst>
              <a:ext uri="{FF2B5EF4-FFF2-40B4-BE49-F238E27FC236}">
                <a16:creationId xmlns:a16="http://schemas.microsoft.com/office/drawing/2014/main" id="{A99064FD-24D5-4AB7-9B3D-4CE15167CC43}"/>
              </a:ext>
            </a:extLst>
          </p:cNvPr>
          <p:cNvSpPr txBox="1">
            <a:spLocks/>
          </p:cNvSpPr>
          <p:nvPr/>
        </p:nvSpPr>
        <p:spPr>
          <a:xfrm>
            <a:off x="1694825" y="2146063"/>
            <a:ext cx="10488212" cy="1587729"/>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800" b="1" dirty="0">
                <a:solidFill>
                  <a:srgbClr val="C00000"/>
                </a:solidFill>
                <a:latin typeface="Segoe UI" panose="020B0502040204020203" pitchFamily="34" charset="0"/>
                <a:cs typeface="Segoe UI" panose="020B0502040204020203" pitchFamily="34" charset="0"/>
              </a:rPr>
              <a:t>TỔ CHỨC CÁC HỘI THẢO TỔNG KẾT, ĐÁNH GIÁ VÀ GIỚI THIỆU CÁN TIẾN BỘ KHKT VỀ CÀ PHÊ </a:t>
            </a:r>
            <a:br>
              <a:rPr lang="en-US" sz="2000" b="1" dirty="0">
                <a:solidFill>
                  <a:srgbClr val="C00000"/>
                </a:solidFill>
                <a:latin typeface="Segoe UI" panose="020B0502040204020203" pitchFamily="34" charset="0"/>
                <a:cs typeface="Segoe UI" panose="020B0502040204020203" pitchFamily="34" charset="0"/>
              </a:rPr>
            </a:br>
            <a:r>
              <a:rPr lang="en-US" sz="2000" b="1" dirty="0">
                <a:solidFill>
                  <a:schemeClr val="tx1">
                    <a:lumMod val="50000"/>
                    <a:lumOff val="50000"/>
                  </a:schemeClr>
                </a:solidFill>
                <a:latin typeface="Segoe UI" panose="020B0502040204020203" pitchFamily="34" charset="0"/>
                <a:cs typeface="Segoe UI" panose="020B0502040204020203" pitchFamily="34" charset="0"/>
              </a:rPr>
              <a:t>Organize reflection workshop for transfer new technology on coffee to farmers.</a:t>
            </a:r>
          </a:p>
        </p:txBody>
      </p:sp>
      <p:sp>
        <p:nvSpPr>
          <p:cNvPr id="19" name="Title 7">
            <a:extLst>
              <a:ext uri="{FF2B5EF4-FFF2-40B4-BE49-F238E27FC236}">
                <a16:creationId xmlns:a16="http://schemas.microsoft.com/office/drawing/2014/main" id="{11DB2435-4C8D-4253-8F63-6D743F3775AB}"/>
              </a:ext>
            </a:extLst>
          </p:cNvPr>
          <p:cNvSpPr txBox="1">
            <a:spLocks/>
          </p:cNvSpPr>
          <p:nvPr/>
        </p:nvSpPr>
        <p:spPr>
          <a:xfrm>
            <a:off x="995101" y="2605469"/>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4</a:t>
            </a:r>
          </a:p>
        </p:txBody>
      </p:sp>
      <p:pic>
        <p:nvPicPr>
          <p:cNvPr id="2" name="Picture 1">
            <a:extLst>
              <a:ext uri="{FF2B5EF4-FFF2-40B4-BE49-F238E27FC236}">
                <a16:creationId xmlns:a16="http://schemas.microsoft.com/office/drawing/2014/main" id="{4E17172B-8EDE-43B6-9D81-566D493D4ED6}"/>
              </a:ext>
            </a:extLst>
          </p:cNvPr>
          <p:cNvPicPr>
            <a:picLocks noChangeAspect="1"/>
          </p:cNvPicPr>
          <p:nvPr/>
        </p:nvPicPr>
        <p:blipFill>
          <a:blip r:embed="rId4"/>
          <a:stretch>
            <a:fillRect/>
          </a:stretch>
        </p:blipFill>
        <p:spPr>
          <a:xfrm>
            <a:off x="1928813" y="901318"/>
            <a:ext cx="2062162" cy="130046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526226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pic>
        <p:nvPicPr>
          <p:cNvPr id="4" name="Picture 3">
            <a:extLst>
              <a:ext uri="{FF2B5EF4-FFF2-40B4-BE49-F238E27FC236}">
                <a16:creationId xmlns:a16="http://schemas.microsoft.com/office/drawing/2014/main" id="{F7F7596A-E6E0-4981-B695-85CC6CAC0E06}"/>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1355464" y="918121"/>
            <a:ext cx="6519455" cy="4346304"/>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B08083BA-3565-4438-9901-2A4587D3AB60}"/>
              </a:ext>
            </a:extLst>
          </p:cNvPr>
          <p:cNvPicPr>
            <a:picLocks noChangeAspect="1"/>
          </p:cNvPicPr>
          <p:nvPr/>
        </p:nvPicPr>
        <p:blipFill>
          <a:blip r:embed="rId5" cstate="hqprint">
            <a:extLst>
              <a:ext uri="{28A0092B-C50C-407E-A947-70E740481C1C}">
                <a14:useLocalDpi xmlns:a14="http://schemas.microsoft.com/office/drawing/2010/main"/>
              </a:ext>
            </a:extLst>
          </a:blip>
          <a:stretch>
            <a:fillRect/>
          </a:stretch>
        </p:blipFill>
        <p:spPr>
          <a:xfrm>
            <a:off x="8011384" y="1908493"/>
            <a:ext cx="3995441" cy="2460931"/>
          </a:xfrm>
          <a:prstGeom prst="rect">
            <a:avLst/>
          </a:prstGeom>
          <a:ln>
            <a:noFill/>
          </a:ln>
          <a:effectLst>
            <a:outerShdw blurRad="292100" dist="139700" dir="2700000" algn="tl" rotWithShape="0">
              <a:srgbClr val="333333">
                <a:alpha val="65000"/>
              </a:srgbClr>
            </a:outerShdw>
          </a:effectLst>
        </p:spPr>
      </p:pic>
      <p:sp>
        <p:nvSpPr>
          <p:cNvPr id="8" name="Subtitle 2">
            <a:extLst>
              <a:ext uri="{FF2B5EF4-FFF2-40B4-BE49-F238E27FC236}">
                <a16:creationId xmlns:a16="http://schemas.microsoft.com/office/drawing/2014/main" id="{3BE68F66-FDB9-4E96-9F23-EB9A3EFD63A0}"/>
              </a:ext>
            </a:extLst>
          </p:cNvPr>
          <p:cNvSpPr txBox="1">
            <a:spLocks/>
          </p:cNvSpPr>
          <p:nvPr/>
        </p:nvSpPr>
        <p:spPr>
          <a:xfrm>
            <a:off x="1355464" y="5409637"/>
            <a:ext cx="9355400" cy="616049"/>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vi-VN" sz="1600" dirty="0">
                <a:latin typeface="Segoe UI Light" panose="020B0502040204020203" pitchFamily="34" charset="0"/>
                <a:cs typeface="Segoe UI Light" panose="020B0502040204020203" pitchFamily="34" charset="0"/>
              </a:rPr>
              <a:t>Hội thảo tổng kết thành tự hợp tác 5 năm (2011-2015) WASI-Nestle</a:t>
            </a:r>
            <a:br>
              <a:rPr lang="vi-VN" sz="1600" dirty="0">
                <a:latin typeface="Segoe UI Light" panose="020B0502040204020203" pitchFamily="34" charset="0"/>
                <a:cs typeface="Segoe UI Light" panose="020B0502040204020203" pitchFamily="34" charset="0"/>
              </a:rPr>
            </a:br>
            <a:r>
              <a:rPr lang="en-US" sz="1600" dirty="0">
                <a:solidFill>
                  <a:schemeClr val="bg1">
                    <a:lumMod val="65000"/>
                  </a:schemeClr>
                </a:solidFill>
                <a:latin typeface="Segoe UI Light" panose="020B0502040204020203" pitchFamily="34" charset="0"/>
                <a:cs typeface="Segoe UI Light" panose="020B0502040204020203" pitchFamily="34" charset="0"/>
              </a:rPr>
              <a:t>WASI-Nestle Cooperation Workshop for 2011-2016 Achievement (29.11.2016)</a:t>
            </a:r>
            <a:endParaRPr lang="vi-VN" sz="1600" dirty="0">
              <a:solidFill>
                <a:schemeClr val="bg1">
                  <a:lumMod val="65000"/>
                </a:schemeClr>
              </a:solidFill>
              <a:latin typeface="Segoe UI Light" panose="020B0502040204020203" pitchFamily="34" charset="0"/>
              <a:cs typeface="Segoe UI Light" panose="020B0502040204020203" pitchFamily="34" charset="0"/>
            </a:endParaRPr>
          </a:p>
        </p:txBody>
      </p:sp>
      <p:sp>
        <p:nvSpPr>
          <p:cNvPr id="11" name="Title 7">
            <a:extLst>
              <a:ext uri="{FF2B5EF4-FFF2-40B4-BE49-F238E27FC236}">
                <a16:creationId xmlns:a16="http://schemas.microsoft.com/office/drawing/2014/main" id="{BD8CAF00-BB0C-4D6B-A1AB-642A162E1A4E}"/>
              </a:ext>
            </a:extLst>
          </p:cNvPr>
          <p:cNvSpPr txBox="1">
            <a:spLocks/>
          </p:cNvSpPr>
          <p:nvPr/>
        </p:nvSpPr>
        <p:spPr>
          <a:xfrm>
            <a:off x="2000244" y="103459"/>
            <a:ext cx="8534406"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Tổ</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chức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đợt</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sơ</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kết</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tổng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kết</a:t>
            </a:r>
            <a:r>
              <a:rPr lang="en-US" sz="1600" b="1" dirty="0">
                <a:latin typeface="Segoe UI Light" panose="020B0502040204020203" pitchFamily="34" charset="0"/>
                <a:cs typeface="Segoe UI Light" panose="020B0502040204020203" pitchFamily="34" charset="0"/>
              </a:rPr>
              <a:t> chia </a:t>
            </a:r>
            <a:r>
              <a:rPr lang="en-US" sz="1600" b="1" dirty="0" err="1">
                <a:latin typeface="Segoe UI Light" panose="020B0502040204020203" pitchFamily="34" charset="0"/>
                <a:cs typeface="Segoe UI Light" panose="020B0502040204020203" pitchFamily="34" charset="0"/>
              </a:rPr>
              <a:t>sẻ</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kinh</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nghiệm</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và</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nhân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rộng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mô</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hình</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tốt</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cho</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nông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dân</a:t>
            </a:r>
            <a:endParaRPr lang="en-US" sz="1600" b="1" dirty="0">
              <a:latin typeface="Segoe UI Light" panose="020B0502040204020203" pitchFamily="34" charset="0"/>
              <a:cs typeface="Segoe UI Light" panose="020B0502040204020203" pitchFamily="34" charset="0"/>
            </a:endParaRP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Conduct reflection workshop to share and scale up the best practices model to farmers</a:t>
            </a:r>
          </a:p>
        </p:txBody>
      </p:sp>
      <p:sp>
        <p:nvSpPr>
          <p:cNvPr id="12" name="Title 7">
            <a:extLst>
              <a:ext uri="{FF2B5EF4-FFF2-40B4-BE49-F238E27FC236}">
                <a16:creationId xmlns:a16="http://schemas.microsoft.com/office/drawing/2014/main" id="{575FB59D-4985-4319-9907-7AA0B443BC20}"/>
              </a:ext>
            </a:extLst>
          </p:cNvPr>
          <p:cNvSpPr txBox="1">
            <a:spLocks/>
          </p:cNvSpPr>
          <p:nvPr/>
        </p:nvSpPr>
        <p:spPr>
          <a:xfrm>
            <a:off x="1371594"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solidFill>
                  <a:schemeClr val="bg1"/>
                </a:solidFill>
                <a:latin typeface="Segoe UI Light" panose="020B0502040204020203" pitchFamily="34" charset="0"/>
                <a:cs typeface="Segoe UI Light" panose="020B0502040204020203" pitchFamily="34" charset="0"/>
              </a:rPr>
              <a:t>4</a:t>
            </a:r>
          </a:p>
        </p:txBody>
      </p:sp>
    </p:spTree>
    <p:extLst>
      <p:ext uri="{BB962C8B-B14F-4D97-AF65-F5344CB8AC3E}">
        <p14:creationId xmlns:p14="http://schemas.microsoft.com/office/powerpoint/2010/main" val="257417018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8" name="Subtitle 2">
            <a:extLst>
              <a:ext uri="{FF2B5EF4-FFF2-40B4-BE49-F238E27FC236}">
                <a16:creationId xmlns:a16="http://schemas.microsoft.com/office/drawing/2014/main" id="{3BE68F66-FDB9-4E96-9F23-EB9A3EFD63A0}"/>
              </a:ext>
            </a:extLst>
          </p:cNvPr>
          <p:cNvSpPr txBox="1">
            <a:spLocks/>
          </p:cNvSpPr>
          <p:nvPr/>
        </p:nvSpPr>
        <p:spPr>
          <a:xfrm>
            <a:off x="4614880" y="5173163"/>
            <a:ext cx="7186614" cy="918073"/>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vi-VN" sz="1400" dirty="0">
                <a:latin typeface="Segoe UI Light" panose="020B0502040204020203" pitchFamily="34" charset="0"/>
                <a:cs typeface="Segoe UI Light" panose="020B0502040204020203" pitchFamily="34" charset="0"/>
              </a:rPr>
              <a:t>Hội thảo </a:t>
            </a:r>
            <a:r>
              <a:rPr lang="en-US" sz="1400" dirty="0" err="1">
                <a:latin typeface="Segoe UI Light" panose="020B0502040204020203" pitchFamily="34" charset="0"/>
                <a:cs typeface="Segoe UI Light" panose="020B0502040204020203" pitchFamily="34" charset="0"/>
              </a:rPr>
              <a:t>đầu</a:t>
            </a:r>
            <a:r>
              <a:rPr lang="en-US" sz="1400" dirty="0">
                <a:latin typeface="Segoe UI Light" panose="020B0502040204020203" pitchFamily="34" charset="0"/>
                <a:cs typeface="Segoe UI Light" panose="020B0502040204020203" pitchFamily="34" charset="0"/>
              </a:rPr>
              <a:t> </a:t>
            </a:r>
            <a:r>
              <a:rPr lang="en-US" sz="1400" dirty="0" err="1">
                <a:latin typeface="Segoe UI Light" panose="020B0502040204020203" pitchFamily="34" charset="0"/>
                <a:cs typeface="Segoe UI Light" panose="020B0502040204020203" pitchFamily="34" charset="0"/>
              </a:rPr>
              <a:t>bờ</a:t>
            </a:r>
            <a:r>
              <a:rPr lang="en-US" sz="1400" dirty="0">
                <a:latin typeface="Segoe UI Light" panose="020B0502040204020203" pitchFamily="34" charset="0"/>
                <a:cs typeface="Segoe UI Light" panose="020B0502040204020203" pitchFamily="34" charset="0"/>
              </a:rPr>
              <a:t>, </a:t>
            </a:r>
            <a:r>
              <a:rPr lang="en-US" sz="1400" dirty="0" err="1">
                <a:latin typeface="Segoe UI Light" panose="020B0502040204020203" pitchFamily="34" charset="0"/>
                <a:cs typeface="Segoe UI Light" panose="020B0502040204020203" pitchFamily="34" charset="0"/>
              </a:rPr>
              <a:t>giới</a:t>
            </a:r>
            <a:r>
              <a:rPr lang="en-US" sz="1400" dirty="0">
                <a:latin typeface="Segoe UI Light" panose="020B0502040204020203" pitchFamily="34" charset="0"/>
                <a:cs typeface="Segoe UI Light" panose="020B0502040204020203" pitchFamily="34" charset="0"/>
              </a:rPr>
              <a:t> </a:t>
            </a:r>
            <a:r>
              <a:rPr lang="en-US" sz="1400" dirty="0" err="1">
                <a:latin typeface="Segoe UI Light" panose="020B0502040204020203" pitchFamily="34" charset="0"/>
                <a:cs typeface="Segoe UI Light" panose="020B0502040204020203" pitchFamily="34" charset="0"/>
              </a:rPr>
              <a:t>thiệu</a:t>
            </a:r>
            <a:r>
              <a:rPr lang="en-US" sz="1400" dirty="0">
                <a:latin typeface="Segoe UI Light" panose="020B0502040204020203" pitchFamily="34" charset="0"/>
                <a:cs typeface="Segoe UI Light" panose="020B0502040204020203" pitchFamily="34" charset="0"/>
              </a:rPr>
              <a:t> </a:t>
            </a:r>
            <a:r>
              <a:rPr lang="en-US" sz="1400" dirty="0" err="1">
                <a:latin typeface="Segoe UI Light" panose="020B0502040204020203" pitchFamily="34" charset="0"/>
                <a:cs typeface="Segoe UI Light" panose="020B0502040204020203" pitchFamily="34" charset="0"/>
              </a:rPr>
              <a:t>mô</a:t>
            </a:r>
            <a:r>
              <a:rPr lang="en-US" sz="1400" dirty="0">
                <a:latin typeface="Segoe UI Light" panose="020B0502040204020203" pitchFamily="34" charset="0"/>
                <a:cs typeface="Segoe UI Light" panose="020B0502040204020203" pitchFamily="34" charset="0"/>
              </a:rPr>
              <a:t> </a:t>
            </a:r>
            <a:r>
              <a:rPr lang="en-US" sz="1400" dirty="0" err="1">
                <a:latin typeface="Segoe UI Light" panose="020B0502040204020203" pitchFamily="34" charset="0"/>
                <a:cs typeface="Segoe UI Light" panose="020B0502040204020203" pitchFamily="34" charset="0"/>
              </a:rPr>
              <a:t>hình</a:t>
            </a:r>
            <a:r>
              <a:rPr lang="en-US" sz="1400" dirty="0">
                <a:latin typeface="Segoe UI Light" panose="020B0502040204020203" pitchFamily="34" charset="0"/>
                <a:cs typeface="Segoe UI Light" panose="020B0502040204020203" pitchFamily="34" charset="0"/>
              </a:rPr>
              <a:t> </a:t>
            </a:r>
            <a:r>
              <a:rPr lang="en-US" sz="1400" dirty="0" err="1">
                <a:latin typeface="Segoe UI Light" panose="020B0502040204020203" pitchFamily="34" charset="0"/>
                <a:cs typeface="Segoe UI Light" panose="020B0502040204020203" pitchFamily="34" charset="0"/>
              </a:rPr>
              <a:t>cà</a:t>
            </a:r>
            <a:r>
              <a:rPr lang="en-US" sz="1400" dirty="0">
                <a:latin typeface="Segoe UI Light" panose="020B0502040204020203" pitchFamily="34" charset="0"/>
                <a:cs typeface="Segoe UI Light" panose="020B0502040204020203" pitchFamily="34" charset="0"/>
              </a:rPr>
              <a:t> </a:t>
            </a:r>
            <a:r>
              <a:rPr lang="en-US" sz="1400" dirty="0" err="1">
                <a:latin typeface="Segoe UI Light" panose="020B0502040204020203" pitchFamily="34" charset="0"/>
                <a:cs typeface="Segoe UI Light" panose="020B0502040204020203" pitchFamily="34" charset="0"/>
              </a:rPr>
              <a:t>phê</a:t>
            </a:r>
            <a:r>
              <a:rPr lang="en-US" sz="1400" dirty="0">
                <a:latin typeface="Segoe UI Light" panose="020B0502040204020203" pitchFamily="34" charset="0"/>
                <a:cs typeface="Segoe UI Light" panose="020B0502040204020203" pitchFamily="34" charset="0"/>
              </a:rPr>
              <a:t> xen </a:t>
            </a:r>
            <a:r>
              <a:rPr lang="en-US" sz="1400" dirty="0" err="1">
                <a:latin typeface="Segoe UI Light" panose="020B0502040204020203" pitchFamily="34" charset="0"/>
                <a:cs typeface="Segoe UI Light" panose="020B0502040204020203" pitchFamily="34" charset="0"/>
              </a:rPr>
              <a:t>tiêu</a:t>
            </a:r>
            <a:r>
              <a:rPr lang="en-US" sz="1400" dirty="0">
                <a:latin typeface="Segoe UI Light" panose="020B0502040204020203" pitchFamily="34" charset="0"/>
                <a:cs typeface="Segoe UI Light" panose="020B0502040204020203" pitchFamily="34" charset="0"/>
              </a:rPr>
              <a:t> </a:t>
            </a:r>
            <a:r>
              <a:rPr lang="en-US" sz="1400" dirty="0" err="1">
                <a:latin typeface="Segoe UI Light" panose="020B0502040204020203" pitchFamily="34" charset="0"/>
                <a:cs typeface="Segoe UI Light" panose="020B0502040204020203" pitchFamily="34" charset="0"/>
              </a:rPr>
              <a:t>hợp</a:t>
            </a:r>
            <a:r>
              <a:rPr lang="en-US" sz="1400" dirty="0">
                <a:latin typeface="Segoe UI Light" panose="020B0502040204020203" pitchFamily="34" charset="0"/>
                <a:cs typeface="Segoe UI Light" panose="020B0502040204020203" pitchFamily="34" charset="0"/>
              </a:rPr>
              <a:t> </a:t>
            </a:r>
            <a:r>
              <a:rPr lang="en-US" sz="1400" dirty="0" err="1">
                <a:latin typeface="Segoe UI Light" panose="020B0502040204020203" pitchFamily="34" charset="0"/>
                <a:cs typeface="Segoe UI Light" panose="020B0502040204020203" pitchFamily="34" charset="0"/>
              </a:rPr>
              <a:t>lý</a:t>
            </a:r>
            <a:r>
              <a:rPr lang="en-US" sz="1400" dirty="0">
                <a:latin typeface="Segoe UI Light" panose="020B0502040204020203" pitchFamily="34" charset="0"/>
                <a:cs typeface="Segoe UI Light" panose="020B0502040204020203" pitchFamily="34" charset="0"/>
              </a:rPr>
              <a:t> </a:t>
            </a:r>
            <a:r>
              <a:rPr lang="en-US" sz="1400" dirty="0" err="1">
                <a:latin typeface="Segoe UI Light" panose="020B0502040204020203" pitchFamily="34" charset="0"/>
                <a:cs typeface="Segoe UI Light" panose="020B0502040204020203" pitchFamily="34" charset="0"/>
              </a:rPr>
              <a:t>tại</a:t>
            </a:r>
            <a:r>
              <a:rPr lang="en-US" sz="1400" dirty="0">
                <a:latin typeface="Segoe UI Light" panose="020B0502040204020203" pitchFamily="34" charset="0"/>
                <a:cs typeface="Segoe UI Light" panose="020B0502040204020203" pitchFamily="34" charset="0"/>
              </a:rPr>
              <a:t> </a:t>
            </a:r>
            <a:r>
              <a:rPr lang="en-US" sz="1400" dirty="0" err="1">
                <a:latin typeface="Segoe UI Light" panose="020B0502040204020203" pitchFamily="34" charset="0"/>
                <a:cs typeface="Segoe UI Light" panose="020B0502040204020203" pitchFamily="34" charset="0"/>
              </a:rPr>
              <a:t>nông</a:t>
            </a:r>
            <a:r>
              <a:rPr lang="en-US" sz="1400" dirty="0">
                <a:latin typeface="Segoe UI Light" panose="020B0502040204020203" pitchFamily="34" charset="0"/>
                <a:cs typeface="Segoe UI Light" panose="020B0502040204020203" pitchFamily="34" charset="0"/>
              </a:rPr>
              <a:t> </a:t>
            </a:r>
            <a:r>
              <a:rPr lang="en-US" sz="1400" dirty="0" err="1">
                <a:latin typeface="Segoe UI Light" panose="020B0502040204020203" pitchFamily="34" charset="0"/>
                <a:cs typeface="Segoe UI Light" panose="020B0502040204020203" pitchFamily="34" charset="0"/>
              </a:rPr>
              <a:t>hộ</a:t>
            </a:r>
            <a:r>
              <a:rPr lang="en-US" sz="1400" dirty="0">
                <a:latin typeface="Segoe UI Light" panose="020B0502040204020203" pitchFamily="34" charset="0"/>
                <a:cs typeface="Segoe UI Light" panose="020B0502040204020203" pitchFamily="34" charset="0"/>
              </a:rPr>
              <a:t>: Nguyễn </a:t>
            </a:r>
            <a:r>
              <a:rPr lang="en-US" sz="1400" dirty="0" err="1">
                <a:latin typeface="Segoe UI Light" panose="020B0502040204020203" pitchFamily="34" charset="0"/>
                <a:cs typeface="Segoe UI Light" panose="020B0502040204020203" pitchFamily="34" charset="0"/>
              </a:rPr>
              <a:t>Chí</a:t>
            </a:r>
            <a:r>
              <a:rPr lang="en-US" sz="1400" dirty="0">
                <a:latin typeface="Segoe UI Light" panose="020B0502040204020203" pitchFamily="34" charset="0"/>
                <a:cs typeface="Segoe UI Light" panose="020B0502040204020203" pitchFamily="34" charset="0"/>
              </a:rPr>
              <a:t> Thanh, </a:t>
            </a:r>
            <a:r>
              <a:rPr lang="en-US" sz="1400" dirty="0" err="1">
                <a:latin typeface="Segoe UI Light" panose="020B0502040204020203" pitchFamily="34" charset="0"/>
                <a:cs typeface="Segoe UI Light" panose="020B0502040204020203" pitchFamily="34" charset="0"/>
              </a:rPr>
              <a:t>Ea</a:t>
            </a:r>
            <a:r>
              <a:rPr lang="en-US" sz="1400" dirty="0">
                <a:latin typeface="Segoe UI Light" panose="020B0502040204020203" pitchFamily="34" charset="0"/>
                <a:cs typeface="Segoe UI Light" panose="020B0502040204020203" pitchFamily="34" charset="0"/>
              </a:rPr>
              <a:t> </a:t>
            </a:r>
            <a:r>
              <a:rPr lang="en-US" sz="1400" dirty="0" err="1">
                <a:latin typeface="Segoe UI Light" panose="020B0502040204020203" pitchFamily="34" charset="0"/>
                <a:cs typeface="Segoe UI Light" panose="020B0502040204020203" pitchFamily="34" charset="0"/>
              </a:rPr>
              <a:t>Ktur</a:t>
            </a:r>
            <a:r>
              <a:rPr lang="en-US" sz="1400" dirty="0">
                <a:latin typeface="Segoe UI Light" panose="020B0502040204020203" pitchFamily="34" charset="0"/>
                <a:cs typeface="Segoe UI Light" panose="020B0502040204020203" pitchFamily="34" charset="0"/>
              </a:rPr>
              <a:t>, C</a:t>
            </a:r>
            <a:r>
              <a:rPr lang="vi-VN" sz="1400" dirty="0">
                <a:latin typeface="Segoe UI Light" panose="020B0502040204020203" pitchFamily="34" charset="0"/>
                <a:cs typeface="Segoe UI Light" panose="020B0502040204020203" pitchFamily="34" charset="0"/>
              </a:rPr>
              <a:t>ư</a:t>
            </a:r>
            <a:r>
              <a:rPr lang="en-US" sz="1400" dirty="0">
                <a:latin typeface="Segoe UI Light" panose="020B0502040204020203" pitchFamily="34" charset="0"/>
                <a:cs typeface="Segoe UI Light" panose="020B0502040204020203" pitchFamily="34" charset="0"/>
              </a:rPr>
              <a:t> </a:t>
            </a:r>
            <a:r>
              <a:rPr lang="en-US" sz="1400" dirty="0" err="1">
                <a:latin typeface="Segoe UI Light" panose="020B0502040204020203" pitchFamily="34" charset="0"/>
                <a:cs typeface="Segoe UI Light" panose="020B0502040204020203" pitchFamily="34" charset="0"/>
              </a:rPr>
              <a:t>Kuin</a:t>
            </a:r>
            <a:r>
              <a:rPr lang="en-US" sz="1400" dirty="0">
                <a:latin typeface="Segoe UI Light" panose="020B0502040204020203" pitchFamily="34" charset="0"/>
                <a:cs typeface="Segoe UI Light" panose="020B0502040204020203" pitchFamily="34" charset="0"/>
              </a:rPr>
              <a:t>, Dak Lak, 08.2017</a:t>
            </a:r>
            <a:br>
              <a:rPr lang="vi-VN" sz="1400" dirty="0">
                <a:latin typeface="Segoe UI Light" panose="020B0502040204020203" pitchFamily="34" charset="0"/>
                <a:cs typeface="Segoe UI Light" panose="020B0502040204020203" pitchFamily="34" charset="0"/>
              </a:rPr>
            </a:br>
            <a:r>
              <a:rPr lang="en-US" sz="1400" dirty="0">
                <a:solidFill>
                  <a:schemeClr val="bg1">
                    <a:lumMod val="65000"/>
                  </a:schemeClr>
                </a:solidFill>
                <a:latin typeface="Segoe UI Light" panose="020B0502040204020203" pitchFamily="34" charset="0"/>
                <a:cs typeface="Segoe UI Light" panose="020B0502040204020203" pitchFamily="34" charset="0"/>
              </a:rPr>
              <a:t>Field Workshop for sharing the best Intercropping Coffee-Pepper Model in farmer’s farms: Nguyen Chi Thanh, </a:t>
            </a:r>
            <a:r>
              <a:rPr lang="en-US" sz="1400" dirty="0" err="1">
                <a:solidFill>
                  <a:schemeClr val="bg1">
                    <a:lumMod val="65000"/>
                  </a:schemeClr>
                </a:solidFill>
                <a:latin typeface="Segoe UI Light" panose="020B0502040204020203" pitchFamily="34" charset="0"/>
                <a:cs typeface="Segoe UI Light" panose="020B0502040204020203" pitchFamily="34" charset="0"/>
              </a:rPr>
              <a:t>Ea</a:t>
            </a:r>
            <a:r>
              <a:rPr lang="en-US" sz="1400" dirty="0">
                <a:solidFill>
                  <a:schemeClr val="bg1">
                    <a:lumMod val="65000"/>
                  </a:schemeClr>
                </a:solidFill>
                <a:latin typeface="Segoe UI Light" panose="020B0502040204020203" pitchFamily="34" charset="0"/>
                <a:cs typeface="Segoe UI Light" panose="020B0502040204020203" pitchFamily="34" charset="0"/>
              </a:rPr>
              <a:t> </a:t>
            </a:r>
            <a:r>
              <a:rPr lang="en-US" sz="1400" dirty="0" err="1">
                <a:solidFill>
                  <a:schemeClr val="bg1">
                    <a:lumMod val="65000"/>
                  </a:schemeClr>
                </a:solidFill>
                <a:latin typeface="Segoe UI Light" panose="020B0502040204020203" pitchFamily="34" charset="0"/>
                <a:cs typeface="Segoe UI Light" panose="020B0502040204020203" pitchFamily="34" charset="0"/>
              </a:rPr>
              <a:t>Ktur</a:t>
            </a:r>
            <a:r>
              <a:rPr lang="en-US" sz="1400" dirty="0">
                <a:solidFill>
                  <a:schemeClr val="bg1">
                    <a:lumMod val="65000"/>
                  </a:schemeClr>
                </a:solidFill>
                <a:latin typeface="Segoe UI Light" panose="020B0502040204020203" pitchFamily="34" charset="0"/>
                <a:cs typeface="Segoe UI Light" panose="020B0502040204020203" pitchFamily="34" charset="0"/>
              </a:rPr>
              <a:t>, Cu </a:t>
            </a:r>
            <a:r>
              <a:rPr lang="en-US" sz="1400" dirty="0" err="1">
                <a:solidFill>
                  <a:schemeClr val="bg1">
                    <a:lumMod val="65000"/>
                  </a:schemeClr>
                </a:solidFill>
                <a:latin typeface="Segoe UI Light" panose="020B0502040204020203" pitchFamily="34" charset="0"/>
                <a:cs typeface="Segoe UI Light" panose="020B0502040204020203" pitchFamily="34" charset="0"/>
              </a:rPr>
              <a:t>Kuin</a:t>
            </a:r>
            <a:r>
              <a:rPr lang="en-US" sz="1400" dirty="0">
                <a:solidFill>
                  <a:schemeClr val="bg1">
                    <a:lumMod val="65000"/>
                  </a:schemeClr>
                </a:solidFill>
                <a:latin typeface="Segoe UI Light" panose="020B0502040204020203" pitchFamily="34" charset="0"/>
                <a:cs typeface="Segoe UI Light" panose="020B0502040204020203" pitchFamily="34" charset="0"/>
              </a:rPr>
              <a:t>, Dak Lak 08.2017</a:t>
            </a:r>
            <a:endParaRPr lang="vi-VN" sz="1400" dirty="0">
              <a:solidFill>
                <a:schemeClr val="bg1">
                  <a:lumMod val="65000"/>
                </a:schemeClr>
              </a:solidFill>
              <a:latin typeface="Segoe UI Light" panose="020B0502040204020203" pitchFamily="34" charset="0"/>
              <a:cs typeface="Segoe UI Light" panose="020B0502040204020203" pitchFamily="34" charset="0"/>
            </a:endParaRPr>
          </a:p>
        </p:txBody>
      </p:sp>
      <p:sp>
        <p:nvSpPr>
          <p:cNvPr id="11" name="Title 7">
            <a:extLst>
              <a:ext uri="{FF2B5EF4-FFF2-40B4-BE49-F238E27FC236}">
                <a16:creationId xmlns:a16="http://schemas.microsoft.com/office/drawing/2014/main" id="{BD8CAF00-BB0C-4D6B-A1AB-642A162E1A4E}"/>
              </a:ext>
            </a:extLst>
          </p:cNvPr>
          <p:cNvSpPr txBox="1">
            <a:spLocks/>
          </p:cNvSpPr>
          <p:nvPr/>
        </p:nvSpPr>
        <p:spPr>
          <a:xfrm>
            <a:off x="2000244" y="103459"/>
            <a:ext cx="8534406"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Hội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thảo</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đầu</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bờ</a:t>
            </a:r>
            <a:r>
              <a:rPr lang="en-US" sz="1600" b="1" dirty="0">
                <a:latin typeface="Segoe UI Light" panose="020B0502040204020203" pitchFamily="34" charset="0"/>
                <a:cs typeface="Segoe UI Light" panose="020B0502040204020203" pitchFamily="34" charset="0"/>
              </a:rPr>
              <a:t> chia </a:t>
            </a:r>
            <a:r>
              <a:rPr lang="en-US" sz="1600" b="1" dirty="0" err="1">
                <a:latin typeface="Segoe UI Light" panose="020B0502040204020203" pitchFamily="34" charset="0"/>
                <a:cs typeface="Segoe UI Light" panose="020B0502040204020203" pitchFamily="34" charset="0"/>
              </a:rPr>
              <a:t>sẻ</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mô</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hình</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tốt</a:t>
            </a:r>
            <a:r>
              <a:rPr lang="en-US" sz="1600" b="1" dirty="0">
                <a:latin typeface="Segoe UI Light" panose="020B0502040204020203" pitchFamily="34" charset="0"/>
                <a:cs typeface="Segoe UI Light" panose="020B0502040204020203" pitchFamily="34" charset="0"/>
              </a:rPr>
              <a:t> về xen </a:t>
            </a:r>
            <a:r>
              <a:rPr lang="en-US" sz="1600" b="1" dirty="0" err="1">
                <a:latin typeface="Segoe UI Light" panose="020B0502040204020203" pitchFamily="34" charset="0"/>
                <a:cs typeface="Segoe UI Light" panose="020B0502040204020203" pitchFamily="34" charset="0"/>
              </a:rPr>
              <a:t>canh</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hợp</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lý</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cho</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nông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dân</a:t>
            </a:r>
            <a:endParaRPr lang="en-US" sz="1600" b="1" dirty="0">
              <a:latin typeface="Segoe UI Light" panose="020B0502040204020203" pitchFamily="34" charset="0"/>
              <a:cs typeface="Segoe UI Light" panose="020B0502040204020203" pitchFamily="34" charset="0"/>
            </a:endParaRP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Conduct field workshop to share the best &amp; proper Intercropping model to farmers</a:t>
            </a:r>
          </a:p>
        </p:txBody>
      </p:sp>
      <p:sp>
        <p:nvSpPr>
          <p:cNvPr id="12" name="Title 7">
            <a:extLst>
              <a:ext uri="{FF2B5EF4-FFF2-40B4-BE49-F238E27FC236}">
                <a16:creationId xmlns:a16="http://schemas.microsoft.com/office/drawing/2014/main" id="{575FB59D-4985-4319-9907-7AA0B443BC20}"/>
              </a:ext>
            </a:extLst>
          </p:cNvPr>
          <p:cNvSpPr txBox="1">
            <a:spLocks/>
          </p:cNvSpPr>
          <p:nvPr/>
        </p:nvSpPr>
        <p:spPr>
          <a:xfrm>
            <a:off x="1371594"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solidFill>
                  <a:schemeClr val="bg1"/>
                </a:solidFill>
                <a:latin typeface="Segoe UI Light" panose="020B0502040204020203" pitchFamily="34" charset="0"/>
                <a:cs typeface="Segoe UI Light" panose="020B0502040204020203" pitchFamily="34" charset="0"/>
              </a:rPr>
              <a:t>4</a:t>
            </a:r>
          </a:p>
        </p:txBody>
      </p:sp>
      <p:pic>
        <p:nvPicPr>
          <p:cNvPr id="3" name="Picture 2">
            <a:extLst>
              <a:ext uri="{FF2B5EF4-FFF2-40B4-BE49-F238E27FC236}">
                <a16:creationId xmlns:a16="http://schemas.microsoft.com/office/drawing/2014/main" id="{92E6AA03-2849-47ED-B753-F65C5DBC31B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3361" y="964190"/>
            <a:ext cx="3520757" cy="5116442"/>
          </a:xfrm>
          <a:prstGeom prst="rect">
            <a:avLst/>
          </a:prstGeom>
          <a:ln>
            <a:noFill/>
          </a:ln>
          <a:effectLst>
            <a:outerShdw blurRad="292100" dist="139700" dir="2700000" algn="tl" rotWithShape="0">
              <a:srgbClr val="333333">
                <a:alpha val="65000"/>
              </a:srgbClr>
            </a:outerShdw>
          </a:effectLst>
        </p:spPr>
      </p:pic>
      <p:pic>
        <p:nvPicPr>
          <p:cNvPr id="15" name="Picture 14">
            <a:extLst>
              <a:ext uri="{FF2B5EF4-FFF2-40B4-BE49-F238E27FC236}">
                <a16:creationId xmlns:a16="http://schemas.microsoft.com/office/drawing/2014/main" id="{B30B8DA9-14E0-496B-AFC4-14FDB478F71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20235" y="1029892"/>
            <a:ext cx="6090041" cy="4060027"/>
          </a:xfrm>
          <a:prstGeom prst="rect">
            <a:avLst/>
          </a:prstGeom>
        </p:spPr>
      </p:pic>
      <p:grpSp>
        <p:nvGrpSpPr>
          <p:cNvPr id="18" name="Group 17">
            <a:extLst>
              <a:ext uri="{FF2B5EF4-FFF2-40B4-BE49-F238E27FC236}">
                <a16:creationId xmlns:a16="http://schemas.microsoft.com/office/drawing/2014/main" id="{516D7161-6556-4E8E-87BC-25A6C2C5ED1C}"/>
              </a:ext>
            </a:extLst>
          </p:cNvPr>
          <p:cNvGrpSpPr/>
          <p:nvPr/>
        </p:nvGrpSpPr>
        <p:grpSpPr>
          <a:xfrm>
            <a:off x="7019925" y="4100513"/>
            <a:ext cx="1795463" cy="852487"/>
            <a:chOff x="7019925" y="4100513"/>
            <a:chExt cx="1795463" cy="852487"/>
          </a:xfrm>
        </p:grpSpPr>
        <p:sp>
          <p:nvSpPr>
            <p:cNvPr id="17" name="Thought Bubble: Cloud 16">
              <a:extLst>
                <a:ext uri="{FF2B5EF4-FFF2-40B4-BE49-F238E27FC236}">
                  <a16:creationId xmlns:a16="http://schemas.microsoft.com/office/drawing/2014/main" id="{015F2570-2926-4856-A802-D9B4BFFC3B16}"/>
                </a:ext>
              </a:extLst>
            </p:cNvPr>
            <p:cNvSpPr/>
            <p:nvPr/>
          </p:nvSpPr>
          <p:spPr>
            <a:xfrm>
              <a:off x="7019925" y="4100513"/>
              <a:ext cx="1795463" cy="852487"/>
            </a:xfrm>
            <a:prstGeom prst="cloudCallout">
              <a:avLst>
                <a:gd name="adj1" fmla="val 46620"/>
                <a:gd name="adj2" fmla="val -164437"/>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2950155-E6A4-4A5B-9B49-E26D0DF2793B}"/>
                </a:ext>
              </a:extLst>
            </p:cNvPr>
            <p:cNvSpPr/>
            <p:nvPr/>
          </p:nvSpPr>
          <p:spPr>
            <a:xfrm rot="20942287">
              <a:off x="7130813" y="4331786"/>
              <a:ext cx="1590500" cy="307777"/>
            </a:xfrm>
            <a:prstGeom prst="rect">
              <a:avLst/>
            </a:prstGeom>
          </p:spPr>
          <p:txBody>
            <a:bodyPr wrap="none">
              <a:spAutoFit/>
            </a:bodyPr>
            <a:lstStyle/>
            <a:p>
              <a:r>
                <a:rPr lang="en-US" sz="1400" dirty="0">
                  <a:solidFill>
                    <a:srgbClr val="FF0000"/>
                  </a:solidFill>
                  <a:latin typeface="Segoe UI Light" panose="020B0502040204020203" pitchFamily="34" charset="0"/>
                  <a:cs typeface="Segoe UI Light" panose="020B0502040204020203" pitchFamily="34" charset="0"/>
                </a:rPr>
                <a:t>Nguyễn </a:t>
              </a:r>
              <a:r>
                <a:rPr lang="en-US" sz="1400" dirty="0" err="1">
                  <a:solidFill>
                    <a:srgbClr val="FF0000"/>
                  </a:solidFill>
                  <a:latin typeface="Segoe UI Light" panose="020B0502040204020203" pitchFamily="34" charset="0"/>
                  <a:cs typeface="Segoe UI Light" panose="020B0502040204020203" pitchFamily="34" charset="0"/>
                </a:rPr>
                <a:t>Chí</a:t>
              </a:r>
              <a:r>
                <a:rPr lang="en-US" sz="1400" dirty="0">
                  <a:solidFill>
                    <a:srgbClr val="FF0000"/>
                  </a:solidFill>
                  <a:latin typeface="Segoe UI Light" panose="020B0502040204020203" pitchFamily="34" charset="0"/>
                  <a:cs typeface="Segoe UI Light" panose="020B0502040204020203" pitchFamily="34" charset="0"/>
                </a:rPr>
                <a:t> Thanh</a:t>
              </a:r>
              <a:endParaRPr lang="en-US" sz="1400" dirty="0">
                <a:solidFill>
                  <a:srgbClr val="FF0000"/>
                </a:solidFill>
              </a:endParaRPr>
            </a:p>
          </p:txBody>
        </p:sp>
      </p:grpSp>
    </p:spTree>
    <p:extLst>
      <p:ext uri="{BB962C8B-B14F-4D97-AF65-F5344CB8AC3E}">
        <p14:creationId xmlns:p14="http://schemas.microsoft.com/office/powerpoint/2010/main" val="10436301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16" name="Subtitle 2">
            <a:extLst>
              <a:ext uri="{FF2B5EF4-FFF2-40B4-BE49-F238E27FC236}">
                <a16:creationId xmlns:a16="http://schemas.microsoft.com/office/drawing/2014/main" id="{775C05B9-7081-4773-9296-B28EAB598F4D}"/>
              </a:ext>
            </a:extLst>
          </p:cNvPr>
          <p:cNvSpPr txBox="1">
            <a:spLocks/>
          </p:cNvSpPr>
          <p:nvPr/>
        </p:nvSpPr>
        <p:spPr>
          <a:xfrm>
            <a:off x="8505824" y="1729382"/>
            <a:ext cx="3652838" cy="2742606"/>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800" b="1" dirty="0">
                <a:latin typeface="Segoe UI Light" panose="020B0502040204020203" pitchFamily="34" charset="0"/>
                <a:cs typeface="Segoe UI Light" panose="020B0502040204020203" pitchFamily="34" charset="0"/>
              </a:rPr>
              <a:t>Tham gia </a:t>
            </a:r>
            <a:r>
              <a:rPr lang="en-US" sz="1800" b="1" dirty="0" err="1">
                <a:latin typeface="Segoe UI Light" panose="020B0502040204020203" pitchFamily="34" charset="0"/>
                <a:cs typeface="Segoe UI Light" panose="020B0502040204020203" pitchFamily="34" charset="0"/>
              </a:rPr>
              <a:t>các</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hoạt</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động</a:t>
            </a:r>
            <a:r>
              <a:rPr lang="en-US" sz="1800" b="1" dirty="0">
                <a:latin typeface="Segoe UI Light" panose="020B0502040204020203" pitchFamily="34" charset="0"/>
                <a:cs typeface="Segoe UI Light" panose="020B0502040204020203" pitchFamily="34" charset="0"/>
              </a:rPr>
              <a:t> PPP </a:t>
            </a:r>
            <a:r>
              <a:rPr lang="en-US" sz="1800" b="1" dirty="0" err="1">
                <a:latin typeface="Segoe UI Light" panose="020B0502040204020203" pitchFamily="34" charset="0"/>
                <a:cs typeface="Segoe UI Light" panose="020B0502040204020203" pitchFamily="34" charset="0"/>
              </a:rPr>
              <a:t>cùng</a:t>
            </a:r>
            <a:r>
              <a:rPr lang="en-US" sz="1800" b="1" dirty="0">
                <a:latin typeface="Segoe UI Light" panose="020B0502040204020203" pitchFamily="34" charset="0"/>
                <a:cs typeface="Segoe UI Light" panose="020B0502040204020203" pitchFamily="34" charset="0"/>
              </a:rPr>
              <a:t> với MARD </a:t>
            </a:r>
            <a:r>
              <a:rPr lang="en-US" sz="1800" b="1" dirty="0" err="1">
                <a:latin typeface="Segoe UI Light" panose="020B0502040204020203" pitchFamily="34" charset="0"/>
                <a:cs typeface="Segoe UI Light" panose="020B0502040204020203" pitchFamily="34" charset="0"/>
              </a:rPr>
              <a:t>và</a:t>
            </a:r>
            <a:r>
              <a:rPr lang="en-US" sz="1800" b="1" dirty="0">
                <a:latin typeface="Segoe UI Light" panose="020B0502040204020203" pitchFamily="34" charset="0"/>
                <a:cs typeface="Segoe UI Light" panose="020B0502040204020203" pitchFamily="34" charset="0"/>
              </a:rPr>
              <a:t> GCP về </a:t>
            </a:r>
            <a:r>
              <a:rPr lang="en-US" sz="1800" b="1" dirty="0" err="1">
                <a:latin typeface="Segoe UI Light" panose="020B0502040204020203" pitchFamily="34" charset="0"/>
                <a:cs typeface="Segoe UI Light" panose="020B0502040204020203" pitchFamily="34" charset="0"/>
              </a:rPr>
              <a:t>điều</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chỉnh</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Bộ</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Tài</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liệu</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Sản</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xuất</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cà</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phê</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bền</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vững</a:t>
            </a:r>
            <a:r>
              <a:rPr lang="en-US" sz="1800" b="1" dirty="0">
                <a:latin typeface="Segoe UI Light" panose="020B0502040204020203" pitchFamily="34" charset="0"/>
                <a:cs typeface="Segoe UI Light" panose="020B0502040204020203" pitchFamily="34" charset="0"/>
              </a:rPr>
              <a:t> NSC</a:t>
            </a:r>
          </a:p>
          <a:p>
            <a:pPr algn="l"/>
            <a:r>
              <a:rPr lang="en-US" sz="1800" b="1" dirty="0">
                <a:solidFill>
                  <a:schemeClr val="bg1">
                    <a:lumMod val="65000"/>
                  </a:schemeClr>
                </a:solidFill>
                <a:latin typeface="Segoe UI Light" panose="020B0502040204020203" pitchFamily="34" charset="0"/>
                <a:cs typeface="Segoe UI Light" panose="020B0502040204020203" pitchFamily="34" charset="0"/>
              </a:rPr>
              <a:t>Participation to PPP activities with MARD &amp; GCP on revising NSC curriculum 10/2017</a:t>
            </a:r>
          </a:p>
          <a:p>
            <a:pPr algn="l"/>
            <a:endParaRPr lang="en-US" sz="1800" b="1" dirty="0">
              <a:solidFill>
                <a:schemeClr val="accent6">
                  <a:lumMod val="50000"/>
                </a:schemeClr>
              </a:solidFill>
              <a:latin typeface="Segoe UI Light" panose="020B0502040204020203" pitchFamily="34" charset="0"/>
              <a:cs typeface="Segoe UI Light" panose="020B0502040204020203" pitchFamily="34" charset="0"/>
            </a:endParaRPr>
          </a:p>
        </p:txBody>
      </p:sp>
      <p:pic>
        <p:nvPicPr>
          <p:cNvPr id="17" name="Picture 2" descr="http://www.globalcoffeeplatform.org/assets/images/Latest/News/Photo-1.jpg">
            <a:extLst>
              <a:ext uri="{FF2B5EF4-FFF2-40B4-BE49-F238E27FC236}">
                <a16:creationId xmlns:a16="http://schemas.microsoft.com/office/drawing/2014/main" id="{D04BC7D4-443A-4C17-B6E2-A6E204DE24F9}"/>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355464" y="919836"/>
            <a:ext cx="6675120" cy="500634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1" name="Title 7">
            <a:extLst>
              <a:ext uri="{FF2B5EF4-FFF2-40B4-BE49-F238E27FC236}">
                <a16:creationId xmlns:a16="http://schemas.microsoft.com/office/drawing/2014/main" id="{15C1FED5-729B-4F79-890F-55EA65ACED7D}"/>
              </a:ext>
            </a:extLst>
          </p:cNvPr>
          <p:cNvSpPr txBox="1">
            <a:spLocks/>
          </p:cNvSpPr>
          <p:nvPr/>
        </p:nvSpPr>
        <p:spPr>
          <a:xfrm>
            <a:off x="2000244" y="103459"/>
            <a:ext cx="8534406"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Tổ</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chức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đợt</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sơ</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kết</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tổng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kết</a:t>
            </a:r>
            <a:r>
              <a:rPr lang="en-US" sz="1600" b="1" dirty="0">
                <a:latin typeface="Segoe UI Light" panose="020B0502040204020203" pitchFamily="34" charset="0"/>
                <a:cs typeface="Segoe UI Light" panose="020B0502040204020203" pitchFamily="34" charset="0"/>
              </a:rPr>
              <a:t> chia </a:t>
            </a:r>
            <a:r>
              <a:rPr lang="en-US" sz="1600" b="1" dirty="0" err="1">
                <a:latin typeface="Segoe UI Light" panose="020B0502040204020203" pitchFamily="34" charset="0"/>
                <a:cs typeface="Segoe UI Light" panose="020B0502040204020203" pitchFamily="34" charset="0"/>
              </a:rPr>
              <a:t>sẻ</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kinh</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nghiệm</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và</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nhân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rộng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mô</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hình</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tốt</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cho</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nông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dân</a:t>
            </a:r>
            <a:endParaRPr lang="en-US" sz="1600" b="1" dirty="0">
              <a:latin typeface="Segoe UI Light" panose="020B0502040204020203" pitchFamily="34" charset="0"/>
              <a:cs typeface="Segoe UI Light" panose="020B0502040204020203" pitchFamily="34" charset="0"/>
            </a:endParaRP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Conduct reflection workshop to share and scale up the best practices model to farmers</a:t>
            </a:r>
          </a:p>
        </p:txBody>
      </p:sp>
      <p:sp>
        <p:nvSpPr>
          <p:cNvPr id="12" name="Title 7">
            <a:extLst>
              <a:ext uri="{FF2B5EF4-FFF2-40B4-BE49-F238E27FC236}">
                <a16:creationId xmlns:a16="http://schemas.microsoft.com/office/drawing/2014/main" id="{7244BAEF-DD5F-44B0-B00F-301DB1E917E3}"/>
              </a:ext>
            </a:extLst>
          </p:cNvPr>
          <p:cNvSpPr txBox="1">
            <a:spLocks/>
          </p:cNvSpPr>
          <p:nvPr/>
        </p:nvSpPr>
        <p:spPr>
          <a:xfrm>
            <a:off x="1371594"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latin typeface="Segoe UI Light" panose="020B0502040204020203" pitchFamily="34" charset="0"/>
                <a:cs typeface="Segoe UI Light" panose="020B0502040204020203" pitchFamily="34" charset="0"/>
              </a:rPr>
              <a:t>4</a:t>
            </a:r>
            <a:endParaRPr lang="en-US" sz="1600" b="1" dirty="0">
              <a:solidFill>
                <a:schemeClr val="accent2">
                  <a:lumMod val="75000"/>
                </a:schemeClr>
              </a:solidFill>
              <a:latin typeface="Segoe UI Light" panose="020B0502040204020203" pitchFamily="34" charset="0"/>
              <a:cs typeface="Segoe UI Light" panose="020B0502040204020203" pitchFamily="34" charset="0"/>
            </a:endParaRPr>
          </a:p>
        </p:txBody>
      </p:sp>
    </p:spTree>
    <p:extLst>
      <p:ext uri="{BB962C8B-B14F-4D97-AF65-F5344CB8AC3E}">
        <p14:creationId xmlns:p14="http://schemas.microsoft.com/office/powerpoint/2010/main" val="279119966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11" name="Title 7">
            <a:extLst>
              <a:ext uri="{FF2B5EF4-FFF2-40B4-BE49-F238E27FC236}">
                <a16:creationId xmlns:a16="http://schemas.microsoft.com/office/drawing/2014/main" id="{15C1FED5-729B-4F79-890F-55EA65ACED7D}"/>
              </a:ext>
            </a:extLst>
          </p:cNvPr>
          <p:cNvSpPr txBox="1">
            <a:spLocks/>
          </p:cNvSpPr>
          <p:nvPr/>
        </p:nvSpPr>
        <p:spPr>
          <a:xfrm>
            <a:off x="2000244" y="103459"/>
            <a:ext cx="8534406"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thành</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viên</a:t>
            </a:r>
            <a:r>
              <a:rPr lang="en-US" sz="1600" b="1" dirty="0">
                <a:latin typeface="Segoe UI Light" panose="020B0502040204020203" pitchFamily="34" charset="0"/>
                <a:cs typeface="Segoe UI Light" panose="020B0502040204020203" pitchFamily="34" charset="0"/>
              </a:rPr>
              <a:t> PPP </a:t>
            </a:r>
            <a:r>
              <a:rPr lang="en-US" sz="1600" b="1" dirty="0" err="1">
                <a:latin typeface="Segoe UI Light" panose="020B0502040204020203" pitchFamily="34" charset="0"/>
                <a:cs typeface="Segoe UI Light" panose="020B0502040204020203" pitchFamily="34" charset="0"/>
              </a:rPr>
              <a:t>và</a:t>
            </a:r>
            <a:r>
              <a:rPr lang="en-US" sz="1600" b="1" dirty="0">
                <a:latin typeface="Segoe UI Light" panose="020B0502040204020203" pitchFamily="34" charset="0"/>
                <a:cs typeface="Segoe UI Light" panose="020B0502040204020203" pitchFamily="34" charset="0"/>
              </a:rPr>
              <a:t> Nestle </a:t>
            </a:r>
            <a:r>
              <a:rPr lang="en-US" sz="1600" b="1" dirty="0" err="1">
                <a:latin typeface="Segoe UI Light" panose="020B0502040204020203" pitchFamily="34" charset="0"/>
                <a:cs typeface="Segoe UI Light" panose="020B0502040204020203" pitchFamily="34" charset="0"/>
              </a:rPr>
              <a:t>phối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hợp</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xây</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dựng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bộ</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tài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liệu</a:t>
            </a:r>
            <a:r>
              <a:rPr lang="en-US" sz="1600" b="1" dirty="0">
                <a:latin typeface="Segoe UI Light" panose="020B0502040204020203" pitchFamily="34" charset="0"/>
                <a:cs typeface="Segoe UI Light" panose="020B0502040204020203" pitchFamily="34" charset="0"/>
              </a:rPr>
              <a:t> về </a:t>
            </a:r>
            <a:r>
              <a:rPr lang="en-US" sz="1600" b="1" dirty="0" err="1">
                <a:latin typeface="Segoe UI Light" panose="020B0502040204020203" pitchFamily="34" charset="0"/>
                <a:cs typeface="Segoe UI Light" panose="020B0502040204020203" pitchFamily="34" charset="0"/>
              </a:rPr>
              <a:t>cà</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phê</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cho</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nông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dân</a:t>
            </a:r>
            <a:endParaRPr lang="en-US" sz="1600" b="1" dirty="0">
              <a:latin typeface="Segoe UI Light" panose="020B0502040204020203" pitchFamily="34" charset="0"/>
              <a:cs typeface="Segoe UI Light" panose="020B0502040204020203" pitchFamily="34" charset="0"/>
            </a:endParaRP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PPP member has been collaborated to develop coffee manual for farmers</a:t>
            </a:r>
          </a:p>
        </p:txBody>
      </p:sp>
      <p:sp>
        <p:nvSpPr>
          <p:cNvPr id="12" name="Title 7">
            <a:extLst>
              <a:ext uri="{FF2B5EF4-FFF2-40B4-BE49-F238E27FC236}">
                <a16:creationId xmlns:a16="http://schemas.microsoft.com/office/drawing/2014/main" id="{7244BAEF-DD5F-44B0-B00F-301DB1E917E3}"/>
              </a:ext>
            </a:extLst>
          </p:cNvPr>
          <p:cNvSpPr txBox="1">
            <a:spLocks/>
          </p:cNvSpPr>
          <p:nvPr/>
        </p:nvSpPr>
        <p:spPr>
          <a:xfrm>
            <a:off x="1371594"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latin typeface="Segoe UI Light" panose="020B0502040204020203" pitchFamily="34" charset="0"/>
                <a:cs typeface="Segoe UI Light" panose="020B0502040204020203" pitchFamily="34" charset="0"/>
              </a:rPr>
              <a:t>4</a:t>
            </a:r>
            <a:endParaRPr lang="en-US" sz="1600" b="1" dirty="0">
              <a:solidFill>
                <a:schemeClr val="accent2">
                  <a:lumMod val="75000"/>
                </a:schemeClr>
              </a:solidFill>
              <a:latin typeface="Segoe UI Light" panose="020B0502040204020203" pitchFamily="34" charset="0"/>
              <a:cs typeface="Segoe UI Light" panose="020B0502040204020203" pitchFamily="34" charset="0"/>
            </a:endParaRPr>
          </a:p>
        </p:txBody>
      </p:sp>
      <p:sp>
        <p:nvSpPr>
          <p:cNvPr id="9" name="Subtitle 2">
            <a:extLst>
              <a:ext uri="{FF2B5EF4-FFF2-40B4-BE49-F238E27FC236}">
                <a16:creationId xmlns:a16="http://schemas.microsoft.com/office/drawing/2014/main" id="{E4EF934B-872D-4124-8DBC-1307EF2C7576}"/>
              </a:ext>
            </a:extLst>
          </p:cNvPr>
          <p:cNvSpPr txBox="1">
            <a:spLocks/>
          </p:cNvSpPr>
          <p:nvPr/>
        </p:nvSpPr>
        <p:spPr>
          <a:xfrm>
            <a:off x="223837" y="1157298"/>
            <a:ext cx="3214687" cy="1131094"/>
          </a:xfrm>
          <a:prstGeom prst="rect">
            <a:avLst/>
          </a:prstGeom>
        </p:spPr>
        <p:txBody>
          <a:bodyPr vert="horz" lIns="91440" tIns="45720" rIns="91440" bIns="45720" rtlCol="0">
            <a:normAutofit fontScale="47500" lnSpcReduction="2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8000" dirty="0">
                <a:solidFill>
                  <a:srgbClr val="C00000"/>
                </a:solidFill>
                <a:latin typeface=".VnArabia" panose="020B7200000000000000" pitchFamily="34" charset="0"/>
              </a:rPr>
              <a:t>GAP</a:t>
            </a:r>
          </a:p>
          <a:p>
            <a:r>
              <a:rPr lang="en-US" sz="8000" dirty="0">
                <a:solidFill>
                  <a:srgbClr val="C00000"/>
                </a:solidFill>
                <a:latin typeface=".VnArabia" panose="020B7200000000000000" pitchFamily="34" charset="0"/>
              </a:rPr>
              <a:t>Calendar</a:t>
            </a:r>
          </a:p>
        </p:txBody>
      </p:sp>
      <p:sp>
        <p:nvSpPr>
          <p:cNvPr id="15" name="Subtitle 2">
            <a:extLst>
              <a:ext uri="{FF2B5EF4-FFF2-40B4-BE49-F238E27FC236}">
                <a16:creationId xmlns:a16="http://schemas.microsoft.com/office/drawing/2014/main" id="{1355474E-833F-415C-B1AC-A762EDB82F0F}"/>
              </a:ext>
            </a:extLst>
          </p:cNvPr>
          <p:cNvSpPr txBox="1">
            <a:spLocks/>
          </p:cNvSpPr>
          <p:nvPr/>
        </p:nvSpPr>
        <p:spPr>
          <a:xfrm>
            <a:off x="133351" y="2183801"/>
            <a:ext cx="3267074" cy="3216859"/>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800" b="1" dirty="0" err="1">
                <a:latin typeface="Segoe UI Light" panose="020B0502040204020203" pitchFamily="34" charset="0"/>
                <a:cs typeface="Segoe UI Light" panose="020B0502040204020203" pitchFamily="34" charset="0"/>
              </a:rPr>
              <a:t>Phối</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hợp</a:t>
            </a:r>
            <a:r>
              <a:rPr lang="en-US" sz="1800" b="1" dirty="0">
                <a:latin typeface="Segoe UI Light" panose="020B0502040204020203" pitchFamily="34" charset="0"/>
                <a:cs typeface="Segoe UI Light" panose="020B0502040204020203" pitchFamily="34" charset="0"/>
              </a:rPr>
              <a:t> với </a:t>
            </a:r>
            <a:r>
              <a:rPr lang="en-US" sz="1800" b="1" dirty="0" err="1">
                <a:latin typeface="Segoe UI Light" panose="020B0502040204020203" pitchFamily="34" charset="0"/>
                <a:cs typeface="Segoe UI Light" panose="020B0502040204020203" pitchFamily="34" charset="0"/>
              </a:rPr>
              <a:t>các</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bên</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liên</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quan</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xây</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dựng</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Lịch</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Nông</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vụ</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Sản</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xuất</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Cà</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phê</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bền</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vững</a:t>
            </a:r>
            <a:r>
              <a:rPr lang="en-US" sz="1800" b="1" dirty="0">
                <a:latin typeface="Segoe UI Light" panose="020B0502040204020203" pitchFamily="34" charset="0"/>
                <a:cs typeface="Segoe UI Light" panose="020B0502040204020203" pitchFamily="34" charset="0"/>
              </a:rPr>
              <a:t> &amp; </a:t>
            </a:r>
            <a:r>
              <a:rPr lang="en-US" sz="1800" b="1" dirty="0" err="1">
                <a:latin typeface="Segoe UI Light" panose="020B0502040204020203" pitchFamily="34" charset="0"/>
                <a:cs typeface="Segoe UI Light" panose="020B0502040204020203" pitchFamily="34" charset="0"/>
              </a:rPr>
              <a:t>phân</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phát</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cho</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nông</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dân</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cà</a:t>
            </a:r>
            <a:r>
              <a:rPr lang="en-US" sz="1800" b="1" dirty="0">
                <a:latin typeface="Segoe UI Light" panose="020B0502040204020203" pitchFamily="34" charset="0"/>
                <a:cs typeface="Segoe UI Light" panose="020B0502040204020203" pitchFamily="34" charset="0"/>
              </a:rPr>
              <a:t> </a:t>
            </a:r>
            <a:r>
              <a:rPr lang="en-US" sz="1800" b="1" dirty="0" err="1">
                <a:latin typeface="Segoe UI Light" panose="020B0502040204020203" pitchFamily="34" charset="0"/>
                <a:cs typeface="Segoe UI Light" panose="020B0502040204020203" pitchFamily="34" charset="0"/>
              </a:rPr>
              <a:t>phê</a:t>
            </a:r>
            <a:endParaRPr lang="en-US" sz="1800" b="1" dirty="0">
              <a:latin typeface="Segoe UI Light" panose="020B0502040204020203" pitchFamily="34" charset="0"/>
              <a:cs typeface="Segoe UI Light" panose="020B0502040204020203" pitchFamily="34" charset="0"/>
            </a:endParaRPr>
          </a:p>
          <a:p>
            <a:pPr algn="l"/>
            <a:r>
              <a:rPr lang="en-US" sz="1800" b="1" dirty="0">
                <a:solidFill>
                  <a:schemeClr val="bg1">
                    <a:lumMod val="65000"/>
                  </a:schemeClr>
                </a:solidFill>
                <a:latin typeface="Segoe UI Light" panose="020B0502040204020203" pitchFamily="34" charset="0"/>
                <a:cs typeface="Segoe UI Light" panose="020B0502040204020203" pitchFamily="34" charset="0"/>
              </a:rPr>
              <a:t>In cooperation with local stakeholders to develop GAP Seasonal Calendar for Sustainable Coffee Production &amp; distributed to Coffee Farmers &amp; Partners</a:t>
            </a:r>
          </a:p>
        </p:txBody>
      </p:sp>
      <p:pic>
        <p:nvPicPr>
          <p:cNvPr id="18" name="Picture 17">
            <a:extLst>
              <a:ext uri="{FF2B5EF4-FFF2-40B4-BE49-F238E27FC236}">
                <a16:creationId xmlns:a16="http://schemas.microsoft.com/office/drawing/2014/main" id="{FCF219AD-CC7E-454C-AF85-BF55B78C8D83}"/>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3552618" y="917483"/>
            <a:ext cx="3538746" cy="5202330"/>
          </a:xfrm>
          <a:prstGeom prst="rect">
            <a:avLst/>
          </a:prstGeom>
          <a:ln>
            <a:noFill/>
          </a:ln>
          <a:effectLst>
            <a:outerShdw blurRad="292100" dist="139700" dir="2700000" algn="tl" rotWithShape="0">
              <a:srgbClr val="333333">
                <a:alpha val="65000"/>
              </a:srgbClr>
            </a:outerShdw>
          </a:effectLst>
        </p:spPr>
      </p:pic>
      <p:pic>
        <p:nvPicPr>
          <p:cNvPr id="19" name="Picture 18">
            <a:extLst>
              <a:ext uri="{FF2B5EF4-FFF2-40B4-BE49-F238E27FC236}">
                <a16:creationId xmlns:a16="http://schemas.microsoft.com/office/drawing/2014/main" id="{E0DAF3C0-6082-47B7-AC49-CB3A2CC2D701}"/>
              </a:ext>
            </a:extLst>
          </p:cNvPr>
          <p:cNvPicPr>
            <a:picLocks noChangeAspect="1"/>
          </p:cNvPicPr>
          <p:nvPr/>
        </p:nvPicPr>
        <p:blipFill>
          <a:blip r:embed="rId5" cstate="hqprint">
            <a:extLst>
              <a:ext uri="{28A0092B-C50C-407E-A947-70E740481C1C}">
                <a14:useLocalDpi xmlns:a14="http://schemas.microsoft.com/office/drawing/2010/main"/>
              </a:ext>
            </a:extLst>
          </a:blip>
          <a:stretch>
            <a:fillRect/>
          </a:stretch>
        </p:blipFill>
        <p:spPr>
          <a:xfrm>
            <a:off x="7263730" y="917483"/>
            <a:ext cx="3457055" cy="520233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44859019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11" name="Title 7">
            <a:extLst>
              <a:ext uri="{FF2B5EF4-FFF2-40B4-BE49-F238E27FC236}">
                <a16:creationId xmlns:a16="http://schemas.microsoft.com/office/drawing/2014/main" id="{15C1FED5-729B-4F79-890F-55EA65ACED7D}"/>
              </a:ext>
            </a:extLst>
          </p:cNvPr>
          <p:cNvSpPr txBox="1">
            <a:spLocks/>
          </p:cNvSpPr>
          <p:nvPr/>
        </p:nvSpPr>
        <p:spPr>
          <a:xfrm>
            <a:off x="2000244" y="103459"/>
            <a:ext cx="8534406"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thành</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viên</a:t>
            </a:r>
            <a:r>
              <a:rPr lang="en-US" sz="1600" b="1" dirty="0">
                <a:latin typeface="Segoe UI Light" panose="020B0502040204020203" pitchFamily="34" charset="0"/>
                <a:cs typeface="Segoe UI Light" panose="020B0502040204020203" pitchFamily="34" charset="0"/>
              </a:rPr>
              <a:t> PPP </a:t>
            </a:r>
            <a:r>
              <a:rPr lang="en-US" sz="1600" b="1" dirty="0" err="1">
                <a:latin typeface="Segoe UI Light" panose="020B0502040204020203" pitchFamily="34" charset="0"/>
                <a:cs typeface="Segoe UI Light" panose="020B0502040204020203" pitchFamily="34" charset="0"/>
              </a:rPr>
              <a:t>và</a:t>
            </a:r>
            <a:r>
              <a:rPr lang="en-US" sz="1600" b="1" dirty="0">
                <a:latin typeface="Segoe UI Light" panose="020B0502040204020203" pitchFamily="34" charset="0"/>
                <a:cs typeface="Segoe UI Light" panose="020B0502040204020203" pitchFamily="34" charset="0"/>
              </a:rPr>
              <a:t> Nestle </a:t>
            </a:r>
            <a:r>
              <a:rPr lang="en-US" sz="1600" b="1" dirty="0" err="1">
                <a:latin typeface="Segoe UI Light" panose="020B0502040204020203" pitchFamily="34" charset="0"/>
                <a:cs typeface="Segoe UI Light" panose="020B0502040204020203" pitchFamily="34" charset="0"/>
              </a:rPr>
              <a:t>phối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hợp</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xây</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dựng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bộ</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tài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liệu</a:t>
            </a:r>
            <a:r>
              <a:rPr lang="en-US" sz="1600" b="1" dirty="0">
                <a:latin typeface="Segoe UI Light" panose="020B0502040204020203" pitchFamily="34" charset="0"/>
                <a:cs typeface="Segoe UI Light" panose="020B0502040204020203" pitchFamily="34" charset="0"/>
              </a:rPr>
              <a:t> về </a:t>
            </a:r>
            <a:r>
              <a:rPr lang="en-US" sz="1600" b="1" dirty="0" err="1">
                <a:latin typeface="Segoe UI Light" panose="020B0502040204020203" pitchFamily="34" charset="0"/>
                <a:cs typeface="Segoe UI Light" panose="020B0502040204020203" pitchFamily="34" charset="0"/>
              </a:rPr>
              <a:t>cà</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phê</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cho</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nông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dân</a:t>
            </a:r>
            <a:endParaRPr lang="en-US" sz="1600" b="1" dirty="0">
              <a:latin typeface="Segoe UI Light" panose="020B0502040204020203" pitchFamily="34" charset="0"/>
              <a:cs typeface="Segoe UI Light" panose="020B0502040204020203" pitchFamily="34" charset="0"/>
            </a:endParaRP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PPP member has been collaborated to develop coffee manual for farmers</a:t>
            </a:r>
          </a:p>
        </p:txBody>
      </p:sp>
      <p:sp>
        <p:nvSpPr>
          <p:cNvPr id="12" name="Title 7">
            <a:extLst>
              <a:ext uri="{FF2B5EF4-FFF2-40B4-BE49-F238E27FC236}">
                <a16:creationId xmlns:a16="http://schemas.microsoft.com/office/drawing/2014/main" id="{7244BAEF-DD5F-44B0-B00F-301DB1E917E3}"/>
              </a:ext>
            </a:extLst>
          </p:cNvPr>
          <p:cNvSpPr txBox="1">
            <a:spLocks/>
          </p:cNvSpPr>
          <p:nvPr/>
        </p:nvSpPr>
        <p:spPr>
          <a:xfrm>
            <a:off x="1371594"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latin typeface="Segoe UI Light" panose="020B0502040204020203" pitchFamily="34" charset="0"/>
                <a:cs typeface="Segoe UI Light" panose="020B0502040204020203" pitchFamily="34" charset="0"/>
              </a:rPr>
              <a:t>4</a:t>
            </a:r>
            <a:endParaRPr lang="en-US" sz="1600" b="1" dirty="0">
              <a:solidFill>
                <a:schemeClr val="accent2">
                  <a:lumMod val="75000"/>
                </a:schemeClr>
              </a:solidFill>
              <a:latin typeface="Segoe UI Light" panose="020B0502040204020203" pitchFamily="34" charset="0"/>
              <a:cs typeface="Segoe UI Light" panose="020B0502040204020203" pitchFamily="34" charset="0"/>
            </a:endParaRPr>
          </a:p>
        </p:txBody>
      </p:sp>
      <p:sp>
        <p:nvSpPr>
          <p:cNvPr id="16" name="Subtitle 2">
            <a:extLst>
              <a:ext uri="{FF2B5EF4-FFF2-40B4-BE49-F238E27FC236}">
                <a16:creationId xmlns:a16="http://schemas.microsoft.com/office/drawing/2014/main" id="{10D222CE-4CB5-4F97-838A-4A434417CCA5}"/>
              </a:ext>
            </a:extLst>
          </p:cNvPr>
          <p:cNvSpPr txBox="1">
            <a:spLocks/>
          </p:cNvSpPr>
          <p:nvPr/>
        </p:nvSpPr>
        <p:spPr>
          <a:xfrm>
            <a:off x="8966201" y="2522667"/>
            <a:ext cx="3130549" cy="2987531"/>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800" b="1" dirty="0" err="1">
                <a:solidFill>
                  <a:schemeClr val="accent6">
                    <a:lumMod val="50000"/>
                  </a:schemeClr>
                </a:solidFill>
                <a:latin typeface="Segoe UI Light" panose="020B0502040204020203" pitchFamily="34" charset="0"/>
                <a:cs typeface="Segoe UI Light" panose="020B0502040204020203" pitchFamily="34" charset="0"/>
              </a:rPr>
              <a:t>Phối</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hợp</a:t>
            </a:r>
            <a:r>
              <a:rPr lang="en-US" sz="1800" b="1" dirty="0">
                <a:solidFill>
                  <a:schemeClr val="accent6">
                    <a:lumMod val="50000"/>
                  </a:schemeClr>
                </a:solidFill>
                <a:latin typeface="Segoe UI Light" panose="020B0502040204020203" pitchFamily="34" charset="0"/>
                <a:cs typeface="Segoe UI Light" panose="020B0502040204020203" pitchFamily="34" charset="0"/>
              </a:rPr>
              <a:t> với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các</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bên</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liên</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quan</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xây</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dựng</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Lịch</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Mùa</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vụ</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Sản</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xuất</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Cà</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phê</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bền</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vững</a:t>
            </a:r>
            <a:r>
              <a:rPr lang="en-US" sz="1800" b="1" dirty="0">
                <a:solidFill>
                  <a:schemeClr val="accent6">
                    <a:lumMod val="50000"/>
                  </a:schemeClr>
                </a:solidFill>
                <a:latin typeface="Segoe UI Light" panose="020B0502040204020203" pitchFamily="34" charset="0"/>
                <a:cs typeface="Segoe UI Light" panose="020B0502040204020203" pitchFamily="34" charset="0"/>
              </a:rPr>
              <a:t> &amp;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phân</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phát</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cho</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nông</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dân</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cà</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phê</a:t>
            </a:r>
            <a:endParaRPr lang="en-US" sz="1800" b="1" dirty="0">
              <a:solidFill>
                <a:schemeClr val="accent6">
                  <a:lumMod val="50000"/>
                </a:schemeClr>
              </a:solidFill>
              <a:latin typeface="Segoe UI Light" panose="020B0502040204020203" pitchFamily="34" charset="0"/>
              <a:cs typeface="Segoe UI Light" panose="020B0502040204020203" pitchFamily="34" charset="0"/>
            </a:endParaRPr>
          </a:p>
          <a:p>
            <a:pPr algn="l"/>
            <a:r>
              <a:rPr lang="en-US" sz="1800" b="1" dirty="0">
                <a:solidFill>
                  <a:schemeClr val="bg1">
                    <a:lumMod val="65000"/>
                  </a:schemeClr>
                </a:solidFill>
                <a:latin typeface="Segoe UI Light" panose="020B0502040204020203" pitchFamily="34" charset="0"/>
                <a:cs typeface="Segoe UI Light" panose="020B0502040204020203" pitchFamily="34" charset="0"/>
              </a:rPr>
              <a:t>In cooperation with local stakeholders to develop GAP Seasonal Calendar for Sustainable Coffee Production &amp; distributed to Coffee Farmers &amp; Partners</a:t>
            </a:r>
          </a:p>
        </p:txBody>
      </p:sp>
      <p:sp>
        <p:nvSpPr>
          <p:cNvPr id="17" name="Subtitle 2">
            <a:extLst>
              <a:ext uri="{FF2B5EF4-FFF2-40B4-BE49-F238E27FC236}">
                <a16:creationId xmlns:a16="http://schemas.microsoft.com/office/drawing/2014/main" id="{E09CCBC4-61B6-4B40-9FF9-2AD8B9E452EC}"/>
              </a:ext>
            </a:extLst>
          </p:cNvPr>
          <p:cNvSpPr txBox="1">
            <a:spLocks/>
          </p:cNvSpPr>
          <p:nvPr/>
        </p:nvSpPr>
        <p:spPr>
          <a:xfrm>
            <a:off x="8840789" y="1136387"/>
            <a:ext cx="2997199" cy="1164041"/>
          </a:xfrm>
          <a:prstGeom prst="rect">
            <a:avLst/>
          </a:prstGeom>
        </p:spPr>
        <p:txBody>
          <a:bodyPr vert="horz" lIns="91440" tIns="45720" rIns="91440" bIns="45720" rtlCol="0">
            <a:normAutofit fontScale="55000" lnSpcReduction="2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8000" dirty="0">
                <a:solidFill>
                  <a:srgbClr val="C00000"/>
                </a:solidFill>
                <a:latin typeface=".VnArabia" panose="020B7200000000000000" pitchFamily="34" charset="0"/>
              </a:rPr>
              <a:t>GAP</a:t>
            </a:r>
          </a:p>
          <a:p>
            <a:r>
              <a:rPr lang="en-US" sz="8000" dirty="0">
                <a:solidFill>
                  <a:srgbClr val="C00000"/>
                </a:solidFill>
                <a:latin typeface=".VnArabia" panose="020B7200000000000000" pitchFamily="34" charset="0"/>
              </a:rPr>
              <a:t>Calendar</a:t>
            </a:r>
          </a:p>
        </p:txBody>
      </p:sp>
      <p:pic>
        <p:nvPicPr>
          <p:cNvPr id="20" name="Picture 19">
            <a:extLst>
              <a:ext uri="{FF2B5EF4-FFF2-40B4-BE49-F238E27FC236}">
                <a16:creationId xmlns:a16="http://schemas.microsoft.com/office/drawing/2014/main" id="{E93248F6-A808-4AA8-8B15-BA565CE88244}"/>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1371594" y="945077"/>
            <a:ext cx="3376766" cy="5110162"/>
          </a:xfrm>
          <a:prstGeom prst="rect">
            <a:avLst/>
          </a:prstGeom>
          <a:ln>
            <a:noFill/>
          </a:ln>
          <a:effectLst>
            <a:outerShdw blurRad="292100" dist="139700" dir="2700000" algn="tl" rotWithShape="0">
              <a:srgbClr val="333333">
                <a:alpha val="65000"/>
              </a:srgbClr>
            </a:outerShdw>
          </a:effectLst>
        </p:spPr>
      </p:pic>
      <p:pic>
        <p:nvPicPr>
          <p:cNvPr id="21" name="Picture 20">
            <a:extLst>
              <a:ext uri="{FF2B5EF4-FFF2-40B4-BE49-F238E27FC236}">
                <a16:creationId xmlns:a16="http://schemas.microsoft.com/office/drawing/2014/main" id="{06FBA15C-CB55-4770-ADEA-99BEFC6BFDF1}"/>
              </a:ext>
            </a:extLst>
          </p:cNvPr>
          <p:cNvPicPr>
            <a:picLocks noChangeAspect="1"/>
          </p:cNvPicPr>
          <p:nvPr/>
        </p:nvPicPr>
        <p:blipFill>
          <a:blip r:embed="rId5" cstate="hqprint">
            <a:extLst>
              <a:ext uri="{28A0092B-C50C-407E-A947-70E740481C1C}">
                <a14:useLocalDpi xmlns:a14="http://schemas.microsoft.com/office/drawing/2010/main"/>
              </a:ext>
            </a:extLst>
          </a:blip>
          <a:stretch>
            <a:fillRect/>
          </a:stretch>
        </p:blipFill>
        <p:spPr>
          <a:xfrm>
            <a:off x="5080867" y="974380"/>
            <a:ext cx="3334471" cy="508085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2398204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11" name="Title 7">
            <a:extLst>
              <a:ext uri="{FF2B5EF4-FFF2-40B4-BE49-F238E27FC236}">
                <a16:creationId xmlns:a16="http://schemas.microsoft.com/office/drawing/2014/main" id="{15C1FED5-729B-4F79-890F-55EA65ACED7D}"/>
              </a:ext>
            </a:extLst>
          </p:cNvPr>
          <p:cNvSpPr txBox="1">
            <a:spLocks/>
          </p:cNvSpPr>
          <p:nvPr/>
        </p:nvSpPr>
        <p:spPr>
          <a:xfrm>
            <a:off x="2000244" y="103459"/>
            <a:ext cx="8534406"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thành</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viên</a:t>
            </a:r>
            <a:r>
              <a:rPr lang="en-US" sz="1600" b="1" dirty="0">
                <a:latin typeface="Segoe UI Light" panose="020B0502040204020203" pitchFamily="34" charset="0"/>
                <a:cs typeface="Segoe UI Light" panose="020B0502040204020203" pitchFamily="34" charset="0"/>
              </a:rPr>
              <a:t> PPP </a:t>
            </a:r>
            <a:r>
              <a:rPr lang="en-US" sz="1600" b="1" dirty="0" err="1">
                <a:latin typeface="Segoe UI Light" panose="020B0502040204020203" pitchFamily="34" charset="0"/>
                <a:cs typeface="Segoe UI Light" panose="020B0502040204020203" pitchFamily="34" charset="0"/>
              </a:rPr>
              <a:t>và</a:t>
            </a:r>
            <a:r>
              <a:rPr lang="en-US" sz="1600" b="1" dirty="0">
                <a:latin typeface="Segoe UI Light" panose="020B0502040204020203" pitchFamily="34" charset="0"/>
                <a:cs typeface="Segoe UI Light" panose="020B0502040204020203" pitchFamily="34" charset="0"/>
              </a:rPr>
              <a:t> Nestle </a:t>
            </a:r>
            <a:r>
              <a:rPr lang="en-US" sz="1600" b="1" dirty="0" err="1">
                <a:latin typeface="Segoe UI Light" panose="020B0502040204020203" pitchFamily="34" charset="0"/>
                <a:cs typeface="Segoe UI Light" panose="020B0502040204020203" pitchFamily="34" charset="0"/>
              </a:rPr>
              <a:t>phối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hợp</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xây</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dựng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bộ</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tài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liệu</a:t>
            </a:r>
            <a:r>
              <a:rPr lang="en-US" sz="1600" b="1" dirty="0">
                <a:latin typeface="Segoe UI Light" panose="020B0502040204020203" pitchFamily="34" charset="0"/>
                <a:cs typeface="Segoe UI Light" panose="020B0502040204020203" pitchFamily="34" charset="0"/>
              </a:rPr>
              <a:t> về </a:t>
            </a:r>
            <a:r>
              <a:rPr lang="en-US" sz="1600" b="1" dirty="0" err="1">
                <a:latin typeface="Segoe UI Light" panose="020B0502040204020203" pitchFamily="34" charset="0"/>
                <a:cs typeface="Segoe UI Light" panose="020B0502040204020203" pitchFamily="34" charset="0"/>
              </a:rPr>
              <a:t>cà</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phê</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cho</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nông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dân</a:t>
            </a:r>
            <a:endParaRPr lang="en-US" sz="1600" b="1" dirty="0">
              <a:latin typeface="Segoe UI Light" panose="020B0502040204020203" pitchFamily="34" charset="0"/>
              <a:cs typeface="Segoe UI Light" panose="020B0502040204020203" pitchFamily="34" charset="0"/>
            </a:endParaRP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PPP member has been collaborated to develop coffee manual for farmers</a:t>
            </a:r>
          </a:p>
        </p:txBody>
      </p:sp>
      <p:sp>
        <p:nvSpPr>
          <p:cNvPr id="12" name="Title 7">
            <a:extLst>
              <a:ext uri="{FF2B5EF4-FFF2-40B4-BE49-F238E27FC236}">
                <a16:creationId xmlns:a16="http://schemas.microsoft.com/office/drawing/2014/main" id="{7244BAEF-DD5F-44B0-B00F-301DB1E917E3}"/>
              </a:ext>
            </a:extLst>
          </p:cNvPr>
          <p:cNvSpPr txBox="1">
            <a:spLocks/>
          </p:cNvSpPr>
          <p:nvPr/>
        </p:nvSpPr>
        <p:spPr>
          <a:xfrm>
            <a:off x="1371594"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latin typeface="Segoe UI Light" panose="020B0502040204020203" pitchFamily="34" charset="0"/>
                <a:cs typeface="Segoe UI Light" panose="020B0502040204020203" pitchFamily="34" charset="0"/>
              </a:rPr>
              <a:t>4</a:t>
            </a:r>
            <a:endParaRPr lang="en-US" sz="1600" b="1" dirty="0">
              <a:solidFill>
                <a:schemeClr val="accent2">
                  <a:lumMod val="75000"/>
                </a:schemeClr>
              </a:solidFill>
              <a:latin typeface="Segoe UI Light" panose="020B0502040204020203" pitchFamily="34" charset="0"/>
              <a:cs typeface="Segoe UI Light" panose="020B0502040204020203" pitchFamily="34" charset="0"/>
            </a:endParaRPr>
          </a:p>
        </p:txBody>
      </p:sp>
      <p:sp>
        <p:nvSpPr>
          <p:cNvPr id="15" name="Subtitle 2">
            <a:extLst>
              <a:ext uri="{FF2B5EF4-FFF2-40B4-BE49-F238E27FC236}">
                <a16:creationId xmlns:a16="http://schemas.microsoft.com/office/drawing/2014/main" id="{53B87CE3-4BC2-4969-98B7-C9C3A59399F0}"/>
              </a:ext>
            </a:extLst>
          </p:cNvPr>
          <p:cNvSpPr txBox="1">
            <a:spLocks/>
          </p:cNvSpPr>
          <p:nvPr/>
        </p:nvSpPr>
        <p:spPr>
          <a:xfrm>
            <a:off x="55563" y="1914861"/>
            <a:ext cx="3152774" cy="3539790"/>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800" dirty="0" err="1">
                <a:latin typeface="Segoe UI Light" panose="020B0502040204020203" pitchFamily="34" charset="0"/>
                <a:cs typeface="Segoe UI Light" panose="020B0502040204020203" pitchFamily="34" charset="0"/>
              </a:rPr>
              <a:t>Phối</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hợp</a:t>
            </a:r>
            <a:r>
              <a:rPr lang="en-US" sz="1800" dirty="0">
                <a:latin typeface="Segoe UI Light" panose="020B0502040204020203" pitchFamily="34" charset="0"/>
                <a:cs typeface="Segoe UI Light" panose="020B0502040204020203" pitchFamily="34" charset="0"/>
              </a:rPr>
              <a:t> với </a:t>
            </a:r>
            <a:r>
              <a:rPr lang="en-US" sz="1800" dirty="0" err="1">
                <a:latin typeface="Segoe UI Light" panose="020B0502040204020203" pitchFamily="34" charset="0"/>
                <a:cs typeface="Segoe UI Light" panose="020B0502040204020203" pitchFamily="34" charset="0"/>
              </a:rPr>
              <a:t>các</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bên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liên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quan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xây</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dựng</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Sổ</a:t>
            </a:r>
            <a:r>
              <a:rPr lang="en-US" sz="1800" dirty="0">
                <a:latin typeface="Segoe UI Light" panose="020B0502040204020203" pitchFamily="34" charset="0"/>
                <a:cs typeface="Segoe UI Light" panose="020B0502040204020203" pitchFamily="34" charset="0"/>
              </a:rPr>
              <a:t> Tay </a:t>
            </a:r>
            <a:r>
              <a:rPr lang="en-US" sz="1800" dirty="0" err="1">
                <a:latin typeface="Segoe UI Light" panose="020B0502040204020203" pitchFamily="34" charset="0"/>
                <a:cs typeface="Segoe UI Light" panose="020B0502040204020203" pitchFamily="34" charset="0"/>
              </a:rPr>
              <a:t>sản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xuất</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cà</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phê</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bền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vững</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biên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soạn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lại</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phiên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bản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ngắn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gọn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cho</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nông</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dân</a:t>
            </a:r>
            <a:r>
              <a:rPr lang="en-US" sz="1800" dirty="0">
                <a:latin typeface="Segoe UI Light" panose="020B0502040204020203" pitchFamily="34" charset="0"/>
                <a:cs typeface="Segoe UI Light" panose="020B0502040204020203" pitchFamily="34" charset="0"/>
              </a:rPr>
              <a:t> </a:t>
            </a:r>
          </a:p>
          <a:p>
            <a:pPr algn="l"/>
            <a:r>
              <a:rPr lang="en-US" sz="1800" dirty="0">
                <a:solidFill>
                  <a:schemeClr val="bg1">
                    <a:lumMod val="65000"/>
                  </a:schemeClr>
                </a:solidFill>
                <a:latin typeface="Segoe UI Light" panose="020B0502040204020203" pitchFamily="34" charset="0"/>
                <a:cs typeface="Segoe UI Light" panose="020B0502040204020203" pitchFamily="34" charset="0"/>
              </a:rPr>
              <a:t>In cooperation with local stakeholders to develop GAP manual for Sustainable Coffee Production &amp; develop concise version to distribute to farmers</a:t>
            </a:r>
          </a:p>
        </p:txBody>
      </p:sp>
      <p:sp>
        <p:nvSpPr>
          <p:cNvPr id="18" name="Subtitle 2">
            <a:extLst>
              <a:ext uri="{FF2B5EF4-FFF2-40B4-BE49-F238E27FC236}">
                <a16:creationId xmlns:a16="http://schemas.microsoft.com/office/drawing/2014/main" id="{0C255EF4-8CDB-45FA-A03C-B0E6B104D4CF}"/>
              </a:ext>
            </a:extLst>
          </p:cNvPr>
          <p:cNvSpPr txBox="1">
            <a:spLocks/>
          </p:cNvSpPr>
          <p:nvPr/>
        </p:nvSpPr>
        <p:spPr>
          <a:xfrm>
            <a:off x="104775" y="995933"/>
            <a:ext cx="3152774" cy="1131094"/>
          </a:xfrm>
          <a:prstGeom prst="rect">
            <a:avLst/>
          </a:prstGeom>
        </p:spPr>
        <p:txBody>
          <a:bodyPr vert="horz" lIns="91440" tIns="45720" rIns="91440" bIns="45720" rtlCol="0">
            <a:normAutofit lnSpcReduction="1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8000" dirty="0">
                <a:solidFill>
                  <a:srgbClr val="C00000"/>
                </a:solidFill>
                <a:latin typeface=".VnArabia" panose="020B7200000000000000" pitchFamily="34" charset="0"/>
              </a:rPr>
              <a:t>GAP</a:t>
            </a:r>
          </a:p>
        </p:txBody>
      </p:sp>
      <p:pic>
        <p:nvPicPr>
          <p:cNvPr id="19" name="Picture 18">
            <a:extLst>
              <a:ext uri="{FF2B5EF4-FFF2-40B4-BE49-F238E27FC236}">
                <a16:creationId xmlns:a16="http://schemas.microsoft.com/office/drawing/2014/main" id="{5C237DBE-9E34-4AAC-8212-4C049BB4990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08051" y="917583"/>
            <a:ext cx="3645199" cy="5202230"/>
          </a:xfrm>
          <a:prstGeom prst="rect">
            <a:avLst/>
          </a:prstGeom>
        </p:spPr>
      </p:pic>
      <p:pic>
        <p:nvPicPr>
          <p:cNvPr id="22" name="Picture 21">
            <a:extLst>
              <a:ext uri="{FF2B5EF4-FFF2-40B4-BE49-F238E27FC236}">
                <a16:creationId xmlns:a16="http://schemas.microsoft.com/office/drawing/2014/main" id="{7AFE9D45-5467-4A35-8DBC-74B799A9AC0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74047" y="1718408"/>
            <a:ext cx="4517953" cy="3141389"/>
          </a:xfrm>
          <a:prstGeom prst="rect">
            <a:avLst/>
          </a:prstGeom>
          <a:ln>
            <a:noFill/>
          </a:ln>
          <a:effectLst>
            <a:outerShdw blurRad="292100" dist="139700" dir="2700000" algn="tl" rotWithShape="0">
              <a:srgbClr val="333333">
                <a:alpha val="65000"/>
              </a:srgbClr>
            </a:outerShdw>
          </a:effectLst>
        </p:spPr>
      </p:pic>
      <p:sp>
        <p:nvSpPr>
          <p:cNvPr id="23" name="Arrow: Right 22">
            <a:extLst>
              <a:ext uri="{FF2B5EF4-FFF2-40B4-BE49-F238E27FC236}">
                <a16:creationId xmlns:a16="http://schemas.microsoft.com/office/drawing/2014/main" id="{B2D8AA89-A49B-44F7-AD87-A1B22D762078}"/>
              </a:ext>
            </a:extLst>
          </p:cNvPr>
          <p:cNvSpPr/>
          <p:nvPr/>
        </p:nvSpPr>
        <p:spPr>
          <a:xfrm>
            <a:off x="7153275" y="3081337"/>
            <a:ext cx="419100" cy="609600"/>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828576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11" name="Title 7">
            <a:extLst>
              <a:ext uri="{FF2B5EF4-FFF2-40B4-BE49-F238E27FC236}">
                <a16:creationId xmlns:a16="http://schemas.microsoft.com/office/drawing/2014/main" id="{15C1FED5-729B-4F79-890F-55EA65ACED7D}"/>
              </a:ext>
            </a:extLst>
          </p:cNvPr>
          <p:cNvSpPr txBox="1">
            <a:spLocks/>
          </p:cNvSpPr>
          <p:nvPr/>
        </p:nvSpPr>
        <p:spPr>
          <a:xfrm>
            <a:off x="2000244" y="103459"/>
            <a:ext cx="8534406"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thành</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viên</a:t>
            </a:r>
            <a:r>
              <a:rPr lang="en-US" sz="1600" b="1" dirty="0">
                <a:latin typeface="Segoe UI Light" panose="020B0502040204020203" pitchFamily="34" charset="0"/>
                <a:cs typeface="Segoe UI Light" panose="020B0502040204020203" pitchFamily="34" charset="0"/>
              </a:rPr>
              <a:t> PPP </a:t>
            </a:r>
            <a:r>
              <a:rPr lang="en-US" sz="1600" b="1" dirty="0" err="1">
                <a:latin typeface="Segoe UI Light" panose="020B0502040204020203" pitchFamily="34" charset="0"/>
                <a:cs typeface="Segoe UI Light" panose="020B0502040204020203" pitchFamily="34" charset="0"/>
              </a:rPr>
              <a:t>và</a:t>
            </a:r>
            <a:r>
              <a:rPr lang="en-US" sz="1600" b="1" dirty="0">
                <a:latin typeface="Segoe UI Light" panose="020B0502040204020203" pitchFamily="34" charset="0"/>
                <a:cs typeface="Segoe UI Light" panose="020B0502040204020203" pitchFamily="34" charset="0"/>
              </a:rPr>
              <a:t> Nestle </a:t>
            </a:r>
            <a:r>
              <a:rPr lang="en-US" sz="1600" b="1" dirty="0" err="1">
                <a:latin typeface="Segoe UI Light" panose="020B0502040204020203" pitchFamily="34" charset="0"/>
                <a:cs typeface="Segoe UI Light" panose="020B0502040204020203" pitchFamily="34" charset="0"/>
              </a:rPr>
              <a:t>phối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hợp</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xây</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dựng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bộ</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tài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liệu</a:t>
            </a:r>
            <a:r>
              <a:rPr lang="en-US" sz="1600" b="1" dirty="0">
                <a:latin typeface="Segoe UI Light" panose="020B0502040204020203" pitchFamily="34" charset="0"/>
                <a:cs typeface="Segoe UI Light" panose="020B0502040204020203" pitchFamily="34" charset="0"/>
              </a:rPr>
              <a:t> về </a:t>
            </a:r>
            <a:r>
              <a:rPr lang="en-US" sz="1600" b="1" dirty="0" err="1">
                <a:latin typeface="Segoe UI Light" panose="020B0502040204020203" pitchFamily="34" charset="0"/>
                <a:cs typeface="Segoe UI Light" panose="020B0502040204020203" pitchFamily="34" charset="0"/>
              </a:rPr>
              <a:t>cà</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phê</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cho</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nông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dân</a:t>
            </a:r>
            <a:endParaRPr lang="en-US" sz="1600" b="1" dirty="0">
              <a:latin typeface="Segoe UI Light" panose="020B0502040204020203" pitchFamily="34" charset="0"/>
              <a:cs typeface="Segoe UI Light" panose="020B0502040204020203" pitchFamily="34" charset="0"/>
            </a:endParaRP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PPP member has been collaborated to develop coffee manual for farmers</a:t>
            </a:r>
          </a:p>
        </p:txBody>
      </p:sp>
      <p:sp>
        <p:nvSpPr>
          <p:cNvPr id="12" name="Title 7">
            <a:extLst>
              <a:ext uri="{FF2B5EF4-FFF2-40B4-BE49-F238E27FC236}">
                <a16:creationId xmlns:a16="http://schemas.microsoft.com/office/drawing/2014/main" id="{7244BAEF-DD5F-44B0-B00F-301DB1E917E3}"/>
              </a:ext>
            </a:extLst>
          </p:cNvPr>
          <p:cNvSpPr txBox="1">
            <a:spLocks/>
          </p:cNvSpPr>
          <p:nvPr/>
        </p:nvSpPr>
        <p:spPr>
          <a:xfrm>
            <a:off x="1371594"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latin typeface="Segoe UI Light" panose="020B0502040204020203" pitchFamily="34" charset="0"/>
                <a:cs typeface="Segoe UI Light" panose="020B0502040204020203" pitchFamily="34" charset="0"/>
              </a:rPr>
              <a:t>4</a:t>
            </a:r>
            <a:endParaRPr lang="en-US" sz="1600" b="1" dirty="0">
              <a:solidFill>
                <a:schemeClr val="accent2">
                  <a:lumMod val="75000"/>
                </a:schemeClr>
              </a:solidFill>
              <a:latin typeface="Segoe UI Light" panose="020B0502040204020203" pitchFamily="34" charset="0"/>
              <a:cs typeface="Segoe UI Light" panose="020B0502040204020203" pitchFamily="34" charset="0"/>
            </a:endParaRPr>
          </a:p>
        </p:txBody>
      </p:sp>
      <p:sp>
        <p:nvSpPr>
          <p:cNvPr id="16" name="Subtitle 2">
            <a:extLst>
              <a:ext uri="{FF2B5EF4-FFF2-40B4-BE49-F238E27FC236}">
                <a16:creationId xmlns:a16="http://schemas.microsoft.com/office/drawing/2014/main" id="{AE330197-756B-4005-A8B1-C2F83319286E}"/>
              </a:ext>
            </a:extLst>
          </p:cNvPr>
          <p:cNvSpPr txBox="1">
            <a:spLocks/>
          </p:cNvSpPr>
          <p:nvPr/>
        </p:nvSpPr>
        <p:spPr>
          <a:xfrm>
            <a:off x="191729" y="1914861"/>
            <a:ext cx="3146322" cy="3539790"/>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800" dirty="0" err="1">
                <a:latin typeface="Segoe UI Light" panose="020B0502040204020203" pitchFamily="34" charset="0"/>
                <a:cs typeface="Segoe UI Light" panose="020B0502040204020203" pitchFamily="34" charset="0"/>
              </a:rPr>
              <a:t>Phối</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hợp</a:t>
            </a:r>
            <a:r>
              <a:rPr lang="en-US" sz="1800" dirty="0">
                <a:latin typeface="Segoe UI Light" panose="020B0502040204020203" pitchFamily="34" charset="0"/>
                <a:cs typeface="Segoe UI Light" panose="020B0502040204020203" pitchFamily="34" charset="0"/>
              </a:rPr>
              <a:t> với </a:t>
            </a:r>
            <a:r>
              <a:rPr lang="en-US" sz="1800" dirty="0" err="1">
                <a:latin typeface="Segoe UI Light" panose="020B0502040204020203" pitchFamily="34" charset="0"/>
                <a:cs typeface="Segoe UI Light" panose="020B0502040204020203" pitchFamily="34" charset="0"/>
              </a:rPr>
              <a:t>các</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bên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liên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quan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xây</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dựng</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Sổ</a:t>
            </a:r>
            <a:r>
              <a:rPr lang="en-US" sz="1800" dirty="0">
                <a:latin typeface="Segoe UI Light" panose="020B0502040204020203" pitchFamily="34" charset="0"/>
                <a:cs typeface="Segoe UI Light" panose="020B0502040204020203" pitchFamily="34" charset="0"/>
              </a:rPr>
              <a:t> Tay </a:t>
            </a:r>
            <a:r>
              <a:rPr lang="en-US" sz="1800" dirty="0" err="1">
                <a:latin typeface="Segoe UI Light" panose="020B0502040204020203" pitchFamily="34" charset="0"/>
                <a:cs typeface="Segoe UI Light" panose="020B0502040204020203" pitchFamily="34" charset="0"/>
              </a:rPr>
              <a:t>sản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xuất</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cà</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phê</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bền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vững</a:t>
            </a:r>
            <a:r>
              <a:rPr lang="en-US" sz="1800" dirty="0">
                <a:latin typeface="Segoe UI Light" panose="020B0502040204020203" pitchFamily="34" charset="0"/>
                <a:cs typeface="Segoe UI Light" panose="020B0502040204020203" pitchFamily="34" charset="0"/>
              </a:rPr>
              <a:t> &amp; </a:t>
            </a:r>
            <a:r>
              <a:rPr lang="en-US" sz="1800" dirty="0" err="1">
                <a:latin typeface="Segoe UI Light" panose="020B0502040204020203" pitchFamily="34" charset="0"/>
                <a:cs typeface="Segoe UI Light" panose="020B0502040204020203" pitchFamily="34" charset="0"/>
              </a:rPr>
              <a:t>phân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phát</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trên</a:t>
            </a:r>
            <a:r>
              <a:rPr lang="en-US" sz="1800" dirty="0">
                <a:latin typeface="Segoe UI Light" panose="020B0502040204020203" pitchFamily="34" charset="0"/>
                <a:cs typeface="Segoe UI Light" panose="020B0502040204020203" pitchFamily="34" charset="0"/>
              </a:rPr>
              <a:t> 50,000 </a:t>
            </a:r>
            <a:r>
              <a:rPr lang="en-US" sz="1800" dirty="0" err="1">
                <a:latin typeface="Segoe UI Light" panose="020B0502040204020203" pitchFamily="34" charset="0"/>
                <a:cs typeface="Segoe UI Light" panose="020B0502040204020203" pitchFamily="34" charset="0"/>
              </a:rPr>
              <a:t>cuốn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cho</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nông</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dân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sản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xuất</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cà</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phê</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và</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các</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đối</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tác</a:t>
            </a:r>
            <a:r>
              <a:rPr lang="en-US" sz="1800" dirty="0">
                <a:latin typeface="Segoe UI Light" panose="020B0502040204020203" pitchFamily="34" charset="0"/>
                <a:cs typeface="Segoe UI Light" panose="020B0502040204020203" pitchFamily="34" charset="0"/>
              </a:rPr>
              <a:t>.</a:t>
            </a:r>
          </a:p>
          <a:p>
            <a:pPr algn="l"/>
            <a:r>
              <a:rPr lang="en-US" sz="1800" dirty="0">
                <a:solidFill>
                  <a:schemeClr val="bg1">
                    <a:lumMod val="65000"/>
                  </a:schemeClr>
                </a:solidFill>
                <a:latin typeface="Segoe UI Light" panose="020B0502040204020203" pitchFamily="34" charset="0"/>
                <a:cs typeface="Segoe UI Light" panose="020B0502040204020203" pitchFamily="34" charset="0"/>
              </a:rPr>
              <a:t>In cooperation with local stakeholders to develop GAP manual for Sustainable Coffee Production &amp; distributed more than 50,000 copies to Coffee Farmers &amp; Partners</a:t>
            </a:r>
          </a:p>
        </p:txBody>
      </p:sp>
      <p:sp>
        <p:nvSpPr>
          <p:cNvPr id="17" name="Subtitle 2">
            <a:extLst>
              <a:ext uri="{FF2B5EF4-FFF2-40B4-BE49-F238E27FC236}">
                <a16:creationId xmlns:a16="http://schemas.microsoft.com/office/drawing/2014/main" id="{A2396D69-EBF9-42F1-983D-8E0B4180E85D}"/>
              </a:ext>
            </a:extLst>
          </p:cNvPr>
          <p:cNvSpPr txBox="1">
            <a:spLocks/>
          </p:cNvSpPr>
          <p:nvPr/>
        </p:nvSpPr>
        <p:spPr>
          <a:xfrm>
            <a:off x="55561" y="995933"/>
            <a:ext cx="3184167" cy="1131094"/>
          </a:xfrm>
          <a:prstGeom prst="rect">
            <a:avLst/>
          </a:prstGeom>
        </p:spPr>
        <p:txBody>
          <a:bodyPr vert="horz" lIns="91440" tIns="45720" rIns="91440" bIns="45720" rtlCol="0">
            <a:normAutofit lnSpcReduction="1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8000" dirty="0">
                <a:solidFill>
                  <a:srgbClr val="C00000"/>
                </a:solidFill>
                <a:latin typeface=".VnArabia" panose="020B7200000000000000" pitchFamily="34" charset="0"/>
              </a:rPr>
              <a:t>GAP</a:t>
            </a:r>
          </a:p>
        </p:txBody>
      </p:sp>
      <p:pic>
        <p:nvPicPr>
          <p:cNvPr id="20" name="Picture 19">
            <a:extLst>
              <a:ext uri="{FF2B5EF4-FFF2-40B4-BE49-F238E27FC236}">
                <a16:creationId xmlns:a16="http://schemas.microsoft.com/office/drawing/2014/main" id="{55F05FD1-143F-41EF-837B-CC66E60E1E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56557" y="878887"/>
            <a:ext cx="7452333" cy="51817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64034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left)">
                                      <p:cBhvr>
                                        <p:cTn id="7" dur="500"/>
                                        <p:tgtEl>
                                          <p:spTgt spid="11"/>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left)">
                                      <p:cBhvr>
                                        <p:cTn id="10" dur="500"/>
                                        <p:tgtEl>
                                          <p:spTgt spid="12"/>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1"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wipe(up)">
                                      <p:cBhvr>
                                        <p:cTn id="15" dur="500"/>
                                        <p:tgtEl>
                                          <p:spTgt spid="13"/>
                                        </p:tgtEl>
                                      </p:cBhvr>
                                    </p:animEffect>
                                  </p:childTnLst>
                                </p:cTn>
                              </p:par>
                              <p:par>
                                <p:cTn id="16" presetID="22" presetClass="entr" presetSubtype="8" fill="hold"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wipe(left)">
                                      <p:cBhvr>
                                        <p:cTn id="18" dur="500"/>
                                        <p:tgtEl>
                                          <p:spTgt spid="14"/>
                                        </p:tgtEl>
                                      </p:cBhvr>
                                    </p:animEffect>
                                  </p:childTnLst>
                                </p:cTn>
                              </p:par>
                              <p:par>
                                <p:cTn id="19" presetID="22" presetClass="entr" presetSubtype="8" fill="hold" nodeType="with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wipe(left)">
                                      <p:cBhvr>
                                        <p:cTn id="2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11" name="Title 7">
            <a:extLst>
              <a:ext uri="{FF2B5EF4-FFF2-40B4-BE49-F238E27FC236}">
                <a16:creationId xmlns:a16="http://schemas.microsoft.com/office/drawing/2014/main" id="{15C1FED5-729B-4F79-890F-55EA65ACED7D}"/>
              </a:ext>
            </a:extLst>
          </p:cNvPr>
          <p:cNvSpPr txBox="1">
            <a:spLocks/>
          </p:cNvSpPr>
          <p:nvPr/>
        </p:nvSpPr>
        <p:spPr>
          <a:xfrm>
            <a:off x="2000244" y="103459"/>
            <a:ext cx="8534406"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thành</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viên</a:t>
            </a:r>
            <a:r>
              <a:rPr lang="en-US" sz="1600" b="1" dirty="0">
                <a:latin typeface="Segoe UI Light" panose="020B0502040204020203" pitchFamily="34" charset="0"/>
                <a:cs typeface="Segoe UI Light" panose="020B0502040204020203" pitchFamily="34" charset="0"/>
              </a:rPr>
              <a:t> PPP </a:t>
            </a:r>
            <a:r>
              <a:rPr lang="en-US" sz="1600" b="1" dirty="0" err="1">
                <a:latin typeface="Segoe UI Light" panose="020B0502040204020203" pitchFamily="34" charset="0"/>
                <a:cs typeface="Segoe UI Light" panose="020B0502040204020203" pitchFamily="34" charset="0"/>
              </a:rPr>
              <a:t>và</a:t>
            </a:r>
            <a:r>
              <a:rPr lang="en-US" sz="1600" b="1" dirty="0">
                <a:latin typeface="Segoe UI Light" panose="020B0502040204020203" pitchFamily="34" charset="0"/>
                <a:cs typeface="Segoe UI Light" panose="020B0502040204020203" pitchFamily="34" charset="0"/>
              </a:rPr>
              <a:t> Nestle </a:t>
            </a:r>
            <a:r>
              <a:rPr lang="en-US" sz="1600" b="1" dirty="0" err="1">
                <a:latin typeface="Segoe UI Light" panose="020B0502040204020203" pitchFamily="34" charset="0"/>
                <a:cs typeface="Segoe UI Light" panose="020B0502040204020203" pitchFamily="34" charset="0"/>
              </a:rPr>
              <a:t>phối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hợp</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xây</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dựng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bộ</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tài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liệu</a:t>
            </a:r>
            <a:r>
              <a:rPr lang="en-US" sz="1600" b="1" dirty="0">
                <a:latin typeface="Segoe UI Light" panose="020B0502040204020203" pitchFamily="34" charset="0"/>
                <a:cs typeface="Segoe UI Light" panose="020B0502040204020203" pitchFamily="34" charset="0"/>
              </a:rPr>
              <a:t> về </a:t>
            </a:r>
            <a:r>
              <a:rPr lang="en-US" sz="1600" b="1" dirty="0" err="1">
                <a:latin typeface="Segoe UI Light" panose="020B0502040204020203" pitchFamily="34" charset="0"/>
                <a:cs typeface="Segoe UI Light" panose="020B0502040204020203" pitchFamily="34" charset="0"/>
              </a:rPr>
              <a:t>cà</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phê</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cho</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nông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dân</a:t>
            </a:r>
            <a:endParaRPr lang="en-US" sz="1600" b="1" dirty="0">
              <a:latin typeface="Segoe UI Light" panose="020B0502040204020203" pitchFamily="34" charset="0"/>
              <a:cs typeface="Segoe UI Light" panose="020B0502040204020203" pitchFamily="34" charset="0"/>
            </a:endParaRP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PPP member has been collaborated to develop coffee manual for farmers</a:t>
            </a:r>
          </a:p>
        </p:txBody>
      </p:sp>
      <p:sp>
        <p:nvSpPr>
          <p:cNvPr id="12" name="Title 7">
            <a:extLst>
              <a:ext uri="{FF2B5EF4-FFF2-40B4-BE49-F238E27FC236}">
                <a16:creationId xmlns:a16="http://schemas.microsoft.com/office/drawing/2014/main" id="{7244BAEF-DD5F-44B0-B00F-301DB1E917E3}"/>
              </a:ext>
            </a:extLst>
          </p:cNvPr>
          <p:cNvSpPr txBox="1">
            <a:spLocks/>
          </p:cNvSpPr>
          <p:nvPr/>
        </p:nvSpPr>
        <p:spPr>
          <a:xfrm>
            <a:off x="1371594"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latin typeface="Segoe UI Light" panose="020B0502040204020203" pitchFamily="34" charset="0"/>
                <a:cs typeface="Segoe UI Light" panose="020B0502040204020203" pitchFamily="34" charset="0"/>
              </a:rPr>
              <a:t>4</a:t>
            </a:r>
            <a:endParaRPr lang="en-US" sz="1600" b="1" dirty="0">
              <a:solidFill>
                <a:schemeClr val="accent2">
                  <a:lumMod val="75000"/>
                </a:schemeClr>
              </a:solidFill>
              <a:latin typeface="Segoe UI Light" panose="020B0502040204020203" pitchFamily="34" charset="0"/>
              <a:cs typeface="Segoe UI Light" panose="020B0502040204020203" pitchFamily="34" charset="0"/>
            </a:endParaRPr>
          </a:p>
        </p:txBody>
      </p:sp>
      <p:sp>
        <p:nvSpPr>
          <p:cNvPr id="16" name="Subtitle 2">
            <a:extLst>
              <a:ext uri="{FF2B5EF4-FFF2-40B4-BE49-F238E27FC236}">
                <a16:creationId xmlns:a16="http://schemas.microsoft.com/office/drawing/2014/main" id="{AE330197-756B-4005-A8B1-C2F83319286E}"/>
              </a:ext>
            </a:extLst>
          </p:cNvPr>
          <p:cNvSpPr txBox="1">
            <a:spLocks/>
          </p:cNvSpPr>
          <p:nvPr/>
        </p:nvSpPr>
        <p:spPr>
          <a:xfrm>
            <a:off x="191729" y="1914861"/>
            <a:ext cx="3146322" cy="3539790"/>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800" dirty="0" err="1">
                <a:latin typeface="Segoe UI Light" panose="020B0502040204020203" pitchFamily="34" charset="0"/>
                <a:cs typeface="Segoe UI Light" panose="020B0502040204020203" pitchFamily="34" charset="0"/>
              </a:rPr>
              <a:t>Phối</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hợp</a:t>
            </a:r>
            <a:r>
              <a:rPr lang="en-US" sz="1800" dirty="0">
                <a:latin typeface="Segoe UI Light" panose="020B0502040204020203" pitchFamily="34" charset="0"/>
                <a:cs typeface="Segoe UI Light" panose="020B0502040204020203" pitchFamily="34" charset="0"/>
              </a:rPr>
              <a:t> với </a:t>
            </a:r>
            <a:r>
              <a:rPr lang="en-US" sz="1800" dirty="0" err="1">
                <a:latin typeface="Segoe UI Light" panose="020B0502040204020203" pitchFamily="34" charset="0"/>
                <a:cs typeface="Segoe UI Light" panose="020B0502040204020203" pitchFamily="34" charset="0"/>
              </a:rPr>
              <a:t>các</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bên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liên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quan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xây</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dựng</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Sổ</a:t>
            </a:r>
            <a:r>
              <a:rPr lang="en-US" sz="1800" dirty="0">
                <a:latin typeface="Segoe UI Light" panose="020B0502040204020203" pitchFamily="34" charset="0"/>
                <a:cs typeface="Segoe UI Light" panose="020B0502040204020203" pitchFamily="34" charset="0"/>
              </a:rPr>
              <a:t> Tay </a:t>
            </a:r>
            <a:r>
              <a:rPr lang="en-US" sz="1800" dirty="0" err="1">
                <a:latin typeface="Segoe UI Light" panose="020B0502040204020203" pitchFamily="34" charset="0"/>
                <a:cs typeface="Segoe UI Light" panose="020B0502040204020203" pitchFamily="34" charset="0"/>
              </a:rPr>
              <a:t>sản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xuất</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cà</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phê</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bền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vững</a:t>
            </a:r>
            <a:r>
              <a:rPr lang="en-US" sz="1800" dirty="0">
                <a:latin typeface="Segoe UI Light" panose="020B0502040204020203" pitchFamily="34" charset="0"/>
                <a:cs typeface="Segoe UI Light" panose="020B0502040204020203" pitchFamily="34" charset="0"/>
              </a:rPr>
              <a:t> &amp; </a:t>
            </a:r>
            <a:r>
              <a:rPr lang="en-US" sz="1800" dirty="0" err="1">
                <a:latin typeface="Segoe UI Light" panose="020B0502040204020203" pitchFamily="34" charset="0"/>
                <a:cs typeface="Segoe UI Light" panose="020B0502040204020203" pitchFamily="34" charset="0"/>
              </a:rPr>
              <a:t>phân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phát</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trên</a:t>
            </a:r>
            <a:r>
              <a:rPr lang="en-US" sz="1800" dirty="0">
                <a:latin typeface="Segoe UI Light" panose="020B0502040204020203" pitchFamily="34" charset="0"/>
                <a:cs typeface="Segoe UI Light" panose="020B0502040204020203" pitchFamily="34" charset="0"/>
              </a:rPr>
              <a:t> 50,000 </a:t>
            </a:r>
            <a:r>
              <a:rPr lang="en-US" sz="1800" dirty="0" err="1">
                <a:latin typeface="Segoe UI Light" panose="020B0502040204020203" pitchFamily="34" charset="0"/>
                <a:cs typeface="Segoe UI Light" panose="020B0502040204020203" pitchFamily="34" charset="0"/>
              </a:rPr>
              <a:t>cuốn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cho</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nông</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dân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sản</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xuất</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cà</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phê</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và</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các</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đối</a:t>
            </a:r>
            <a:r>
              <a:rPr lang="en-US" sz="1800" dirty="0">
                <a:latin typeface="Segoe UI Light" panose="020B0502040204020203" pitchFamily="34" charset="0"/>
                <a:cs typeface="Segoe UI Light" panose="020B0502040204020203" pitchFamily="34" charset="0"/>
              </a:rPr>
              <a:t> </a:t>
            </a:r>
            <a:r>
              <a:rPr lang="en-US" sz="1800" dirty="0" err="1">
                <a:latin typeface="Segoe UI Light" panose="020B0502040204020203" pitchFamily="34" charset="0"/>
                <a:cs typeface="Segoe UI Light" panose="020B0502040204020203" pitchFamily="34" charset="0"/>
              </a:rPr>
              <a:t>tác</a:t>
            </a:r>
            <a:r>
              <a:rPr lang="en-US" sz="1800" dirty="0">
                <a:latin typeface="Segoe UI Light" panose="020B0502040204020203" pitchFamily="34" charset="0"/>
                <a:cs typeface="Segoe UI Light" panose="020B0502040204020203" pitchFamily="34" charset="0"/>
              </a:rPr>
              <a:t>.</a:t>
            </a:r>
          </a:p>
          <a:p>
            <a:pPr algn="l"/>
            <a:r>
              <a:rPr lang="en-US" sz="1800" dirty="0">
                <a:solidFill>
                  <a:schemeClr val="bg1">
                    <a:lumMod val="65000"/>
                  </a:schemeClr>
                </a:solidFill>
                <a:latin typeface="Segoe UI Light" panose="020B0502040204020203" pitchFamily="34" charset="0"/>
                <a:cs typeface="Segoe UI Light" panose="020B0502040204020203" pitchFamily="34" charset="0"/>
              </a:rPr>
              <a:t>In cooperation with local stakeholders to develop GAP manual for Sustainable Coffee Production &amp; distributed more than 50,000 copies to Coffee Farmers &amp; Partners</a:t>
            </a:r>
          </a:p>
        </p:txBody>
      </p:sp>
      <p:sp>
        <p:nvSpPr>
          <p:cNvPr id="17" name="Subtitle 2">
            <a:extLst>
              <a:ext uri="{FF2B5EF4-FFF2-40B4-BE49-F238E27FC236}">
                <a16:creationId xmlns:a16="http://schemas.microsoft.com/office/drawing/2014/main" id="{A2396D69-EBF9-42F1-983D-8E0B4180E85D}"/>
              </a:ext>
            </a:extLst>
          </p:cNvPr>
          <p:cNvSpPr txBox="1">
            <a:spLocks/>
          </p:cNvSpPr>
          <p:nvPr/>
        </p:nvSpPr>
        <p:spPr>
          <a:xfrm>
            <a:off x="55561" y="995933"/>
            <a:ext cx="3184167" cy="1131094"/>
          </a:xfrm>
          <a:prstGeom prst="rect">
            <a:avLst/>
          </a:prstGeom>
        </p:spPr>
        <p:txBody>
          <a:bodyPr vert="horz" lIns="91440" tIns="45720" rIns="91440" bIns="45720" rtlCol="0">
            <a:normAutofit lnSpcReduction="1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8000" dirty="0">
                <a:solidFill>
                  <a:srgbClr val="C00000"/>
                </a:solidFill>
                <a:latin typeface=".VnArabia" panose="020B7200000000000000" pitchFamily="34" charset="0"/>
              </a:rPr>
              <a:t>GAP</a:t>
            </a:r>
          </a:p>
        </p:txBody>
      </p:sp>
      <p:pic>
        <p:nvPicPr>
          <p:cNvPr id="15" name="Picture 14">
            <a:extLst>
              <a:ext uri="{FF2B5EF4-FFF2-40B4-BE49-F238E27FC236}">
                <a16:creationId xmlns:a16="http://schemas.microsoft.com/office/drawing/2014/main" id="{5EFB988D-9268-43B3-B71B-3A6C158BB829}"/>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3634737" y="964189"/>
            <a:ext cx="7389400" cy="51374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347233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up)">
                                      <p:cBhvr>
                                        <p:cTn id="7" dur="500"/>
                                        <p:tgtEl>
                                          <p:spTgt spid="13"/>
                                        </p:tgtEl>
                                      </p:cBhvr>
                                    </p:animEffect>
                                  </p:childTnLst>
                                </p:cTn>
                              </p:par>
                              <p:par>
                                <p:cTn id="8" presetID="22" presetClass="entr" presetSubtype="8"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wipe(left)">
                                      <p:cBhvr>
                                        <p:cTn id="1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18" name="Title 7">
            <a:extLst>
              <a:ext uri="{FF2B5EF4-FFF2-40B4-BE49-F238E27FC236}">
                <a16:creationId xmlns:a16="http://schemas.microsoft.com/office/drawing/2014/main" id="{A99064FD-24D5-4AB7-9B3D-4CE15167CC43}"/>
              </a:ext>
            </a:extLst>
          </p:cNvPr>
          <p:cNvSpPr txBox="1">
            <a:spLocks/>
          </p:cNvSpPr>
          <p:nvPr/>
        </p:nvSpPr>
        <p:spPr>
          <a:xfrm>
            <a:off x="1694825" y="2146063"/>
            <a:ext cx="10488212" cy="1587729"/>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800" b="1" dirty="0">
                <a:solidFill>
                  <a:srgbClr val="C00000"/>
                </a:solidFill>
                <a:latin typeface="Segoe UI" panose="020B0502040204020203" pitchFamily="34" charset="0"/>
                <a:cs typeface="Segoe UI" panose="020B0502040204020203" pitchFamily="34" charset="0"/>
              </a:rPr>
              <a:t>TÓM TẮT KẾT QUẢ THỰC HIỆN CÁC HOẠT ĐỘNG NESCAFE PLAN TỪ 2011-2017</a:t>
            </a:r>
            <a:br>
              <a:rPr lang="en-US" sz="2000" b="1" dirty="0">
                <a:solidFill>
                  <a:srgbClr val="C00000"/>
                </a:solidFill>
                <a:latin typeface="Segoe UI" panose="020B0502040204020203" pitchFamily="34" charset="0"/>
                <a:cs typeface="Segoe UI" panose="020B0502040204020203" pitchFamily="34" charset="0"/>
              </a:rPr>
            </a:br>
            <a:r>
              <a:rPr lang="en-US" sz="2000" b="1" dirty="0">
                <a:solidFill>
                  <a:schemeClr val="tx1">
                    <a:lumMod val="50000"/>
                    <a:lumOff val="50000"/>
                  </a:schemeClr>
                </a:solidFill>
                <a:latin typeface="Segoe UI" panose="020B0502040204020203" pitchFamily="34" charset="0"/>
                <a:cs typeface="Segoe UI" panose="020B0502040204020203" pitchFamily="34" charset="0"/>
              </a:rPr>
              <a:t>Summary result of implementation of Nescafe Plan in Vietnam.</a:t>
            </a:r>
          </a:p>
        </p:txBody>
      </p:sp>
      <p:sp>
        <p:nvSpPr>
          <p:cNvPr id="19" name="Title 7">
            <a:extLst>
              <a:ext uri="{FF2B5EF4-FFF2-40B4-BE49-F238E27FC236}">
                <a16:creationId xmlns:a16="http://schemas.microsoft.com/office/drawing/2014/main" id="{11DB2435-4C8D-4253-8F63-6D743F3775AB}"/>
              </a:ext>
            </a:extLst>
          </p:cNvPr>
          <p:cNvSpPr txBox="1">
            <a:spLocks/>
          </p:cNvSpPr>
          <p:nvPr/>
        </p:nvSpPr>
        <p:spPr>
          <a:xfrm>
            <a:off x="995101" y="2605469"/>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5</a:t>
            </a:r>
          </a:p>
        </p:txBody>
      </p:sp>
      <p:pic>
        <p:nvPicPr>
          <p:cNvPr id="2" name="Picture 1">
            <a:extLst>
              <a:ext uri="{FF2B5EF4-FFF2-40B4-BE49-F238E27FC236}">
                <a16:creationId xmlns:a16="http://schemas.microsoft.com/office/drawing/2014/main" id="{C2B2B1D1-6DA4-4652-A190-5D48DB4772EA}"/>
              </a:ext>
            </a:extLst>
          </p:cNvPr>
          <p:cNvPicPr>
            <a:picLocks noChangeAspect="1"/>
          </p:cNvPicPr>
          <p:nvPr/>
        </p:nvPicPr>
        <p:blipFill>
          <a:blip r:embed="rId4"/>
          <a:stretch>
            <a:fillRect/>
          </a:stretch>
        </p:blipFill>
        <p:spPr>
          <a:xfrm>
            <a:off x="1924050" y="897730"/>
            <a:ext cx="1057275" cy="128587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25309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up)">
                                      <p:cBhvr>
                                        <p:cTn id="7" dur="500"/>
                                        <p:tgtEl>
                                          <p:spTgt spid="13"/>
                                        </p:tgtEl>
                                      </p:cBhvr>
                                    </p:animEffect>
                                  </p:childTnLst>
                                </p:cTn>
                              </p:par>
                              <p:par>
                                <p:cTn id="8" presetID="22" presetClass="entr" presetSubtype="8"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wipe(left)">
                                      <p:cBhvr>
                                        <p:cTn id="1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15" name="Title 7">
            <a:extLst>
              <a:ext uri="{FF2B5EF4-FFF2-40B4-BE49-F238E27FC236}">
                <a16:creationId xmlns:a16="http://schemas.microsoft.com/office/drawing/2014/main" id="{4391408D-697B-466A-9A8A-C52C8EA6C006}"/>
              </a:ext>
            </a:extLst>
          </p:cNvPr>
          <p:cNvSpPr>
            <a:spLocks noGrp="1"/>
          </p:cNvSpPr>
          <p:nvPr>
            <p:ph type="ctrTitle"/>
          </p:nvPr>
        </p:nvSpPr>
        <p:spPr>
          <a:xfrm>
            <a:off x="1355464" y="59386"/>
            <a:ext cx="9187030" cy="733300"/>
          </a:xfrm>
          <a:ln>
            <a:noFill/>
          </a:ln>
          <a:effectLst/>
          <a:scene3d>
            <a:camera prst="orthographicFront">
              <a:rot lat="0" lon="0" rev="0"/>
            </a:camera>
            <a:lightRig rig="chilly" dir="t">
              <a:rot lat="0" lon="0" rev="18480000"/>
            </a:lightRig>
          </a:scene3d>
          <a:sp3d prstMaterial="clear">
            <a:bevelT h="63500"/>
          </a:sp3d>
        </p:spPr>
        <p:style>
          <a:lnRef idx="1">
            <a:schemeClr val="accent6"/>
          </a:lnRef>
          <a:fillRef idx="2">
            <a:schemeClr val="accent6"/>
          </a:fillRef>
          <a:effectRef idx="1">
            <a:schemeClr val="accent6"/>
          </a:effectRef>
          <a:fontRef idx="minor">
            <a:schemeClr val="dk1"/>
          </a:fontRef>
        </p:style>
        <p:txBody>
          <a:bodyPr>
            <a:normAutofit/>
          </a:bodyPr>
          <a:lstStyle/>
          <a:p>
            <a:pPr algn="l"/>
            <a:r>
              <a:rPr lang="en-US" sz="2000" b="1" dirty="0">
                <a:solidFill>
                  <a:schemeClr val="tx1"/>
                </a:solidFill>
                <a:latin typeface="Segoe UI Light" panose="020B0502040204020203" pitchFamily="34" charset="0"/>
                <a:cs typeface="Segoe UI Light" panose="020B0502040204020203" pitchFamily="34" charset="0"/>
              </a:rPr>
              <a:t>Thành </a:t>
            </a:r>
            <a:r>
              <a:rPr lang="en-US" sz="2000" b="1" dirty="0" err="1">
                <a:solidFill>
                  <a:schemeClr val="tx1"/>
                </a:solidFill>
                <a:latin typeface="Segoe UI Light" panose="020B0502040204020203" pitchFamily="34" charset="0"/>
                <a:cs typeface="Segoe UI Light" panose="020B0502040204020203" pitchFamily="34" charset="0"/>
              </a:rPr>
              <a:t>tựu</a:t>
            </a:r>
            <a:r>
              <a:rPr lang="en-US" sz="2000" b="1" dirty="0">
                <a:solidFill>
                  <a:schemeClr val="tx1"/>
                </a:solidFill>
                <a:latin typeface="Segoe UI Light" panose="020B0502040204020203" pitchFamily="34" charset="0"/>
                <a:cs typeface="Segoe UI Light" panose="020B0502040204020203" pitchFamily="34" charset="0"/>
              </a:rPr>
              <a:t> Nescafe Plan 7 </a:t>
            </a:r>
            <a:r>
              <a:rPr lang="en-US" sz="2000" b="1" dirty="0" err="1">
                <a:solidFill>
                  <a:schemeClr val="tx1"/>
                </a:solidFill>
                <a:latin typeface="Segoe UI Light" panose="020B0502040204020203" pitchFamily="34" charset="0"/>
                <a:cs typeface="Segoe UI Light" panose="020B0502040204020203" pitchFamily="34" charset="0"/>
              </a:rPr>
              <a:t>năm</a:t>
            </a:r>
            <a:r>
              <a:rPr lang="en-US" sz="2000" b="1" dirty="0">
                <a:solidFill>
                  <a:schemeClr val="tx1"/>
                </a:solidFill>
                <a:latin typeface="Segoe UI Light" panose="020B0502040204020203" pitchFamily="34" charset="0"/>
                <a:cs typeface="Segoe UI Light" panose="020B0502040204020203" pitchFamily="34" charset="0"/>
              </a:rPr>
              <a:t> 2011-2017</a:t>
            </a:r>
            <a:br>
              <a:rPr lang="en-US" sz="2400" b="1" dirty="0">
                <a:solidFill>
                  <a:schemeClr val="bg1">
                    <a:lumMod val="50000"/>
                  </a:schemeClr>
                </a:solidFill>
                <a:latin typeface="Segoe UI Light" panose="020B0502040204020203" pitchFamily="34" charset="0"/>
                <a:cs typeface="Segoe UI Light" panose="020B0502040204020203" pitchFamily="34" charset="0"/>
              </a:rPr>
            </a:br>
            <a:r>
              <a:rPr lang="en-US" sz="1800" b="1" dirty="0">
                <a:solidFill>
                  <a:schemeClr val="accent2">
                    <a:lumMod val="75000"/>
                  </a:schemeClr>
                </a:solidFill>
                <a:latin typeface="Segoe UI Light" panose="020B0502040204020203" pitchFamily="34" charset="0"/>
                <a:cs typeface="Segoe UI Light" panose="020B0502040204020203" pitchFamily="34" charset="0"/>
              </a:rPr>
              <a:t>Achievement of 7 year Nescafe Plan 2011-2017</a:t>
            </a:r>
            <a:endParaRPr lang="en-US" sz="2400" b="1" dirty="0">
              <a:solidFill>
                <a:schemeClr val="accent2">
                  <a:lumMod val="75000"/>
                </a:schemeClr>
              </a:solidFill>
              <a:latin typeface="Segoe UI Light" panose="020B0502040204020203" pitchFamily="34" charset="0"/>
              <a:cs typeface="Segoe UI Light" panose="020B0502040204020203" pitchFamily="34" charset="0"/>
            </a:endParaRPr>
          </a:p>
        </p:txBody>
      </p:sp>
      <p:grpSp>
        <p:nvGrpSpPr>
          <p:cNvPr id="5" name="Group 4">
            <a:extLst>
              <a:ext uri="{FF2B5EF4-FFF2-40B4-BE49-F238E27FC236}">
                <a16:creationId xmlns:a16="http://schemas.microsoft.com/office/drawing/2014/main" id="{FADE7A43-AF21-4FA8-9A1D-2DCCDC44C393}"/>
              </a:ext>
            </a:extLst>
          </p:cNvPr>
          <p:cNvGrpSpPr/>
          <p:nvPr/>
        </p:nvGrpSpPr>
        <p:grpSpPr>
          <a:xfrm>
            <a:off x="5222492" y="982320"/>
            <a:ext cx="5965888" cy="4735342"/>
            <a:chOff x="2263392" y="1101895"/>
            <a:chExt cx="5965888" cy="4735342"/>
          </a:xfrm>
        </p:grpSpPr>
        <p:pic>
          <p:nvPicPr>
            <p:cNvPr id="10242" name="Picture 2" descr="Image result for logo 4C">
              <a:extLst>
                <a:ext uri="{FF2B5EF4-FFF2-40B4-BE49-F238E27FC236}">
                  <a16:creationId xmlns:a16="http://schemas.microsoft.com/office/drawing/2014/main" id="{BB0D5FBE-65CD-414F-B2E7-A3639FC52618}"/>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318715" y="5083486"/>
              <a:ext cx="656551" cy="65655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C4D23DFC-C4C5-41C2-A937-D7FADA1A9350}"/>
                </a:ext>
              </a:extLst>
            </p:cNvPr>
            <p:cNvPicPr>
              <a:picLocks noChangeAspect="1"/>
            </p:cNvPicPr>
            <p:nvPr/>
          </p:nvPicPr>
          <p:blipFill>
            <a:blip r:embed="rId5"/>
            <a:stretch>
              <a:fillRect/>
            </a:stretch>
          </p:blipFill>
          <p:spPr>
            <a:xfrm>
              <a:off x="2346003" y="1858956"/>
              <a:ext cx="646935" cy="661751"/>
            </a:xfrm>
            <a:prstGeom prst="rect">
              <a:avLst/>
            </a:prstGeom>
            <a:ln>
              <a:noFill/>
            </a:ln>
            <a:effectLst>
              <a:outerShdw blurRad="292100" dist="139700" dir="2700000" algn="tl" rotWithShape="0">
                <a:srgbClr val="333333">
                  <a:alpha val="65000"/>
                </a:srgbClr>
              </a:outerShdw>
            </a:effectLst>
          </p:spPr>
        </p:pic>
        <p:pic>
          <p:nvPicPr>
            <p:cNvPr id="16" name="Picture 15">
              <a:extLst>
                <a:ext uri="{FF2B5EF4-FFF2-40B4-BE49-F238E27FC236}">
                  <a16:creationId xmlns:a16="http://schemas.microsoft.com/office/drawing/2014/main" id="{C161D093-0496-4144-9E18-49018FAD89AA}"/>
                </a:ext>
              </a:extLst>
            </p:cNvPr>
            <p:cNvPicPr>
              <a:picLocks noChangeAspect="1"/>
            </p:cNvPicPr>
            <p:nvPr/>
          </p:nvPicPr>
          <p:blipFill>
            <a:blip r:embed="rId6"/>
            <a:stretch>
              <a:fillRect/>
            </a:stretch>
          </p:blipFill>
          <p:spPr>
            <a:xfrm flipH="1">
              <a:off x="3119343" y="1721585"/>
              <a:ext cx="5109937" cy="4115652"/>
            </a:xfrm>
            <a:prstGeom prst="rect">
              <a:avLst/>
            </a:prstGeom>
            <a:ln>
              <a:noFill/>
            </a:ln>
            <a:effectLst>
              <a:outerShdw blurRad="292100" dist="139700" dir="2700000" algn="tl" rotWithShape="0">
                <a:srgbClr val="333333">
                  <a:alpha val="65000"/>
                </a:srgbClr>
              </a:outerShdw>
            </a:effectLst>
          </p:spPr>
        </p:pic>
        <p:pic>
          <p:nvPicPr>
            <p:cNvPr id="18" name="Picture 17">
              <a:extLst>
                <a:ext uri="{FF2B5EF4-FFF2-40B4-BE49-F238E27FC236}">
                  <a16:creationId xmlns:a16="http://schemas.microsoft.com/office/drawing/2014/main" id="{983225A6-BC6A-4582-8460-3E55E46083FF}"/>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2377650" y="2896263"/>
              <a:ext cx="553095" cy="656551"/>
            </a:xfrm>
            <a:prstGeom prst="rect">
              <a:avLst/>
            </a:prstGeom>
            <a:ln>
              <a:noFill/>
            </a:ln>
            <a:effectLst>
              <a:outerShdw blurRad="292100" dist="139700" dir="2700000" algn="tl" rotWithShape="0">
                <a:srgbClr val="333333">
                  <a:alpha val="65000"/>
                </a:srgbClr>
              </a:outerShdw>
            </a:effectLst>
          </p:spPr>
        </p:pic>
        <p:pic>
          <p:nvPicPr>
            <p:cNvPr id="19" name="Picture 18">
              <a:extLst>
                <a:ext uri="{FF2B5EF4-FFF2-40B4-BE49-F238E27FC236}">
                  <a16:creationId xmlns:a16="http://schemas.microsoft.com/office/drawing/2014/main" id="{00B25672-25D0-4434-9787-F6237529137C}"/>
                </a:ext>
              </a:extLst>
            </p:cNvPr>
            <p:cNvPicPr>
              <a:picLocks noChangeAspect="1"/>
            </p:cNvPicPr>
            <p:nvPr/>
          </p:nvPicPr>
          <p:blipFill>
            <a:blip r:embed="rId8" cstate="hqprint">
              <a:extLst>
                <a:ext uri="{28A0092B-C50C-407E-A947-70E740481C1C}">
                  <a14:useLocalDpi xmlns:a14="http://schemas.microsoft.com/office/drawing/2010/main"/>
                </a:ext>
              </a:extLst>
            </a:blip>
            <a:stretch>
              <a:fillRect/>
            </a:stretch>
          </p:blipFill>
          <p:spPr>
            <a:xfrm>
              <a:off x="2263392" y="4051379"/>
              <a:ext cx="767199" cy="802135"/>
            </a:xfrm>
            <a:prstGeom prst="rect">
              <a:avLst/>
            </a:prstGeom>
            <a:ln>
              <a:noFill/>
            </a:ln>
            <a:effectLst>
              <a:outerShdw blurRad="292100" dist="139700" dir="2700000" algn="tl" rotWithShape="0">
                <a:srgbClr val="333333">
                  <a:alpha val="65000"/>
                </a:srgbClr>
              </a:outerShdw>
            </a:effectLst>
          </p:spPr>
        </p:pic>
        <p:pic>
          <p:nvPicPr>
            <p:cNvPr id="20" name="Picture 19">
              <a:extLst>
                <a:ext uri="{FF2B5EF4-FFF2-40B4-BE49-F238E27FC236}">
                  <a16:creationId xmlns:a16="http://schemas.microsoft.com/office/drawing/2014/main" id="{96931660-E05C-4140-80FE-3746CB7D41D9}"/>
                </a:ext>
              </a:extLst>
            </p:cNvPr>
            <p:cNvPicPr>
              <a:picLocks noChangeAspect="1"/>
            </p:cNvPicPr>
            <p:nvPr/>
          </p:nvPicPr>
          <p:blipFill>
            <a:blip r:embed="rId9" cstate="hqprint">
              <a:extLst>
                <a:ext uri="{28A0092B-C50C-407E-A947-70E740481C1C}">
                  <a14:useLocalDpi xmlns:a14="http://schemas.microsoft.com/office/drawing/2010/main"/>
                </a:ext>
              </a:extLst>
            </a:blip>
            <a:stretch>
              <a:fillRect/>
            </a:stretch>
          </p:blipFill>
          <p:spPr>
            <a:xfrm>
              <a:off x="4529797" y="1101895"/>
              <a:ext cx="2818724" cy="540917"/>
            </a:xfrm>
            <a:prstGeom prst="rect">
              <a:avLst/>
            </a:prstGeom>
            <a:ln>
              <a:noFill/>
            </a:ln>
            <a:effectLst>
              <a:outerShdw blurRad="292100" dist="139700" dir="2700000" algn="tl" rotWithShape="0">
                <a:srgbClr val="333333">
                  <a:alpha val="65000"/>
                </a:srgbClr>
              </a:outerShdw>
            </a:effectLst>
          </p:spPr>
        </p:pic>
        <p:sp>
          <p:nvSpPr>
            <p:cNvPr id="11" name="Subtitle 2">
              <a:extLst>
                <a:ext uri="{FF2B5EF4-FFF2-40B4-BE49-F238E27FC236}">
                  <a16:creationId xmlns:a16="http://schemas.microsoft.com/office/drawing/2014/main" id="{645B3814-3FA9-441C-8374-CF9D43A75AE7}"/>
                </a:ext>
              </a:extLst>
            </p:cNvPr>
            <p:cNvSpPr txBox="1">
              <a:spLocks/>
            </p:cNvSpPr>
            <p:nvPr/>
          </p:nvSpPr>
          <p:spPr>
            <a:xfrm>
              <a:off x="4857117" y="2413060"/>
              <a:ext cx="2085559" cy="616975"/>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400" b="1" dirty="0" err="1">
                  <a:solidFill>
                    <a:schemeClr val="bg1"/>
                  </a:solidFill>
                  <a:latin typeface="Segoe UI Light" panose="020B0502040204020203" pitchFamily="34" charset="0"/>
                  <a:cs typeface="Segoe UI Light" panose="020B0502040204020203" pitchFamily="34" charset="0"/>
                </a:rPr>
                <a:t>Cán</a:t>
              </a:r>
              <a:r>
                <a:rPr lang="en-US" sz="1400" b="1" dirty="0">
                  <a:solidFill>
                    <a:schemeClr val="bg1"/>
                  </a:solidFill>
                  <a:latin typeface="Segoe UI Light" panose="020B0502040204020203" pitchFamily="34" charset="0"/>
                  <a:cs typeface="Segoe UI Light" panose="020B0502040204020203" pitchFamily="34" charset="0"/>
                </a:rPr>
                <a:t> </a:t>
              </a:r>
              <a:r>
                <a:rPr lang="en-US" sz="1400" b="1" dirty="0" err="1">
                  <a:solidFill>
                    <a:schemeClr val="bg1"/>
                  </a:solidFill>
                  <a:latin typeface="Segoe UI Light" panose="020B0502040204020203" pitchFamily="34" charset="0"/>
                  <a:cs typeface="Segoe UI Light" panose="020B0502040204020203" pitchFamily="34" charset="0"/>
                </a:rPr>
                <a:t>bộ</a:t>
              </a:r>
              <a:r>
                <a:rPr lang="en-US" sz="1400" b="1" dirty="0">
                  <a:solidFill>
                    <a:schemeClr val="bg1"/>
                  </a:solidFill>
                  <a:latin typeface="Segoe UI Light" panose="020B0502040204020203" pitchFamily="34" charset="0"/>
                  <a:cs typeface="Segoe UI Light" panose="020B0502040204020203" pitchFamily="34" charset="0"/>
                </a:rPr>
                <a:t> </a:t>
              </a:r>
              <a:r>
                <a:rPr lang="en-US" sz="1400" b="1" dirty="0" err="1">
                  <a:solidFill>
                    <a:schemeClr val="bg1"/>
                  </a:solidFill>
                  <a:latin typeface="Segoe UI Light" panose="020B0502040204020203" pitchFamily="34" charset="0"/>
                  <a:cs typeface="Segoe UI Light" panose="020B0502040204020203" pitchFamily="34" charset="0"/>
                </a:rPr>
                <a:t>Nông</a:t>
              </a:r>
              <a:r>
                <a:rPr lang="en-US" sz="1400" b="1" dirty="0">
                  <a:solidFill>
                    <a:schemeClr val="bg1"/>
                  </a:solidFill>
                  <a:latin typeface="Segoe UI Light" panose="020B0502040204020203" pitchFamily="34" charset="0"/>
                  <a:cs typeface="Segoe UI Light" panose="020B0502040204020203" pitchFamily="34" charset="0"/>
                </a:rPr>
                <a:t> </a:t>
              </a:r>
              <a:r>
                <a:rPr lang="en-US" sz="1400" b="1" dirty="0" err="1">
                  <a:solidFill>
                    <a:schemeClr val="bg1"/>
                  </a:solidFill>
                  <a:latin typeface="Segoe UI Light" panose="020B0502040204020203" pitchFamily="34" charset="0"/>
                  <a:cs typeface="Segoe UI Light" panose="020B0502040204020203" pitchFamily="34" charset="0"/>
                </a:rPr>
                <a:t>nghiệp</a:t>
              </a:r>
              <a:endParaRPr lang="en-US" sz="1400" b="1" dirty="0">
                <a:solidFill>
                  <a:schemeClr val="bg1"/>
                </a:solidFill>
                <a:latin typeface="Segoe UI Light" panose="020B0502040204020203" pitchFamily="34" charset="0"/>
                <a:cs typeface="Segoe UI Light" panose="020B0502040204020203" pitchFamily="34" charset="0"/>
              </a:endParaRPr>
            </a:p>
            <a:p>
              <a:pPr algn="l"/>
              <a:r>
                <a:rPr lang="en-US" sz="1400" dirty="0">
                  <a:solidFill>
                    <a:schemeClr val="bg1"/>
                  </a:solidFill>
                  <a:latin typeface="Segoe UI Light" panose="020B0502040204020203" pitchFamily="34" charset="0"/>
                  <a:cs typeface="Segoe UI Light" panose="020B0502040204020203" pitchFamily="34" charset="0"/>
                </a:rPr>
                <a:t>Agronomists</a:t>
              </a:r>
            </a:p>
          </p:txBody>
        </p:sp>
        <p:sp>
          <p:nvSpPr>
            <p:cNvPr id="7" name="Subtitle 2">
              <a:extLst>
                <a:ext uri="{FF2B5EF4-FFF2-40B4-BE49-F238E27FC236}">
                  <a16:creationId xmlns:a16="http://schemas.microsoft.com/office/drawing/2014/main" id="{9B0E34B2-A749-4BC0-B1F8-775EBD130C3B}"/>
                </a:ext>
              </a:extLst>
            </p:cNvPr>
            <p:cNvSpPr txBox="1">
              <a:spLocks/>
            </p:cNvSpPr>
            <p:nvPr/>
          </p:nvSpPr>
          <p:spPr>
            <a:xfrm>
              <a:off x="4879183" y="4670527"/>
              <a:ext cx="2006901" cy="616974"/>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400" b="1" dirty="0" err="1">
                  <a:solidFill>
                    <a:schemeClr val="bg1"/>
                  </a:solidFill>
                  <a:latin typeface="Segoe UI Light" panose="020B0502040204020203" pitchFamily="34" charset="0"/>
                  <a:cs typeface="Segoe UI Light" panose="020B0502040204020203" pitchFamily="34" charset="0"/>
                </a:rPr>
                <a:t>Đơn</a:t>
              </a:r>
              <a:r>
                <a:rPr lang="en-US" sz="1400" b="1" dirty="0">
                  <a:solidFill>
                    <a:schemeClr val="bg1"/>
                  </a:solidFill>
                  <a:latin typeface="Segoe UI Light" panose="020B0502040204020203" pitchFamily="34" charset="0"/>
                  <a:cs typeface="Segoe UI Light" panose="020B0502040204020203" pitchFamily="34" charset="0"/>
                </a:rPr>
                <a:t> </a:t>
              </a:r>
              <a:r>
                <a:rPr lang="en-US" sz="1400" b="1" dirty="0" err="1">
                  <a:solidFill>
                    <a:schemeClr val="bg1"/>
                  </a:solidFill>
                  <a:latin typeface="Segoe UI Light" panose="020B0502040204020203" pitchFamily="34" charset="0"/>
                  <a:cs typeface="Segoe UI Light" panose="020B0502040204020203" pitchFamily="34" charset="0"/>
                </a:rPr>
                <a:t>vị</a:t>
              </a:r>
              <a:r>
                <a:rPr lang="en-US" sz="1400" b="1" dirty="0">
                  <a:solidFill>
                    <a:schemeClr val="bg1"/>
                  </a:solidFill>
                  <a:latin typeface="Segoe UI Light" panose="020B0502040204020203" pitchFamily="34" charset="0"/>
                  <a:cs typeface="Segoe UI Light" panose="020B0502040204020203" pitchFamily="34" charset="0"/>
                </a:rPr>
                <a:t> 4C</a:t>
              </a:r>
            </a:p>
            <a:p>
              <a:pPr algn="l"/>
              <a:r>
                <a:rPr lang="en-US" sz="1400" dirty="0">
                  <a:solidFill>
                    <a:schemeClr val="bg1"/>
                  </a:solidFill>
                  <a:latin typeface="Segoe UI Light" panose="020B0502040204020203" pitchFamily="34" charset="0"/>
                  <a:cs typeface="Segoe UI Light" panose="020B0502040204020203" pitchFamily="34" charset="0"/>
                </a:rPr>
                <a:t>4C Units</a:t>
              </a:r>
            </a:p>
          </p:txBody>
        </p:sp>
        <p:sp>
          <p:nvSpPr>
            <p:cNvPr id="22" name="Subtitle 2">
              <a:extLst>
                <a:ext uri="{FF2B5EF4-FFF2-40B4-BE49-F238E27FC236}">
                  <a16:creationId xmlns:a16="http://schemas.microsoft.com/office/drawing/2014/main" id="{544D60B2-401B-4100-9EF3-9522B0B34281}"/>
                </a:ext>
              </a:extLst>
            </p:cNvPr>
            <p:cNvSpPr txBox="1">
              <a:spLocks/>
            </p:cNvSpPr>
            <p:nvPr/>
          </p:nvSpPr>
          <p:spPr>
            <a:xfrm>
              <a:off x="4866642" y="3128002"/>
              <a:ext cx="2045523" cy="616976"/>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400" b="1" dirty="0" err="1">
                  <a:solidFill>
                    <a:schemeClr val="bg1"/>
                  </a:solidFill>
                  <a:latin typeface="Segoe UI Light" panose="020B0502040204020203" pitchFamily="34" charset="0"/>
                  <a:cs typeface="Segoe UI Light" panose="020B0502040204020203" pitchFamily="34" charset="0"/>
                </a:rPr>
                <a:t>Nông</a:t>
              </a:r>
              <a:r>
                <a:rPr lang="en-US" sz="1400" b="1" dirty="0">
                  <a:solidFill>
                    <a:schemeClr val="bg1"/>
                  </a:solidFill>
                  <a:latin typeface="Segoe UI Light" panose="020B0502040204020203" pitchFamily="34" charset="0"/>
                  <a:cs typeface="Segoe UI Light" panose="020B0502040204020203" pitchFamily="34" charset="0"/>
                </a:rPr>
                <a:t> </a:t>
              </a:r>
              <a:r>
                <a:rPr lang="en-US" sz="1400" b="1" dirty="0" err="1">
                  <a:solidFill>
                    <a:schemeClr val="bg1"/>
                  </a:solidFill>
                  <a:latin typeface="Segoe UI Light" panose="020B0502040204020203" pitchFamily="34" charset="0"/>
                  <a:cs typeface="Segoe UI Light" panose="020B0502040204020203" pitchFamily="34" charset="0"/>
                </a:rPr>
                <a:t>dân</a:t>
              </a:r>
              <a:r>
                <a:rPr lang="en-US" sz="1400" b="1" dirty="0">
                  <a:solidFill>
                    <a:schemeClr val="bg1"/>
                  </a:solidFill>
                  <a:latin typeface="Segoe UI Light" panose="020B0502040204020203" pitchFamily="34" charset="0"/>
                  <a:cs typeface="Segoe UI Light" panose="020B0502040204020203" pitchFamily="34" charset="0"/>
                </a:rPr>
                <a:t> </a:t>
              </a:r>
              <a:r>
                <a:rPr lang="en-US" sz="1400" b="1" dirty="0" err="1">
                  <a:solidFill>
                    <a:schemeClr val="bg1"/>
                  </a:solidFill>
                  <a:latin typeface="Segoe UI Light" panose="020B0502040204020203" pitchFamily="34" charset="0"/>
                  <a:cs typeface="Segoe UI Light" panose="020B0502040204020203" pitchFamily="34" charset="0"/>
                </a:rPr>
                <a:t>tập</a:t>
              </a:r>
              <a:r>
                <a:rPr lang="en-US" sz="1400" b="1" dirty="0">
                  <a:solidFill>
                    <a:schemeClr val="bg1"/>
                  </a:solidFill>
                  <a:latin typeface="Segoe UI Light" panose="020B0502040204020203" pitchFamily="34" charset="0"/>
                  <a:cs typeface="Segoe UI Light" panose="020B0502040204020203" pitchFamily="34" charset="0"/>
                </a:rPr>
                <a:t> </a:t>
              </a:r>
              <a:r>
                <a:rPr lang="en-US" sz="1400" b="1" dirty="0" err="1">
                  <a:solidFill>
                    <a:schemeClr val="bg1"/>
                  </a:solidFill>
                  <a:latin typeface="Segoe UI Light" panose="020B0502040204020203" pitchFamily="34" charset="0"/>
                  <a:cs typeface="Segoe UI Light" panose="020B0502040204020203" pitchFamily="34" charset="0"/>
                </a:rPr>
                <a:t>huấn</a:t>
              </a:r>
              <a:endParaRPr lang="en-US" sz="1400" b="1" dirty="0">
                <a:solidFill>
                  <a:schemeClr val="bg1"/>
                </a:solidFill>
                <a:latin typeface="Segoe UI Light" panose="020B0502040204020203" pitchFamily="34" charset="0"/>
                <a:cs typeface="Segoe UI Light" panose="020B0502040204020203" pitchFamily="34" charset="0"/>
              </a:endParaRPr>
            </a:p>
            <a:p>
              <a:pPr algn="l"/>
              <a:r>
                <a:rPr lang="en-US" sz="1400" dirty="0">
                  <a:solidFill>
                    <a:schemeClr val="bg1"/>
                  </a:solidFill>
                  <a:latin typeface="Segoe UI Light" panose="020B0502040204020203" pitchFamily="34" charset="0"/>
                  <a:cs typeface="Segoe UI Light" panose="020B0502040204020203" pitchFamily="34" charset="0"/>
                </a:rPr>
                <a:t>Farmers trained</a:t>
              </a:r>
            </a:p>
          </p:txBody>
        </p:sp>
        <p:sp>
          <p:nvSpPr>
            <p:cNvPr id="23" name="Subtitle 2">
              <a:extLst>
                <a:ext uri="{FF2B5EF4-FFF2-40B4-BE49-F238E27FC236}">
                  <a16:creationId xmlns:a16="http://schemas.microsoft.com/office/drawing/2014/main" id="{620E023C-1241-4944-A84C-38FB3902E678}"/>
                </a:ext>
              </a:extLst>
            </p:cNvPr>
            <p:cNvSpPr txBox="1">
              <a:spLocks/>
            </p:cNvSpPr>
            <p:nvPr/>
          </p:nvSpPr>
          <p:spPr>
            <a:xfrm>
              <a:off x="4871707" y="3891871"/>
              <a:ext cx="1893537" cy="616974"/>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400" b="1" dirty="0" err="1">
                  <a:solidFill>
                    <a:schemeClr val="bg1"/>
                  </a:solidFill>
                  <a:latin typeface="Segoe UI Light" panose="020B0502040204020203" pitchFamily="34" charset="0"/>
                  <a:cs typeface="Segoe UI Light" panose="020B0502040204020203" pitchFamily="34" charset="0"/>
                </a:rPr>
                <a:t>Cây</a:t>
              </a:r>
              <a:r>
                <a:rPr lang="en-US" sz="1400" b="1" dirty="0">
                  <a:solidFill>
                    <a:schemeClr val="bg1"/>
                  </a:solidFill>
                  <a:latin typeface="Segoe UI Light" panose="020B0502040204020203" pitchFamily="34" charset="0"/>
                  <a:cs typeface="Segoe UI Light" panose="020B0502040204020203" pitchFamily="34" charset="0"/>
                </a:rPr>
                <a:t> </a:t>
              </a:r>
              <a:r>
                <a:rPr lang="en-US" sz="1400" b="1" dirty="0" err="1">
                  <a:solidFill>
                    <a:schemeClr val="bg1"/>
                  </a:solidFill>
                  <a:latin typeface="Segoe UI Light" panose="020B0502040204020203" pitchFamily="34" charset="0"/>
                  <a:cs typeface="Segoe UI Light" panose="020B0502040204020203" pitchFamily="34" charset="0"/>
                </a:rPr>
                <a:t>giống</a:t>
              </a:r>
              <a:r>
                <a:rPr lang="en-US" sz="1400" b="1" dirty="0">
                  <a:solidFill>
                    <a:schemeClr val="bg1"/>
                  </a:solidFill>
                  <a:latin typeface="Segoe UI Light" panose="020B0502040204020203" pitchFamily="34" charset="0"/>
                  <a:cs typeface="Segoe UI Light" panose="020B0502040204020203" pitchFamily="34" charset="0"/>
                </a:rPr>
                <a:t> </a:t>
              </a:r>
              <a:r>
                <a:rPr lang="en-US" sz="1400" b="1" dirty="0" err="1">
                  <a:solidFill>
                    <a:schemeClr val="bg1"/>
                  </a:solidFill>
                  <a:latin typeface="Segoe UI Light" panose="020B0502040204020203" pitchFamily="34" charset="0"/>
                  <a:cs typeface="Segoe UI Light" panose="020B0502040204020203" pitchFamily="34" charset="0"/>
                </a:rPr>
                <a:t>phân</a:t>
              </a:r>
              <a:r>
                <a:rPr lang="en-US" sz="1400" b="1" dirty="0">
                  <a:solidFill>
                    <a:schemeClr val="bg1"/>
                  </a:solidFill>
                  <a:latin typeface="Segoe UI Light" panose="020B0502040204020203" pitchFamily="34" charset="0"/>
                  <a:cs typeface="Segoe UI Light" panose="020B0502040204020203" pitchFamily="34" charset="0"/>
                </a:rPr>
                <a:t> </a:t>
              </a:r>
              <a:r>
                <a:rPr lang="en-US" sz="1400" b="1" dirty="0" err="1">
                  <a:solidFill>
                    <a:schemeClr val="bg1"/>
                  </a:solidFill>
                  <a:latin typeface="Segoe UI Light" panose="020B0502040204020203" pitchFamily="34" charset="0"/>
                  <a:cs typeface="Segoe UI Light" panose="020B0502040204020203" pitchFamily="34" charset="0"/>
                </a:rPr>
                <a:t>phát</a:t>
              </a:r>
              <a:endParaRPr lang="en-US" sz="1400" b="1" dirty="0">
                <a:solidFill>
                  <a:schemeClr val="bg1"/>
                </a:solidFill>
                <a:latin typeface="Segoe UI Light" panose="020B0502040204020203" pitchFamily="34" charset="0"/>
                <a:cs typeface="Segoe UI Light" panose="020B0502040204020203" pitchFamily="34" charset="0"/>
              </a:endParaRPr>
            </a:p>
            <a:p>
              <a:pPr algn="l"/>
              <a:r>
                <a:rPr lang="en-US" sz="1400" dirty="0">
                  <a:solidFill>
                    <a:schemeClr val="bg1"/>
                  </a:solidFill>
                  <a:latin typeface="Segoe UI Light" panose="020B0502040204020203" pitchFamily="34" charset="0"/>
                  <a:cs typeface="Segoe UI Light" panose="020B0502040204020203" pitchFamily="34" charset="0"/>
                </a:rPr>
                <a:t>Plantlets distributed</a:t>
              </a:r>
            </a:p>
          </p:txBody>
        </p:sp>
        <p:sp>
          <p:nvSpPr>
            <p:cNvPr id="24" name="Subtitle 2">
              <a:extLst>
                <a:ext uri="{FF2B5EF4-FFF2-40B4-BE49-F238E27FC236}">
                  <a16:creationId xmlns:a16="http://schemas.microsoft.com/office/drawing/2014/main" id="{3739DDA1-AA9C-4F09-BF74-B997D79125F4}"/>
                </a:ext>
              </a:extLst>
            </p:cNvPr>
            <p:cNvSpPr txBox="1">
              <a:spLocks/>
            </p:cNvSpPr>
            <p:nvPr/>
          </p:nvSpPr>
          <p:spPr>
            <a:xfrm>
              <a:off x="3119344" y="2040857"/>
              <a:ext cx="828150" cy="479849"/>
            </a:xfrm>
            <a:prstGeom prst="rect">
              <a:avLst/>
            </a:prstGeom>
          </p:spPr>
          <p:txBody>
            <a:bodyPr vert="horz" lIns="91440" tIns="45720" rIns="91440" bIns="45720" rtlCol="0" anchor="ctr">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8</a:t>
              </a:r>
              <a:endParaRPr lang="en-US" sz="1800"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endParaRPr>
            </a:p>
          </p:txBody>
        </p:sp>
        <p:sp>
          <p:nvSpPr>
            <p:cNvPr id="25" name="Subtitle 2">
              <a:extLst>
                <a:ext uri="{FF2B5EF4-FFF2-40B4-BE49-F238E27FC236}">
                  <a16:creationId xmlns:a16="http://schemas.microsoft.com/office/drawing/2014/main" id="{D56132CA-D098-471A-B072-098172153E5F}"/>
                </a:ext>
              </a:extLst>
            </p:cNvPr>
            <p:cNvSpPr txBox="1">
              <a:spLocks/>
            </p:cNvSpPr>
            <p:nvPr/>
          </p:nvSpPr>
          <p:spPr>
            <a:xfrm>
              <a:off x="3145368" y="3190315"/>
              <a:ext cx="845348" cy="403182"/>
            </a:xfrm>
            <a:prstGeom prst="rect">
              <a:avLst/>
            </a:prstGeom>
          </p:spPr>
          <p:txBody>
            <a:bodyPr vert="horz" lIns="91440" tIns="45720" rIns="91440" bIns="45720" rtlCol="0">
              <a:normAutofit fontScale="85000" lnSpcReduction="1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182.6K</a:t>
              </a:r>
              <a:endParaRPr lang="en-US" sz="1800"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endParaRPr>
            </a:p>
          </p:txBody>
        </p:sp>
        <p:sp>
          <p:nvSpPr>
            <p:cNvPr id="26" name="Subtitle 2">
              <a:extLst>
                <a:ext uri="{FF2B5EF4-FFF2-40B4-BE49-F238E27FC236}">
                  <a16:creationId xmlns:a16="http://schemas.microsoft.com/office/drawing/2014/main" id="{497508D1-4C9F-46AA-A1D4-90EBB113F167}"/>
                </a:ext>
              </a:extLst>
            </p:cNvPr>
            <p:cNvSpPr txBox="1">
              <a:spLocks/>
            </p:cNvSpPr>
            <p:nvPr/>
          </p:nvSpPr>
          <p:spPr>
            <a:xfrm>
              <a:off x="3119341" y="4105522"/>
              <a:ext cx="1064925" cy="548516"/>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20.111K</a:t>
              </a:r>
              <a:endParaRPr lang="en-US" sz="1800"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endParaRPr>
            </a:p>
          </p:txBody>
        </p:sp>
        <p:sp>
          <p:nvSpPr>
            <p:cNvPr id="27" name="Subtitle 2">
              <a:extLst>
                <a:ext uri="{FF2B5EF4-FFF2-40B4-BE49-F238E27FC236}">
                  <a16:creationId xmlns:a16="http://schemas.microsoft.com/office/drawing/2014/main" id="{25812FD0-B6DE-4F55-B991-E97BB6E4F98C}"/>
                </a:ext>
              </a:extLst>
            </p:cNvPr>
            <p:cNvSpPr txBox="1">
              <a:spLocks/>
            </p:cNvSpPr>
            <p:nvPr/>
          </p:nvSpPr>
          <p:spPr>
            <a:xfrm>
              <a:off x="3126642" y="5251083"/>
              <a:ext cx="807840" cy="403182"/>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8</a:t>
              </a:r>
              <a:endParaRPr lang="en-US" sz="1800"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endParaRPr>
            </a:p>
          </p:txBody>
        </p:sp>
        <p:grpSp>
          <p:nvGrpSpPr>
            <p:cNvPr id="29" name="Group 28">
              <a:extLst>
                <a:ext uri="{FF2B5EF4-FFF2-40B4-BE49-F238E27FC236}">
                  <a16:creationId xmlns:a16="http://schemas.microsoft.com/office/drawing/2014/main" id="{B1663E16-33FB-4C8A-B768-3AD2754C0108}"/>
                </a:ext>
              </a:extLst>
            </p:cNvPr>
            <p:cNvGrpSpPr/>
            <p:nvPr/>
          </p:nvGrpSpPr>
          <p:grpSpPr>
            <a:xfrm>
              <a:off x="7160294" y="1692443"/>
              <a:ext cx="844551" cy="671804"/>
              <a:chOff x="7402894" y="462463"/>
              <a:chExt cx="3479800" cy="3397581"/>
            </a:xfrm>
          </p:grpSpPr>
          <p:sp>
            <p:nvSpPr>
              <p:cNvPr id="31" name="Rectangle: Rounded Corners 30">
                <a:extLst>
                  <a:ext uri="{FF2B5EF4-FFF2-40B4-BE49-F238E27FC236}">
                    <a16:creationId xmlns:a16="http://schemas.microsoft.com/office/drawing/2014/main" id="{BDCA5C72-2E07-482B-A4DD-6D766AB883CA}"/>
                  </a:ext>
                </a:extLst>
              </p:cNvPr>
              <p:cNvSpPr/>
              <p:nvPr/>
            </p:nvSpPr>
            <p:spPr>
              <a:xfrm>
                <a:off x="7402894" y="812470"/>
                <a:ext cx="3479800" cy="3047574"/>
              </a:xfrm>
              <a:prstGeom prst="roundRect">
                <a:avLst/>
              </a:prstGeom>
              <a:solidFill>
                <a:srgbClr val="FF3300"/>
              </a:solidFill>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800"/>
              </a:p>
            </p:txBody>
          </p:sp>
          <p:sp>
            <p:nvSpPr>
              <p:cNvPr id="32" name="Title 1">
                <a:extLst>
                  <a:ext uri="{FF2B5EF4-FFF2-40B4-BE49-F238E27FC236}">
                    <a16:creationId xmlns:a16="http://schemas.microsoft.com/office/drawing/2014/main" id="{31B2F1BA-877C-42EA-AA62-78C5AB99B5C3}"/>
                  </a:ext>
                </a:extLst>
              </p:cNvPr>
              <p:cNvSpPr txBox="1">
                <a:spLocks/>
              </p:cNvSpPr>
              <p:nvPr/>
            </p:nvSpPr>
            <p:spPr>
              <a:xfrm>
                <a:off x="7814417" y="462462"/>
                <a:ext cx="2203448" cy="3278348"/>
              </a:xfrm>
              <a:prstGeom prst="rect">
                <a:avLst/>
              </a:prstGeom>
            </p:spPr>
            <p:txBody>
              <a:bodyPr vert="horz" lIns="91440" tIns="45720" rIns="91440" bIns="45720" rtlCol="0" anchor="b">
                <a:no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endParaRPr lang="en-US" sz="2800" b="1" dirty="0">
                  <a:solidFill>
                    <a:srgbClr val="FFFF00"/>
                  </a:solidFill>
                  <a:latin typeface=".TMC-Ong Do" pitchFamily="2" charset="0"/>
                </a:endParaRPr>
              </a:p>
            </p:txBody>
          </p:sp>
        </p:grpSp>
        <p:sp>
          <p:nvSpPr>
            <p:cNvPr id="30" name="Title 7">
              <a:extLst>
                <a:ext uri="{FF2B5EF4-FFF2-40B4-BE49-F238E27FC236}">
                  <a16:creationId xmlns:a16="http://schemas.microsoft.com/office/drawing/2014/main" id="{39CF96D9-0C34-4CAE-BA33-2D02CCF5CE48}"/>
                </a:ext>
              </a:extLst>
            </p:cNvPr>
            <p:cNvSpPr txBox="1">
              <a:spLocks/>
            </p:cNvSpPr>
            <p:nvPr/>
          </p:nvSpPr>
          <p:spPr>
            <a:xfrm>
              <a:off x="4941398" y="1755903"/>
              <a:ext cx="2108878" cy="588579"/>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3200" b="1" dirty="0">
                  <a:solidFill>
                    <a:srgbClr val="FF0000"/>
                  </a:solidFill>
                  <a:latin typeface="AR DELANEY" panose="02000000000000000000" pitchFamily="2" charset="0"/>
                  <a:cs typeface="Arial" panose="020B0604020202020204" pitchFamily="34" charset="0"/>
                </a:rPr>
                <a:t>2011-2017</a:t>
              </a:r>
              <a:endParaRPr lang="en-US" sz="4400" b="1" dirty="0">
                <a:solidFill>
                  <a:srgbClr val="FF0000"/>
                </a:solidFill>
                <a:latin typeface="AR DELANEY" panose="02000000000000000000" pitchFamily="2" charset="0"/>
                <a:cs typeface="Arial" panose="020B0604020202020204" pitchFamily="34" charset="0"/>
              </a:endParaRPr>
            </a:p>
          </p:txBody>
        </p:sp>
        <p:sp>
          <p:nvSpPr>
            <p:cNvPr id="2" name="Star: 5 Points 1">
              <a:extLst>
                <a:ext uri="{FF2B5EF4-FFF2-40B4-BE49-F238E27FC236}">
                  <a16:creationId xmlns:a16="http://schemas.microsoft.com/office/drawing/2014/main" id="{9AC73F9B-265E-4069-9907-0F218F5F4E50}"/>
                </a:ext>
              </a:extLst>
            </p:cNvPr>
            <p:cNvSpPr/>
            <p:nvPr/>
          </p:nvSpPr>
          <p:spPr>
            <a:xfrm>
              <a:off x="7348521" y="1858956"/>
              <a:ext cx="446429" cy="389392"/>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 name="Picture 27">
            <a:extLst>
              <a:ext uri="{FF2B5EF4-FFF2-40B4-BE49-F238E27FC236}">
                <a16:creationId xmlns:a16="http://schemas.microsoft.com/office/drawing/2014/main" id="{DF240158-F2A7-4D72-9489-4AE6F22944EC}"/>
              </a:ext>
            </a:extLst>
          </p:cNvPr>
          <p:cNvPicPr>
            <a:picLocks noChangeAspect="1"/>
          </p:cNvPicPr>
          <p:nvPr/>
        </p:nvPicPr>
        <p:blipFill>
          <a:blip r:embed="rId10" cstate="hqprint">
            <a:extLst>
              <a:ext uri="{28A0092B-C50C-407E-A947-70E740481C1C}">
                <a14:useLocalDpi xmlns:a14="http://schemas.microsoft.com/office/drawing/2010/main"/>
              </a:ext>
            </a:extLst>
          </a:blip>
          <a:stretch>
            <a:fillRect/>
          </a:stretch>
        </p:blipFill>
        <p:spPr>
          <a:xfrm>
            <a:off x="50863" y="2024780"/>
            <a:ext cx="3890251" cy="3158834"/>
          </a:xfrm>
          <a:prstGeom prst="rect">
            <a:avLst/>
          </a:prstGeom>
        </p:spPr>
      </p:pic>
      <p:sp>
        <p:nvSpPr>
          <p:cNvPr id="33" name="Arrow: Striped Right 32">
            <a:extLst>
              <a:ext uri="{FF2B5EF4-FFF2-40B4-BE49-F238E27FC236}">
                <a16:creationId xmlns:a16="http://schemas.microsoft.com/office/drawing/2014/main" id="{AFC61897-FB7A-4246-8E92-6C3A626613B3}"/>
              </a:ext>
            </a:extLst>
          </p:cNvPr>
          <p:cNvSpPr/>
          <p:nvPr/>
        </p:nvSpPr>
        <p:spPr>
          <a:xfrm>
            <a:off x="4282788" y="3405387"/>
            <a:ext cx="447939" cy="573763"/>
          </a:xfrm>
          <a:prstGeom prst="striped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4128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C45B6AF1-4803-40CA-88C7-1F66511E0A5C}"/>
              </a:ext>
            </a:extLst>
          </p:cNvPr>
          <p:cNvGrpSpPr/>
          <p:nvPr/>
        </p:nvGrpSpPr>
        <p:grpSpPr>
          <a:xfrm>
            <a:off x="3951178" y="-17833"/>
            <a:ext cx="3620968" cy="6119813"/>
            <a:chOff x="3860066" y="-1"/>
            <a:chExt cx="3620968" cy="6119813"/>
          </a:xfrm>
        </p:grpSpPr>
        <p:pic>
          <p:nvPicPr>
            <p:cNvPr id="4" name="Picture 3">
              <a:extLst>
                <a:ext uri="{FF2B5EF4-FFF2-40B4-BE49-F238E27FC236}">
                  <a16:creationId xmlns:a16="http://schemas.microsoft.com/office/drawing/2014/main" id="{C39E2F56-3610-4832-B9B2-B2A799156952}"/>
                </a:ext>
              </a:extLst>
            </p:cNvPr>
            <p:cNvPicPr>
              <a:picLocks noChangeAspect="1"/>
            </p:cNvPicPr>
            <p:nvPr/>
          </p:nvPicPr>
          <p:blipFill>
            <a:blip r:embed="rId2"/>
            <a:stretch>
              <a:fillRect/>
            </a:stretch>
          </p:blipFill>
          <p:spPr>
            <a:xfrm>
              <a:off x="3860066" y="-1"/>
              <a:ext cx="3620968" cy="6119813"/>
            </a:xfrm>
            <a:prstGeom prst="rect">
              <a:avLst/>
            </a:prstGeom>
          </p:spPr>
        </p:pic>
        <p:pic>
          <p:nvPicPr>
            <p:cNvPr id="44" name="Picture 43">
              <a:extLst>
                <a:ext uri="{FF2B5EF4-FFF2-40B4-BE49-F238E27FC236}">
                  <a16:creationId xmlns:a16="http://schemas.microsoft.com/office/drawing/2014/main" id="{9041D355-85AB-465D-B45D-BEF6DED2A5CF}"/>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rot="20026839">
              <a:off x="4599675" y="3168592"/>
              <a:ext cx="1086269" cy="962548"/>
            </a:xfrm>
            <a:prstGeom prst="rect">
              <a:avLst/>
            </a:prstGeom>
          </p:spPr>
        </p:pic>
        <p:pic>
          <p:nvPicPr>
            <p:cNvPr id="45" name="Picture 44">
              <a:extLst>
                <a:ext uri="{FF2B5EF4-FFF2-40B4-BE49-F238E27FC236}">
                  <a16:creationId xmlns:a16="http://schemas.microsoft.com/office/drawing/2014/main" id="{7CCA1821-AD30-48CE-A3F5-E2E927216CD3}"/>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rot="20026839">
              <a:off x="4599675" y="4331056"/>
              <a:ext cx="1086269" cy="962548"/>
            </a:xfrm>
            <a:prstGeom prst="rect">
              <a:avLst/>
            </a:prstGeom>
          </p:spPr>
        </p:pic>
        <p:pic>
          <p:nvPicPr>
            <p:cNvPr id="46" name="Picture 45">
              <a:extLst>
                <a:ext uri="{FF2B5EF4-FFF2-40B4-BE49-F238E27FC236}">
                  <a16:creationId xmlns:a16="http://schemas.microsoft.com/office/drawing/2014/main" id="{2AF35849-F187-451E-8E9F-4C85CAB7E475}"/>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rot="2325823" flipH="1">
              <a:off x="6218267" y="2166953"/>
              <a:ext cx="1001756" cy="965992"/>
            </a:xfrm>
            <a:prstGeom prst="rect">
              <a:avLst/>
            </a:prstGeom>
          </p:spPr>
        </p:pic>
        <p:pic>
          <p:nvPicPr>
            <p:cNvPr id="47" name="Picture 46">
              <a:extLst>
                <a:ext uri="{FF2B5EF4-FFF2-40B4-BE49-F238E27FC236}">
                  <a16:creationId xmlns:a16="http://schemas.microsoft.com/office/drawing/2014/main" id="{46A0DE63-EE58-4B24-90E0-6B3D75289960}"/>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rot="2325823" flipH="1">
              <a:off x="6256234" y="3248897"/>
              <a:ext cx="1001756" cy="965992"/>
            </a:xfrm>
            <a:prstGeom prst="rect">
              <a:avLst/>
            </a:prstGeom>
          </p:spPr>
        </p:pic>
        <p:pic>
          <p:nvPicPr>
            <p:cNvPr id="48" name="Picture 47">
              <a:extLst>
                <a:ext uri="{FF2B5EF4-FFF2-40B4-BE49-F238E27FC236}">
                  <a16:creationId xmlns:a16="http://schemas.microsoft.com/office/drawing/2014/main" id="{AC79A3A1-1623-4D22-94DD-86FBF61045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rot="2325823" flipH="1">
              <a:off x="6284087" y="4407985"/>
              <a:ext cx="1001756" cy="965992"/>
            </a:xfrm>
            <a:prstGeom prst="rect">
              <a:avLst/>
            </a:prstGeom>
          </p:spPr>
        </p:pic>
        <p:pic>
          <p:nvPicPr>
            <p:cNvPr id="128" name="Picture 127">
              <a:extLst>
                <a:ext uri="{FF2B5EF4-FFF2-40B4-BE49-F238E27FC236}">
                  <a16:creationId xmlns:a16="http://schemas.microsoft.com/office/drawing/2014/main" id="{CACFC563-B71E-4F30-BB36-C0FE372DC5EE}"/>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6154110" y="1216643"/>
              <a:ext cx="1203848" cy="802565"/>
            </a:xfrm>
            <a:prstGeom prst="rect">
              <a:avLst/>
            </a:prstGeom>
          </p:spPr>
        </p:pic>
        <p:pic>
          <p:nvPicPr>
            <p:cNvPr id="130" name="Picture 129">
              <a:extLst>
                <a:ext uri="{FF2B5EF4-FFF2-40B4-BE49-F238E27FC236}">
                  <a16:creationId xmlns:a16="http://schemas.microsoft.com/office/drawing/2014/main" id="{530C7E3B-0BA2-4347-8424-488AB657AA17}"/>
                </a:ext>
              </a:extLst>
            </p:cNvPr>
            <p:cNvPicPr>
              <a:picLocks noChangeAspect="1"/>
            </p:cNvPicPr>
            <p:nvPr/>
          </p:nvPicPr>
          <p:blipFill>
            <a:blip r:embed="rId5" cstate="hqprint">
              <a:extLst>
                <a:ext uri="{28A0092B-C50C-407E-A947-70E740481C1C}">
                  <a14:useLocalDpi xmlns:a14="http://schemas.microsoft.com/office/drawing/2010/main"/>
                </a:ext>
              </a:extLst>
            </a:blip>
            <a:stretch>
              <a:fillRect/>
            </a:stretch>
          </p:blipFill>
          <p:spPr>
            <a:xfrm>
              <a:off x="5488517" y="5119142"/>
              <a:ext cx="1238244" cy="982834"/>
            </a:xfrm>
            <a:prstGeom prst="rect">
              <a:avLst/>
            </a:prstGeom>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pic>
        <p:pic>
          <p:nvPicPr>
            <p:cNvPr id="113" name="Picture 112">
              <a:extLst>
                <a:ext uri="{FF2B5EF4-FFF2-40B4-BE49-F238E27FC236}">
                  <a16:creationId xmlns:a16="http://schemas.microsoft.com/office/drawing/2014/main" id="{E9BE3E77-52FB-43EC-A664-12F1C4B91481}"/>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rot="20026839">
              <a:off x="4571920" y="2069819"/>
              <a:ext cx="1086269" cy="962548"/>
            </a:xfrm>
            <a:prstGeom prst="rect">
              <a:avLst/>
            </a:prstGeom>
          </p:spPr>
        </p:pic>
      </p:grpSp>
      <p:sp>
        <p:nvSpPr>
          <p:cNvPr id="131" name="Subtitle 2">
            <a:extLst>
              <a:ext uri="{FF2B5EF4-FFF2-40B4-BE49-F238E27FC236}">
                <a16:creationId xmlns:a16="http://schemas.microsoft.com/office/drawing/2014/main" id="{5BCBC280-5C44-45D0-9A83-917E08F7D5F1}"/>
              </a:ext>
            </a:extLst>
          </p:cNvPr>
          <p:cNvSpPr txBox="1">
            <a:spLocks/>
          </p:cNvSpPr>
          <p:nvPr/>
        </p:nvSpPr>
        <p:spPr>
          <a:xfrm>
            <a:off x="1091808" y="354791"/>
            <a:ext cx="3607190" cy="303818"/>
          </a:xfrm>
          <a:prstGeom prst="rect">
            <a:avLst/>
          </a:prstGeom>
        </p:spPr>
        <p:txBody>
          <a:bodyPr vert="horz" lIns="91440" tIns="45720" rIns="91440" bIns="45720" rtlCol="0">
            <a:normAutofit fontScale="92500" lnSpcReduction="1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800" b="1" dirty="0" err="1">
                <a:solidFill>
                  <a:schemeClr val="accent6">
                    <a:lumMod val="50000"/>
                  </a:schemeClr>
                </a:solidFill>
                <a:latin typeface="Segoe UI Light" panose="020B0502040204020203" pitchFamily="34" charset="0"/>
                <a:cs typeface="Segoe UI Light" panose="020B0502040204020203" pitchFamily="34" charset="0"/>
              </a:rPr>
              <a:t>Những</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cột</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mốc</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lịch</a:t>
            </a:r>
            <a:r>
              <a:rPr lang="en-US" sz="1800" b="1" dirty="0">
                <a:solidFill>
                  <a:schemeClr val="accent6">
                    <a:lumMod val="50000"/>
                  </a:schemeClr>
                </a:solidFill>
                <a:latin typeface="Segoe UI Light" panose="020B0502040204020203" pitchFamily="34" charset="0"/>
                <a:cs typeface="Segoe UI Light" panose="020B0502040204020203" pitchFamily="34" charset="0"/>
              </a:rPr>
              <a:t> </a:t>
            </a:r>
            <a:r>
              <a:rPr lang="en-US" sz="1800" b="1" dirty="0" err="1">
                <a:solidFill>
                  <a:schemeClr val="accent6">
                    <a:lumMod val="50000"/>
                  </a:schemeClr>
                </a:solidFill>
                <a:latin typeface="Segoe UI Light" panose="020B0502040204020203" pitchFamily="34" charset="0"/>
                <a:cs typeface="Segoe UI Light" panose="020B0502040204020203" pitchFamily="34" charset="0"/>
              </a:rPr>
              <a:t>sử</a:t>
            </a:r>
            <a:r>
              <a:rPr lang="en-US" sz="1800" b="1" dirty="0">
                <a:solidFill>
                  <a:schemeClr val="accent6">
                    <a:lumMod val="50000"/>
                  </a:schemeClr>
                </a:solidFill>
                <a:latin typeface="Segoe UI Light" panose="020B0502040204020203" pitchFamily="34" charset="0"/>
                <a:cs typeface="Segoe UI Light" panose="020B0502040204020203" pitchFamily="34" charset="0"/>
              </a:rPr>
              <a:t> Nescafe Plan</a:t>
            </a:r>
            <a:endParaRPr lang="en-US" sz="1600" b="1" dirty="0">
              <a:solidFill>
                <a:schemeClr val="bg1">
                  <a:lumMod val="65000"/>
                </a:schemeClr>
              </a:solidFill>
              <a:latin typeface="Segoe UI Light" panose="020B0502040204020203" pitchFamily="34" charset="0"/>
              <a:cs typeface="Segoe UI Light" panose="020B0502040204020203" pitchFamily="34" charset="0"/>
            </a:endParaRPr>
          </a:p>
        </p:txBody>
      </p:sp>
      <p:sp>
        <p:nvSpPr>
          <p:cNvPr id="132" name="Subtitle 2">
            <a:extLst>
              <a:ext uri="{FF2B5EF4-FFF2-40B4-BE49-F238E27FC236}">
                <a16:creationId xmlns:a16="http://schemas.microsoft.com/office/drawing/2014/main" id="{ED61F89E-B104-48A5-B3E9-29B91D4ED88C}"/>
              </a:ext>
            </a:extLst>
          </p:cNvPr>
          <p:cNvSpPr txBox="1">
            <a:spLocks/>
          </p:cNvSpPr>
          <p:nvPr/>
        </p:nvSpPr>
        <p:spPr>
          <a:xfrm>
            <a:off x="7854623" y="333446"/>
            <a:ext cx="2736281" cy="319675"/>
          </a:xfrm>
          <a:prstGeom prst="rect">
            <a:avLst/>
          </a:prstGeom>
        </p:spPr>
        <p:txBody>
          <a:bodyPr vert="horz" lIns="91440" tIns="45720" rIns="91440" bIns="45720" rtlCol="0" anchor="b">
            <a:normAutofit lnSpcReduction="1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r"/>
            <a:r>
              <a:rPr lang="en-US" sz="1700" b="1" dirty="0">
                <a:solidFill>
                  <a:schemeClr val="accent6">
                    <a:lumMod val="50000"/>
                  </a:schemeClr>
                </a:solidFill>
                <a:latin typeface="Segoe UI Light" panose="020B0502040204020203" pitchFamily="34" charset="0"/>
                <a:cs typeface="Segoe UI Light" panose="020B0502040204020203" pitchFamily="34" charset="0"/>
              </a:rPr>
              <a:t>Nescafe Plan – Milestones</a:t>
            </a:r>
            <a:endParaRPr lang="en-US" sz="1700" b="1" dirty="0">
              <a:solidFill>
                <a:schemeClr val="bg1">
                  <a:lumMod val="65000"/>
                </a:schemeClr>
              </a:solidFill>
              <a:latin typeface="Segoe UI Light" panose="020B0502040204020203" pitchFamily="34" charset="0"/>
              <a:cs typeface="Segoe UI Light" panose="020B0502040204020203" pitchFamily="34" charset="0"/>
            </a:endParaRPr>
          </a:p>
        </p:txBody>
      </p:sp>
      <p:sp>
        <p:nvSpPr>
          <p:cNvPr id="3" name="Subtitle 2">
            <a:extLst>
              <a:ext uri="{FF2B5EF4-FFF2-40B4-BE49-F238E27FC236}">
                <a16:creationId xmlns:a16="http://schemas.microsoft.com/office/drawing/2014/main" id="{788C3B69-DC1A-4D32-BF57-5B69551B02D0}"/>
              </a:ext>
            </a:extLst>
          </p:cNvPr>
          <p:cNvSpPr>
            <a:spLocks noGrp="1"/>
          </p:cNvSpPr>
          <p:nvPr>
            <p:ph type="subTitle" idx="1"/>
          </p:nvPr>
        </p:nvSpPr>
        <p:spPr>
          <a:xfrm>
            <a:off x="82550" y="5642201"/>
            <a:ext cx="876300" cy="360731"/>
          </a:xfrm>
        </p:spPr>
        <p:style>
          <a:lnRef idx="0">
            <a:schemeClr val="accent6"/>
          </a:lnRef>
          <a:fillRef idx="3">
            <a:schemeClr val="accent6"/>
          </a:fillRef>
          <a:effectRef idx="3">
            <a:schemeClr val="accent6"/>
          </a:effectRef>
          <a:fontRef idx="minor">
            <a:schemeClr val="lt1"/>
          </a:fontRef>
        </p:style>
        <p:txBody>
          <a:bodyPr anchor="ctr">
            <a:normAutofit/>
          </a:bodyPr>
          <a:lstStyle/>
          <a:p>
            <a:r>
              <a:rPr lang="en-US" sz="1600" dirty="0">
                <a:latin typeface="Segoe UI" panose="020B0502040204020203" pitchFamily="34" charset="0"/>
                <a:cs typeface="Segoe UI" panose="020B0502040204020203" pitchFamily="34" charset="0"/>
              </a:rPr>
              <a:t>1</a:t>
            </a:r>
          </a:p>
        </p:txBody>
      </p:sp>
      <p:sp>
        <p:nvSpPr>
          <p:cNvPr id="5" name="Subtitle 2">
            <a:extLst>
              <a:ext uri="{FF2B5EF4-FFF2-40B4-BE49-F238E27FC236}">
                <a16:creationId xmlns:a16="http://schemas.microsoft.com/office/drawing/2014/main" id="{448890C3-9CB1-465E-B818-CE8CE5CEC5D6}"/>
              </a:ext>
            </a:extLst>
          </p:cNvPr>
          <p:cNvSpPr txBox="1">
            <a:spLocks/>
          </p:cNvSpPr>
          <p:nvPr/>
        </p:nvSpPr>
        <p:spPr>
          <a:xfrm>
            <a:off x="82550" y="5159599"/>
            <a:ext cx="876300" cy="360731"/>
          </a:xfrm>
          <a:prstGeom prst="rect">
            <a:avLst/>
          </a:prstGeom>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latin typeface="Segoe UI" panose="020B0502040204020203" pitchFamily="34" charset="0"/>
                <a:cs typeface="Segoe UI" panose="020B0502040204020203" pitchFamily="34" charset="0"/>
              </a:rPr>
              <a:t>2</a:t>
            </a:r>
          </a:p>
        </p:txBody>
      </p:sp>
      <p:sp>
        <p:nvSpPr>
          <p:cNvPr id="6" name="Subtitle 2">
            <a:extLst>
              <a:ext uri="{FF2B5EF4-FFF2-40B4-BE49-F238E27FC236}">
                <a16:creationId xmlns:a16="http://schemas.microsoft.com/office/drawing/2014/main" id="{F4DE1B78-D67F-44BD-9E07-32075C5B85B8}"/>
              </a:ext>
            </a:extLst>
          </p:cNvPr>
          <p:cNvSpPr txBox="1">
            <a:spLocks/>
          </p:cNvSpPr>
          <p:nvPr/>
        </p:nvSpPr>
        <p:spPr>
          <a:xfrm>
            <a:off x="82550" y="4651599"/>
            <a:ext cx="876300" cy="360731"/>
          </a:xfrm>
          <a:prstGeom prst="rect">
            <a:avLst/>
          </a:prstGeom>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latin typeface="Segoe UI" panose="020B0502040204020203" pitchFamily="34" charset="0"/>
                <a:cs typeface="Segoe UI" panose="020B0502040204020203" pitchFamily="34" charset="0"/>
              </a:rPr>
              <a:t>3</a:t>
            </a:r>
          </a:p>
        </p:txBody>
      </p:sp>
      <p:sp>
        <p:nvSpPr>
          <p:cNvPr id="7" name="Subtitle 2">
            <a:extLst>
              <a:ext uri="{FF2B5EF4-FFF2-40B4-BE49-F238E27FC236}">
                <a16:creationId xmlns:a16="http://schemas.microsoft.com/office/drawing/2014/main" id="{049C0974-4CC3-4EB0-9C34-D6DDCC48AC85}"/>
              </a:ext>
            </a:extLst>
          </p:cNvPr>
          <p:cNvSpPr txBox="1">
            <a:spLocks/>
          </p:cNvSpPr>
          <p:nvPr/>
        </p:nvSpPr>
        <p:spPr>
          <a:xfrm>
            <a:off x="88900" y="4101460"/>
            <a:ext cx="876300" cy="360731"/>
          </a:xfrm>
          <a:prstGeom prst="rect">
            <a:avLst/>
          </a:prstGeom>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latin typeface="Segoe UI" panose="020B0502040204020203" pitchFamily="34" charset="0"/>
                <a:cs typeface="Segoe UI" panose="020B0502040204020203" pitchFamily="34" charset="0"/>
              </a:rPr>
              <a:t>4</a:t>
            </a:r>
          </a:p>
        </p:txBody>
      </p:sp>
      <p:sp>
        <p:nvSpPr>
          <p:cNvPr id="8" name="Subtitle 2">
            <a:extLst>
              <a:ext uri="{FF2B5EF4-FFF2-40B4-BE49-F238E27FC236}">
                <a16:creationId xmlns:a16="http://schemas.microsoft.com/office/drawing/2014/main" id="{DF382B21-F38D-43EA-9F4F-88D8E6991440}"/>
              </a:ext>
            </a:extLst>
          </p:cNvPr>
          <p:cNvSpPr txBox="1">
            <a:spLocks/>
          </p:cNvSpPr>
          <p:nvPr/>
        </p:nvSpPr>
        <p:spPr>
          <a:xfrm>
            <a:off x="88900" y="3599215"/>
            <a:ext cx="876300" cy="360731"/>
          </a:xfrm>
          <a:prstGeom prst="rect">
            <a:avLst/>
          </a:prstGeom>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latin typeface="Segoe UI" panose="020B0502040204020203" pitchFamily="34" charset="0"/>
                <a:cs typeface="Segoe UI" panose="020B0502040204020203" pitchFamily="34" charset="0"/>
              </a:rPr>
              <a:t>5</a:t>
            </a:r>
          </a:p>
        </p:txBody>
      </p:sp>
      <p:sp>
        <p:nvSpPr>
          <p:cNvPr id="9" name="Subtitle 2">
            <a:extLst>
              <a:ext uri="{FF2B5EF4-FFF2-40B4-BE49-F238E27FC236}">
                <a16:creationId xmlns:a16="http://schemas.microsoft.com/office/drawing/2014/main" id="{95DFACE0-6A66-45AB-8CA4-0622BDC82A9C}"/>
              </a:ext>
            </a:extLst>
          </p:cNvPr>
          <p:cNvSpPr txBox="1">
            <a:spLocks/>
          </p:cNvSpPr>
          <p:nvPr/>
        </p:nvSpPr>
        <p:spPr>
          <a:xfrm>
            <a:off x="88900" y="3046653"/>
            <a:ext cx="876300" cy="360731"/>
          </a:xfrm>
          <a:prstGeom prst="rect">
            <a:avLst/>
          </a:prstGeom>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latin typeface="Segoe UI" panose="020B0502040204020203" pitchFamily="34" charset="0"/>
                <a:cs typeface="Segoe UI" panose="020B0502040204020203" pitchFamily="34" charset="0"/>
              </a:rPr>
              <a:t>6</a:t>
            </a:r>
          </a:p>
        </p:txBody>
      </p:sp>
      <p:sp>
        <p:nvSpPr>
          <p:cNvPr id="10" name="Subtitle 2">
            <a:extLst>
              <a:ext uri="{FF2B5EF4-FFF2-40B4-BE49-F238E27FC236}">
                <a16:creationId xmlns:a16="http://schemas.microsoft.com/office/drawing/2014/main" id="{F78653A8-AC09-4A88-A55E-3AE1ACDA408D}"/>
              </a:ext>
            </a:extLst>
          </p:cNvPr>
          <p:cNvSpPr txBox="1">
            <a:spLocks/>
          </p:cNvSpPr>
          <p:nvPr/>
        </p:nvSpPr>
        <p:spPr>
          <a:xfrm>
            <a:off x="88900" y="2514712"/>
            <a:ext cx="876300" cy="360731"/>
          </a:xfrm>
          <a:prstGeom prst="rect">
            <a:avLst/>
          </a:prstGeom>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latin typeface="Segoe UI" panose="020B0502040204020203" pitchFamily="34" charset="0"/>
                <a:cs typeface="Segoe UI" panose="020B0502040204020203" pitchFamily="34" charset="0"/>
              </a:rPr>
              <a:t>7</a:t>
            </a:r>
          </a:p>
        </p:txBody>
      </p:sp>
      <p:pic>
        <p:nvPicPr>
          <p:cNvPr id="11" name="Picture 10">
            <a:extLst>
              <a:ext uri="{FF2B5EF4-FFF2-40B4-BE49-F238E27FC236}">
                <a16:creationId xmlns:a16="http://schemas.microsoft.com/office/drawing/2014/main" id="{580A1B1A-1A0A-4DF6-8F69-C3E05CD9090B}"/>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2340740" y="1207933"/>
            <a:ext cx="630023" cy="747868"/>
          </a:xfrm>
          <a:prstGeom prst="rect">
            <a:avLst/>
          </a:prstGeom>
        </p:spPr>
      </p:pic>
      <p:sp>
        <p:nvSpPr>
          <p:cNvPr id="13" name="Subtitle 2">
            <a:extLst>
              <a:ext uri="{FF2B5EF4-FFF2-40B4-BE49-F238E27FC236}">
                <a16:creationId xmlns:a16="http://schemas.microsoft.com/office/drawing/2014/main" id="{672E0D78-CD41-45BF-9EED-E746C6A241E8}"/>
              </a:ext>
            </a:extLst>
          </p:cNvPr>
          <p:cNvSpPr txBox="1">
            <a:spLocks/>
          </p:cNvSpPr>
          <p:nvPr/>
        </p:nvSpPr>
        <p:spPr>
          <a:xfrm>
            <a:off x="984250" y="1970031"/>
            <a:ext cx="1035050" cy="360731"/>
          </a:xfrm>
          <a:prstGeom prst="rect">
            <a:avLst/>
          </a:prstGeom>
        </p:spPr>
        <p:txBody>
          <a:bodyPr vert="horz" lIns="91440" tIns="45720" rIns="91440" bIns="45720" rtlCol="0" anchor="b">
            <a:normAutofit fontScale="62500" lnSpcReduction="2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dirty="0"/>
              <a:t>Agronomists</a:t>
            </a:r>
          </a:p>
        </p:txBody>
      </p:sp>
      <p:sp>
        <p:nvSpPr>
          <p:cNvPr id="14" name="Subtitle 2">
            <a:extLst>
              <a:ext uri="{FF2B5EF4-FFF2-40B4-BE49-F238E27FC236}">
                <a16:creationId xmlns:a16="http://schemas.microsoft.com/office/drawing/2014/main" id="{0238B8E9-EA8A-4E26-99A0-C552C72358A6}"/>
              </a:ext>
            </a:extLst>
          </p:cNvPr>
          <p:cNvSpPr txBox="1">
            <a:spLocks/>
          </p:cNvSpPr>
          <p:nvPr/>
        </p:nvSpPr>
        <p:spPr>
          <a:xfrm>
            <a:off x="2138226" y="1945276"/>
            <a:ext cx="1035050" cy="360731"/>
          </a:xfrm>
          <a:prstGeom prst="rect">
            <a:avLst/>
          </a:prstGeom>
        </p:spPr>
        <p:txBody>
          <a:bodyPr vert="horz" lIns="91440" tIns="45720" rIns="91440" bIns="45720" rtlCol="0" anchor="b">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200" dirty="0"/>
              <a:t>4C Farmers</a:t>
            </a:r>
          </a:p>
        </p:txBody>
      </p:sp>
      <p:sp>
        <p:nvSpPr>
          <p:cNvPr id="16" name="Subtitle 2">
            <a:extLst>
              <a:ext uri="{FF2B5EF4-FFF2-40B4-BE49-F238E27FC236}">
                <a16:creationId xmlns:a16="http://schemas.microsoft.com/office/drawing/2014/main" id="{A6BE7F07-2F8C-461F-A4C7-499976AE5153}"/>
              </a:ext>
            </a:extLst>
          </p:cNvPr>
          <p:cNvSpPr txBox="1">
            <a:spLocks/>
          </p:cNvSpPr>
          <p:nvPr/>
        </p:nvSpPr>
        <p:spPr>
          <a:xfrm>
            <a:off x="3371460" y="1937396"/>
            <a:ext cx="756040" cy="360731"/>
          </a:xfrm>
          <a:prstGeom prst="rect">
            <a:avLst/>
          </a:prstGeom>
        </p:spPr>
        <p:txBody>
          <a:bodyPr vert="horz" lIns="91440" tIns="45720" rIns="91440" bIns="45720" rtlCol="0" anchor="b">
            <a:no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200" dirty="0"/>
              <a:t>No 4C Units</a:t>
            </a:r>
          </a:p>
        </p:txBody>
      </p:sp>
      <p:pic>
        <p:nvPicPr>
          <p:cNvPr id="18" name="Picture 17">
            <a:extLst>
              <a:ext uri="{FF2B5EF4-FFF2-40B4-BE49-F238E27FC236}">
                <a16:creationId xmlns:a16="http://schemas.microsoft.com/office/drawing/2014/main" id="{C5D1D51E-CD06-42D4-85BB-40F52308A7E1}"/>
              </a:ext>
            </a:extLst>
          </p:cNvPr>
          <p:cNvPicPr>
            <a:picLocks noChangeAspect="1"/>
          </p:cNvPicPr>
          <p:nvPr/>
        </p:nvPicPr>
        <p:blipFill>
          <a:blip r:embed="rId7" cstate="hqprint">
            <a:extLst>
              <a:ext uri="{28A0092B-C50C-407E-A947-70E740481C1C}">
                <a14:useLocalDpi xmlns:a14="http://schemas.microsoft.com/office/drawing/2010/main"/>
              </a:ext>
            </a:extLst>
          </a:blip>
          <a:stretch>
            <a:fillRect/>
          </a:stretch>
        </p:blipFill>
        <p:spPr>
          <a:xfrm>
            <a:off x="8921750" y="1258094"/>
            <a:ext cx="581859" cy="608355"/>
          </a:xfrm>
          <a:prstGeom prst="rect">
            <a:avLst/>
          </a:prstGeom>
          <a:ln>
            <a:noFill/>
          </a:ln>
          <a:effectLst>
            <a:outerShdw blurRad="292100" dist="139700" dir="2700000" algn="tl" rotWithShape="0">
              <a:srgbClr val="333333">
                <a:alpha val="65000"/>
              </a:srgbClr>
            </a:outerShdw>
          </a:effectLst>
        </p:spPr>
      </p:pic>
      <p:sp>
        <p:nvSpPr>
          <p:cNvPr id="19" name="Subtitle 2">
            <a:extLst>
              <a:ext uri="{FF2B5EF4-FFF2-40B4-BE49-F238E27FC236}">
                <a16:creationId xmlns:a16="http://schemas.microsoft.com/office/drawing/2014/main" id="{247B1DF7-8C59-4D9B-8CA7-5A9D1B64F21E}"/>
              </a:ext>
            </a:extLst>
          </p:cNvPr>
          <p:cNvSpPr txBox="1">
            <a:spLocks/>
          </p:cNvSpPr>
          <p:nvPr/>
        </p:nvSpPr>
        <p:spPr>
          <a:xfrm>
            <a:off x="8741048" y="1994545"/>
            <a:ext cx="942702" cy="360731"/>
          </a:xfrm>
          <a:prstGeom prst="rect">
            <a:avLst/>
          </a:prstGeom>
        </p:spPr>
        <p:txBody>
          <a:bodyPr vert="horz" lIns="91440" tIns="45720" rIns="91440" bIns="45720" rtlCol="0" anchor="b">
            <a:no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200" dirty="0"/>
              <a:t>Plantlets Distributed</a:t>
            </a:r>
          </a:p>
        </p:txBody>
      </p:sp>
      <p:pic>
        <p:nvPicPr>
          <p:cNvPr id="20" name="Picture 19">
            <a:extLst>
              <a:ext uri="{FF2B5EF4-FFF2-40B4-BE49-F238E27FC236}">
                <a16:creationId xmlns:a16="http://schemas.microsoft.com/office/drawing/2014/main" id="{E882986C-0E04-4A97-B6AC-74D9852ED433}"/>
              </a:ext>
            </a:extLst>
          </p:cNvPr>
          <p:cNvPicPr>
            <a:picLocks noChangeAspect="1"/>
          </p:cNvPicPr>
          <p:nvPr/>
        </p:nvPicPr>
        <p:blipFill>
          <a:blip r:embed="rId8">
            <a:duotone>
              <a:schemeClr val="accent2">
                <a:shade val="45000"/>
                <a:satMod val="135000"/>
              </a:schemeClr>
              <a:prstClr val="white"/>
            </a:duotone>
          </a:blip>
          <a:stretch>
            <a:fillRect/>
          </a:stretch>
        </p:blipFill>
        <p:spPr>
          <a:xfrm>
            <a:off x="7601425" y="1213105"/>
            <a:ext cx="979158" cy="646526"/>
          </a:xfrm>
          <a:prstGeom prst="rect">
            <a:avLst/>
          </a:prstGeom>
          <a:ln>
            <a:noFill/>
          </a:ln>
          <a:effectLst>
            <a:outerShdw blurRad="292100" dist="139700" dir="2700000" algn="tl" rotWithShape="0">
              <a:srgbClr val="333333">
                <a:alpha val="65000"/>
              </a:srgbClr>
            </a:outerShdw>
          </a:effectLst>
        </p:spPr>
      </p:pic>
      <p:sp>
        <p:nvSpPr>
          <p:cNvPr id="21" name="Subtitle 2">
            <a:extLst>
              <a:ext uri="{FF2B5EF4-FFF2-40B4-BE49-F238E27FC236}">
                <a16:creationId xmlns:a16="http://schemas.microsoft.com/office/drawing/2014/main" id="{9D9C809A-5150-4160-843B-6F97ECFD36EF}"/>
              </a:ext>
            </a:extLst>
          </p:cNvPr>
          <p:cNvSpPr txBox="1">
            <a:spLocks/>
          </p:cNvSpPr>
          <p:nvPr/>
        </p:nvSpPr>
        <p:spPr>
          <a:xfrm>
            <a:off x="7717496" y="1955801"/>
            <a:ext cx="756040" cy="360731"/>
          </a:xfrm>
          <a:prstGeom prst="rect">
            <a:avLst/>
          </a:prstGeom>
        </p:spPr>
        <p:txBody>
          <a:bodyPr vert="horz" lIns="91440" tIns="45720" rIns="91440" bIns="45720" rtlCol="0" anchor="b">
            <a:no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200" dirty="0"/>
              <a:t>Farmers Trained</a:t>
            </a:r>
          </a:p>
        </p:txBody>
      </p:sp>
      <p:cxnSp>
        <p:nvCxnSpPr>
          <p:cNvPr id="32" name="Straight Connector 31">
            <a:extLst>
              <a:ext uri="{FF2B5EF4-FFF2-40B4-BE49-F238E27FC236}">
                <a16:creationId xmlns:a16="http://schemas.microsoft.com/office/drawing/2014/main" id="{DCCE6418-EEA7-4A24-8BC5-DFD45C1B7F08}"/>
              </a:ext>
            </a:extLst>
          </p:cNvPr>
          <p:cNvCxnSpPr>
            <a:cxnSpLocks/>
          </p:cNvCxnSpPr>
          <p:nvPr/>
        </p:nvCxnSpPr>
        <p:spPr>
          <a:xfrm>
            <a:off x="2044700" y="788513"/>
            <a:ext cx="0" cy="5331299"/>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462FF53-8BE6-44E6-8B4C-2F98C73C2483}"/>
              </a:ext>
            </a:extLst>
          </p:cNvPr>
          <p:cNvCxnSpPr>
            <a:cxnSpLocks/>
            <a:stCxn id="118" idx="1"/>
          </p:cNvCxnSpPr>
          <p:nvPr/>
        </p:nvCxnSpPr>
        <p:spPr>
          <a:xfrm flipH="1">
            <a:off x="1028701" y="994838"/>
            <a:ext cx="25374" cy="5107142"/>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EAF99082-F828-4C1A-B246-940D78CE4644}"/>
              </a:ext>
            </a:extLst>
          </p:cNvPr>
          <p:cNvCxnSpPr>
            <a:cxnSpLocks/>
          </p:cNvCxnSpPr>
          <p:nvPr/>
        </p:nvCxnSpPr>
        <p:spPr>
          <a:xfrm>
            <a:off x="3270250" y="803801"/>
            <a:ext cx="0" cy="531601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1C73110-1455-4249-BCA2-830540B27645}"/>
              </a:ext>
            </a:extLst>
          </p:cNvPr>
          <p:cNvCxnSpPr>
            <a:cxnSpLocks/>
          </p:cNvCxnSpPr>
          <p:nvPr/>
        </p:nvCxnSpPr>
        <p:spPr>
          <a:xfrm flipH="1">
            <a:off x="7493000" y="803801"/>
            <a:ext cx="16676" cy="5316012"/>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02871C-ECBF-4E2A-BAEB-5310417509E1}"/>
              </a:ext>
            </a:extLst>
          </p:cNvPr>
          <p:cNvCxnSpPr>
            <a:cxnSpLocks/>
          </p:cNvCxnSpPr>
          <p:nvPr/>
        </p:nvCxnSpPr>
        <p:spPr>
          <a:xfrm>
            <a:off x="8652148" y="788513"/>
            <a:ext cx="0" cy="5296858"/>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E2998DB7-648C-4F8C-BEE2-606B217B2FD6}"/>
              </a:ext>
            </a:extLst>
          </p:cNvPr>
          <p:cNvCxnSpPr>
            <a:cxnSpLocks/>
          </p:cNvCxnSpPr>
          <p:nvPr/>
        </p:nvCxnSpPr>
        <p:spPr>
          <a:xfrm>
            <a:off x="9896748" y="788513"/>
            <a:ext cx="0" cy="5296858"/>
          </a:xfrm>
          <a:prstGeom prst="line">
            <a:avLst/>
          </a:prstGeom>
        </p:spPr>
        <p:style>
          <a:lnRef idx="1">
            <a:schemeClr val="accent1"/>
          </a:lnRef>
          <a:fillRef idx="0">
            <a:schemeClr val="accent1"/>
          </a:fillRef>
          <a:effectRef idx="0">
            <a:schemeClr val="accent1"/>
          </a:effectRef>
          <a:fontRef idx="minor">
            <a:schemeClr val="tx1"/>
          </a:fontRef>
        </p:style>
      </p:cxnSp>
      <p:sp>
        <p:nvSpPr>
          <p:cNvPr id="52" name="Subtitle 2">
            <a:extLst>
              <a:ext uri="{FF2B5EF4-FFF2-40B4-BE49-F238E27FC236}">
                <a16:creationId xmlns:a16="http://schemas.microsoft.com/office/drawing/2014/main" id="{856F6E5B-A66B-472D-8D89-EDACB812A229}"/>
              </a:ext>
            </a:extLst>
          </p:cNvPr>
          <p:cNvSpPr txBox="1">
            <a:spLocks/>
          </p:cNvSpPr>
          <p:nvPr/>
        </p:nvSpPr>
        <p:spPr>
          <a:xfrm>
            <a:off x="10008147" y="1967282"/>
            <a:ext cx="765583" cy="360731"/>
          </a:xfrm>
          <a:prstGeom prst="rect">
            <a:avLst/>
          </a:prstGeom>
        </p:spPr>
        <p:txBody>
          <a:bodyPr vert="horz" lIns="91440" tIns="45720" rIns="91440" bIns="45720" rtlCol="0" anchor="b">
            <a:no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200" dirty="0"/>
              <a:t>TA Farm Visit</a:t>
            </a:r>
          </a:p>
        </p:txBody>
      </p:sp>
      <p:sp>
        <p:nvSpPr>
          <p:cNvPr id="53" name="Subtitle 2">
            <a:extLst>
              <a:ext uri="{FF2B5EF4-FFF2-40B4-BE49-F238E27FC236}">
                <a16:creationId xmlns:a16="http://schemas.microsoft.com/office/drawing/2014/main" id="{45C7BC82-181C-4D33-A6BB-82781C76B6C7}"/>
              </a:ext>
            </a:extLst>
          </p:cNvPr>
          <p:cNvSpPr txBox="1">
            <a:spLocks/>
          </p:cNvSpPr>
          <p:nvPr/>
        </p:nvSpPr>
        <p:spPr>
          <a:xfrm>
            <a:off x="1085458" y="5627820"/>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lt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lt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lt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9pPr>
          </a:lstStyle>
          <a:p>
            <a:r>
              <a:rPr lang="en-US" sz="1600" dirty="0">
                <a:solidFill>
                  <a:schemeClr val="tx1"/>
                </a:solidFill>
                <a:latin typeface="Segoe UI" panose="020B0502040204020203" pitchFamily="34" charset="0"/>
                <a:cs typeface="Segoe UI" panose="020B0502040204020203" pitchFamily="34" charset="0"/>
              </a:rPr>
              <a:t>4</a:t>
            </a:r>
          </a:p>
        </p:txBody>
      </p:sp>
      <p:sp>
        <p:nvSpPr>
          <p:cNvPr id="54" name="Subtitle 2">
            <a:extLst>
              <a:ext uri="{FF2B5EF4-FFF2-40B4-BE49-F238E27FC236}">
                <a16:creationId xmlns:a16="http://schemas.microsoft.com/office/drawing/2014/main" id="{9C8117B4-5681-472F-9E65-9BCE5BD52798}"/>
              </a:ext>
            </a:extLst>
          </p:cNvPr>
          <p:cNvSpPr txBox="1">
            <a:spLocks/>
          </p:cNvSpPr>
          <p:nvPr/>
        </p:nvSpPr>
        <p:spPr>
          <a:xfrm>
            <a:off x="1085458" y="5145218"/>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solidFill>
                  <a:schemeClr val="tx1"/>
                </a:solidFill>
                <a:latin typeface="Segoe UI" panose="020B0502040204020203" pitchFamily="34" charset="0"/>
                <a:cs typeface="Segoe UI" panose="020B0502040204020203" pitchFamily="34" charset="0"/>
              </a:rPr>
              <a:t>8</a:t>
            </a:r>
          </a:p>
        </p:txBody>
      </p:sp>
      <p:sp>
        <p:nvSpPr>
          <p:cNvPr id="55" name="Subtitle 2">
            <a:extLst>
              <a:ext uri="{FF2B5EF4-FFF2-40B4-BE49-F238E27FC236}">
                <a16:creationId xmlns:a16="http://schemas.microsoft.com/office/drawing/2014/main" id="{97CEED6D-FD5B-44E8-9A10-420483286432}"/>
              </a:ext>
            </a:extLst>
          </p:cNvPr>
          <p:cNvSpPr txBox="1">
            <a:spLocks/>
          </p:cNvSpPr>
          <p:nvPr/>
        </p:nvSpPr>
        <p:spPr>
          <a:xfrm>
            <a:off x="1085458" y="4637218"/>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solidFill>
                  <a:schemeClr val="tx1"/>
                </a:solidFill>
                <a:latin typeface="Segoe UI" panose="020B0502040204020203" pitchFamily="34" charset="0"/>
                <a:cs typeface="Segoe UI" panose="020B0502040204020203" pitchFamily="34" charset="0"/>
              </a:rPr>
              <a:t>8</a:t>
            </a:r>
          </a:p>
        </p:txBody>
      </p:sp>
      <p:sp>
        <p:nvSpPr>
          <p:cNvPr id="56" name="Subtitle 2">
            <a:extLst>
              <a:ext uri="{FF2B5EF4-FFF2-40B4-BE49-F238E27FC236}">
                <a16:creationId xmlns:a16="http://schemas.microsoft.com/office/drawing/2014/main" id="{CDDCDD3C-0FA9-476C-A6CC-3B1176E02C0A}"/>
              </a:ext>
            </a:extLst>
          </p:cNvPr>
          <p:cNvSpPr txBox="1">
            <a:spLocks/>
          </p:cNvSpPr>
          <p:nvPr/>
        </p:nvSpPr>
        <p:spPr>
          <a:xfrm>
            <a:off x="1091808" y="4087079"/>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solidFill>
                  <a:schemeClr val="tx1"/>
                </a:solidFill>
                <a:latin typeface="Segoe UI" panose="020B0502040204020203" pitchFamily="34" charset="0"/>
                <a:cs typeface="Segoe UI" panose="020B0502040204020203" pitchFamily="34" charset="0"/>
              </a:rPr>
              <a:t>8</a:t>
            </a:r>
          </a:p>
        </p:txBody>
      </p:sp>
      <p:sp>
        <p:nvSpPr>
          <p:cNvPr id="57" name="Subtitle 2">
            <a:extLst>
              <a:ext uri="{FF2B5EF4-FFF2-40B4-BE49-F238E27FC236}">
                <a16:creationId xmlns:a16="http://schemas.microsoft.com/office/drawing/2014/main" id="{B87F24DB-2A17-4594-9F3C-00DAB44104C6}"/>
              </a:ext>
            </a:extLst>
          </p:cNvPr>
          <p:cNvSpPr txBox="1">
            <a:spLocks/>
          </p:cNvSpPr>
          <p:nvPr/>
        </p:nvSpPr>
        <p:spPr>
          <a:xfrm>
            <a:off x="1091808" y="3584834"/>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solidFill>
                  <a:schemeClr val="tx1"/>
                </a:solidFill>
                <a:latin typeface="Segoe UI" panose="020B0502040204020203" pitchFamily="34" charset="0"/>
                <a:cs typeface="Segoe UI" panose="020B0502040204020203" pitchFamily="34" charset="0"/>
              </a:rPr>
              <a:t>8</a:t>
            </a:r>
          </a:p>
        </p:txBody>
      </p:sp>
      <p:sp>
        <p:nvSpPr>
          <p:cNvPr id="58" name="Subtitle 2">
            <a:extLst>
              <a:ext uri="{FF2B5EF4-FFF2-40B4-BE49-F238E27FC236}">
                <a16:creationId xmlns:a16="http://schemas.microsoft.com/office/drawing/2014/main" id="{98C029C9-8B54-4E2A-816A-3032685E3ACF}"/>
              </a:ext>
            </a:extLst>
          </p:cNvPr>
          <p:cNvSpPr txBox="1">
            <a:spLocks/>
          </p:cNvSpPr>
          <p:nvPr/>
        </p:nvSpPr>
        <p:spPr>
          <a:xfrm>
            <a:off x="1091808" y="3032272"/>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solidFill>
                  <a:schemeClr val="tx1"/>
                </a:solidFill>
                <a:latin typeface="Segoe UI" panose="020B0502040204020203" pitchFamily="34" charset="0"/>
                <a:cs typeface="Segoe UI" panose="020B0502040204020203" pitchFamily="34" charset="0"/>
              </a:rPr>
              <a:t>8</a:t>
            </a:r>
          </a:p>
        </p:txBody>
      </p:sp>
      <p:sp>
        <p:nvSpPr>
          <p:cNvPr id="59" name="Subtitle 2">
            <a:extLst>
              <a:ext uri="{FF2B5EF4-FFF2-40B4-BE49-F238E27FC236}">
                <a16:creationId xmlns:a16="http://schemas.microsoft.com/office/drawing/2014/main" id="{FBD597DC-7FEB-47B4-9205-DD617FB94F1B}"/>
              </a:ext>
            </a:extLst>
          </p:cNvPr>
          <p:cNvSpPr txBox="1">
            <a:spLocks/>
          </p:cNvSpPr>
          <p:nvPr/>
        </p:nvSpPr>
        <p:spPr>
          <a:xfrm>
            <a:off x="1091808" y="2562240"/>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solidFill>
                  <a:schemeClr val="tx1"/>
                </a:solidFill>
                <a:latin typeface="Segoe UI" panose="020B0502040204020203" pitchFamily="34" charset="0"/>
                <a:cs typeface="Segoe UI" panose="020B0502040204020203" pitchFamily="34" charset="0"/>
              </a:rPr>
              <a:t>8</a:t>
            </a:r>
          </a:p>
        </p:txBody>
      </p:sp>
      <p:sp>
        <p:nvSpPr>
          <p:cNvPr id="61" name="Subtitle 2">
            <a:extLst>
              <a:ext uri="{FF2B5EF4-FFF2-40B4-BE49-F238E27FC236}">
                <a16:creationId xmlns:a16="http://schemas.microsoft.com/office/drawing/2014/main" id="{7C9CDB2D-DBEC-4865-9053-7F7A0544701E}"/>
              </a:ext>
            </a:extLst>
          </p:cNvPr>
          <p:cNvSpPr txBox="1">
            <a:spLocks/>
          </p:cNvSpPr>
          <p:nvPr/>
        </p:nvSpPr>
        <p:spPr>
          <a:xfrm>
            <a:off x="2197069" y="5660356"/>
            <a:ext cx="876300" cy="360731"/>
          </a:xfrm>
          <a:prstGeom prst="rect">
            <a:avLst/>
          </a:prstGeom>
          <a:noFill/>
          <a:ln>
            <a:noFill/>
          </a:ln>
        </p:spPr>
        <p:style>
          <a:lnRef idx="2">
            <a:schemeClr val="accent5"/>
          </a:lnRef>
          <a:fillRef idx="1">
            <a:schemeClr val="lt1"/>
          </a:fillRef>
          <a:effectRef idx="0">
            <a:schemeClr val="accent5"/>
          </a:effectRef>
          <a:fontRef idx="minor">
            <a:schemeClr val="dk1"/>
          </a:fontRef>
        </p:style>
        <p:txBody>
          <a:bodyPr vert="horz" lIns="91440" tIns="45720" rIns="91440" bIns="45720" rtlCol="0" anchor="ctr">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lt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lt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lt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9pPr>
          </a:lstStyle>
          <a:p>
            <a:pPr algn="r"/>
            <a:r>
              <a:rPr lang="en-US" sz="1600" dirty="0">
                <a:solidFill>
                  <a:schemeClr val="tx1"/>
                </a:solidFill>
                <a:latin typeface="Segoe UI" panose="020B0502040204020203" pitchFamily="34" charset="0"/>
                <a:cs typeface="Segoe UI" panose="020B0502040204020203" pitchFamily="34" charset="0"/>
              </a:rPr>
              <a:t>1,753</a:t>
            </a:r>
          </a:p>
        </p:txBody>
      </p:sp>
      <p:sp>
        <p:nvSpPr>
          <p:cNvPr id="62" name="Subtitle 2">
            <a:extLst>
              <a:ext uri="{FF2B5EF4-FFF2-40B4-BE49-F238E27FC236}">
                <a16:creationId xmlns:a16="http://schemas.microsoft.com/office/drawing/2014/main" id="{15E5ECE1-37BF-47F7-9045-EF4EB999F12C}"/>
              </a:ext>
            </a:extLst>
          </p:cNvPr>
          <p:cNvSpPr txBox="1">
            <a:spLocks/>
          </p:cNvSpPr>
          <p:nvPr/>
        </p:nvSpPr>
        <p:spPr>
          <a:xfrm>
            <a:off x="2197069" y="5177754"/>
            <a:ext cx="876300" cy="360731"/>
          </a:xfrm>
          <a:prstGeom prst="rect">
            <a:avLst/>
          </a:prstGeom>
          <a:noFill/>
          <a:ln>
            <a:noFill/>
          </a:ln>
        </p:spPr>
        <p:style>
          <a:lnRef idx="2">
            <a:schemeClr val="accent5"/>
          </a:lnRef>
          <a:fillRef idx="1">
            <a:schemeClr val="lt1"/>
          </a:fillRef>
          <a:effectRef idx="0">
            <a:schemeClr val="accent5"/>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3,500</a:t>
            </a:r>
          </a:p>
        </p:txBody>
      </p:sp>
      <p:sp>
        <p:nvSpPr>
          <p:cNvPr id="63" name="Subtitle 2">
            <a:extLst>
              <a:ext uri="{FF2B5EF4-FFF2-40B4-BE49-F238E27FC236}">
                <a16:creationId xmlns:a16="http://schemas.microsoft.com/office/drawing/2014/main" id="{421DECDA-2DDC-4F30-B7A7-C73A9D35DCE7}"/>
              </a:ext>
            </a:extLst>
          </p:cNvPr>
          <p:cNvSpPr txBox="1">
            <a:spLocks/>
          </p:cNvSpPr>
          <p:nvPr/>
        </p:nvSpPr>
        <p:spPr>
          <a:xfrm>
            <a:off x="2197069" y="4669754"/>
            <a:ext cx="876300" cy="360731"/>
          </a:xfrm>
          <a:prstGeom prst="rect">
            <a:avLst/>
          </a:prstGeom>
          <a:noFill/>
          <a:ln>
            <a:noFill/>
          </a:ln>
        </p:spPr>
        <p:style>
          <a:lnRef idx="2">
            <a:schemeClr val="accent5"/>
          </a:lnRef>
          <a:fillRef idx="1">
            <a:schemeClr val="lt1"/>
          </a:fillRef>
          <a:effectRef idx="0">
            <a:schemeClr val="accent5"/>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4,500</a:t>
            </a:r>
          </a:p>
        </p:txBody>
      </p:sp>
      <p:sp>
        <p:nvSpPr>
          <p:cNvPr id="64" name="Subtitle 2">
            <a:extLst>
              <a:ext uri="{FF2B5EF4-FFF2-40B4-BE49-F238E27FC236}">
                <a16:creationId xmlns:a16="http://schemas.microsoft.com/office/drawing/2014/main" id="{A7B58F84-184F-4F3A-85B8-A87ADAD594CA}"/>
              </a:ext>
            </a:extLst>
          </p:cNvPr>
          <p:cNvSpPr txBox="1">
            <a:spLocks/>
          </p:cNvSpPr>
          <p:nvPr/>
        </p:nvSpPr>
        <p:spPr>
          <a:xfrm>
            <a:off x="2203419" y="4119615"/>
            <a:ext cx="876300" cy="360731"/>
          </a:xfrm>
          <a:prstGeom prst="rect">
            <a:avLst/>
          </a:prstGeom>
          <a:noFill/>
          <a:ln>
            <a:noFill/>
          </a:ln>
        </p:spPr>
        <p:style>
          <a:lnRef idx="2">
            <a:schemeClr val="accent5"/>
          </a:lnRef>
          <a:fillRef idx="1">
            <a:schemeClr val="lt1"/>
          </a:fillRef>
          <a:effectRef idx="0">
            <a:schemeClr val="accent5"/>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10,000</a:t>
            </a:r>
          </a:p>
        </p:txBody>
      </p:sp>
      <p:sp>
        <p:nvSpPr>
          <p:cNvPr id="65" name="Subtitle 2">
            <a:extLst>
              <a:ext uri="{FF2B5EF4-FFF2-40B4-BE49-F238E27FC236}">
                <a16:creationId xmlns:a16="http://schemas.microsoft.com/office/drawing/2014/main" id="{0645D6BA-FD6B-496A-A5D2-86EE68860A38}"/>
              </a:ext>
            </a:extLst>
          </p:cNvPr>
          <p:cNvSpPr txBox="1">
            <a:spLocks/>
          </p:cNvSpPr>
          <p:nvPr/>
        </p:nvSpPr>
        <p:spPr>
          <a:xfrm>
            <a:off x="2203419" y="3617370"/>
            <a:ext cx="876300" cy="360731"/>
          </a:xfrm>
          <a:prstGeom prst="rect">
            <a:avLst/>
          </a:prstGeom>
          <a:noFill/>
          <a:ln>
            <a:noFill/>
          </a:ln>
        </p:spPr>
        <p:style>
          <a:lnRef idx="2">
            <a:schemeClr val="accent5"/>
          </a:lnRef>
          <a:fillRef idx="1">
            <a:schemeClr val="lt1"/>
          </a:fillRef>
          <a:effectRef idx="0">
            <a:schemeClr val="accent5"/>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10,000</a:t>
            </a:r>
          </a:p>
        </p:txBody>
      </p:sp>
      <p:sp>
        <p:nvSpPr>
          <p:cNvPr id="66" name="Subtitle 2">
            <a:extLst>
              <a:ext uri="{FF2B5EF4-FFF2-40B4-BE49-F238E27FC236}">
                <a16:creationId xmlns:a16="http://schemas.microsoft.com/office/drawing/2014/main" id="{485157C5-C1D0-4680-B5B6-6A63484DCCCC}"/>
              </a:ext>
            </a:extLst>
          </p:cNvPr>
          <p:cNvSpPr txBox="1">
            <a:spLocks/>
          </p:cNvSpPr>
          <p:nvPr/>
        </p:nvSpPr>
        <p:spPr>
          <a:xfrm>
            <a:off x="2203419" y="3064808"/>
            <a:ext cx="876300" cy="360731"/>
          </a:xfrm>
          <a:prstGeom prst="rect">
            <a:avLst/>
          </a:prstGeom>
          <a:noFill/>
          <a:ln>
            <a:noFill/>
          </a:ln>
        </p:spPr>
        <p:style>
          <a:lnRef idx="2">
            <a:schemeClr val="accent5"/>
          </a:lnRef>
          <a:fillRef idx="1">
            <a:schemeClr val="lt1"/>
          </a:fillRef>
          <a:effectRef idx="0">
            <a:schemeClr val="accent5"/>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21,059</a:t>
            </a:r>
          </a:p>
        </p:txBody>
      </p:sp>
      <p:sp>
        <p:nvSpPr>
          <p:cNvPr id="67" name="Subtitle 2">
            <a:extLst>
              <a:ext uri="{FF2B5EF4-FFF2-40B4-BE49-F238E27FC236}">
                <a16:creationId xmlns:a16="http://schemas.microsoft.com/office/drawing/2014/main" id="{26A866DF-4308-4E8D-B501-900FC127483A}"/>
              </a:ext>
            </a:extLst>
          </p:cNvPr>
          <p:cNvSpPr txBox="1">
            <a:spLocks/>
          </p:cNvSpPr>
          <p:nvPr/>
        </p:nvSpPr>
        <p:spPr>
          <a:xfrm>
            <a:off x="2203419" y="2547156"/>
            <a:ext cx="876300" cy="360731"/>
          </a:xfrm>
          <a:prstGeom prst="rect">
            <a:avLst/>
          </a:prstGeom>
          <a:noFill/>
          <a:ln>
            <a:noFill/>
          </a:ln>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21,059</a:t>
            </a:r>
          </a:p>
        </p:txBody>
      </p:sp>
      <p:sp>
        <p:nvSpPr>
          <p:cNvPr id="69" name="Subtitle 2">
            <a:extLst>
              <a:ext uri="{FF2B5EF4-FFF2-40B4-BE49-F238E27FC236}">
                <a16:creationId xmlns:a16="http://schemas.microsoft.com/office/drawing/2014/main" id="{86013054-D904-4040-B5F5-7C3065179D62}"/>
              </a:ext>
            </a:extLst>
          </p:cNvPr>
          <p:cNvSpPr txBox="1">
            <a:spLocks/>
          </p:cNvSpPr>
          <p:nvPr/>
        </p:nvSpPr>
        <p:spPr>
          <a:xfrm>
            <a:off x="3384519" y="5627820"/>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lt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lt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lt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9pPr>
          </a:lstStyle>
          <a:p>
            <a:r>
              <a:rPr lang="en-US" sz="1600" dirty="0">
                <a:solidFill>
                  <a:schemeClr val="tx1"/>
                </a:solidFill>
                <a:latin typeface="Segoe UI" panose="020B0502040204020203" pitchFamily="34" charset="0"/>
                <a:cs typeface="Segoe UI" panose="020B0502040204020203" pitchFamily="34" charset="0"/>
              </a:rPr>
              <a:t>4</a:t>
            </a:r>
          </a:p>
        </p:txBody>
      </p:sp>
      <p:sp>
        <p:nvSpPr>
          <p:cNvPr id="70" name="Subtitle 2">
            <a:extLst>
              <a:ext uri="{FF2B5EF4-FFF2-40B4-BE49-F238E27FC236}">
                <a16:creationId xmlns:a16="http://schemas.microsoft.com/office/drawing/2014/main" id="{404D1E92-4083-4EA7-98A0-D62CC4948376}"/>
              </a:ext>
            </a:extLst>
          </p:cNvPr>
          <p:cNvSpPr txBox="1">
            <a:spLocks/>
          </p:cNvSpPr>
          <p:nvPr/>
        </p:nvSpPr>
        <p:spPr>
          <a:xfrm>
            <a:off x="3384519" y="5145218"/>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solidFill>
                  <a:schemeClr val="tx1"/>
                </a:solidFill>
                <a:latin typeface="Segoe UI" panose="020B0502040204020203" pitchFamily="34" charset="0"/>
                <a:cs typeface="Segoe UI" panose="020B0502040204020203" pitchFamily="34" charset="0"/>
              </a:rPr>
              <a:t>7</a:t>
            </a:r>
          </a:p>
        </p:txBody>
      </p:sp>
      <p:sp>
        <p:nvSpPr>
          <p:cNvPr id="71" name="Subtitle 2">
            <a:extLst>
              <a:ext uri="{FF2B5EF4-FFF2-40B4-BE49-F238E27FC236}">
                <a16:creationId xmlns:a16="http://schemas.microsoft.com/office/drawing/2014/main" id="{354744AB-A28A-4223-9BCB-D493B73A4F05}"/>
              </a:ext>
            </a:extLst>
          </p:cNvPr>
          <p:cNvSpPr txBox="1">
            <a:spLocks/>
          </p:cNvSpPr>
          <p:nvPr/>
        </p:nvSpPr>
        <p:spPr>
          <a:xfrm>
            <a:off x="3384519" y="4637218"/>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solidFill>
                  <a:schemeClr val="tx1"/>
                </a:solidFill>
                <a:latin typeface="Segoe UI" panose="020B0502040204020203" pitchFamily="34" charset="0"/>
                <a:cs typeface="Segoe UI" panose="020B0502040204020203" pitchFamily="34" charset="0"/>
              </a:rPr>
              <a:t>8</a:t>
            </a:r>
          </a:p>
        </p:txBody>
      </p:sp>
      <p:sp>
        <p:nvSpPr>
          <p:cNvPr id="72" name="Subtitle 2">
            <a:extLst>
              <a:ext uri="{FF2B5EF4-FFF2-40B4-BE49-F238E27FC236}">
                <a16:creationId xmlns:a16="http://schemas.microsoft.com/office/drawing/2014/main" id="{ED25E5A4-74CD-4AC0-BE69-6B9800292514}"/>
              </a:ext>
            </a:extLst>
          </p:cNvPr>
          <p:cNvSpPr txBox="1">
            <a:spLocks/>
          </p:cNvSpPr>
          <p:nvPr/>
        </p:nvSpPr>
        <p:spPr>
          <a:xfrm>
            <a:off x="3390869" y="4087079"/>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solidFill>
                  <a:schemeClr val="tx1"/>
                </a:solidFill>
                <a:latin typeface="Segoe UI" panose="020B0502040204020203" pitchFamily="34" charset="0"/>
                <a:cs typeface="Segoe UI" panose="020B0502040204020203" pitchFamily="34" charset="0"/>
              </a:rPr>
              <a:t>8</a:t>
            </a:r>
          </a:p>
        </p:txBody>
      </p:sp>
      <p:sp>
        <p:nvSpPr>
          <p:cNvPr id="73" name="Subtitle 2">
            <a:extLst>
              <a:ext uri="{FF2B5EF4-FFF2-40B4-BE49-F238E27FC236}">
                <a16:creationId xmlns:a16="http://schemas.microsoft.com/office/drawing/2014/main" id="{B372D95D-DF40-4BBF-A4E5-A887309809DE}"/>
              </a:ext>
            </a:extLst>
          </p:cNvPr>
          <p:cNvSpPr txBox="1">
            <a:spLocks/>
          </p:cNvSpPr>
          <p:nvPr/>
        </p:nvSpPr>
        <p:spPr>
          <a:xfrm>
            <a:off x="3390869" y="3584834"/>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solidFill>
                  <a:schemeClr val="tx1"/>
                </a:solidFill>
                <a:latin typeface="Segoe UI" panose="020B0502040204020203" pitchFamily="34" charset="0"/>
                <a:cs typeface="Segoe UI" panose="020B0502040204020203" pitchFamily="34" charset="0"/>
              </a:rPr>
              <a:t>8</a:t>
            </a:r>
          </a:p>
        </p:txBody>
      </p:sp>
      <p:sp>
        <p:nvSpPr>
          <p:cNvPr id="74" name="Subtitle 2">
            <a:extLst>
              <a:ext uri="{FF2B5EF4-FFF2-40B4-BE49-F238E27FC236}">
                <a16:creationId xmlns:a16="http://schemas.microsoft.com/office/drawing/2014/main" id="{2811A7DC-3EFD-4B9F-881D-24B322124306}"/>
              </a:ext>
            </a:extLst>
          </p:cNvPr>
          <p:cNvSpPr txBox="1">
            <a:spLocks/>
          </p:cNvSpPr>
          <p:nvPr/>
        </p:nvSpPr>
        <p:spPr>
          <a:xfrm>
            <a:off x="3390869" y="3032272"/>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solidFill>
                  <a:schemeClr val="tx1"/>
                </a:solidFill>
                <a:latin typeface="Segoe UI" panose="020B0502040204020203" pitchFamily="34" charset="0"/>
                <a:cs typeface="Segoe UI" panose="020B0502040204020203" pitchFamily="34" charset="0"/>
              </a:rPr>
              <a:t>8</a:t>
            </a:r>
          </a:p>
        </p:txBody>
      </p:sp>
      <p:sp>
        <p:nvSpPr>
          <p:cNvPr id="75" name="Subtitle 2">
            <a:extLst>
              <a:ext uri="{FF2B5EF4-FFF2-40B4-BE49-F238E27FC236}">
                <a16:creationId xmlns:a16="http://schemas.microsoft.com/office/drawing/2014/main" id="{B23F26B4-831A-4714-805A-C6F67B24F908}"/>
              </a:ext>
            </a:extLst>
          </p:cNvPr>
          <p:cNvSpPr txBox="1">
            <a:spLocks/>
          </p:cNvSpPr>
          <p:nvPr/>
        </p:nvSpPr>
        <p:spPr>
          <a:xfrm>
            <a:off x="3390869" y="2562240"/>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solidFill>
                  <a:schemeClr val="tx1"/>
                </a:solidFill>
                <a:latin typeface="Segoe UI" panose="020B0502040204020203" pitchFamily="34" charset="0"/>
                <a:cs typeface="Segoe UI" panose="020B0502040204020203" pitchFamily="34" charset="0"/>
              </a:rPr>
              <a:t>8</a:t>
            </a:r>
          </a:p>
        </p:txBody>
      </p:sp>
      <p:sp>
        <p:nvSpPr>
          <p:cNvPr id="77" name="Subtitle 2">
            <a:extLst>
              <a:ext uri="{FF2B5EF4-FFF2-40B4-BE49-F238E27FC236}">
                <a16:creationId xmlns:a16="http://schemas.microsoft.com/office/drawing/2014/main" id="{86DCB8A6-4AFC-4386-AB75-3B325AC86C18}"/>
              </a:ext>
            </a:extLst>
          </p:cNvPr>
          <p:cNvSpPr txBox="1">
            <a:spLocks/>
          </p:cNvSpPr>
          <p:nvPr/>
        </p:nvSpPr>
        <p:spPr>
          <a:xfrm>
            <a:off x="7632718" y="5683693"/>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lt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lt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lt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9pPr>
          </a:lstStyle>
          <a:p>
            <a:pPr algn="r"/>
            <a:r>
              <a:rPr lang="en-US" sz="1600" dirty="0">
                <a:solidFill>
                  <a:schemeClr val="tx1"/>
                </a:solidFill>
                <a:latin typeface="Segoe UI" panose="020B0502040204020203" pitchFamily="34" charset="0"/>
                <a:cs typeface="Segoe UI" panose="020B0502040204020203" pitchFamily="34" charset="0"/>
              </a:rPr>
              <a:t>3,546</a:t>
            </a:r>
          </a:p>
        </p:txBody>
      </p:sp>
      <p:sp>
        <p:nvSpPr>
          <p:cNvPr id="78" name="Subtitle 2">
            <a:extLst>
              <a:ext uri="{FF2B5EF4-FFF2-40B4-BE49-F238E27FC236}">
                <a16:creationId xmlns:a16="http://schemas.microsoft.com/office/drawing/2014/main" id="{8D46A1FF-A059-4A47-93C4-CBF247214371}"/>
              </a:ext>
            </a:extLst>
          </p:cNvPr>
          <p:cNvSpPr txBox="1">
            <a:spLocks/>
          </p:cNvSpPr>
          <p:nvPr/>
        </p:nvSpPr>
        <p:spPr>
          <a:xfrm>
            <a:off x="7632718" y="5201091"/>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19,672</a:t>
            </a:r>
          </a:p>
        </p:txBody>
      </p:sp>
      <p:sp>
        <p:nvSpPr>
          <p:cNvPr id="79" name="Subtitle 2">
            <a:extLst>
              <a:ext uri="{FF2B5EF4-FFF2-40B4-BE49-F238E27FC236}">
                <a16:creationId xmlns:a16="http://schemas.microsoft.com/office/drawing/2014/main" id="{0ADC3340-CBF5-4B7D-A0DC-2927AF8162BD}"/>
              </a:ext>
            </a:extLst>
          </p:cNvPr>
          <p:cNvSpPr txBox="1">
            <a:spLocks/>
          </p:cNvSpPr>
          <p:nvPr/>
        </p:nvSpPr>
        <p:spPr>
          <a:xfrm>
            <a:off x="7632718" y="4693091"/>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17,828</a:t>
            </a:r>
          </a:p>
        </p:txBody>
      </p:sp>
      <p:sp>
        <p:nvSpPr>
          <p:cNvPr id="80" name="Subtitle 2">
            <a:extLst>
              <a:ext uri="{FF2B5EF4-FFF2-40B4-BE49-F238E27FC236}">
                <a16:creationId xmlns:a16="http://schemas.microsoft.com/office/drawing/2014/main" id="{D8FACC74-530F-4BDD-8F7F-0E19630CFA78}"/>
              </a:ext>
            </a:extLst>
          </p:cNvPr>
          <p:cNvSpPr txBox="1">
            <a:spLocks/>
          </p:cNvSpPr>
          <p:nvPr/>
        </p:nvSpPr>
        <p:spPr>
          <a:xfrm>
            <a:off x="7639068" y="4142952"/>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32,674</a:t>
            </a:r>
          </a:p>
        </p:txBody>
      </p:sp>
      <p:sp>
        <p:nvSpPr>
          <p:cNvPr id="81" name="Subtitle 2">
            <a:extLst>
              <a:ext uri="{FF2B5EF4-FFF2-40B4-BE49-F238E27FC236}">
                <a16:creationId xmlns:a16="http://schemas.microsoft.com/office/drawing/2014/main" id="{150D7BF2-089D-4DF0-90D1-FE5618756E40}"/>
              </a:ext>
            </a:extLst>
          </p:cNvPr>
          <p:cNvSpPr txBox="1">
            <a:spLocks/>
          </p:cNvSpPr>
          <p:nvPr/>
        </p:nvSpPr>
        <p:spPr>
          <a:xfrm>
            <a:off x="7639068" y="3640707"/>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32,557</a:t>
            </a:r>
          </a:p>
        </p:txBody>
      </p:sp>
      <p:sp>
        <p:nvSpPr>
          <p:cNvPr id="82" name="Subtitle 2">
            <a:extLst>
              <a:ext uri="{FF2B5EF4-FFF2-40B4-BE49-F238E27FC236}">
                <a16:creationId xmlns:a16="http://schemas.microsoft.com/office/drawing/2014/main" id="{22EF50A0-5D2F-42E1-AF2A-F52027F20776}"/>
              </a:ext>
            </a:extLst>
          </p:cNvPr>
          <p:cNvSpPr txBox="1">
            <a:spLocks/>
          </p:cNvSpPr>
          <p:nvPr/>
        </p:nvSpPr>
        <p:spPr>
          <a:xfrm>
            <a:off x="7639068" y="3131012"/>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38,769</a:t>
            </a:r>
          </a:p>
        </p:txBody>
      </p:sp>
      <p:sp>
        <p:nvSpPr>
          <p:cNvPr id="83" name="Subtitle 2">
            <a:extLst>
              <a:ext uri="{FF2B5EF4-FFF2-40B4-BE49-F238E27FC236}">
                <a16:creationId xmlns:a16="http://schemas.microsoft.com/office/drawing/2014/main" id="{EE22988D-EFB8-47CC-BDB0-CF1C6EB959A6}"/>
              </a:ext>
            </a:extLst>
          </p:cNvPr>
          <p:cNvSpPr txBox="1">
            <a:spLocks/>
          </p:cNvSpPr>
          <p:nvPr/>
        </p:nvSpPr>
        <p:spPr>
          <a:xfrm>
            <a:off x="7639068" y="2537152"/>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37,583</a:t>
            </a:r>
          </a:p>
        </p:txBody>
      </p:sp>
      <p:sp>
        <p:nvSpPr>
          <p:cNvPr id="85" name="Subtitle 2">
            <a:extLst>
              <a:ext uri="{FF2B5EF4-FFF2-40B4-BE49-F238E27FC236}">
                <a16:creationId xmlns:a16="http://schemas.microsoft.com/office/drawing/2014/main" id="{FFB9F739-A861-4795-8D7C-2222F177A172}"/>
              </a:ext>
            </a:extLst>
          </p:cNvPr>
          <p:cNvSpPr txBox="1">
            <a:spLocks/>
          </p:cNvSpPr>
          <p:nvPr/>
        </p:nvSpPr>
        <p:spPr>
          <a:xfrm>
            <a:off x="8749705" y="5674426"/>
            <a:ext cx="1067201" cy="360731"/>
          </a:xfrm>
          <a:prstGeom prst="rect">
            <a:avLst/>
          </a:prstGeom>
          <a:noFill/>
          <a:ln>
            <a:noFill/>
          </a:ln>
        </p:spPr>
        <p:style>
          <a:lnRef idx="2">
            <a:schemeClr val="accent5"/>
          </a:lnRef>
          <a:fillRef idx="1">
            <a:schemeClr val="lt1"/>
          </a:fillRef>
          <a:effectRef idx="0">
            <a:schemeClr val="accent5"/>
          </a:effectRef>
          <a:fontRef idx="minor">
            <a:schemeClr val="dk1"/>
          </a:fontRef>
        </p:style>
        <p:txBody>
          <a:bodyPr vert="horz" lIns="91440" tIns="45720" rIns="91440" bIns="45720" rtlCol="0" anchor="ctr">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lt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lt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lt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9pPr>
          </a:lstStyle>
          <a:p>
            <a:pPr algn="r"/>
            <a:r>
              <a:rPr lang="en-US" sz="1600" dirty="0">
                <a:solidFill>
                  <a:schemeClr val="tx1"/>
                </a:solidFill>
                <a:latin typeface="Segoe UI" panose="020B0502040204020203" pitchFamily="34" charset="0"/>
                <a:cs typeface="Segoe UI" panose="020B0502040204020203" pitchFamily="34" charset="0"/>
              </a:rPr>
              <a:t>76,000</a:t>
            </a:r>
          </a:p>
        </p:txBody>
      </p:sp>
      <p:sp>
        <p:nvSpPr>
          <p:cNvPr id="86" name="Subtitle 2">
            <a:extLst>
              <a:ext uri="{FF2B5EF4-FFF2-40B4-BE49-F238E27FC236}">
                <a16:creationId xmlns:a16="http://schemas.microsoft.com/office/drawing/2014/main" id="{86CBADF6-308E-47D4-83DB-90DE410DFA17}"/>
              </a:ext>
            </a:extLst>
          </p:cNvPr>
          <p:cNvSpPr txBox="1">
            <a:spLocks/>
          </p:cNvSpPr>
          <p:nvPr/>
        </p:nvSpPr>
        <p:spPr>
          <a:xfrm>
            <a:off x="8749705" y="5158483"/>
            <a:ext cx="1067201" cy="360731"/>
          </a:xfrm>
          <a:prstGeom prst="rect">
            <a:avLst/>
          </a:prstGeom>
          <a:noFill/>
          <a:ln>
            <a:noFill/>
          </a:ln>
        </p:spPr>
        <p:style>
          <a:lnRef idx="2">
            <a:schemeClr val="accent5"/>
          </a:lnRef>
          <a:fillRef idx="1">
            <a:schemeClr val="lt1"/>
          </a:fillRef>
          <a:effectRef idx="0">
            <a:schemeClr val="accent5"/>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786,000</a:t>
            </a:r>
          </a:p>
        </p:txBody>
      </p:sp>
      <p:sp>
        <p:nvSpPr>
          <p:cNvPr id="87" name="Subtitle 2">
            <a:extLst>
              <a:ext uri="{FF2B5EF4-FFF2-40B4-BE49-F238E27FC236}">
                <a16:creationId xmlns:a16="http://schemas.microsoft.com/office/drawing/2014/main" id="{E620B8B3-C7B3-4090-B1EF-A4814976B01D}"/>
              </a:ext>
            </a:extLst>
          </p:cNvPr>
          <p:cNvSpPr txBox="1">
            <a:spLocks/>
          </p:cNvSpPr>
          <p:nvPr/>
        </p:nvSpPr>
        <p:spPr>
          <a:xfrm>
            <a:off x="8749705" y="4650483"/>
            <a:ext cx="1067201" cy="360731"/>
          </a:xfrm>
          <a:prstGeom prst="rect">
            <a:avLst/>
          </a:prstGeom>
          <a:noFill/>
          <a:ln>
            <a:noFill/>
          </a:ln>
        </p:spPr>
        <p:style>
          <a:lnRef idx="2">
            <a:schemeClr val="accent5"/>
          </a:lnRef>
          <a:fillRef idx="1">
            <a:schemeClr val="lt1"/>
          </a:fillRef>
          <a:effectRef idx="0">
            <a:schemeClr val="accent5"/>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2,060,000</a:t>
            </a:r>
          </a:p>
        </p:txBody>
      </p:sp>
      <p:sp>
        <p:nvSpPr>
          <p:cNvPr id="88" name="Subtitle 2">
            <a:extLst>
              <a:ext uri="{FF2B5EF4-FFF2-40B4-BE49-F238E27FC236}">
                <a16:creationId xmlns:a16="http://schemas.microsoft.com/office/drawing/2014/main" id="{71D569BE-7E74-4ED2-A881-57F21456C2D8}"/>
              </a:ext>
            </a:extLst>
          </p:cNvPr>
          <p:cNvSpPr txBox="1">
            <a:spLocks/>
          </p:cNvSpPr>
          <p:nvPr/>
        </p:nvSpPr>
        <p:spPr>
          <a:xfrm>
            <a:off x="8756055" y="4100344"/>
            <a:ext cx="1067201" cy="360731"/>
          </a:xfrm>
          <a:prstGeom prst="rect">
            <a:avLst/>
          </a:prstGeom>
          <a:noFill/>
          <a:ln>
            <a:noFill/>
          </a:ln>
        </p:spPr>
        <p:style>
          <a:lnRef idx="2">
            <a:schemeClr val="accent5"/>
          </a:lnRef>
          <a:fillRef idx="1">
            <a:schemeClr val="lt1"/>
          </a:fillRef>
          <a:effectRef idx="0">
            <a:schemeClr val="accent5"/>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4,000,120</a:t>
            </a:r>
          </a:p>
        </p:txBody>
      </p:sp>
      <p:sp>
        <p:nvSpPr>
          <p:cNvPr id="89" name="Subtitle 2">
            <a:extLst>
              <a:ext uri="{FF2B5EF4-FFF2-40B4-BE49-F238E27FC236}">
                <a16:creationId xmlns:a16="http://schemas.microsoft.com/office/drawing/2014/main" id="{7B4D7D99-0BC4-4DFE-9143-2A2F9281BF8D}"/>
              </a:ext>
            </a:extLst>
          </p:cNvPr>
          <p:cNvSpPr txBox="1">
            <a:spLocks/>
          </p:cNvSpPr>
          <p:nvPr/>
        </p:nvSpPr>
        <p:spPr>
          <a:xfrm>
            <a:off x="8756055" y="3598099"/>
            <a:ext cx="1067201" cy="360731"/>
          </a:xfrm>
          <a:prstGeom prst="rect">
            <a:avLst/>
          </a:prstGeom>
          <a:noFill/>
          <a:ln>
            <a:noFill/>
          </a:ln>
        </p:spPr>
        <p:style>
          <a:lnRef idx="2">
            <a:schemeClr val="accent5"/>
          </a:lnRef>
          <a:fillRef idx="1">
            <a:schemeClr val="lt1"/>
          </a:fillRef>
          <a:effectRef idx="0">
            <a:schemeClr val="accent5"/>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4,132,018</a:t>
            </a:r>
          </a:p>
        </p:txBody>
      </p:sp>
      <p:sp>
        <p:nvSpPr>
          <p:cNvPr id="90" name="Subtitle 2">
            <a:extLst>
              <a:ext uri="{FF2B5EF4-FFF2-40B4-BE49-F238E27FC236}">
                <a16:creationId xmlns:a16="http://schemas.microsoft.com/office/drawing/2014/main" id="{3A8D04AD-D4FD-4885-88E1-C40E3607E811}"/>
              </a:ext>
            </a:extLst>
          </p:cNvPr>
          <p:cNvSpPr txBox="1">
            <a:spLocks/>
          </p:cNvSpPr>
          <p:nvPr/>
        </p:nvSpPr>
        <p:spPr>
          <a:xfrm>
            <a:off x="8756055" y="3045537"/>
            <a:ext cx="1067201" cy="360731"/>
          </a:xfrm>
          <a:prstGeom prst="rect">
            <a:avLst/>
          </a:prstGeom>
          <a:noFill/>
          <a:ln>
            <a:noFill/>
          </a:ln>
        </p:spPr>
        <p:style>
          <a:lnRef idx="2">
            <a:schemeClr val="accent5"/>
          </a:lnRef>
          <a:fillRef idx="1">
            <a:schemeClr val="lt1"/>
          </a:fillRef>
          <a:effectRef idx="0">
            <a:schemeClr val="accent5"/>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4,148,550</a:t>
            </a:r>
          </a:p>
        </p:txBody>
      </p:sp>
      <p:sp>
        <p:nvSpPr>
          <p:cNvPr id="91" name="Subtitle 2">
            <a:extLst>
              <a:ext uri="{FF2B5EF4-FFF2-40B4-BE49-F238E27FC236}">
                <a16:creationId xmlns:a16="http://schemas.microsoft.com/office/drawing/2014/main" id="{E93391AB-C55C-4283-B4D1-1F1278F89E52}"/>
              </a:ext>
            </a:extLst>
          </p:cNvPr>
          <p:cNvSpPr txBox="1">
            <a:spLocks/>
          </p:cNvSpPr>
          <p:nvPr/>
        </p:nvSpPr>
        <p:spPr>
          <a:xfrm>
            <a:off x="8756055" y="2553747"/>
            <a:ext cx="1067201" cy="360731"/>
          </a:xfrm>
          <a:prstGeom prst="rect">
            <a:avLst/>
          </a:prstGeom>
          <a:noFill/>
          <a:ln>
            <a:noFill/>
          </a:ln>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4,908,396</a:t>
            </a:r>
          </a:p>
        </p:txBody>
      </p:sp>
      <p:sp>
        <p:nvSpPr>
          <p:cNvPr id="93" name="Subtitle 2">
            <a:extLst>
              <a:ext uri="{FF2B5EF4-FFF2-40B4-BE49-F238E27FC236}">
                <a16:creationId xmlns:a16="http://schemas.microsoft.com/office/drawing/2014/main" id="{D2188281-D3E4-4757-B8D1-651D7E820683}"/>
              </a:ext>
            </a:extLst>
          </p:cNvPr>
          <p:cNvSpPr txBox="1">
            <a:spLocks/>
          </p:cNvSpPr>
          <p:nvPr/>
        </p:nvSpPr>
        <p:spPr>
          <a:xfrm>
            <a:off x="9987701" y="5671124"/>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lt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lt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lt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9pPr>
          </a:lstStyle>
          <a:p>
            <a:pPr algn="r"/>
            <a:r>
              <a:rPr lang="en-US" sz="1600" dirty="0">
                <a:solidFill>
                  <a:schemeClr val="tx1"/>
                </a:solidFill>
                <a:latin typeface="Segoe UI" panose="020B0502040204020203" pitchFamily="34" charset="0"/>
                <a:cs typeface="Segoe UI" panose="020B0502040204020203" pitchFamily="34" charset="0"/>
              </a:rPr>
              <a:t>571</a:t>
            </a:r>
          </a:p>
        </p:txBody>
      </p:sp>
      <p:sp>
        <p:nvSpPr>
          <p:cNvPr id="94" name="Subtitle 2">
            <a:extLst>
              <a:ext uri="{FF2B5EF4-FFF2-40B4-BE49-F238E27FC236}">
                <a16:creationId xmlns:a16="http://schemas.microsoft.com/office/drawing/2014/main" id="{9CF10721-1C0F-4705-9E8F-B614EFEEA5A3}"/>
              </a:ext>
            </a:extLst>
          </p:cNvPr>
          <p:cNvSpPr txBox="1">
            <a:spLocks/>
          </p:cNvSpPr>
          <p:nvPr/>
        </p:nvSpPr>
        <p:spPr>
          <a:xfrm>
            <a:off x="9987701" y="5188522"/>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1,305</a:t>
            </a:r>
          </a:p>
        </p:txBody>
      </p:sp>
      <p:sp>
        <p:nvSpPr>
          <p:cNvPr id="95" name="Subtitle 2">
            <a:extLst>
              <a:ext uri="{FF2B5EF4-FFF2-40B4-BE49-F238E27FC236}">
                <a16:creationId xmlns:a16="http://schemas.microsoft.com/office/drawing/2014/main" id="{737A1104-D534-4F8A-8F18-4E189EBEB3B5}"/>
              </a:ext>
            </a:extLst>
          </p:cNvPr>
          <p:cNvSpPr txBox="1">
            <a:spLocks/>
          </p:cNvSpPr>
          <p:nvPr/>
        </p:nvSpPr>
        <p:spPr>
          <a:xfrm>
            <a:off x="9987701" y="4680522"/>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1,537</a:t>
            </a:r>
          </a:p>
        </p:txBody>
      </p:sp>
      <p:sp>
        <p:nvSpPr>
          <p:cNvPr id="96" name="Subtitle 2">
            <a:extLst>
              <a:ext uri="{FF2B5EF4-FFF2-40B4-BE49-F238E27FC236}">
                <a16:creationId xmlns:a16="http://schemas.microsoft.com/office/drawing/2014/main" id="{4694F005-F60A-42F4-88D9-669562648E6E}"/>
              </a:ext>
            </a:extLst>
          </p:cNvPr>
          <p:cNvSpPr txBox="1">
            <a:spLocks/>
          </p:cNvSpPr>
          <p:nvPr/>
        </p:nvSpPr>
        <p:spPr>
          <a:xfrm>
            <a:off x="9994051" y="4130383"/>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1,523</a:t>
            </a:r>
          </a:p>
        </p:txBody>
      </p:sp>
      <p:sp>
        <p:nvSpPr>
          <p:cNvPr id="97" name="Subtitle 2">
            <a:extLst>
              <a:ext uri="{FF2B5EF4-FFF2-40B4-BE49-F238E27FC236}">
                <a16:creationId xmlns:a16="http://schemas.microsoft.com/office/drawing/2014/main" id="{FBEA2E3D-7BC2-4523-BAB7-F5E39E7F8E9F}"/>
              </a:ext>
            </a:extLst>
          </p:cNvPr>
          <p:cNvSpPr txBox="1">
            <a:spLocks/>
          </p:cNvSpPr>
          <p:nvPr/>
        </p:nvSpPr>
        <p:spPr>
          <a:xfrm>
            <a:off x="9994051" y="3628138"/>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991</a:t>
            </a:r>
          </a:p>
        </p:txBody>
      </p:sp>
      <p:sp>
        <p:nvSpPr>
          <p:cNvPr id="98" name="Subtitle 2">
            <a:extLst>
              <a:ext uri="{FF2B5EF4-FFF2-40B4-BE49-F238E27FC236}">
                <a16:creationId xmlns:a16="http://schemas.microsoft.com/office/drawing/2014/main" id="{17D9C237-459D-4E08-9DE4-17B4AE2486B3}"/>
              </a:ext>
            </a:extLst>
          </p:cNvPr>
          <p:cNvSpPr txBox="1">
            <a:spLocks/>
          </p:cNvSpPr>
          <p:nvPr/>
        </p:nvSpPr>
        <p:spPr>
          <a:xfrm>
            <a:off x="9994051" y="3098077"/>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539</a:t>
            </a:r>
          </a:p>
        </p:txBody>
      </p:sp>
      <p:sp>
        <p:nvSpPr>
          <p:cNvPr id="99" name="Subtitle 2">
            <a:extLst>
              <a:ext uri="{FF2B5EF4-FFF2-40B4-BE49-F238E27FC236}">
                <a16:creationId xmlns:a16="http://schemas.microsoft.com/office/drawing/2014/main" id="{CBBEC0C5-DED4-4AC0-B0F9-E7B6574E937E}"/>
              </a:ext>
            </a:extLst>
          </p:cNvPr>
          <p:cNvSpPr txBox="1">
            <a:spLocks/>
          </p:cNvSpPr>
          <p:nvPr/>
        </p:nvSpPr>
        <p:spPr>
          <a:xfrm>
            <a:off x="9994051" y="2547084"/>
            <a:ext cx="876300" cy="360731"/>
          </a:xfrm>
          <a:prstGeom prst="rect">
            <a:avLst/>
          </a:prstGeom>
          <a:no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r"/>
            <a:r>
              <a:rPr lang="en-US" sz="1600" dirty="0">
                <a:solidFill>
                  <a:schemeClr val="tx1"/>
                </a:solidFill>
                <a:latin typeface="Segoe UI" panose="020B0502040204020203" pitchFamily="34" charset="0"/>
                <a:cs typeface="Segoe UI" panose="020B0502040204020203" pitchFamily="34" charset="0"/>
              </a:rPr>
              <a:t>499</a:t>
            </a:r>
          </a:p>
        </p:txBody>
      </p:sp>
      <p:cxnSp>
        <p:nvCxnSpPr>
          <p:cNvPr id="101" name="Straight Connector 100">
            <a:extLst>
              <a:ext uri="{FF2B5EF4-FFF2-40B4-BE49-F238E27FC236}">
                <a16:creationId xmlns:a16="http://schemas.microsoft.com/office/drawing/2014/main" id="{51CC693D-70BE-4095-ADD2-891CABD29CF4}"/>
              </a:ext>
            </a:extLst>
          </p:cNvPr>
          <p:cNvCxnSpPr>
            <a:cxnSpLocks/>
          </p:cNvCxnSpPr>
          <p:nvPr/>
        </p:nvCxnSpPr>
        <p:spPr>
          <a:xfrm>
            <a:off x="11027048" y="773226"/>
            <a:ext cx="0" cy="5313565"/>
          </a:xfrm>
          <a:prstGeom prst="line">
            <a:avLst/>
          </a:prstGeom>
        </p:spPr>
        <p:style>
          <a:lnRef idx="1">
            <a:schemeClr val="accent1"/>
          </a:lnRef>
          <a:fillRef idx="0">
            <a:schemeClr val="accent1"/>
          </a:fillRef>
          <a:effectRef idx="0">
            <a:schemeClr val="accent1"/>
          </a:effectRef>
          <a:fontRef idx="minor">
            <a:schemeClr val="tx1"/>
          </a:fontRef>
        </p:style>
      </p:cxnSp>
      <p:pic>
        <p:nvPicPr>
          <p:cNvPr id="102" name="Picture 101">
            <a:extLst>
              <a:ext uri="{FF2B5EF4-FFF2-40B4-BE49-F238E27FC236}">
                <a16:creationId xmlns:a16="http://schemas.microsoft.com/office/drawing/2014/main" id="{23019431-4CA1-4A0F-90E2-5ED3076DBBE5}"/>
              </a:ext>
            </a:extLst>
          </p:cNvPr>
          <p:cNvPicPr>
            <a:picLocks noChangeAspect="1"/>
          </p:cNvPicPr>
          <p:nvPr/>
        </p:nvPicPr>
        <p:blipFill>
          <a:blip r:embed="rId9" cstate="hqprint">
            <a:extLst>
              <a:ext uri="{28A0092B-C50C-407E-A947-70E740481C1C}">
                <a14:useLocalDpi xmlns:a14="http://schemas.microsoft.com/office/drawing/2010/main"/>
              </a:ext>
            </a:extLst>
          </a:blip>
          <a:stretch>
            <a:fillRect/>
          </a:stretch>
        </p:blipFill>
        <p:spPr>
          <a:xfrm>
            <a:off x="10110342" y="1302318"/>
            <a:ext cx="631516" cy="606356"/>
          </a:xfrm>
          <a:prstGeom prst="rect">
            <a:avLst/>
          </a:prstGeom>
        </p:spPr>
      </p:pic>
      <p:sp>
        <p:nvSpPr>
          <p:cNvPr id="118" name="Subtitle 2">
            <a:extLst>
              <a:ext uri="{FF2B5EF4-FFF2-40B4-BE49-F238E27FC236}">
                <a16:creationId xmlns:a16="http://schemas.microsoft.com/office/drawing/2014/main" id="{1B904D99-C49A-4175-8342-08DEC98C9DE1}"/>
              </a:ext>
            </a:extLst>
          </p:cNvPr>
          <p:cNvSpPr txBox="1">
            <a:spLocks/>
          </p:cNvSpPr>
          <p:nvPr/>
        </p:nvSpPr>
        <p:spPr>
          <a:xfrm>
            <a:off x="1054075" y="814472"/>
            <a:ext cx="1035050" cy="360731"/>
          </a:xfrm>
          <a:prstGeom prst="rect">
            <a:avLst/>
          </a:prstGeom>
        </p:spPr>
        <p:txBody>
          <a:bodyPr vert="horz" lIns="91440" tIns="45720" rIns="91440" bIns="45720" rtlCol="0" anchor="b">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200" dirty="0"/>
              <a:t>CB NN</a:t>
            </a:r>
          </a:p>
        </p:txBody>
      </p:sp>
      <p:sp>
        <p:nvSpPr>
          <p:cNvPr id="119" name="Subtitle 2">
            <a:extLst>
              <a:ext uri="{FF2B5EF4-FFF2-40B4-BE49-F238E27FC236}">
                <a16:creationId xmlns:a16="http://schemas.microsoft.com/office/drawing/2014/main" id="{AD3A8EF8-3E24-43BE-A8E8-BB6BA35AF355}"/>
              </a:ext>
            </a:extLst>
          </p:cNvPr>
          <p:cNvSpPr txBox="1">
            <a:spLocks/>
          </p:cNvSpPr>
          <p:nvPr/>
        </p:nvSpPr>
        <p:spPr>
          <a:xfrm>
            <a:off x="2138226" y="821273"/>
            <a:ext cx="1035050" cy="360731"/>
          </a:xfrm>
          <a:prstGeom prst="rect">
            <a:avLst/>
          </a:prstGeom>
        </p:spPr>
        <p:txBody>
          <a:bodyPr vert="horz" lIns="91440" tIns="45720" rIns="91440" bIns="45720" rtlCol="0" anchor="b">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200" dirty="0" err="1"/>
              <a:t>Nông</a:t>
            </a:r>
            <a:r>
              <a:rPr lang="en-US" sz="1200" dirty="0"/>
              <a:t> </a:t>
            </a:r>
            <a:r>
              <a:rPr lang="en-US" sz="1200" dirty="0" err="1"/>
              <a:t>dân</a:t>
            </a:r>
            <a:r>
              <a:rPr lang="en-US" sz="1200" dirty="0"/>
              <a:t> 4C</a:t>
            </a:r>
          </a:p>
        </p:txBody>
      </p:sp>
      <p:sp>
        <p:nvSpPr>
          <p:cNvPr id="121" name="Subtitle 2">
            <a:extLst>
              <a:ext uri="{FF2B5EF4-FFF2-40B4-BE49-F238E27FC236}">
                <a16:creationId xmlns:a16="http://schemas.microsoft.com/office/drawing/2014/main" id="{D4231132-F1E7-4D7B-91FC-EABDF1803C67}"/>
              </a:ext>
            </a:extLst>
          </p:cNvPr>
          <p:cNvSpPr txBox="1">
            <a:spLocks/>
          </p:cNvSpPr>
          <p:nvPr/>
        </p:nvSpPr>
        <p:spPr>
          <a:xfrm>
            <a:off x="7520635" y="831851"/>
            <a:ext cx="1115183" cy="360731"/>
          </a:xfrm>
          <a:prstGeom prst="rect">
            <a:avLst/>
          </a:prstGeom>
        </p:spPr>
        <p:txBody>
          <a:bodyPr vert="horz" lIns="91440" tIns="45720" rIns="91440" bIns="45720" rtlCol="0" anchor="b">
            <a:no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200" dirty="0" err="1"/>
              <a:t>Số</a:t>
            </a:r>
            <a:r>
              <a:rPr lang="en-US" sz="1200" dirty="0"/>
              <a:t> </a:t>
            </a:r>
            <a:r>
              <a:rPr lang="en-US" sz="1200" dirty="0" err="1"/>
              <a:t>nông</a:t>
            </a:r>
            <a:r>
              <a:rPr lang="en-US" sz="1200" dirty="0"/>
              <a:t> </a:t>
            </a:r>
            <a:r>
              <a:rPr lang="en-US" sz="1200" dirty="0" err="1"/>
              <a:t>dân</a:t>
            </a:r>
            <a:r>
              <a:rPr lang="en-US" sz="1200" dirty="0"/>
              <a:t> </a:t>
            </a:r>
            <a:r>
              <a:rPr lang="en-US" sz="1200" dirty="0" err="1"/>
              <a:t>tập</a:t>
            </a:r>
            <a:r>
              <a:rPr lang="en-US" sz="1200" dirty="0"/>
              <a:t> </a:t>
            </a:r>
            <a:r>
              <a:rPr lang="en-US" sz="1200" dirty="0" err="1"/>
              <a:t>huấn</a:t>
            </a:r>
            <a:endParaRPr lang="en-US" sz="1200" dirty="0"/>
          </a:p>
        </p:txBody>
      </p:sp>
      <p:sp>
        <p:nvSpPr>
          <p:cNvPr id="122" name="Subtitle 2">
            <a:extLst>
              <a:ext uri="{FF2B5EF4-FFF2-40B4-BE49-F238E27FC236}">
                <a16:creationId xmlns:a16="http://schemas.microsoft.com/office/drawing/2014/main" id="{6F4DCFD9-1489-4AF5-B27B-201B5943960D}"/>
              </a:ext>
            </a:extLst>
          </p:cNvPr>
          <p:cNvSpPr txBox="1">
            <a:spLocks/>
          </p:cNvSpPr>
          <p:nvPr/>
        </p:nvSpPr>
        <p:spPr>
          <a:xfrm>
            <a:off x="8726775" y="837208"/>
            <a:ext cx="945433" cy="360731"/>
          </a:xfrm>
          <a:prstGeom prst="rect">
            <a:avLst/>
          </a:prstGeom>
        </p:spPr>
        <p:txBody>
          <a:bodyPr vert="horz" lIns="91440" tIns="45720" rIns="91440" bIns="45720" rtlCol="0" anchor="b">
            <a:no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200" dirty="0" err="1"/>
              <a:t>Số</a:t>
            </a:r>
            <a:r>
              <a:rPr lang="en-US" sz="1200" dirty="0"/>
              <a:t> </a:t>
            </a:r>
            <a:r>
              <a:rPr lang="en-US" sz="1200" dirty="0" err="1"/>
              <a:t>cây</a:t>
            </a:r>
            <a:r>
              <a:rPr lang="en-US" sz="1200" dirty="0"/>
              <a:t> </a:t>
            </a:r>
            <a:r>
              <a:rPr lang="en-US" sz="1200" dirty="0" err="1"/>
              <a:t>giống</a:t>
            </a:r>
            <a:r>
              <a:rPr lang="en-US" sz="1200" dirty="0"/>
              <a:t>     </a:t>
            </a:r>
            <a:r>
              <a:rPr lang="en-US" sz="1200" dirty="0" err="1"/>
              <a:t>phân</a:t>
            </a:r>
            <a:r>
              <a:rPr lang="en-US" sz="1200" dirty="0"/>
              <a:t> </a:t>
            </a:r>
            <a:r>
              <a:rPr lang="en-US" sz="1200" dirty="0" err="1"/>
              <a:t>phát</a:t>
            </a:r>
            <a:endParaRPr lang="en-US" sz="1200" dirty="0"/>
          </a:p>
        </p:txBody>
      </p:sp>
      <p:sp>
        <p:nvSpPr>
          <p:cNvPr id="123" name="Subtitle 2">
            <a:extLst>
              <a:ext uri="{FF2B5EF4-FFF2-40B4-BE49-F238E27FC236}">
                <a16:creationId xmlns:a16="http://schemas.microsoft.com/office/drawing/2014/main" id="{8400BD2E-C275-4478-A50C-512974DB944E}"/>
              </a:ext>
            </a:extLst>
          </p:cNvPr>
          <p:cNvSpPr txBox="1">
            <a:spLocks/>
          </p:cNvSpPr>
          <p:nvPr/>
        </p:nvSpPr>
        <p:spPr>
          <a:xfrm>
            <a:off x="9984232" y="820325"/>
            <a:ext cx="942702" cy="360731"/>
          </a:xfrm>
          <a:prstGeom prst="rect">
            <a:avLst/>
          </a:prstGeom>
        </p:spPr>
        <p:txBody>
          <a:bodyPr vert="horz" lIns="91440" tIns="45720" rIns="91440" bIns="45720" rtlCol="0" anchor="b">
            <a:no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200" dirty="0" err="1"/>
              <a:t>Số</a:t>
            </a:r>
            <a:r>
              <a:rPr lang="en-US" sz="1200" dirty="0"/>
              <a:t> </a:t>
            </a:r>
            <a:r>
              <a:rPr lang="en-US" sz="1200" dirty="0" err="1"/>
              <a:t>đợt</a:t>
            </a:r>
            <a:r>
              <a:rPr lang="en-US" sz="1200" dirty="0"/>
              <a:t> </a:t>
            </a:r>
            <a:r>
              <a:rPr lang="en-US" sz="1200" dirty="0" err="1"/>
              <a:t>thăm</a:t>
            </a:r>
            <a:r>
              <a:rPr lang="en-US" sz="1200" dirty="0"/>
              <a:t> v</a:t>
            </a:r>
            <a:r>
              <a:rPr lang="vi-VN" sz="1200" dirty="0"/>
              <a:t>ư</a:t>
            </a:r>
            <a:r>
              <a:rPr lang="en-US" sz="1200" dirty="0" err="1"/>
              <a:t>ờn</a:t>
            </a:r>
            <a:endParaRPr lang="en-US" sz="1200" dirty="0"/>
          </a:p>
        </p:txBody>
      </p:sp>
      <p:pic>
        <p:nvPicPr>
          <p:cNvPr id="126" name="Picture 125">
            <a:extLst>
              <a:ext uri="{FF2B5EF4-FFF2-40B4-BE49-F238E27FC236}">
                <a16:creationId xmlns:a16="http://schemas.microsoft.com/office/drawing/2014/main" id="{667DA79D-056D-4E1D-A81C-3937FD03E864}"/>
              </a:ext>
            </a:extLst>
          </p:cNvPr>
          <p:cNvPicPr>
            <a:picLocks noChangeAspect="1"/>
          </p:cNvPicPr>
          <p:nvPr/>
        </p:nvPicPr>
        <p:blipFill>
          <a:blip r:embed="rId10" cstate="hqprint">
            <a:extLst>
              <a:ext uri="{28A0092B-C50C-407E-A947-70E740481C1C}">
                <a14:useLocalDpi xmlns:a14="http://schemas.microsoft.com/office/drawing/2010/main"/>
              </a:ext>
            </a:extLst>
          </a:blip>
          <a:stretch>
            <a:fillRect/>
          </a:stretch>
        </p:blipFill>
        <p:spPr>
          <a:xfrm>
            <a:off x="55969" y="1163004"/>
            <a:ext cx="985431" cy="985431"/>
          </a:xfrm>
          <a:prstGeom prst="rect">
            <a:avLst/>
          </a:prstGeom>
        </p:spPr>
      </p:pic>
      <p:sp>
        <p:nvSpPr>
          <p:cNvPr id="100" name="Subtitle 2">
            <a:extLst>
              <a:ext uri="{FF2B5EF4-FFF2-40B4-BE49-F238E27FC236}">
                <a16:creationId xmlns:a16="http://schemas.microsoft.com/office/drawing/2014/main" id="{4A5ED7BD-442E-490D-B14F-4B78E2EA5D81}"/>
              </a:ext>
            </a:extLst>
          </p:cNvPr>
          <p:cNvSpPr txBox="1">
            <a:spLocks/>
          </p:cNvSpPr>
          <p:nvPr/>
        </p:nvSpPr>
        <p:spPr>
          <a:xfrm>
            <a:off x="11123669" y="5671124"/>
            <a:ext cx="876300" cy="360731"/>
          </a:xfrm>
          <a:prstGeom prst="rect">
            <a:avLst/>
          </a:prstGeom>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ctr">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lt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lt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lt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lt1"/>
                </a:solidFill>
                <a:latin typeface="+mn-lt"/>
                <a:ea typeface="+mn-ea"/>
                <a:cs typeface="+mn-cs"/>
              </a:defRPr>
            </a:lvl9pPr>
          </a:lstStyle>
          <a:p>
            <a:r>
              <a:rPr lang="en-US" sz="1600">
                <a:latin typeface="Segoe UI" panose="020B0502040204020203" pitchFamily="34" charset="0"/>
                <a:cs typeface="Segoe UI" panose="020B0502040204020203" pitchFamily="34" charset="0"/>
              </a:rPr>
              <a:t>2011</a:t>
            </a:r>
            <a:endParaRPr lang="en-US" sz="1600" dirty="0">
              <a:latin typeface="Segoe UI" panose="020B0502040204020203" pitchFamily="34" charset="0"/>
              <a:cs typeface="Segoe UI" panose="020B0502040204020203" pitchFamily="34" charset="0"/>
            </a:endParaRPr>
          </a:p>
        </p:txBody>
      </p:sp>
      <p:sp>
        <p:nvSpPr>
          <p:cNvPr id="104" name="Subtitle 2">
            <a:extLst>
              <a:ext uri="{FF2B5EF4-FFF2-40B4-BE49-F238E27FC236}">
                <a16:creationId xmlns:a16="http://schemas.microsoft.com/office/drawing/2014/main" id="{0314A28E-D57F-4650-9189-8C6AEA467AAA}"/>
              </a:ext>
            </a:extLst>
          </p:cNvPr>
          <p:cNvSpPr txBox="1">
            <a:spLocks/>
          </p:cNvSpPr>
          <p:nvPr/>
        </p:nvSpPr>
        <p:spPr>
          <a:xfrm>
            <a:off x="11123669" y="5188522"/>
            <a:ext cx="876300" cy="360731"/>
          </a:xfrm>
          <a:prstGeom prst="rect">
            <a:avLst/>
          </a:prstGeom>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latin typeface="Segoe UI" panose="020B0502040204020203" pitchFamily="34" charset="0"/>
                <a:cs typeface="Segoe UI" panose="020B0502040204020203" pitchFamily="34" charset="0"/>
              </a:rPr>
              <a:t>2012</a:t>
            </a:r>
          </a:p>
        </p:txBody>
      </p:sp>
      <p:sp>
        <p:nvSpPr>
          <p:cNvPr id="106" name="Subtitle 2">
            <a:extLst>
              <a:ext uri="{FF2B5EF4-FFF2-40B4-BE49-F238E27FC236}">
                <a16:creationId xmlns:a16="http://schemas.microsoft.com/office/drawing/2014/main" id="{C50D3F91-3EA8-45D4-ADB7-53490AB1A31D}"/>
              </a:ext>
            </a:extLst>
          </p:cNvPr>
          <p:cNvSpPr txBox="1">
            <a:spLocks/>
          </p:cNvSpPr>
          <p:nvPr/>
        </p:nvSpPr>
        <p:spPr>
          <a:xfrm>
            <a:off x="11123669" y="4680522"/>
            <a:ext cx="876300" cy="360731"/>
          </a:xfrm>
          <a:prstGeom prst="rect">
            <a:avLst/>
          </a:prstGeom>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latin typeface="Segoe UI" panose="020B0502040204020203" pitchFamily="34" charset="0"/>
                <a:cs typeface="Segoe UI" panose="020B0502040204020203" pitchFamily="34" charset="0"/>
              </a:rPr>
              <a:t>2013</a:t>
            </a:r>
          </a:p>
        </p:txBody>
      </p:sp>
      <p:sp>
        <p:nvSpPr>
          <p:cNvPr id="107" name="Subtitle 2">
            <a:extLst>
              <a:ext uri="{FF2B5EF4-FFF2-40B4-BE49-F238E27FC236}">
                <a16:creationId xmlns:a16="http://schemas.microsoft.com/office/drawing/2014/main" id="{9043651D-5FDB-4B23-9135-BB01F7670859}"/>
              </a:ext>
            </a:extLst>
          </p:cNvPr>
          <p:cNvSpPr txBox="1">
            <a:spLocks/>
          </p:cNvSpPr>
          <p:nvPr/>
        </p:nvSpPr>
        <p:spPr>
          <a:xfrm>
            <a:off x="11130019" y="4130383"/>
            <a:ext cx="876300" cy="360731"/>
          </a:xfrm>
          <a:prstGeom prst="rect">
            <a:avLst/>
          </a:prstGeom>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latin typeface="Segoe UI" panose="020B0502040204020203" pitchFamily="34" charset="0"/>
                <a:cs typeface="Segoe UI" panose="020B0502040204020203" pitchFamily="34" charset="0"/>
              </a:rPr>
              <a:t>2014</a:t>
            </a:r>
          </a:p>
        </p:txBody>
      </p:sp>
      <p:sp>
        <p:nvSpPr>
          <p:cNvPr id="108" name="Subtitle 2">
            <a:extLst>
              <a:ext uri="{FF2B5EF4-FFF2-40B4-BE49-F238E27FC236}">
                <a16:creationId xmlns:a16="http://schemas.microsoft.com/office/drawing/2014/main" id="{AAB1E4E0-21FB-437E-A171-3892DB2F472E}"/>
              </a:ext>
            </a:extLst>
          </p:cNvPr>
          <p:cNvSpPr txBox="1">
            <a:spLocks/>
          </p:cNvSpPr>
          <p:nvPr/>
        </p:nvSpPr>
        <p:spPr>
          <a:xfrm>
            <a:off x="11130019" y="3628138"/>
            <a:ext cx="876300" cy="360731"/>
          </a:xfrm>
          <a:prstGeom prst="rect">
            <a:avLst/>
          </a:prstGeom>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latin typeface="Segoe UI" panose="020B0502040204020203" pitchFamily="34" charset="0"/>
                <a:cs typeface="Segoe UI" panose="020B0502040204020203" pitchFamily="34" charset="0"/>
              </a:rPr>
              <a:t>2015</a:t>
            </a:r>
          </a:p>
        </p:txBody>
      </p:sp>
      <p:sp>
        <p:nvSpPr>
          <p:cNvPr id="109" name="Subtitle 2">
            <a:extLst>
              <a:ext uri="{FF2B5EF4-FFF2-40B4-BE49-F238E27FC236}">
                <a16:creationId xmlns:a16="http://schemas.microsoft.com/office/drawing/2014/main" id="{97C705E4-0C8D-4E9D-8FFE-37D6FD0027CA}"/>
              </a:ext>
            </a:extLst>
          </p:cNvPr>
          <p:cNvSpPr txBox="1">
            <a:spLocks/>
          </p:cNvSpPr>
          <p:nvPr/>
        </p:nvSpPr>
        <p:spPr>
          <a:xfrm>
            <a:off x="11130019" y="3075576"/>
            <a:ext cx="876300" cy="360731"/>
          </a:xfrm>
          <a:prstGeom prst="rect">
            <a:avLst/>
          </a:prstGeom>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latin typeface="Segoe UI" panose="020B0502040204020203" pitchFamily="34" charset="0"/>
                <a:cs typeface="Segoe UI" panose="020B0502040204020203" pitchFamily="34" charset="0"/>
              </a:rPr>
              <a:t>2016</a:t>
            </a:r>
          </a:p>
        </p:txBody>
      </p:sp>
      <p:sp>
        <p:nvSpPr>
          <p:cNvPr id="110" name="Subtitle 2">
            <a:extLst>
              <a:ext uri="{FF2B5EF4-FFF2-40B4-BE49-F238E27FC236}">
                <a16:creationId xmlns:a16="http://schemas.microsoft.com/office/drawing/2014/main" id="{E31C10C8-47C6-4CE6-B505-DB1D4C394218}"/>
              </a:ext>
            </a:extLst>
          </p:cNvPr>
          <p:cNvSpPr txBox="1">
            <a:spLocks/>
          </p:cNvSpPr>
          <p:nvPr/>
        </p:nvSpPr>
        <p:spPr>
          <a:xfrm>
            <a:off x="11130019" y="2543635"/>
            <a:ext cx="876300" cy="360731"/>
          </a:xfrm>
          <a:prstGeom prst="rect">
            <a:avLst/>
          </a:prstGeom>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ctr">
            <a:normAutofit/>
          </a:bodyPr>
          <a:lstStyle>
            <a:lvl1pPr indent="0" defTabSz="816011">
              <a:lnSpc>
                <a:spcPct val="90000"/>
              </a:lnSpc>
              <a:spcBef>
                <a:spcPts val="892"/>
              </a:spcBef>
              <a:buFont typeface="Arial" panose="020B0604020202020204" pitchFamily="34" charset="0"/>
              <a:buNone/>
              <a:defRPr sz="2142">
                <a:solidFill>
                  <a:schemeClr val="lt1"/>
                </a:solidFill>
              </a:defRPr>
            </a:lvl1pPr>
            <a:lvl2pPr marL="408005" indent="0" algn="ctr" defTabSz="816011">
              <a:lnSpc>
                <a:spcPct val="90000"/>
              </a:lnSpc>
              <a:spcBef>
                <a:spcPts val="446"/>
              </a:spcBef>
              <a:buFont typeface="Arial" panose="020B0604020202020204" pitchFamily="34" charset="0"/>
              <a:buNone/>
              <a:defRPr sz="1785">
                <a:solidFill>
                  <a:schemeClr val="lt1"/>
                </a:solidFill>
              </a:defRPr>
            </a:lvl2pPr>
            <a:lvl3pPr marL="816011" indent="0" algn="ctr" defTabSz="816011">
              <a:lnSpc>
                <a:spcPct val="90000"/>
              </a:lnSpc>
              <a:spcBef>
                <a:spcPts val="446"/>
              </a:spcBef>
              <a:buFont typeface="Arial" panose="020B0604020202020204" pitchFamily="34" charset="0"/>
              <a:buNone/>
              <a:defRPr sz="1606">
                <a:solidFill>
                  <a:schemeClr val="lt1"/>
                </a:solidFill>
              </a:defRPr>
            </a:lvl3pPr>
            <a:lvl4pPr marL="1224016" indent="0" algn="ctr" defTabSz="816011">
              <a:lnSpc>
                <a:spcPct val="90000"/>
              </a:lnSpc>
              <a:spcBef>
                <a:spcPts val="446"/>
              </a:spcBef>
              <a:buFont typeface="Arial" panose="020B0604020202020204" pitchFamily="34" charset="0"/>
              <a:buNone/>
              <a:defRPr sz="1428">
                <a:solidFill>
                  <a:schemeClr val="lt1"/>
                </a:solidFill>
              </a:defRPr>
            </a:lvl4pPr>
            <a:lvl5pPr marL="1632021" indent="0" algn="ctr" defTabSz="816011">
              <a:lnSpc>
                <a:spcPct val="90000"/>
              </a:lnSpc>
              <a:spcBef>
                <a:spcPts val="446"/>
              </a:spcBef>
              <a:buFont typeface="Arial" panose="020B0604020202020204" pitchFamily="34" charset="0"/>
              <a:buNone/>
              <a:defRPr sz="1428">
                <a:solidFill>
                  <a:schemeClr val="lt1"/>
                </a:solidFill>
              </a:defRPr>
            </a:lvl5pPr>
            <a:lvl6pPr marL="2040026" indent="0" algn="ctr" defTabSz="816011">
              <a:lnSpc>
                <a:spcPct val="90000"/>
              </a:lnSpc>
              <a:spcBef>
                <a:spcPts val="446"/>
              </a:spcBef>
              <a:buFont typeface="Arial" panose="020B0604020202020204" pitchFamily="34" charset="0"/>
              <a:buNone/>
              <a:defRPr sz="1428">
                <a:solidFill>
                  <a:schemeClr val="lt1"/>
                </a:solidFill>
              </a:defRPr>
            </a:lvl6pPr>
            <a:lvl7pPr marL="2448032" indent="0" algn="ctr" defTabSz="816011">
              <a:lnSpc>
                <a:spcPct val="90000"/>
              </a:lnSpc>
              <a:spcBef>
                <a:spcPts val="446"/>
              </a:spcBef>
              <a:buFont typeface="Arial" panose="020B0604020202020204" pitchFamily="34" charset="0"/>
              <a:buNone/>
              <a:defRPr sz="1428">
                <a:solidFill>
                  <a:schemeClr val="lt1"/>
                </a:solidFill>
              </a:defRPr>
            </a:lvl7pPr>
            <a:lvl8pPr marL="2856037" indent="0" algn="ctr" defTabSz="816011">
              <a:lnSpc>
                <a:spcPct val="90000"/>
              </a:lnSpc>
              <a:spcBef>
                <a:spcPts val="446"/>
              </a:spcBef>
              <a:buFont typeface="Arial" panose="020B0604020202020204" pitchFamily="34" charset="0"/>
              <a:buNone/>
              <a:defRPr sz="1428">
                <a:solidFill>
                  <a:schemeClr val="lt1"/>
                </a:solidFill>
              </a:defRPr>
            </a:lvl8pPr>
            <a:lvl9pPr marL="3264042" indent="0" algn="ctr" defTabSz="816011">
              <a:lnSpc>
                <a:spcPct val="90000"/>
              </a:lnSpc>
              <a:spcBef>
                <a:spcPts val="446"/>
              </a:spcBef>
              <a:buFont typeface="Arial" panose="020B0604020202020204" pitchFamily="34" charset="0"/>
              <a:buNone/>
              <a:defRPr sz="1428">
                <a:solidFill>
                  <a:schemeClr val="lt1"/>
                </a:solidFill>
              </a:defRPr>
            </a:lvl9pPr>
          </a:lstStyle>
          <a:p>
            <a:pPr algn="ctr"/>
            <a:r>
              <a:rPr lang="en-US" sz="1600" dirty="0">
                <a:latin typeface="Segoe UI" panose="020B0502040204020203" pitchFamily="34" charset="0"/>
                <a:cs typeface="Segoe UI" panose="020B0502040204020203" pitchFamily="34" charset="0"/>
              </a:rPr>
              <a:t>2017</a:t>
            </a:r>
          </a:p>
        </p:txBody>
      </p:sp>
      <p:pic>
        <p:nvPicPr>
          <p:cNvPr id="15" name="Picture 14">
            <a:extLst>
              <a:ext uri="{FF2B5EF4-FFF2-40B4-BE49-F238E27FC236}">
                <a16:creationId xmlns:a16="http://schemas.microsoft.com/office/drawing/2014/main" id="{B9293F2E-27BB-4D27-8D42-03411ADBDC4D}"/>
              </a:ext>
            </a:extLst>
          </p:cNvPr>
          <p:cNvPicPr>
            <a:picLocks noChangeAspect="1"/>
          </p:cNvPicPr>
          <p:nvPr/>
        </p:nvPicPr>
        <p:blipFill>
          <a:blip r:embed="rId11" cstate="hqprint">
            <a:extLst>
              <a:ext uri="{28A0092B-C50C-407E-A947-70E740481C1C}">
                <a14:useLocalDpi xmlns:a14="http://schemas.microsoft.com/office/drawing/2010/main"/>
              </a:ext>
            </a:extLst>
          </a:blip>
          <a:stretch>
            <a:fillRect/>
          </a:stretch>
        </p:blipFill>
        <p:spPr>
          <a:xfrm>
            <a:off x="11068082" y="1290106"/>
            <a:ext cx="1033560" cy="1033560"/>
          </a:xfrm>
          <a:prstGeom prst="rect">
            <a:avLst/>
          </a:prstGeom>
        </p:spPr>
      </p:pic>
      <p:sp>
        <p:nvSpPr>
          <p:cNvPr id="120" name="Subtitle 2">
            <a:extLst>
              <a:ext uri="{FF2B5EF4-FFF2-40B4-BE49-F238E27FC236}">
                <a16:creationId xmlns:a16="http://schemas.microsoft.com/office/drawing/2014/main" id="{EE46439B-9226-459D-AF18-7113ADC279A5}"/>
              </a:ext>
            </a:extLst>
          </p:cNvPr>
          <p:cNvSpPr txBox="1">
            <a:spLocks/>
          </p:cNvSpPr>
          <p:nvPr/>
        </p:nvSpPr>
        <p:spPr>
          <a:xfrm>
            <a:off x="3422036" y="839629"/>
            <a:ext cx="756040" cy="360731"/>
          </a:xfrm>
          <a:prstGeom prst="rect">
            <a:avLst/>
          </a:prstGeom>
        </p:spPr>
        <p:txBody>
          <a:bodyPr vert="horz" lIns="91440" tIns="45720" rIns="91440" bIns="45720" rtlCol="0" anchor="b">
            <a:no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200" dirty="0" err="1"/>
              <a:t>Số</a:t>
            </a:r>
            <a:r>
              <a:rPr lang="en-US" sz="1200" dirty="0"/>
              <a:t> ĐV 4C</a:t>
            </a:r>
          </a:p>
        </p:txBody>
      </p:sp>
      <p:pic>
        <p:nvPicPr>
          <p:cNvPr id="22" name="Picture 2" descr="Image result for logo 4C">
            <a:extLst>
              <a:ext uri="{FF2B5EF4-FFF2-40B4-BE49-F238E27FC236}">
                <a16:creationId xmlns:a16="http://schemas.microsoft.com/office/drawing/2014/main" id="{8B150CA6-0D58-4ACD-BBCF-E717B99F494C}"/>
              </a:ext>
            </a:extLst>
          </p:cNvPr>
          <p:cNvPicPr>
            <a:picLocks noChangeAspect="1" noChangeArrowheads="1"/>
          </p:cNvPicPr>
          <p:nvPr/>
        </p:nvPicPr>
        <p:blipFill>
          <a:blip r:embed="rId12">
            <a:extLst>
              <a:ext uri="{28A0092B-C50C-407E-A947-70E740481C1C}">
                <a14:useLocalDpi xmlns:a14="http://schemas.microsoft.com/office/drawing/2010/main"/>
              </a:ext>
            </a:extLst>
          </a:blip>
          <a:srcRect/>
          <a:stretch>
            <a:fillRect/>
          </a:stretch>
        </p:blipFill>
        <p:spPr bwMode="auto">
          <a:xfrm>
            <a:off x="3486477" y="1274124"/>
            <a:ext cx="629223" cy="629223"/>
          </a:xfrm>
          <a:prstGeom prst="rect">
            <a:avLst/>
          </a:prstGeom>
          <a:noFill/>
          <a:extLst>
            <a:ext uri="{909E8E84-426E-40DD-AFC4-6F175D3DCCD1}">
              <a14:hiddenFill xmlns:a14="http://schemas.microsoft.com/office/drawing/2010/main">
                <a:solidFill>
                  <a:srgbClr val="FFFFFF"/>
                </a:solidFill>
              </a14:hiddenFill>
            </a:ext>
          </a:extLst>
        </p:spPr>
      </p:pic>
      <p:cxnSp>
        <p:nvCxnSpPr>
          <p:cNvPr id="103" name="Straight Connector 102">
            <a:extLst>
              <a:ext uri="{FF2B5EF4-FFF2-40B4-BE49-F238E27FC236}">
                <a16:creationId xmlns:a16="http://schemas.microsoft.com/office/drawing/2014/main" id="{30096143-28CD-4557-9B3E-A86FE3883211}"/>
              </a:ext>
            </a:extLst>
          </p:cNvPr>
          <p:cNvCxnSpPr>
            <a:cxnSpLocks/>
          </p:cNvCxnSpPr>
          <p:nvPr/>
        </p:nvCxnSpPr>
        <p:spPr>
          <a:xfrm>
            <a:off x="1368809" y="812798"/>
            <a:ext cx="3446271" cy="11900"/>
          </a:xfrm>
          <a:prstGeom prst="line">
            <a:avLst/>
          </a:prstGeom>
          <a:ln>
            <a:solidFill>
              <a:schemeClr val="accent6">
                <a:lumMod val="50000"/>
              </a:schemeClr>
            </a:solidFill>
          </a:ln>
        </p:spPr>
        <p:style>
          <a:lnRef idx="1">
            <a:schemeClr val="accent6"/>
          </a:lnRef>
          <a:fillRef idx="0">
            <a:schemeClr val="accent6"/>
          </a:fillRef>
          <a:effectRef idx="0">
            <a:schemeClr val="accent6"/>
          </a:effectRef>
          <a:fontRef idx="minor">
            <a:schemeClr val="tx1"/>
          </a:fontRef>
        </p:style>
      </p:cxnSp>
      <p:cxnSp>
        <p:nvCxnSpPr>
          <p:cNvPr id="36" name="Straight Connector 35">
            <a:extLst>
              <a:ext uri="{FF2B5EF4-FFF2-40B4-BE49-F238E27FC236}">
                <a16:creationId xmlns:a16="http://schemas.microsoft.com/office/drawing/2014/main" id="{5435410D-2C03-46FE-981D-34957EE39A2A}"/>
              </a:ext>
            </a:extLst>
          </p:cNvPr>
          <p:cNvCxnSpPr>
            <a:cxnSpLocks/>
          </p:cNvCxnSpPr>
          <p:nvPr/>
        </p:nvCxnSpPr>
        <p:spPr>
          <a:xfrm>
            <a:off x="1066408" y="1175203"/>
            <a:ext cx="4477619" cy="38930"/>
          </a:xfrm>
          <a:prstGeom prst="line">
            <a:avLst/>
          </a:prstGeom>
          <a:ln>
            <a:solidFill>
              <a:schemeClr val="accent6">
                <a:lumMod val="50000"/>
              </a:schemeClr>
            </a:solidFill>
          </a:ln>
        </p:spPr>
        <p:style>
          <a:lnRef idx="1">
            <a:schemeClr val="accent6"/>
          </a:lnRef>
          <a:fillRef idx="0">
            <a:schemeClr val="accent6"/>
          </a:fillRef>
          <a:effectRef idx="0">
            <a:schemeClr val="accent6"/>
          </a:effectRef>
          <a:fontRef idx="minor">
            <a:schemeClr val="tx1"/>
          </a:fontRef>
        </p:style>
      </p:cxnSp>
      <p:cxnSp>
        <p:nvCxnSpPr>
          <p:cNvPr id="105" name="Straight Connector 104">
            <a:extLst>
              <a:ext uri="{FF2B5EF4-FFF2-40B4-BE49-F238E27FC236}">
                <a16:creationId xmlns:a16="http://schemas.microsoft.com/office/drawing/2014/main" id="{0D1942C1-E314-46A3-B596-283C3627F55C}"/>
              </a:ext>
            </a:extLst>
          </p:cNvPr>
          <p:cNvCxnSpPr>
            <a:cxnSpLocks/>
          </p:cNvCxnSpPr>
          <p:nvPr/>
        </p:nvCxnSpPr>
        <p:spPr>
          <a:xfrm flipV="1">
            <a:off x="6514365" y="773227"/>
            <a:ext cx="5677635" cy="19605"/>
          </a:xfrm>
          <a:prstGeom prst="line">
            <a:avLst/>
          </a:prstGeom>
          <a:ln>
            <a:solidFill>
              <a:schemeClr val="accent6">
                <a:lumMod val="50000"/>
              </a:schemeClr>
            </a:solidFill>
          </a:ln>
        </p:spPr>
        <p:style>
          <a:lnRef idx="1">
            <a:schemeClr val="accent6"/>
          </a:lnRef>
          <a:fillRef idx="0">
            <a:schemeClr val="accent6"/>
          </a:fillRef>
          <a:effectRef idx="0">
            <a:schemeClr val="accent6"/>
          </a:effectRef>
          <a:fontRef idx="minor">
            <a:schemeClr val="tx1"/>
          </a:fontRef>
        </p:style>
      </p:cxnSp>
      <p:cxnSp>
        <p:nvCxnSpPr>
          <p:cNvPr id="38" name="Straight Connector 37">
            <a:extLst>
              <a:ext uri="{FF2B5EF4-FFF2-40B4-BE49-F238E27FC236}">
                <a16:creationId xmlns:a16="http://schemas.microsoft.com/office/drawing/2014/main" id="{4361626A-8882-41E5-8CCE-2675EED2EEC1}"/>
              </a:ext>
            </a:extLst>
          </p:cNvPr>
          <p:cNvCxnSpPr>
            <a:cxnSpLocks/>
          </p:cNvCxnSpPr>
          <p:nvPr/>
        </p:nvCxnSpPr>
        <p:spPr>
          <a:xfrm>
            <a:off x="6094963" y="1188669"/>
            <a:ext cx="6096000" cy="9042"/>
          </a:xfrm>
          <a:prstGeom prst="line">
            <a:avLst/>
          </a:prstGeom>
          <a:ln>
            <a:solidFill>
              <a:schemeClr val="accent6">
                <a:lumMod val="50000"/>
              </a:schemeClr>
            </a:solidFill>
          </a:ln>
        </p:spPr>
        <p:style>
          <a:lnRef idx="1">
            <a:schemeClr val="accent6"/>
          </a:lnRef>
          <a:fillRef idx="0">
            <a:schemeClr val="accent6"/>
          </a:fillRef>
          <a:effectRef idx="0">
            <a:schemeClr val="accent6"/>
          </a:effectRef>
          <a:fontRef idx="minor">
            <a:schemeClr val="tx1"/>
          </a:fontRef>
        </p:style>
      </p:cxnSp>
      <p:cxnSp>
        <p:nvCxnSpPr>
          <p:cNvPr id="25" name="Straight Connector 24">
            <a:extLst>
              <a:ext uri="{FF2B5EF4-FFF2-40B4-BE49-F238E27FC236}">
                <a16:creationId xmlns:a16="http://schemas.microsoft.com/office/drawing/2014/main" id="{574BC1C9-7563-4D7F-9C64-9C540805F620}"/>
              </a:ext>
            </a:extLst>
          </p:cNvPr>
          <p:cNvCxnSpPr/>
          <p:nvPr/>
        </p:nvCxnSpPr>
        <p:spPr>
          <a:xfrm>
            <a:off x="0" y="2963990"/>
            <a:ext cx="12192000" cy="0"/>
          </a:xfrm>
          <a:prstGeom prst="line">
            <a:avLst/>
          </a:prstGeom>
          <a:ln>
            <a:solidFill>
              <a:schemeClr val="accent6">
                <a:lumMod val="50000"/>
              </a:schemeClr>
            </a:solidFill>
          </a:ln>
        </p:spPr>
        <p:style>
          <a:lnRef idx="1">
            <a:schemeClr val="accent6"/>
          </a:lnRef>
          <a:fillRef idx="0">
            <a:schemeClr val="accent6"/>
          </a:fillRef>
          <a:effectRef idx="0">
            <a:schemeClr val="accent6"/>
          </a:effectRef>
          <a:fontRef idx="minor">
            <a:schemeClr val="tx1"/>
          </a:fontRef>
        </p:style>
      </p:cxnSp>
      <p:cxnSp>
        <p:nvCxnSpPr>
          <p:cNvPr id="26" name="Straight Connector 25">
            <a:extLst>
              <a:ext uri="{FF2B5EF4-FFF2-40B4-BE49-F238E27FC236}">
                <a16:creationId xmlns:a16="http://schemas.microsoft.com/office/drawing/2014/main" id="{37908730-DB1E-4FEE-BDF0-FBD4D5BC4C7C}"/>
              </a:ext>
            </a:extLst>
          </p:cNvPr>
          <p:cNvCxnSpPr/>
          <p:nvPr/>
        </p:nvCxnSpPr>
        <p:spPr>
          <a:xfrm>
            <a:off x="0" y="3516553"/>
            <a:ext cx="12192000" cy="0"/>
          </a:xfrm>
          <a:prstGeom prst="line">
            <a:avLst/>
          </a:prstGeom>
          <a:ln>
            <a:solidFill>
              <a:schemeClr val="accent6">
                <a:lumMod val="50000"/>
              </a:schemeClr>
            </a:solidFill>
          </a:ln>
        </p:spPr>
        <p:style>
          <a:lnRef idx="1">
            <a:schemeClr val="accent6"/>
          </a:lnRef>
          <a:fillRef idx="0">
            <a:schemeClr val="accent6"/>
          </a:fillRef>
          <a:effectRef idx="0">
            <a:schemeClr val="accent6"/>
          </a:effectRef>
          <a:fontRef idx="minor">
            <a:schemeClr val="tx1"/>
          </a:fontRef>
        </p:style>
      </p:cxnSp>
      <p:cxnSp>
        <p:nvCxnSpPr>
          <p:cNvPr id="27" name="Straight Connector 26">
            <a:extLst>
              <a:ext uri="{FF2B5EF4-FFF2-40B4-BE49-F238E27FC236}">
                <a16:creationId xmlns:a16="http://schemas.microsoft.com/office/drawing/2014/main" id="{8015DAAB-CDEC-4C9D-894C-6EBE372BC8A4}"/>
              </a:ext>
            </a:extLst>
          </p:cNvPr>
          <p:cNvCxnSpPr/>
          <p:nvPr/>
        </p:nvCxnSpPr>
        <p:spPr>
          <a:xfrm>
            <a:off x="0" y="4029556"/>
            <a:ext cx="12192000" cy="0"/>
          </a:xfrm>
          <a:prstGeom prst="line">
            <a:avLst/>
          </a:prstGeom>
          <a:ln>
            <a:solidFill>
              <a:schemeClr val="accent6">
                <a:lumMod val="50000"/>
              </a:schemeClr>
            </a:solidFill>
          </a:ln>
        </p:spPr>
        <p:style>
          <a:lnRef idx="1">
            <a:schemeClr val="accent6"/>
          </a:lnRef>
          <a:fillRef idx="0">
            <a:schemeClr val="accent6"/>
          </a:fillRef>
          <a:effectRef idx="0">
            <a:schemeClr val="accent6"/>
          </a:effectRef>
          <a:fontRef idx="minor">
            <a:schemeClr val="tx1"/>
          </a:fontRef>
        </p:style>
      </p:cxnSp>
      <p:cxnSp>
        <p:nvCxnSpPr>
          <p:cNvPr id="28" name="Straight Connector 27">
            <a:extLst>
              <a:ext uri="{FF2B5EF4-FFF2-40B4-BE49-F238E27FC236}">
                <a16:creationId xmlns:a16="http://schemas.microsoft.com/office/drawing/2014/main" id="{017FF280-6B62-4F3D-BFA5-30933F5D769A}"/>
              </a:ext>
            </a:extLst>
          </p:cNvPr>
          <p:cNvCxnSpPr/>
          <p:nvPr/>
        </p:nvCxnSpPr>
        <p:spPr>
          <a:xfrm>
            <a:off x="-1037" y="4550256"/>
            <a:ext cx="12192000" cy="0"/>
          </a:xfrm>
          <a:prstGeom prst="line">
            <a:avLst/>
          </a:prstGeom>
          <a:ln>
            <a:solidFill>
              <a:schemeClr val="accent6">
                <a:lumMod val="50000"/>
              </a:schemeClr>
            </a:solidFill>
          </a:ln>
        </p:spPr>
        <p:style>
          <a:lnRef idx="1">
            <a:schemeClr val="accent6"/>
          </a:lnRef>
          <a:fillRef idx="0">
            <a:schemeClr val="accent6"/>
          </a:fillRef>
          <a:effectRef idx="0">
            <a:schemeClr val="accent6"/>
          </a:effectRef>
          <a:fontRef idx="minor">
            <a:schemeClr val="tx1"/>
          </a:fontRef>
        </p:style>
      </p:cxnSp>
      <p:cxnSp>
        <p:nvCxnSpPr>
          <p:cNvPr id="29" name="Straight Connector 28">
            <a:extLst>
              <a:ext uri="{FF2B5EF4-FFF2-40B4-BE49-F238E27FC236}">
                <a16:creationId xmlns:a16="http://schemas.microsoft.com/office/drawing/2014/main" id="{5ACBEA04-C262-4C1F-B974-C4A2F2BD8FA4}"/>
              </a:ext>
            </a:extLst>
          </p:cNvPr>
          <p:cNvCxnSpPr/>
          <p:nvPr/>
        </p:nvCxnSpPr>
        <p:spPr>
          <a:xfrm>
            <a:off x="0" y="5096356"/>
            <a:ext cx="12192000" cy="0"/>
          </a:xfrm>
          <a:prstGeom prst="line">
            <a:avLst/>
          </a:prstGeom>
          <a:ln>
            <a:solidFill>
              <a:schemeClr val="accent6">
                <a:lumMod val="50000"/>
              </a:schemeClr>
            </a:solidFill>
          </a:ln>
        </p:spPr>
        <p:style>
          <a:lnRef idx="1">
            <a:schemeClr val="accent6"/>
          </a:lnRef>
          <a:fillRef idx="0">
            <a:schemeClr val="accent6"/>
          </a:fillRef>
          <a:effectRef idx="0">
            <a:schemeClr val="accent6"/>
          </a:effectRef>
          <a:fontRef idx="minor">
            <a:schemeClr val="tx1"/>
          </a:fontRef>
        </p:style>
      </p:cxnSp>
      <p:cxnSp>
        <p:nvCxnSpPr>
          <p:cNvPr id="30" name="Straight Connector 29">
            <a:extLst>
              <a:ext uri="{FF2B5EF4-FFF2-40B4-BE49-F238E27FC236}">
                <a16:creationId xmlns:a16="http://schemas.microsoft.com/office/drawing/2014/main" id="{D566F644-EA41-4365-863F-5077519C92E6}"/>
              </a:ext>
            </a:extLst>
          </p:cNvPr>
          <p:cNvCxnSpPr/>
          <p:nvPr/>
        </p:nvCxnSpPr>
        <p:spPr>
          <a:xfrm>
            <a:off x="0" y="5604356"/>
            <a:ext cx="12192000" cy="0"/>
          </a:xfrm>
          <a:prstGeom prst="line">
            <a:avLst/>
          </a:prstGeom>
          <a:ln>
            <a:solidFill>
              <a:schemeClr val="accent6">
                <a:lumMod val="50000"/>
              </a:schemeClr>
            </a:solidFill>
          </a:ln>
        </p:spPr>
        <p:style>
          <a:lnRef idx="1">
            <a:schemeClr val="accent6"/>
          </a:lnRef>
          <a:fillRef idx="0">
            <a:schemeClr val="accent6"/>
          </a:fillRef>
          <a:effectRef idx="0">
            <a:schemeClr val="accent6"/>
          </a:effectRef>
          <a:fontRef idx="minor">
            <a:schemeClr val="tx1"/>
          </a:fontRef>
        </p:style>
      </p:cxnSp>
      <p:cxnSp>
        <p:nvCxnSpPr>
          <p:cNvPr id="111" name="Straight Connector 110">
            <a:extLst>
              <a:ext uri="{FF2B5EF4-FFF2-40B4-BE49-F238E27FC236}">
                <a16:creationId xmlns:a16="http://schemas.microsoft.com/office/drawing/2014/main" id="{CE44FD35-8B8F-48F6-9E09-CD9BC4999C2B}"/>
              </a:ext>
            </a:extLst>
          </p:cNvPr>
          <p:cNvCxnSpPr>
            <a:cxnSpLocks/>
          </p:cNvCxnSpPr>
          <p:nvPr/>
        </p:nvCxnSpPr>
        <p:spPr>
          <a:xfrm>
            <a:off x="4329878" y="796368"/>
            <a:ext cx="0" cy="5316011"/>
          </a:xfrm>
          <a:prstGeom prst="line">
            <a:avLst/>
          </a:prstGeom>
        </p:spPr>
        <p:style>
          <a:lnRef idx="1">
            <a:schemeClr val="accent1"/>
          </a:lnRef>
          <a:fillRef idx="0">
            <a:schemeClr val="accent1"/>
          </a:fillRef>
          <a:effectRef idx="0">
            <a:schemeClr val="accent1"/>
          </a:effectRef>
          <a:fontRef idx="minor">
            <a:schemeClr val="tx1"/>
          </a:fontRef>
        </p:style>
      </p:cxnSp>
      <p:pic>
        <p:nvPicPr>
          <p:cNvPr id="112" name="Picture 111">
            <a:extLst>
              <a:ext uri="{FF2B5EF4-FFF2-40B4-BE49-F238E27FC236}">
                <a16:creationId xmlns:a16="http://schemas.microsoft.com/office/drawing/2014/main" id="{9E698CCE-CCAB-4639-9068-0EA006997B27}"/>
              </a:ext>
            </a:extLst>
          </p:cNvPr>
          <p:cNvPicPr>
            <a:picLocks noChangeAspect="1"/>
          </p:cNvPicPr>
          <p:nvPr/>
        </p:nvPicPr>
        <p:blipFill>
          <a:blip r:embed="rId13"/>
          <a:stretch>
            <a:fillRect/>
          </a:stretch>
        </p:blipFill>
        <p:spPr>
          <a:xfrm>
            <a:off x="1205882" y="1251977"/>
            <a:ext cx="646935" cy="661751"/>
          </a:xfrm>
          <a:prstGeom prst="rect">
            <a:avLst/>
          </a:prstGeom>
          <a:ln>
            <a:noFill/>
          </a:ln>
          <a:effectLst>
            <a:outerShdw blurRad="292100" dist="139700" dir="2700000" algn="tl" rotWithShape="0">
              <a:srgbClr val="333333">
                <a:alpha val="65000"/>
              </a:srgbClr>
            </a:outerShdw>
          </a:effectLst>
        </p:spPr>
      </p:pic>
      <p:cxnSp>
        <p:nvCxnSpPr>
          <p:cNvPr id="24" name="Straight Connector 23">
            <a:extLst>
              <a:ext uri="{FF2B5EF4-FFF2-40B4-BE49-F238E27FC236}">
                <a16:creationId xmlns:a16="http://schemas.microsoft.com/office/drawing/2014/main" id="{4FC55E1F-977B-471D-81B2-F832D7A1B35F}"/>
              </a:ext>
            </a:extLst>
          </p:cNvPr>
          <p:cNvCxnSpPr/>
          <p:nvPr/>
        </p:nvCxnSpPr>
        <p:spPr>
          <a:xfrm>
            <a:off x="0" y="2432050"/>
            <a:ext cx="12192000" cy="0"/>
          </a:xfrm>
          <a:prstGeom prst="line">
            <a:avLst/>
          </a:prstGeom>
          <a:ln>
            <a:solidFill>
              <a:schemeClr val="accent6">
                <a:lumMod val="50000"/>
              </a:schemeClr>
            </a:solidFill>
          </a:ln>
        </p:spPr>
        <p:style>
          <a:lnRef idx="1">
            <a:schemeClr val="accent6"/>
          </a:lnRef>
          <a:fillRef idx="0">
            <a:schemeClr val="accent6"/>
          </a:fillRef>
          <a:effectRef idx="0">
            <a:schemeClr val="accent6"/>
          </a:effectRef>
          <a:fontRef idx="minor">
            <a:schemeClr val="tx1"/>
          </a:fontRef>
        </p:style>
      </p:cxnSp>
      <p:sp>
        <p:nvSpPr>
          <p:cNvPr id="114" name="Title 7">
            <a:extLst>
              <a:ext uri="{FF2B5EF4-FFF2-40B4-BE49-F238E27FC236}">
                <a16:creationId xmlns:a16="http://schemas.microsoft.com/office/drawing/2014/main" id="{4FC0162F-37AC-4847-9053-6E8FC5AACD4F}"/>
              </a:ext>
            </a:extLst>
          </p:cNvPr>
          <p:cNvSpPr txBox="1">
            <a:spLocks/>
          </p:cNvSpPr>
          <p:nvPr/>
        </p:nvSpPr>
        <p:spPr>
          <a:xfrm>
            <a:off x="6101214" y="175496"/>
            <a:ext cx="1981101" cy="945667"/>
          </a:xfrm>
          <a:prstGeom prst="rect">
            <a:avLst/>
          </a:prstGeom>
          <a:noFill/>
        </p:spPr>
        <p:txBody>
          <a:bodyPr vert="horz" lIns="91440" tIns="45720" rIns="91440" bIns="45720" rtlCol="0" anchor="b">
            <a:normAutofit fontScale="85000" lnSpcReduction="10000"/>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pPr algn="r"/>
            <a:r>
              <a:rPr lang="en-US" sz="2400" b="1" dirty="0">
                <a:solidFill>
                  <a:schemeClr val="bg1"/>
                </a:solidFill>
                <a:latin typeface="Segoe UI Light" panose="020B0502040204020203" pitchFamily="34" charset="0"/>
                <a:cs typeface="Segoe UI Light" panose="020B0502040204020203" pitchFamily="34" charset="0"/>
              </a:rPr>
              <a:t>with</a:t>
            </a:r>
            <a:r>
              <a:rPr lang="en-US" sz="2400" b="1" dirty="0">
                <a:latin typeface="Segoe UI Light" panose="020B0502040204020203" pitchFamily="34" charset="0"/>
                <a:cs typeface="Segoe UI Light" panose="020B0502040204020203" pitchFamily="34" charset="0"/>
              </a:rPr>
              <a:t> </a:t>
            </a:r>
            <a:r>
              <a:rPr lang="en-US" sz="4600" b="1" dirty="0">
                <a:solidFill>
                  <a:srgbClr val="FF0000"/>
                </a:solidFill>
                <a:latin typeface="Ravie" panose="04040805050809020602" pitchFamily="82" charset="0"/>
                <a:cs typeface="Segoe UI Light" panose="020B0502040204020203" pitchFamily="34" charset="0"/>
              </a:rPr>
              <a:t>PPP</a:t>
            </a:r>
            <a:br>
              <a:rPr lang="en-US" sz="3600" b="1" dirty="0">
                <a:solidFill>
                  <a:schemeClr val="bg1">
                    <a:lumMod val="50000"/>
                  </a:schemeClr>
                </a:solidFill>
                <a:latin typeface="Segoe UI Light" panose="020B0502040204020203" pitchFamily="34" charset="0"/>
                <a:cs typeface="Segoe UI Light" panose="020B0502040204020203" pitchFamily="34" charset="0"/>
              </a:rPr>
            </a:br>
            <a:endParaRPr lang="en-US" sz="3600" b="1" dirty="0">
              <a:solidFill>
                <a:schemeClr val="bg1">
                  <a:lumMod val="65000"/>
                </a:schemeClr>
              </a:solidFill>
              <a:latin typeface="Segoe UI Light" panose="020B0502040204020203" pitchFamily="34" charset="0"/>
              <a:cs typeface="Segoe UI Light" panose="020B0502040204020203" pitchFamily="34" charset="0"/>
            </a:endParaRPr>
          </a:p>
        </p:txBody>
      </p:sp>
    </p:spTree>
    <p:extLst>
      <p:ext uri="{BB962C8B-B14F-4D97-AF65-F5344CB8AC3E}">
        <p14:creationId xmlns:p14="http://schemas.microsoft.com/office/powerpoint/2010/main" val="657341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114"/>
                                        </p:tgtEl>
                                        <p:attrNameLst>
                                          <p:attrName>style.visibility</p:attrName>
                                        </p:attrNameLst>
                                      </p:cBhvr>
                                      <p:to>
                                        <p:strVal val="visible"/>
                                      </p:to>
                                    </p:set>
                                    <p:animEffect transition="in" filter="wipe(down)">
                                      <p:cBhvr>
                                        <p:cTn id="7" dur="500"/>
                                        <p:tgtEl>
                                          <p:spTgt spid="1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19" name="Title 7">
            <a:extLst>
              <a:ext uri="{FF2B5EF4-FFF2-40B4-BE49-F238E27FC236}">
                <a16:creationId xmlns:a16="http://schemas.microsoft.com/office/drawing/2014/main" id="{11DB2435-4C8D-4253-8F63-6D743F3775AB}"/>
              </a:ext>
            </a:extLst>
          </p:cNvPr>
          <p:cNvSpPr txBox="1">
            <a:spLocks/>
          </p:cNvSpPr>
          <p:nvPr/>
        </p:nvSpPr>
        <p:spPr>
          <a:xfrm>
            <a:off x="2754964" y="3036679"/>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1</a:t>
            </a:r>
          </a:p>
        </p:txBody>
      </p:sp>
      <p:sp>
        <p:nvSpPr>
          <p:cNvPr id="17" name="Title 7">
            <a:extLst>
              <a:ext uri="{FF2B5EF4-FFF2-40B4-BE49-F238E27FC236}">
                <a16:creationId xmlns:a16="http://schemas.microsoft.com/office/drawing/2014/main" id="{0E096CD2-1FFF-49BD-8D39-1CC6D33D2838}"/>
              </a:ext>
            </a:extLst>
          </p:cNvPr>
          <p:cNvSpPr txBox="1">
            <a:spLocks/>
          </p:cNvSpPr>
          <p:nvPr/>
        </p:nvSpPr>
        <p:spPr>
          <a:xfrm>
            <a:off x="1377325" y="13302"/>
            <a:ext cx="7619200" cy="850123"/>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pPr algn="l"/>
            <a:r>
              <a:rPr lang="en-US" sz="2400" b="1" dirty="0" err="1">
                <a:latin typeface="Segoe UI Light" panose="020B0502040204020203" pitchFamily="34" charset="0"/>
                <a:cs typeface="Segoe UI Light" panose="020B0502040204020203" pitchFamily="34" charset="0"/>
              </a:rPr>
              <a:t>Đề</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xuất</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các</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giải</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pháp</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phối</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hợp</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thực</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hiện</a:t>
            </a:r>
            <a:br>
              <a:rPr lang="en-US" sz="3600" b="1" dirty="0">
                <a:solidFill>
                  <a:schemeClr val="bg1">
                    <a:lumMod val="50000"/>
                  </a:schemeClr>
                </a:solidFill>
                <a:latin typeface="Segoe UI Light" panose="020B0502040204020203" pitchFamily="34" charset="0"/>
                <a:cs typeface="Segoe UI Light" panose="020B0502040204020203" pitchFamily="34" charset="0"/>
              </a:rPr>
            </a:br>
            <a:r>
              <a:rPr lang="en-US" sz="2000" b="1" dirty="0">
                <a:solidFill>
                  <a:srgbClr val="C00000"/>
                </a:solidFill>
                <a:latin typeface="Segoe UI Light" panose="020B0502040204020203" pitchFamily="34" charset="0"/>
                <a:cs typeface="Segoe UI Light" panose="020B0502040204020203" pitchFamily="34" charset="0"/>
              </a:rPr>
              <a:t>Proposal coordinating solutions for implementation</a:t>
            </a:r>
            <a:endParaRPr lang="en-US" sz="3600" b="1" dirty="0">
              <a:solidFill>
                <a:srgbClr val="C00000"/>
              </a:solidFill>
              <a:latin typeface="Segoe UI Light" panose="020B0502040204020203" pitchFamily="34" charset="0"/>
              <a:cs typeface="Segoe UI Light" panose="020B0502040204020203" pitchFamily="34" charset="0"/>
            </a:endParaRPr>
          </a:p>
        </p:txBody>
      </p:sp>
      <p:grpSp>
        <p:nvGrpSpPr>
          <p:cNvPr id="3" name="Group 2">
            <a:extLst>
              <a:ext uri="{FF2B5EF4-FFF2-40B4-BE49-F238E27FC236}">
                <a16:creationId xmlns:a16="http://schemas.microsoft.com/office/drawing/2014/main" id="{6C403EBD-AB74-45FB-AAEE-286BDF3D183A}"/>
              </a:ext>
            </a:extLst>
          </p:cNvPr>
          <p:cNvGrpSpPr/>
          <p:nvPr/>
        </p:nvGrpSpPr>
        <p:grpSpPr>
          <a:xfrm>
            <a:off x="1037110" y="1821486"/>
            <a:ext cx="1331682" cy="2524773"/>
            <a:chOff x="1989610" y="1615443"/>
            <a:chExt cx="1331682" cy="2524773"/>
          </a:xfrm>
        </p:grpSpPr>
        <p:pic>
          <p:nvPicPr>
            <p:cNvPr id="20" name="Picture 19">
              <a:extLst>
                <a:ext uri="{FF2B5EF4-FFF2-40B4-BE49-F238E27FC236}">
                  <a16:creationId xmlns:a16="http://schemas.microsoft.com/office/drawing/2014/main" id="{8CFEDF9A-9EDB-47FE-B554-BD2C5F8A3D2C}"/>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1989610" y="2253825"/>
              <a:ext cx="1331682" cy="1886391"/>
            </a:xfrm>
            <a:prstGeom prst="rect">
              <a:avLst/>
            </a:prstGeom>
          </p:spPr>
        </p:pic>
        <p:cxnSp>
          <p:nvCxnSpPr>
            <p:cNvPr id="21" name="Straight Connector 20">
              <a:extLst>
                <a:ext uri="{FF2B5EF4-FFF2-40B4-BE49-F238E27FC236}">
                  <a16:creationId xmlns:a16="http://schemas.microsoft.com/office/drawing/2014/main" id="{9AB6753A-A5F9-4B13-A822-AAAA0BFC0156}"/>
                </a:ext>
              </a:extLst>
            </p:cNvPr>
            <p:cNvCxnSpPr/>
            <p:nvPr/>
          </p:nvCxnSpPr>
          <p:spPr>
            <a:xfrm flipH="1" flipV="1">
              <a:off x="1989610" y="2011363"/>
              <a:ext cx="174608" cy="242462"/>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D183F7F-36DA-46FA-8260-86839B429215}"/>
                </a:ext>
              </a:extLst>
            </p:cNvPr>
            <p:cNvCxnSpPr>
              <a:cxnSpLocks/>
            </p:cNvCxnSpPr>
            <p:nvPr/>
          </p:nvCxnSpPr>
          <p:spPr>
            <a:xfrm flipH="1" flipV="1">
              <a:off x="2287588" y="1804407"/>
              <a:ext cx="51238" cy="392268"/>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8F23CEB-9F92-47C5-8BC4-E8751554A0AB}"/>
                </a:ext>
              </a:extLst>
            </p:cNvPr>
            <p:cNvCxnSpPr>
              <a:cxnSpLocks/>
            </p:cNvCxnSpPr>
            <p:nvPr/>
          </p:nvCxnSpPr>
          <p:spPr>
            <a:xfrm flipV="1">
              <a:off x="2604400" y="1615443"/>
              <a:ext cx="0" cy="592054"/>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9998924-2B90-42E7-A259-C7A2AA620093}"/>
                </a:ext>
              </a:extLst>
            </p:cNvPr>
            <p:cNvCxnSpPr>
              <a:cxnSpLocks/>
            </p:cNvCxnSpPr>
            <p:nvPr/>
          </p:nvCxnSpPr>
          <p:spPr>
            <a:xfrm flipV="1">
              <a:off x="2869975" y="1804407"/>
              <a:ext cx="73902" cy="40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C8200F2-CC65-48FA-BB2F-B969B4AC1991}"/>
                </a:ext>
              </a:extLst>
            </p:cNvPr>
            <p:cNvCxnSpPr>
              <a:cxnSpLocks/>
            </p:cNvCxnSpPr>
            <p:nvPr/>
          </p:nvCxnSpPr>
          <p:spPr>
            <a:xfrm flipV="1">
              <a:off x="3111314" y="1911471"/>
              <a:ext cx="110354" cy="342354"/>
            </a:xfrm>
            <a:prstGeom prst="line">
              <a:avLst/>
            </a:prstGeom>
          </p:spPr>
          <p:style>
            <a:lnRef idx="1">
              <a:schemeClr val="accent1"/>
            </a:lnRef>
            <a:fillRef idx="0">
              <a:schemeClr val="accent1"/>
            </a:fillRef>
            <a:effectRef idx="0">
              <a:schemeClr val="accent1"/>
            </a:effectRef>
            <a:fontRef idx="minor">
              <a:schemeClr val="tx1"/>
            </a:fontRef>
          </p:style>
        </p:cxnSp>
      </p:grpSp>
      <p:sp>
        <p:nvSpPr>
          <p:cNvPr id="2" name="Rectangle 1">
            <a:extLst>
              <a:ext uri="{FF2B5EF4-FFF2-40B4-BE49-F238E27FC236}">
                <a16:creationId xmlns:a16="http://schemas.microsoft.com/office/drawing/2014/main" id="{FAAC5E76-DF82-425E-AC43-CCB6CED95E65}"/>
              </a:ext>
            </a:extLst>
          </p:cNvPr>
          <p:cNvSpPr/>
          <p:nvPr/>
        </p:nvSpPr>
        <p:spPr>
          <a:xfrm>
            <a:off x="3475024" y="3036679"/>
            <a:ext cx="7127272" cy="1446550"/>
          </a:xfrm>
          <a:prstGeom prst="rect">
            <a:avLst/>
          </a:prstGeom>
        </p:spPr>
        <p:txBody>
          <a:bodyPr wrap="none">
            <a:spAutoFit/>
          </a:bodyPr>
          <a:lstStyle/>
          <a:p>
            <a:r>
              <a:rPr lang="en-US" sz="4400" b="1" dirty="0">
                <a:solidFill>
                  <a:srgbClr val="C00000"/>
                </a:solidFill>
                <a:latin typeface="Segoe UI Black" panose="020B0A02040204020203" pitchFamily="34" charset="0"/>
                <a:ea typeface="Segoe UI Black" panose="020B0A02040204020203" pitchFamily="34" charset="0"/>
                <a:cs typeface="Segoe UI Black" panose="020B0A02040204020203" pitchFamily="34" charset="0"/>
              </a:rPr>
              <a:t>ĐỀ XUẤT CÁC GIẢI PHÁP</a:t>
            </a:r>
          </a:p>
          <a:p>
            <a:r>
              <a:rPr lang="en-US" sz="2400" b="1" dirty="0">
                <a:solidFill>
                  <a:schemeClr val="tx1">
                    <a:lumMod val="50000"/>
                    <a:lumOff val="50000"/>
                  </a:schemeClr>
                </a:solidFill>
                <a:latin typeface="Segoe UI Black" panose="020B0A02040204020203" pitchFamily="34" charset="0"/>
                <a:ea typeface="Segoe UI Black" panose="020B0A02040204020203" pitchFamily="34" charset="0"/>
                <a:cs typeface="Segoe UI Black" panose="020B0A02040204020203" pitchFamily="34" charset="0"/>
              </a:rPr>
              <a:t>Proposal solutions</a:t>
            </a:r>
            <a:r>
              <a:rPr lang="en-US" sz="4400" b="1" dirty="0">
                <a:solidFill>
                  <a:srgbClr val="C00000"/>
                </a:solidFill>
                <a:latin typeface="Segoe UI Black" panose="020B0A02040204020203" pitchFamily="34" charset="0"/>
                <a:ea typeface="Segoe UI Black" panose="020B0A02040204020203" pitchFamily="34" charset="0"/>
                <a:cs typeface="Segoe UI Black" panose="020B0A02040204020203" pitchFamily="34" charset="0"/>
              </a:rPr>
              <a:t> </a:t>
            </a:r>
            <a:endParaRPr lang="en-US" sz="4400" dirty="0">
              <a:solidFill>
                <a:srgbClr val="C00000"/>
              </a:solidFill>
              <a:latin typeface="Segoe UI Black" panose="020B0A02040204020203" pitchFamily="34" charset="0"/>
              <a:ea typeface="Segoe UI Black" panose="020B0A02040204020203" pitchFamily="34" charset="0"/>
              <a:cs typeface="Segoe UI Black" panose="020B0A02040204020203" pitchFamily="34" charset="0"/>
            </a:endParaRPr>
          </a:p>
        </p:txBody>
      </p:sp>
    </p:spTree>
    <p:extLst>
      <p:ext uri="{BB962C8B-B14F-4D97-AF65-F5344CB8AC3E}">
        <p14:creationId xmlns:p14="http://schemas.microsoft.com/office/powerpoint/2010/main" val="411908057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15" name="Title 7">
            <a:extLst>
              <a:ext uri="{FF2B5EF4-FFF2-40B4-BE49-F238E27FC236}">
                <a16:creationId xmlns:a16="http://schemas.microsoft.com/office/drawing/2014/main" id="{4391408D-697B-466A-9A8A-C52C8EA6C006}"/>
              </a:ext>
            </a:extLst>
          </p:cNvPr>
          <p:cNvSpPr>
            <a:spLocks noGrp="1"/>
          </p:cNvSpPr>
          <p:nvPr>
            <p:ph type="ctrTitle"/>
          </p:nvPr>
        </p:nvSpPr>
        <p:spPr>
          <a:xfrm>
            <a:off x="3467635" y="5480052"/>
            <a:ext cx="8352890" cy="626164"/>
          </a:xfrm>
          <a:ln>
            <a:noFill/>
          </a:ln>
        </p:spPr>
        <p:style>
          <a:lnRef idx="2">
            <a:schemeClr val="accent3"/>
          </a:lnRef>
          <a:fillRef idx="1">
            <a:schemeClr val="lt1"/>
          </a:fillRef>
          <a:effectRef idx="0">
            <a:schemeClr val="accent3"/>
          </a:effectRef>
          <a:fontRef idx="minor">
            <a:schemeClr val="dk1"/>
          </a:fontRef>
        </p:style>
        <p:txBody>
          <a:bodyPr>
            <a:normAutofit/>
          </a:bodyPr>
          <a:lstStyle/>
          <a:p>
            <a:pPr algn="l"/>
            <a:r>
              <a:rPr lang="en-US" sz="1600" b="1" dirty="0" err="1">
                <a:solidFill>
                  <a:schemeClr val="tx1"/>
                </a:solidFill>
                <a:latin typeface="Segoe UI Light" panose="020B0502040204020203" pitchFamily="34" charset="0"/>
                <a:cs typeface="Segoe UI Light" panose="020B0502040204020203" pitchFamily="34" charset="0"/>
              </a:rPr>
              <a:t>Làm</a:t>
            </a:r>
            <a:r>
              <a:rPr lang="en-US" sz="1600" b="1" dirty="0">
                <a:solidFill>
                  <a:schemeClr val="tx1"/>
                </a:solidFill>
                <a:latin typeface="Segoe UI Light" panose="020B0502040204020203" pitchFamily="34" charset="0"/>
                <a:cs typeface="Segoe UI Light" panose="020B0502040204020203" pitchFamily="34" charset="0"/>
              </a:rPr>
              <a:t> </a:t>
            </a:r>
            <a:r>
              <a:rPr lang="en-US" sz="1600" b="1" dirty="0" err="1">
                <a:solidFill>
                  <a:schemeClr val="tx1"/>
                </a:solidFill>
                <a:latin typeface="Segoe UI Light" panose="020B0502040204020203" pitchFamily="34" charset="0"/>
                <a:cs typeface="Segoe UI Light" panose="020B0502040204020203" pitchFamily="34" charset="0"/>
              </a:rPr>
              <a:t>thế</a:t>
            </a:r>
            <a:r>
              <a:rPr lang="en-US" sz="1600" b="1" dirty="0">
                <a:solidFill>
                  <a:schemeClr val="tx1"/>
                </a:solidFill>
                <a:latin typeface="Segoe UI Light" panose="020B0502040204020203" pitchFamily="34" charset="0"/>
                <a:cs typeface="Segoe UI Light" panose="020B0502040204020203" pitchFamily="34" charset="0"/>
              </a:rPr>
              <a:t> </a:t>
            </a:r>
            <a:r>
              <a:rPr lang="en-US" sz="1600" b="1" dirty="0" err="1">
                <a:solidFill>
                  <a:schemeClr val="tx1"/>
                </a:solidFill>
                <a:latin typeface="Segoe UI Light" panose="020B0502040204020203" pitchFamily="34" charset="0"/>
                <a:cs typeface="Segoe UI Light" panose="020B0502040204020203" pitchFamily="34" charset="0"/>
              </a:rPr>
              <a:t>nào</a:t>
            </a:r>
            <a:r>
              <a:rPr lang="en-US" sz="1600" b="1" dirty="0">
                <a:solidFill>
                  <a:schemeClr val="tx1"/>
                </a:solidFill>
                <a:latin typeface="Segoe UI Light" panose="020B0502040204020203" pitchFamily="34" charset="0"/>
                <a:cs typeface="Segoe UI Light" panose="020B0502040204020203" pitchFamily="34" charset="0"/>
              </a:rPr>
              <a:t> </a:t>
            </a:r>
            <a:r>
              <a:rPr lang="en-US" sz="1600" b="1" dirty="0" err="1">
                <a:solidFill>
                  <a:schemeClr val="tx1"/>
                </a:solidFill>
                <a:latin typeface="Segoe UI Light" panose="020B0502040204020203" pitchFamily="34" charset="0"/>
                <a:cs typeface="Segoe UI Light" panose="020B0502040204020203" pitchFamily="34" charset="0"/>
              </a:rPr>
              <a:t>để</a:t>
            </a:r>
            <a:r>
              <a:rPr lang="en-US" sz="1600" b="1" dirty="0">
                <a:solidFill>
                  <a:schemeClr val="tx1"/>
                </a:solidFill>
                <a:latin typeface="Segoe UI Light" panose="020B0502040204020203" pitchFamily="34" charset="0"/>
                <a:cs typeface="Segoe UI Light" panose="020B0502040204020203" pitchFamily="34" charset="0"/>
              </a:rPr>
              <a:t> </a:t>
            </a:r>
            <a:r>
              <a:rPr lang="en-US" sz="1600" b="1" dirty="0" err="1">
                <a:solidFill>
                  <a:schemeClr val="tx1"/>
                </a:solidFill>
                <a:latin typeface="Segoe UI Light" panose="020B0502040204020203" pitchFamily="34" charset="0"/>
                <a:cs typeface="Segoe UI Light" panose="020B0502040204020203" pitchFamily="34" charset="0"/>
              </a:rPr>
              <a:t>thực</a:t>
            </a:r>
            <a:r>
              <a:rPr lang="en-US" sz="1600" b="1" dirty="0">
                <a:solidFill>
                  <a:schemeClr val="tx1"/>
                </a:solidFill>
                <a:latin typeface="Segoe UI Light" panose="020B0502040204020203" pitchFamily="34" charset="0"/>
                <a:cs typeface="Segoe UI Light" panose="020B0502040204020203" pitchFamily="34" charset="0"/>
              </a:rPr>
              <a:t> </a:t>
            </a:r>
            <a:r>
              <a:rPr lang="en-US" sz="1600" b="1" dirty="0" err="1">
                <a:solidFill>
                  <a:schemeClr val="tx1"/>
                </a:solidFill>
                <a:latin typeface="Segoe UI Light" panose="020B0502040204020203" pitchFamily="34" charset="0"/>
                <a:cs typeface="Segoe UI Light" panose="020B0502040204020203" pitchFamily="34" charset="0"/>
              </a:rPr>
              <a:t>hiện</a:t>
            </a:r>
            <a:r>
              <a:rPr lang="en-US" sz="1600" b="1" dirty="0">
                <a:solidFill>
                  <a:schemeClr val="tx1"/>
                </a:solidFill>
                <a:latin typeface="Segoe UI Light" panose="020B0502040204020203" pitchFamily="34" charset="0"/>
                <a:cs typeface="Segoe UI Light" panose="020B0502040204020203" pitchFamily="34" charset="0"/>
              </a:rPr>
              <a:t> </a:t>
            </a:r>
            <a:r>
              <a:rPr lang="en-US" sz="1600" b="1" dirty="0" err="1">
                <a:solidFill>
                  <a:schemeClr val="tx1"/>
                </a:solidFill>
                <a:latin typeface="Segoe UI Light" panose="020B0502040204020203" pitchFamily="34" charset="0"/>
                <a:cs typeface="Segoe UI Light" panose="020B0502040204020203" pitchFamily="34" charset="0"/>
              </a:rPr>
              <a:t>thành</a:t>
            </a:r>
            <a:r>
              <a:rPr lang="en-US" sz="1600" b="1" dirty="0">
                <a:solidFill>
                  <a:schemeClr val="tx1"/>
                </a:solidFill>
                <a:latin typeface="Segoe UI Light" panose="020B0502040204020203" pitchFamily="34" charset="0"/>
                <a:cs typeface="Segoe UI Light" panose="020B0502040204020203" pitchFamily="34" charset="0"/>
              </a:rPr>
              <a:t> </a:t>
            </a:r>
            <a:r>
              <a:rPr lang="en-US" sz="1600" b="1" dirty="0" err="1">
                <a:solidFill>
                  <a:schemeClr val="tx1"/>
                </a:solidFill>
                <a:latin typeface="Segoe UI Light" panose="020B0502040204020203" pitchFamily="34" charset="0"/>
                <a:cs typeface="Segoe UI Light" panose="020B0502040204020203" pitchFamily="34" charset="0"/>
              </a:rPr>
              <a:t>công</a:t>
            </a:r>
            <a:r>
              <a:rPr lang="en-US" sz="1600" b="1" dirty="0">
                <a:solidFill>
                  <a:schemeClr val="tx1"/>
                </a:solidFill>
                <a:latin typeface="Segoe UI Light" panose="020B0502040204020203" pitchFamily="34" charset="0"/>
                <a:cs typeface="Segoe UI Light" panose="020B0502040204020203" pitchFamily="34" charset="0"/>
              </a:rPr>
              <a:t> </a:t>
            </a:r>
            <a:r>
              <a:rPr lang="en-US" sz="1600" b="1" dirty="0" err="1">
                <a:solidFill>
                  <a:schemeClr val="tx1"/>
                </a:solidFill>
                <a:latin typeface="Segoe UI Light" panose="020B0502040204020203" pitchFamily="34" charset="0"/>
                <a:cs typeface="Segoe UI Light" panose="020B0502040204020203" pitchFamily="34" charset="0"/>
              </a:rPr>
              <a:t>các</a:t>
            </a:r>
            <a:r>
              <a:rPr lang="en-US" sz="1600" b="1" dirty="0">
                <a:solidFill>
                  <a:schemeClr val="tx1"/>
                </a:solidFill>
                <a:latin typeface="Segoe UI Light" panose="020B0502040204020203" pitchFamily="34" charset="0"/>
                <a:cs typeface="Segoe UI Light" panose="020B0502040204020203" pitchFamily="34" charset="0"/>
              </a:rPr>
              <a:t> </a:t>
            </a:r>
            <a:r>
              <a:rPr lang="en-US" sz="1600" b="1" dirty="0" err="1">
                <a:solidFill>
                  <a:schemeClr val="tx1"/>
                </a:solidFill>
                <a:latin typeface="Segoe UI Light" panose="020B0502040204020203" pitchFamily="34" charset="0"/>
                <a:cs typeface="Segoe UI Light" panose="020B0502040204020203" pitchFamily="34" charset="0"/>
              </a:rPr>
              <a:t>dự</a:t>
            </a:r>
            <a:r>
              <a:rPr lang="en-US" sz="1600" b="1" dirty="0">
                <a:solidFill>
                  <a:schemeClr val="tx1"/>
                </a:solidFill>
                <a:latin typeface="Segoe UI Light" panose="020B0502040204020203" pitchFamily="34" charset="0"/>
                <a:cs typeface="Segoe UI Light" panose="020B0502040204020203" pitchFamily="34" charset="0"/>
              </a:rPr>
              <a:t> </a:t>
            </a:r>
            <a:r>
              <a:rPr lang="en-US" sz="1600" b="1" dirty="0" err="1">
                <a:solidFill>
                  <a:schemeClr val="tx1"/>
                </a:solidFill>
                <a:latin typeface="Segoe UI Light" panose="020B0502040204020203" pitchFamily="34" charset="0"/>
                <a:cs typeface="Segoe UI Light" panose="020B0502040204020203" pitchFamily="34" charset="0"/>
              </a:rPr>
              <a:t>án</a:t>
            </a:r>
            <a:r>
              <a:rPr lang="en-US" sz="1600" b="1" dirty="0">
                <a:solidFill>
                  <a:schemeClr val="tx1"/>
                </a:solidFill>
                <a:latin typeface="Segoe UI Light" panose="020B0502040204020203" pitchFamily="34" charset="0"/>
                <a:cs typeface="Segoe UI Light" panose="020B0502040204020203" pitchFamily="34" charset="0"/>
              </a:rPr>
              <a:t> PPP </a:t>
            </a:r>
            <a:r>
              <a:rPr lang="en-US" sz="1600" b="1" dirty="0" err="1">
                <a:solidFill>
                  <a:schemeClr val="tx1"/>
                </a:solidFill>
                <a:latin typeface="Segoe UI Light" panose="020B0502040204020203" pitchFamily="34" charset="0"/>
                <a:cs typeface="Segoe UI Light" panose="020B0502040204020203" pitchFamily="34" charset="0"/>
              </a:rPr>
              <a:t>Sản</a:t>
            </a:r>
            <a:r>
              <a:rPr lang="en-US" sz="1600" b="1" dirty="0">
                <a:solidFill>
                  <a:schemeClr val="tx1"/>
                </a:solidFill>
                <a:latin typeface="Segoe UI Light" panose="020B0502040204020203" pitchFamily="34" charset="0"/>
                <a:cs typeface="Segoe UI Light" panose="020B0502040204020203" pitchFamily="34" charset="0"/>
              </a:rPr>
              <a:t> </a:t>
            </a:r>
            <a:r>
              <a:rPr lang="en-US" sz="1600" b="1" dirty="0" err="1">
                <a:solidFill>
                  <a:schemeClr val="tx1"/>
                </a:solidFill>
                <a:latin typeface="Segoe UI Light" panose="020B0502040204020203" pitchFamily="34" charset="0"/>
                <a:cs typeface="Segoe UI Light" panose="020B0502040204020203" pitchFamily="34" charset="0"/>
              </a:rPr>
              <a:t>xuất</a:t>
            </a:r>
            <a:r>
              <a:rPr lang="en-US" sz="1600" b="1" dirty="0">
                <a:solidFill>
                  <a:schemeClr val="tx1"/>
                </a:solidFill>
                <a:latin typeface="Segoe UI Light" panose="020B0502040204020203" pitchFamily="34" charset="0"/>
                <a:cs typeface="Segoe UI Light" panose="020B0502040204020203" pitchFamily="34" charset="0"/>
              </a:rPr>
              <a:t> </a:t>
            </a:r>
            <a:r>
              <a:rPr lang="en-US" sz="1600" b="1" dirty="0" err="1">
                <a:solidFill>
                  <a:schemeClr val="tx1"/>
                </a:solidFill>
                <a:latin typeface="Segoe UI Light" panose="020B0502040204020203" pitchFamily="34" charset="0"/>
                <a:cs typeface="Segoe UI Light" panose="020B0502040204020203" pitchFamily="34" charset="0"/>
              </a:rPr>
              <a:t>cà</a:t>
            </a:r>
            <a:r>
              <a:rPr lang="en-US" sz="1600" b="1" dirty="0">
                <a:solidFill>
                  <a:schemeClr val="tx1"/>
                </a:solidFill>
                <a:latin typeface="Segoe UI Light" panose="020B0502040204020203" pitchFamily="34" charset="0"/>
                <a:cs typeface="Segoe UI Light" panose="020B0502040204020203" pitchFamily="34" charset="0"/>
              </a:rPr>
              <a:t> </a:t>
            </a:r>
            <a:r>
              <a:rPr lang="en-US" sz="1600" b="1" dirty="0" err="1">
                <a:solidFill>
                  <a:schemeClr val="tx1"/>
                </a:solidFill>
                <a:latin typeface="Segoe UI Light" panose="020B0502040204020203" pitchFamily="34" charset="0"/>
                <a:cs typeface="Segoe UI Light" panose="020B0502040204020203" pitchFamily="34" charset="0"/>
              </a:rPr>
              <a:t>phê</a:t>
            </a:r>
            <a:r>
              <a:rPr lang="en-US" sz="1600" b="1" dirty="0">
                <a:solidFill>
                  <a:schemeClr val="tx1"/>
                </a:solidFill>
                <a:latin typeface="Segoe UI Light" panose="020B0502040204020203" pitchFamily="34" charset="0"/>
                <a:cs typeface="Segoe UI Light" panose="020B0502040204020203" pitchFamily="34" charset="0"/>
              </a:rPr>
              <a:t> </a:t>
            </a:r>
            <a:r>
              <a:rPr lang="en-US" sz="1600" b="1" dirty="0" err="1">
                <a:solidFill>
                  <a:schemeClr val="tx1"/>
                </a:solidFill>
                <a:latin typeface="Segoe UI Light" panose="020B0502040204020203" pitchFamily="34" charset="0"/>
                <a:cs typeface="Segoe UI Light" panose="020B0502040204020203" pitchFamily="34" charset="0"/>
              </a:rPr>
              <a:t>bền</a:t>
            </a:r>
            <a:r>
              <a:rPr lang="en-US" sz="1600" b="1" dirty="0">
                <a:solidFill>
                  <a:schemeClr val="tx1"/>
                </a:solidFill>
                <a:latin typeface="Segoe UI Light" panose="020B0502040204020203" pitchFamily="34" charset="0"/>
                <a:cs typeface="Segoe UI Light" panose="020B0502040204020203" pitchFamily="34" charset="0"/>
              </a:rPr>
              <a:t> </a:t>
            </a:r>
            <a:r>
              <a:rPr lang="en-US" sz="1600" b="1" dirty="0" err="1">
                <a:solidFill>
                  <a:schemeClr val="tx1"/>
                </a:solidFill>
                <a:latin typeface="Segoe UI Light" panose="020B0502040204020203" pitchFamily="34" charset="0"/>
                <a:cs typeface="Segoe UI Light" panose="020B0502040204020203" pitchFamily="34" charset="0"/>
              </a:rPr>
              <a:t>vững</a:t>
            </a:r>
            <a:r>
              <a:rPr lang="en-US" sz="1600" b="1" dirty="0">
                <a:solidFill>
                  <a:schemeClr val="tx1"/>
                </a:solidFill>
                <a:latin typeface="Segoe UI Light" panose="020B0502040204020203" pitchFamily="34" charset="0"/>
                <a:cs typeface="Segoe UI Light" panose="020B0502040204020203" pitchFamily="34" charset="0"/>
              </a:rPr>
              <a:t> </a:t>
            </a:r>
            <a:r>
              <a:rPr lang="en-US" sz="1600" b="1" dirty="0" err="1">
                <a:solidFill>
                  <a:schemeClr val="tx1"/>
                </a:solidFill>
                <a:latin typeface="Segoe UI Light" panose="020B0502040204020203" pitchFamily="34" charset="0"/>
                <a:cs typeface="Segoe UI Light" panose="020B0502040204020203" pitchFamily="34" charset="0"/>
              </a:rPr>
              <a:t>tại</a:t>
            </a:r>
            <a:r>
              <a:rPr lang="en-US" sz="1600" b="1" dirty="0">
                <a:solidFill>
                  <a:schemeClr val="tx1"/>
                </a:solidFill>
                <a:latin typeface="Segoe UI Light" panose="020B0502040204020203" pitchFamily="34" charset="0"/>
                <a:cs typeface="Segoe UI Light" panose="020B0502040204020203" pitchFamily="34" charset="0"/>
              </a:rPr>
              <a:t> Việt Nam</a:t>
            </a:r>
            <a:br>
              <a:rPr lang="en-US" sz="1600" b="1" dirty="0">
                <a:solidFill>
                  <a:schemeClr val="bg1">
                    <a:lumMod val="50000"/>
                  </a:schemeClr>
                </a:solidFill>
                <a:latin typeface="Segoe UI Light" panose="020B0502040204020203" pitchFamily="34" charset="0"/>
                <a:cs typeface="Segoe UI Light" panose="020B0502040204020203" pitchFamily="34" charset="0"/>
              </a:rPr>
            </a:br>
            <a:r>
              <a:rPr lang="en-US" sz="1600" b="1" dirty="0">
                <a:solidFill>
                  <a:schemeClr val="accent2">
                    <a:lumMod val="75000"/>
                  </a:schemeClr>
                </a:solidFill>
                <a:latin typeface="Segoe UI Light" panose="020B0502040204020203" pitchFamily="34" charset="0"/>
                <a:cs typeface="Segoe UI Light" panose="020B0502040204020203" pitchFamily="34" charset="0"/>
              </a:rPr>
              <a:t>How to implement successfully Sustainable Coffee PPP Projects in Vietnam</a:t>
            </a:r>
            <a:endParaRPr lang="en-US" sz="2000" b="1" dirty="0">
              <a:solidFill>
                <a:schemeClr val="accent2">
                  <a:lumMod val="75000"/>
                </a:schemeClr>
              </a:solidFill>
              <a:latin typeface="Segoe UI Light" panose="020B0502040204020203" pitchFamily="34" charset="0"/>
              <a:cs typeface="Segoe UI Light" panose="020B0502040204020203" pitchFamily="34" charset="0"/>
            </a:endParaRPr>
          </a:p>
        </p:txBody>
      </p:sp>
      <p:grpSp>
        <p:nvGrpSpPr>
          <p:cNvPr id="23" name="Group 22">
            <a:extLst>
              <a:ext uri="{FF2B5EF4-FFF2-40B4-BE49-F238E27FC236}">
                <a16:creationId xmlns:a16="http://schemas.microsoft.com/office/drawing/2014/main" id="{DF922D4D-9BDE-47A1-AFBC-2801D94F391C}"/>
              </a:ext>
            </a:extLst>
          </p:cNvPr>
          <p:cNvGrpSpPr/>
          <p:nvPr/>
        </p:nvGrpSpPr>
        <p:grpSpPr>
          <a:xfrm>
            <a:off x="271918" y="943878"/>
            <a:ext cx="11911114" cy="5144460"/>
            <a:chOff x="271918" y="943878"/>
            <a:chExt cx="11911114" cy="5144460"/>
          </a:xfrm>
        </p:grpSpPr>
        <p:pic>
          <p:nvPicPr>
            <p:cNvPr id="3" name="Picture 2">
              <a:extLst>
                <a:ext uri="{FF2B5EF4-FFF2-40B4-BE49-F238E27FC236}">
                  <a16:creationId xmlns:a16="http://schemas.microsoft.com/office/drawing/2014/main" id="{29229676-6761-4608-9C7C-31A841C3C657}"/>
                </a:ext>
              </a:extLst>
            </p:cNvPr>
            <p:cNvPicPr>
              <a:picLocks noChangeAspect="1"/>
            </p:cNvPicPr>
            <p:nvPr/>
          </p:nvPicPr>
          <p:blipFill>
            <a:blip r:embed="rId2"/>
            <a:stretch>
              <a:fillRect/>
            </a:stretch>
          </p:blipFill>
          <p:spPr>
            <a:xfrm>
              <a:off x="1355463" y="943878"/>
              <a:ext cx="10827569" cy="4496794"/>
            </a:xfrm>
            <a:prstGeom prst="rect">
              <a:avLst/>
            </a:prstGeom>
            <a:ln>
              <a:noFill/>
            </a:ln>
            <a:effectLst>
              <a:softEdge rad="112500"/>
            </a:effectLst>
          </p:spPr>
        </p:pic>
        <p:sp>
          <p:nvSpPr>
            <p:cNvPr id="28" name="Subtitle 2">
              <a:extLst>
                <a:ext uri="{FF2B5EF4-FFF2-40B4-BE49-F238E27FC236}">
                  <a16:creationId xmlns:a16="http://schemas.microsoft.com/office/drawing/2014/main" id="{C90CA7BB-AF42-4F03-AB7C-363B51606E43}"/>
                </a:ext>
              </a:extLst>
            </p:cNvPr>
            <p:cNvSpPr txBox="1">
              <a:spLocks/>
            </p:cNvSpPr>
            <p:nvPr/>
          </p:nvSpPr>
          <p:spPr>
            <a:xfrm>
              <a:off x="2984746" y="4164925"/>
              <a:ext cx="376981" cy="479849"/>
            </a:xfrm>
            <a:prstGeom prst="rect">
              <a:avLst/>
            </a:prstGeom>
          </p:spPr>
          <p:txBody>
            <a:bodyPr vert="horz" lIns="91440" tIns="45720" rIns="91440" bIns="45720" rtlCol="0" anchor="ctr">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1</a:t>
              </a:r>
              <a:endParaRPr lang="en-US" sz="1800"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endParaRPr>
            </a:p>
          </p:txBody>
        </p:sp>
        <p:sp>
          <p:nvSpPr>
            <p:cNvPr id="33" name="Subtitle 2">
              <a:extLst>
                <a:ext uri="{FF2B5EF4-FFF2-40B4-BE49-F238E27FC236}">
                  <a16:creationId xmlns:a16="http://schemas.microsoft.com/office/drawing/2014/main" id="{0E3A5E0F-998F-44D4-8205-F513048547AF}"/>
                </a:ext>
              </a:extLst>
            </p:cNvPr>
            <p:cNvSpPr txBox="1">
              <a:spLocks/>
            </p:cNvSpPr>
            <p:nvPr/>
          </p:nvSpPr>
          <p:spPr>
            <a:xfrm>
              <a:off x="1517555" y="5331150"/>
              <a:ext cx="1610358" cy="553978"/>
            </a:xfrm>
            <a:prstGeom prst="rect">
              <a:avLst/>
            </a:prstGeom>
            <a:solidFill>
              <a:srgbClr val="FF6600"/>
            </a:solidFill>
          </p:spPr>
          <p:style>
            <a:lnRef idx="0">
              <a:schemeClr val="accent2"/>
            </a:lnRef>
            <a:fillRef idx="3">
              <a:schemeClr val="accent2"/>
            </a:fillRef>
            <a:effectRef idx="3">
              <a:schemeClr val="accent2"/>
            </a:effectRef>
            <a:fontRef idx="minor">
              <a:schemeClr val="lt1"/>
            </a:fontRef>
          </p:style>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100" dirty="0">
                  <a:solidFill>
                    <a:schemeClr val="bg1"/>
                  </a:solidFill>
                  <a:latin typeface="Segoe UI Light" panose="020B0502040204020203" pitchFamily="34" charset="0"/>
                  <a:cs typeface="Segoe UI Light" panose="020B0502040204020203" pitchFamily="34" charset="0"/>
                </a:rPr>
                <a:t>DT </a:t>
              </a:r>
              <a:r>
                <a:rPr lang="en-US" sz="1100" dirty="0" err="1">
                  <a:solidFill>
                    <a:schemeClr val="bg1"/>
                  </a:solidFill>
                  <a:latin typeface="Segoe UI Light" panose="020B0502040204020203" pitchFamily="34" charset="0"/>
                  <a:cs typeface="Segoe UI Light" panose="020B0502040204020203" pitchFamily="34" charset="0"/>
                </a:rPr>
                <a:t>cà</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phê</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già</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cỗi</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tăng</a:t>
              </a:r>
              <a:endParaRPr lang="en-US" sz="1100" dirty="0">
                <a:solidFill>
                  <a:schemeClr val="bg1"/>
                </a:solidFill>
                <a:latin typeface="Segoe UI Light" panose="020B0502040204020203" pitchFamily="34" charset="0"/>
                <a:cs typeface="Segoe UI Light" panose="020B0502040204020203" pitchFamily="34" charset="0"/>
              </a:endParaRPr>
            </a:p>
            <a:p>
              <a:pPr algn="l"/>
              <a:r>
                <a:rPr lang="en-US" sz="1100" dirty="0">
                  <a:solidFill>
                    <a:schemeClr val="bg1"/>
                  </a:solidFill>
                  <a:latin typeface="Segoe UI Light" panose="020B0502040204020203" pitchFamily="34" charset="0"/>
                  <a:cs typeface="Segoe UI Light" panose="020B0502040204020203" pitchFamily="34" charset="0"/>
                </a:rPr>
                <a:t>Aging Coffee Increased</a:t>
              </a:r>
            </a:p>
          </p:txBody>
        </p:sp>
        <p:pic>
          <p:nvPicPr>
            <p:cNvPr id="2" name="Picture 1">
              <a:extLst>
                <a:ext uri="{FF2B5EF4-FFF2-40B4-BE49-F238E27FC236}">
                  <a16:creationId xmlns:a16="http://schemas.microsoft.com/office/drawing/2014/main" id="{6B103C23-F888-4581-BB83-6C0EB220945E}"/>
                </a:ext>
              </a:extLst>
            </p:cNvPr>
            <p:cNvPicPr>
              <a:picLocks noChangeAspect="1"/>
            </p:cNvPicPr>
            <p:nvPr/>
          </p:nvPicPr>
          <p:blipFill>
            <a:blip r:embed="rId3"/>
            <a:stretch>
              <a:fillRect/>
            </a:stretch>
          </p:blipFill>
          <p:spPr>
            <a:xfrm>
              <a:off x="271918" y="4362432"/>
              <a:ext cx="1209675" cy="1725906"/>
            </a:xfrm>
            <a:prstGeom prst="rect">
              <a:avLst/>
            </a:prstGeom>
          </p:spPr>
        </p:pic>
        <p:sp>
          <p:nvSpPr>
            <p:cNvPr id="24" name="Subtitle 2">
              <a:extLst>
                <a:ext uri="{FF2B5EF4-FFF2-40B4-BE49-F238E27FC236}">
                  <a16:creationId xmlns:a16="http://schemas.microsoft.com/office/drawing/2014/main" id="{73D9260A-36B3-466D-A7AC-56FBAED619AC}"/>
                </a:ext>
              </a:extLst>
            </p:cNvPr>
            <p:cNvSpPr txBox="1">
              <a:spLocks/>
            </p:cNvSpPr>
            <p:nvPr/>
          </p:nvSpPr>
          <p:spPr>
            <a:xfrm>
              <a:off x="3467635" y="4936184"/>
              <a:ext cx="1610358" cy="553978"/>
            </a:xfrm>
            <a:prstGeom prst="rect">
              <a:avLst/>
            </a:prstGeom>
            <a:solidFill>
              <a:schemeClr val="accent6"/>
            </a:solidFill>
          </p:spPr>
          <p:style>
            <a:lnRef idx="0">
              <a:schemeClr val="accent2"/>
            </a:lnRef>
            <a:fillRef idx="3">
              <a:schemeClr val="accent2"/>
            </a:fillRef>
            <a:effectRef idx="3">
              <a:schemeClr val="accent2"/>
            </a:effectRef>
            <a:fontRef idx="minor">
              <a:schemeClr val="lt1"/>
            </a:fontRef>
          </p:style>
          <p:txBody>
            <a:bodyPr vert="horz" lIns="91440" tIns="45720" rIns="91440" bIns="45720" rtlCol="0">
              <a:normAutofit fontScale="925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100" dirty="0" err="1">
                  <a:solidFill>
                    <a:schemeClr val="bg1"/>
                  </a:solidFill>
                  <a:latin typeface="Segoe UI Light" panose="020B0502040204020203" pitchFamily="34" charset="0"/>
                  <a:cs typeface="Segoe UI Light" panose="020B0502040204020203" pitchFamily="34" charset="0"/>
                </a:rPr>
                <a:t>Chất</a:t>
              </a:r>
              <a:r>
                <a:rPr lang="en-US" sz="1100" dirty="0">
                  <a:solidFill>
                    <a:schemeClr val="bg1"/>
                  </a:solidFill>
                  <a:latin typeface="Segoe UI Light" panose="020B0502040204020203" pitchFamily="34" charset="0"/>
                  <a:cs typeface="Segoe UI Light" panose="020B0502040204020203" pitchFamily="34" charset="0"/>
                </a:rPr>
                <a:t> l</a:t>
              </a:r>
              <a:r>
                <a:rPr lang="vi-VN" sz="1100" dirty="0">
                  <a:solidFill>
                    <a:schemeClr val="bg1"/>
                  </a:solidFill>
                  <a:latin typeface="Segoe UI Light" panose="020B0502040204020203" pitchFamily="34" charset="0"/>
                  <a:cs typeface="Segoe UI Light" panose="020B0502040204020203" pitchFamily="34" charset="0"/>
                </a:rPr>
                <a:t>ư</a:t>
              </a:r>
              <a:r>
                <a:rPr lang="en-US" sz="1100" dirty="0" err="1">
                  <a:solidFill>
                    <a:schemeClr val="bg1"/>
                  </a:solidFill>
                  <a:latin typeface="Segoe UI Light" panose="020B0502040204020203" pitchFamily="34" charset="0"/>
                  <a:cs typeface="Segoe UI Light" panose="020B0502040204020203" pitchFamily="34" charset="0"/>
                </a:rPr>
                <a:t>ợng</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cà</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phê</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kém</a:t>
              </a:r>
              <a:endParaRPr lang="en-US" sz="1100" dirty="0">
                <a:solidFill>
                  <a:schemeClr val="bg1"/>
                </a:solidFill>
                <a:latin typeface="Segoe UI Light" panose="020B0502040204020203" pitchFamily="34" charset="0"/>
                <a:cs typeface="Segoe UI Light" panose="020B0502040204020203" pitchFamily="34" charset="0"/>
              </a:endParaRPr>
            </a:p>
            <a:p>
              <a:pPr algn="l"/>
              <a:r>
                <a:rPr lang="en-US" sz="1100" dirty="0">
                  <a:solidFill>
                    <a:schemeClr val="bg1"/>
                  </a:solidFill>
                  <a:latin typeface="Segoe UI Light" panose="020B0502040204020203" pitchFamily="34" charset="0"/>
                  <a:cs typeface="Segoe UI Light" panose="020B0502040204020203" pitchFamily="34" charset="0"/>
                </a:rPr>
                <a:t>Poor Green Coffee quality</a:t>
              </a:r>
            </a:p>
          </p:txBody>
        </p:sp>
        <p:sp>
          <p:nvSpPr>
            <p:cNvPr id="25" name="Subtitle 2">
              <a:extLst>
                <a:ext uri="{FF2B5EF4-FFF2-40B4-BE49-F238E27FC236}">
                  <a16:creationId xmlns:a16="http://schemas.microsoft.com/office/drawing/2014/main" id="{8B129E92-93F8-4B42-A2FC-8F8F382D7E46}"/>
                </a:ext>
              </a:extLst>
            </p:cNvPr>
            <p:cNvSpPr txBox="1">
              <a:spLocks/>
            </p:cNvSpPr>
            <p:nvPr/>
          </p:nvSpPr>
          <p:spPr>
            <a:xfrm>
              <a:off x="5254501" y="4557685"/>
              <a:ext cx="1514746" cy="553978"/>
            </a:xfrm>
            <a:prstGeom prst="rect">
              <a:avLst/>
            </a:prstGeom>
            <a:solidFill>
              <a:schemeClr val="accent4">
                <a:lumMod val="40000"/>
                <a:lumOff val="60000"/>
              </a:schemeClr>
            </a:solidFill>
          </p:spPr>
          <p:style>
            <a:lnRef idx="0">
              <a:schemeClr val="accent2"/>
            </a:lnRef>
            <a:fillRef idx="3">
              <a:schemeClr val="accent2"/>
            </a:fillRef>
            <a:effectRef idx="3">
              <a:schemeClr val="accent2"/>
            </a:effectRef>
            <a:fontRef idx="minor">
              <a:schemeClr val="lt1"/>
            </a:fontRef>
          </p:style>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100" dirty="0" err="1">
                  <a:solidFill>
                    <a:srgbClr val="FF3300"/>
                  </a:solidFill>
                  <a:latin typeface="Segoe UI Light" panose="020B0502040204020203" pitchFamily="34" charset="0"/>
                  <a:cs typeface="Segoe UI Light" panose="020B0502040204020203" pitchFamily="34" charset="0"/>
                </a:rPr>
                <a:t>Tái</a:t>
              </a:r>
              <a:r>
                <a:rPr lang="en-US" sz="1100" dirty="0">
                  <a:solidFill>
                    <a:srgbClr val="FF3300"/>
                  </a:solidFill>
                  <a:latin typeface="Segoe UI Light" panose="020B0502040204020203" pitchFamily="34" charset="0"/>
                  <a:cs typeface="Segoe UI Light" panose="020B0502040204020203" pitchFamily="34" charset="0"/>
                </a:rPr>
                <a:t> </a:t>
              </a:r>
              <a:r>
                <a:rPr lang="en-US" sz="1100" dirty="0" err="1">
                  <a:solidFill>
                    <a:srgbClr val="FF3300"/>
                  </a:solidFill>
                  <a:latin typeface="Segoe UI Light" panose="020B0502040204020203" pitchFamily="34" charset="0"/>
                  <a:cs typeface="Segoe UI Light" panose="020B0502040204020203" pitchFamily="34" charset="0"/>
                </a:rPr>
                <a:t>canh-Tuyến</a:t>
              </a:r>
              <a:r>
                <a:rPr lang="en-US" sz="1100" dirty="0">
                  <a:solidFill>
                    <a:srgbClr val="FF3300"/>
                  </a:solidFill>
                  <a:latin typeface="Segoe UI Light" panose="020B0502040204020203" pitchFamily="34" charset="0"/>
                  <a:cs typeface="Segoe UI Light" panose="020B0502040204020203" pitchFamily="34" charset="0"/>
                </a:rPr>
                <a:t> </a:t>
              </a:r>
              <a:r>
                <a:rPr lang="en-US" sz="1100" dirty="0" err="1">
                  <a:solidFill>
                    <a:srgbClr val="FF3300"/>
                  </a:solidFill>
                  <a:latin typeface="Segoe UI Light" panose="020B0502040204020203" pitchFamily="34" charset="0"/>
                  <a:cs typeface="Segoe UI Light" panose="020B0502040204020203" pitchFamily="34" charset="0"/>
                </a:rPr>
                <a:t>trùng</a:t>
              </a:r>
              <a:endParaRPr lang="en-US" sz="1100" dirty="0">
                <a:solidFill>
                  <a:srgbClr val="FF3300"/>
                </a:solidFill>
                <a:latin typeface="Segoe UI Light" panose="020B0502040204020203" pitchFamily="34" charset="0"/>
                <a:cs typeface="Segoe UI Light" panose="020B0502040204020203" pitchFamily="34" charset="0"/>
              </a:endParaRPr>
            </a:p>
            <a:p>
              <a:pPr algn="l"/>
              <a:r>
                <a:rPr lang="en-US" sz="1100" dirty="0">
                  <a:solidFill>
                    <a:srgbClr val="FF3300"/>
                  </a:solidFill>
                  <a:latin typeface="Segoe UI Light" panose="020B0502040204020203" pitchFamily="34" charset="0"/>
                  <a:cs typeface="Segoe UI Light" panose="020B0502040204020203" pitchFamily="34" charset="0"/>
                </a:rPr>
                <a:t>Rejuvenate-Nematode</a:t>
              </a:r>
            </a:p>
          </p:txBody>
        </p:sp>
        <p:sp>
          <p:nvSpPr>
            <p:cNvPr id="26" name="Subtitle 2">
              <a:extLst>
                <a:ext uri="{FF2B5EF4-FFF2-40B4-BE49-F238E27FC236}">
                  <a16:creationId xmlns:a16="http://schemas.microsoft.com/office/drawing/2014/main" id="{91F5223D-A327-4CB1-B654-5B70B33EDE8A}"/>
                </a:ext>
              </a:extLst>
            </p:cNvPr>
            <p:cNvSpPr txBox="1">
              <a:spLocks/>
            </p:cNvSpPr>
            <p:nvPr/>
          </p:nvSpPr>
          <p:spPr>
            <a:xfrm>
              <a:off x="6862566" y="4145127"/>
              <a:ext cx="1665059" cy="553978"/>
            </a:xfrm>
            <a:prstGeom prst="rect">
              <a:avLst/>
            </a:prstGeom>
            <a:solidFill>
              <a:srgbClr val="7030A0"/>
            </a:solidFill>
          </p:spPr>
          <p:style>
            <a:lnRef idx="0">
              <a:schemeClr val="accent2"/>
            </a:lnRef>
            <a:fillRef idx="3">
              <a:schemeClr val="accent2"/>
            </a:fillRef>
            <a:effectRef idx="3">
              <a:schemeClr val="accent2"/>
            </a:effectRef>
            <a:fontRef idx="minor">
              <a:schemeClr val="lt1"/>
            </a:fontRef>
          </p:style>
          <p:txBody>
            <a:bodyPr vert="horz" lIns="91440" tIns="45720" rIns="91440" bIns="45720" rtlCol="0">
              <a:normAutofit fontScale="925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100" dirty="0" err="1">
                  <a:solidFill>
                    <a:schemeClr val="bg1"/>
                  </a:solidFill>
                  <a:latin typeface="Segoe UI Light" panose="020B0502040204020203" pitchFamily="34" charset="0"/>
                  <a:cs typeface="Segoe UI Light" panose="020B0502040204020203" pitchFamily="34" charset="0"/>
                </a:rPr>
                <a:t>Áp</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dụng</a:t>
              </a:r>
              <a:r>
                <a:rPr lang="en-US" sz="1100" dirty="0">
                  <a:solidFill>
                    <a:schemeClr val="bg1"/>
                  </a:solidFill>
                  <a:latin typeface="Segoe UI Light" panose="020B0502040204020203" pitchFamily="34" charset="0"/>
                  <a:cs typeface="Segoe UI Light" panose="020B0502040204020203" pitchFamily="34" charset="0"/>
                </a:rPr>
                <a:t> sau khi học </a:t>
              </a:r>
              <a:r>
                <a:rPr lang="en-US" sz="1100" dirty="0" err="1">
                  <a:solidFill>
                    <a:schemeClr val="bg1"/>
                  </a:solidFill>
                  <a:latin typeface="Segoe UI Light" panose="020B0502040204020203" pitchFamily="34" charset="0"/>
                  <a:cs typeface="Segoe UI Light" panose="020B0502040204020203" pitchFamily="34" charset="0"/>
                </a:rPr>
                <a:t>thấp</a:t>
              </a:r>
              <a:endParaRPr lang="en-US" sz="1100" dirty="0">
                <a:solidFill>
                  <a:schemeClr val="bg1"/>
                </a:solidFill>
                <a:latin typeface="Segoe UI Light" panose="020B0502040204020203" pitchFamily="34" charset="0"/>
                <a:cs typeface="Segoe UI Light" panose="020B0502040204020203" pitchFamily="34" charset="0"/>
              </a:endParaRPr>
            </a:p>
            <a:p>
              <a:pPr algn="l"/>
              <a:r>
                <a:rPr lang="en-US" sz="1100" dirty="0">
                  <a:solidFill>
                    <a:schemeClr val="bg1"/>
                  </a:solidFill>
                  <a:latin typeface="Segoe UI Light" panose="020B0502040204020203" pitchFamily="34" charset="0"/>
                  <a:cs typeface="Segoe UI Light" panose="020B0502040204020203" pitchFamily="34" charset="0"/>
                </a:rPr>
                <a:t>Adopted rate after trained</a:t>
              </a:r>
            </a:p>
          </p:txBody>
        </p:sp>
        <p:sp>
          <p:nvSpPr>
            <p:cNvPr id="27" name="Subtitle 2">
              <a:extLst>
                <a:ext uri="{FF2B5EF4-FFF2-40B4-BE49-F238E27FC236}">
                  <a16:creationId xmlns:a16="http://schemas.microsoft.com/office/drawing/2014/main" id="{2AD8456D-B0DD-4E9B-8996-0000922B40C3}"/>
                </a:ext>
              </a:extLst>
            </p:cNvPr>
            <p:cNvSpPr txBox="1">
              <a:spLocks/>
            </p:cNvSpPr>
            <p:nvPr/>
          </p:nvSpPr>
          <p:spPr>
            <a:xfrm>
              <a:off x="8603357" y="3749839"/>
              <a:ext cx="2607567" cy="553978"/>
            </a:xfrm>
            <a:prstGeom prst="rect">
              <a:avLst/>
            </a:prstGeom>
            <a:solidFill>
              <a:srgbClr val="002060"/>
            </a:solidFill>
          </p:spPr>
          <p:style>
            <a:lnRef idx="0">
              <a:schemeClr val="accent2"/>
            </a:lnRef>
            <a:fillRef idx="3">
              <a:schemeClr val="accent2"/>
            </a:fillRef>
            <a:effectRef idx="3">
              <a:schemeClr val="accent2"/>
            </a:effectRef>
            <a:fontRef idx="minor">
              <a:schemeClr val="lt1"/>
            </a:fontRef>
          </p:style>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100" dirty="0" err="1">
                  <a:solidFill>
                    <a:schemeClr val="bg1"/>
                  </a:solidFill>
                  <a:latin typeface="Segoe UI Light" panose="020B0502040204020203" pitchFamily="34" charset="0"/>
                  <a:cs typeface="Segoe UI Light" panose="020B0502040204020203" pitchFamily="34" charset="0"/>
                </a:rPr>
                <a:t>Làm</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sao</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tăng</a:t>
              </a:r>
              <a:r>
                <a:rPr lang="en-US" sz="1100" dirty="0">
                  <a:solidFill>
                    <a:schemeClr val="bg1"/>
                  </a:solidFill>
                  <a:latin typeface="Segoe UI Light" panose="020B0502040204020203" pitchFamily="34" charset="0"/>
                  <a:cs typeface="Segoe UI Light" panose="020B0502040204020203" pitchFamily="34" charset="0"/>
                </a:rPr>
                <a:t> thu </a:t>
              </a:r>
              <a:r>
                <a:rPr lang="en-US" sz="1100" dirty="0" err="1">
                  <a:solidFill>
                    <a:schemeClr val="bg1"/>
                  </a:solidFill>
                  <a:latin typeface="Segoe UI Light" panose="020B0502040204020203" pitchFamily="34" charset="0"/>
                  <a:cs typeface="Segoe UI Light" panose="020B0502040204020203" pitchFamily="34" charset="0"/>
                </a:rPr>
                <a:t>nhập</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trên</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nông</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trại</a:t>
              </a:r>
              <a:r>
                <a:rPr lang="en-US" sz="1100" dirty="0">
                  <a:solidFill>
                    <a:schemeClr val="bg1"/>
                  </a:solidFill>
                  <a:latin typeface="Segoe UI Light" panose="020B0502040204020203" pitchFamily="34" charset="0"/>
                  <a:cs typeface="Segoe UI Light" panose="020B0502040204020203" pitchFamily="34" charset="0"/>
                </a:rPr>
                <a:t>?</a:t>
              </a:r>
            </a:p>
            <a:p>
              <a:pPr algn="l"/>
              <a:r>
                <a:rPr lang="en-US" sz="1100" dirty="0">
                  <a:solidFill>
                    <a:schemeClr val="bg1"/>
                  </a:solidFill>
                  <a:latin typeface="Segoe UI Light" panose="020B0502040204020203" pitchFamily="34" charset="0"/>
                  <a:cs typeface="Segoe UI Light" panose="020B0502040204020203" pitchFamily="34" charset="0"/>
                </a:rPr>
                <a:t>How to increase Farm’s income?</a:t>
              </a:r>
            </a:p>
          </p:txBody>
        </p:sp>
        <p:sp>
          <p:nvSpPr>
            <p:cNvPr id="29" name="Subtitle 2">
              <a:extLst>
                <a:ext uri="{FF2B5EF4-FFF2-40B4-BE49-F238E27FC236}">
                  <a16:creationId xmlns:a16="http://schemas.microsoft.com/office/drawing/2014/main" id="{25F1952E-1DED-4318-82E8-F575DFA4D6F7}"/>
                </a:ext>
              </a:extLst>
            </p:cNvPr>
            <p:cNvSpPr txBox="1">
              <a:spLocks/>
            </p:cNvSpPr>
            <p:nvPr/>
          </p:nvSpPr>
          <p:spPr>
            <a:xfrm>
              <a:off x="4639194" y="3761283"/>
              <a:ext cx="376981" cy="479849"/>
            </a:xfrm>
            <a:prstGeom prst="rect">
              <a:avLst/>
            </a:prstGeom>
          </p:spPr>
          <p:txBody>
            <a:bodyPr vert="horz" lIns="91440" tIns="45720" rIns="91440" bIns="45720" rtlCol="0" anchor="ctr">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800" b="1" dirty="0">
                  <a:solidFill>
                    <a:srgbClr val="FF0000"/>
                  </a:solidFill>
                  <a:latin typeface="Segoe UI Black" panose="020B0A02040204020203" pitchFamily="34" charset="0"/>
                  <a:ea typeface="Segoe UI Black" panose="020B0A02040204020203" pitchFamily="34" charset="0"/>
                  <a:cs typeface="Segoe UI Black" panose="020B0A02040204020203" pitchFamily="34" charset="0"/>
                </a:rPr>
                <a:t>2</a:t>
              </a:r>
              <a:endParaRPr lang="en-US" sz="1800" dirty="0">
                <a:solidFill>
                  <a:srgbClr val="FF0000"/>
                </a:solidFill>
                <a:latin typeface="Segoe UI Black" panose="020B0A02040204020203" pitchFamily="34" charset="0"/>
                <a:ea typeface="Segoe UI Black" panose="020B0A02040204020203" pitchFamily="34" charset="0"/>
                <a:cs typeface="Segoe UI Black" panose="020B0A02040204020203" pitchFamily="34" charset="0"/>
              </a:endParaRPr>
            </a:p>
          </p:txBody>
        </p:sp>
        <p:sp>
          <p:nvSpPr>
            <p:cNvPr id="30" name="Subtitle 2">
              <a:extLst>
                <a:ext uri="{FF2B5EF4-FFF2-40B4-BE49-F238E27FC236}">
                  <a16:creationId xmlns:a16="http://schemas.microsoft.com/office/drawing/2014/main" id="{9C8E9755-5D64-4172-BF51-4C3CB367CC35}"/>
                </a:ext>
              </a:extLst>
            </p:cNvPr>
            <p:cNvSpPr txBox="1">
              <a:spLocks/>
            </p:cNvSpPr>
            <p:nvPr/>
          </p:nvSpPr>
          <p:spPr>
            <a:xfrm>
              <a:off x="6274328" y="3365995"/>
              <a:ext cx="376981" cy="479849"/>
            </a:xfrm>
            <a:prstGeom prst="rect">
              <a:avLst/>
            </a:prstGeom>
          </p:spPr>
          <p:txBody>
            <a:bodyPr vert="horz" lIns="91440" tIns="45720" rIns="91440" bIns="45720" rtlCol="0" anchor="ctr">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800" b="1" dirty="0">
                  <a:solidFill>
                    <a:srgbClr val="FF0000"/>
                  </a:solidFill>
                  <a:latin typeface="Segoe UI Black" panose="020B0A02040204020203" pitchFamily="34" charset="0"/>
                  <a:ea typeface="Segoe UI Black" panose="020B0A02040204020203" pitchFamily="34" charset="0"/>
                  <a:cs typeface="Segoe UI Black" panose="020B0A02040204020203" pitchFamily="34" charset="0"/>
                </a:rPr>
                <a:t>3</a:t>
              </a:r>
              <a:endParaRPr lang="en-US" sz="1800" dirty="0">
                <a:solidFill>
                  <a:srgbClr val="FF0000"/>
                </a:solidFill>
                <a:latin typeface="Segoe UI Black" panose="020B0A02040204020203" pitchFamily="34" charset="0"/>
                <a:ea typeface="Segoe UI Black" panose="020B0A02040204020203" pitchFamily="34" charset="0"/>
                <a:cs typeface="Segoe UI Black" panose="020B0A02040204020203" pitchFamily="34" charset="0"/>
              </a:endParaRPr>
            </a:p>
          </p:txBody>
        </p:sp>
        <p:sp>
          <p:nvSpPr>
            <p:cNvPr id="31" name="Subtitle 2">
              <a:extLst>
                <a:ext uri="{FF2B5EF4-FFF2-40B4-BE49-F238E27FC236}">
                  <a16:creationId xmlns:a16="http://schemas.microsoft.com/office/drawing/2014/main" id="{51024F42-2C59-43B4-BFC7-A74157880A23}"/>
                </a:ext>
              </a:extLst>
            </p:cNvPr>
            <p:cNvSpPr txBox="1">
              <a:spLocks/>
            </p:cNvSpPr>
            <p:nvPr/>
          </p:nvSpPr>
          <p:spPr>
            <a:xfrm>
              <a:off x="7913669" y="2952350"/>
              <a:ext cx="376981" cy="479849"/>
            </a:xfrm>
            <a:prstGeom prst="rect">
              <a:avLst/>
            </a:prstGeom>
          </p:spPr>
          <p:txBody>
            <a:bodyPr vert="horz" lIns="91440" tIns="45720" rIns="91440" bIns="45720" rtlCol="0" anchor="ctr">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4</a:t>
              </a:r>
              <a:endParaRPr lang="en-US" sz="1800"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endParaRPr>
            </a:p>
          </p:txBody>
        </p:sp>
        <p:sp>
          <p:nvSpPr>
            <p:cNvPr id="32" name="Subtitle 2">
              <a:extLst>
                <a:ext uri="{FF2B5EF4-FFF2-40B4-BE49-F238E27FC236}">
                  <a16:creationId xmlns:a16="http://schemas.microsoft.com/office/drawing/2014/main" id="{8E3F530C-3A1F-4E69-B5EB-AFDEEADF3831}"/>
                </a:ext>
              </a:extLst>
            </p:cNvPr>
            <p:cNvSpPr txBox="1">
              <a:spLocks/>
            </p:cNvSpPr>
            <p:nvPr/>
          </p:nvSpPr>
          <p:spPr>
            <a:xfrm>
              <a:off x="9548803" y="2531645"/>
              <a:ext cx="376981" cy="479849"/>
            </a:xfrm>
            <a:prstGeom prst="rect">
              <a:avLst/>
            </a:prstGeom>
          </p:spPr>
          <p:txBody>
            <a:bodyPr vert="horz" lIns="91440" tIns="45720" rIns="91440" bIns="45720" rtlCol="0" anchor="ctr">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5</a:t>
              </a:r>
              <a:endParaRPr lang="en-US" sz="1800"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endParaRPr>
            </a:p>
          </p:txBody>
        </p:sp>
      </p:grpSp>
      <p:grpSp>
        <p:nvGrpSpPr>
          <p:cNvPr id="39" name="Group 38">
            <a:extLst>
              <a:ext uri="{FF2B5EF4-FFF2-40B4-BE49-F238E27FC236}">
                <a16:creationId xmlns:a16="http://schemas.microsoft.com/office/drawing/2014/main" id="{11AA9762-84FF-4D5B-B1AA-6F4D06D1D610}"/>
              </a:ext>
            </a:extLst>
          </p:cNvPr>
          <p:cNvGrpSpPr/>
          <p:nvPr/>
        </p:nvGrpSpPr>
        <p:grpSpPr>
          <a:xfrm>
            <a:off x="97310" y="887495"/>
            <a:ext cx="11756553" cy="2873788"/>
            <a:chOff x="97310" y="887495"/>
            <a:chExt cx="11756553" cy="2873788"/>
          </a:xfrm>
        </p:grpSpPr>
        <p:grpSp>
          <p:nvGrpSpPr>
            <p:cNvPr id="21" name="Group 20">
              <a:extLst>
                <a:ext uri="{FF2B5EF4-FFF2-40B4-BE49-F238E27FC236}">
                  <a16:creationId xmlns:a16="http://schemas.microsoft.com/office/drawing/2014/main" id="{25496078-A1BB-4BC8-92D6-82D4CEE4D447}"/>
                </a:ext>
              </a:extLst>
            </p:cNvPr>
            <p:cNvGrpSpPr/>
            <p:nvPr/>
          </p:nvGrpSpPr>
          <p:grpSpPr>
            <a:xfrm>
              <a:off x="97310" y="1189993"/>
              <a:ext cx="1331682" cy="2524773"/>
              <a:chOff x="97310" y="1189993"/>
              <a:chExt cx="1331682" cy="2524773"/>
            </a:xfrm>
          </p:grpSpPr>
          <p:pic>
            <p:nvPicPr>
              <p:cNvPr id="4" name="Picture 3">
                <a:extLst>
                  <a:ext uri="{FF2B5EF4-FFF2-40B4-BE49-F238E27FC236}">
                    <a16:creationId xmlns:a16="http://schemas.microsoft.com/office/drawing/2014/main" id="{0E50032A-8DFD-40CB-B4EF-A4F02CB2677B}"/>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97310" y="1828375"/>
                <a:ext cx="1331682" cy="1886391"/>
              </a:xfrm>
              <a:prstGeom prst="rect">
                <a:avLst/>
              </a:prstGeom>
            </p:spPr>
          </p:pic>
          <p:cxnSp>
            <p:nvCxnSpPr>
              <p:cNvPr id="6" name="Straight Connector 5">
                <a:extLst>
                  <a:ext uri="{FF2B5EF4-FFF2-40B4-BE49-F238E27FC236}">
                    <a16:creationId xmlns:a16="http://schemas.microsoft.com/office/drawing/2014/main" id="{48D115E6-1290-4F5E-9F77-62421C647EED}"/>
                  </a:ext>
                </a:extLst>
              </p:cNvPr>
              <p:cNvCxnSpPr/>
              <p:nvPr/>
            </p:nvCxnSpPr>
            <p:spPr>
              <a:xfrm flipH="1" flipV="1">
                <a:off x="97310" y="1585913"/>
                <a:ext cx="174608" cy="242462"/>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5CED1BC-2222-4252-8EF3-F20647EEE6D6}"/>
                  </a:ext>
                </a:extLst>
              </p:cNvPr>
              <p:cNvCxnSpPr>
                <a:cxnSpLocks/>
              </p:cNvCxnSpPr>
              <p:nvPr/>
            </p:nvCxnSpPr>
            <p:spPr>
              <a:xfrm flipH="1" flipV="1">
                <a:off x="395288" y="1378957"/>
                <a:ext cx="51238" cy="392268"/>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978A13B-4AF2-4D89-AE2F-F3091D49B569}"/>
                  </a:ext>
                </a:extLst>
              </p:cNvPr>
              <p:cNvCxnSpPr>
                <a:cxnSpLocks/>
              </p:cNvCxnSpPr>
              <p:nvPr/>
            </p:nvCxnSpPr>
            <p:spPr>
              <a:xfrm flipV="1">
                <a:off x="712100" y="1189993"/>
                <a:ext cx="0" cy="592054"/>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5439B91-19DF-4065-A6DB-70AF45858C29}"/>
                  </a:ext>
                </a:extLst>
              </p:cNvPr>
              <p:cNvCxnSpPr>
                <a:cxnSpLocks/>
              </p:cNvCxnSpPr>
              <p:nvPr/>
            </p:nvCxnSpPr>
            <p:spPr>
              <a:xfrm flipV="1">
                <a:off x="977675" y="1378957"/>
                <a:ext cx="73902" cy="40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A23F719-E9E5-4781-8641-BF900DD749A6}"/>
                  </a:ext>
                </a:extLst>
              </p:cNvPr>
              <p:cNvCxnSpPr>
                <a:cxnSpLocks/>
              </p:cNvCxnSpPr>
              <p:nvPr/>
            </p:nvCxnSpPr>
            <p:spPr>
              <a:xfrm flipV="1">
                <a:off x="1219014" y="1486021"/>
                <a:ext cx="110354" cy="342354"/>
              </a:xfrm>
              <a:prstGeom prst="line">
                <a:avLst/>
              </a:prstGeom>
            </p:spPr>
            <p:style>
              <a:lnRef idx="1">
                <a:schemeClr val="accent1"/>
              </a:lnRef>
              <a:fillRef idx="0">
                <a:schemeClr val="accent1"/>
              </a:fillRef>
              <a:effectRef idx="0">
                <a:schemeClr val="accent1"/>
              </a:effectRef>
              <a:fontRef idx="minor">
                <a:schemeClr val="tx1"/>
              </a:fontRef>
            </p:style>
          </p:cxnSp>
        </p:grpSp>
        <p:sp>
          <p:nvSpPr>
            <p:cNvPr id="34" name="Subtitle 2">
              <a:extLst>
                <a:ext uri="{FF2B5EF4-FFF2-40B4-BE49-F238E27FC236}">
                  <a16:creationId xmlns:a16="http://schemas.microsoft.com/office/drawing/2014/main" id="{E66F68E6-FE2F-4516-824B-5AF888FCD565}"/>
                </a:ext>
              </a:extLst>
            </p:cNvPr>
            <p:cNvSpPr txBox="1">
              <a:spLocks/>
            </p:cNvSpPr>
            <p:nvPr/>
          </p:nvSpPr>
          <p:spPr>
            <a:xfrm>
              <a:off x="1517555" y="1828375"/>
              <a:ext cx="1643542" cy="1932908"/>
            </a:xfrm>
            <a:prstGeom prst="rect">
              <a:avLst/>
            </a:prstGeom>
            <a:solidFill>
              <a:srgbClr val="FF6600"/>
            </a:solidFill>
          </p:spPr>
          <p:style>
            <a:lnRef idx="0">
              <a:schemeClr val="accent2"/>
            </a:lnRef>
            <a:fillRef idx="3">
              <a:schemeClr val="accent2"/>
            </a:fillRef>
            <a:effectRef idx="3">
              <a:schemeClr val="accent2"/>
            </a:effectRef>
            <a:fontRef idx="minor">
              <a:schemeClr val="lt1"/>
            </a:fontRef>
          </p:style>
          <p:txBody>
            <a:bodyPr vert="horz" lIns="91440" tIns="45720" rIns="91440" bIns="45720" rtlCol="0">
              <a:normAutofit lnSpcReduction="1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100" b="1" dirty="0">
                  <a:solidFill>
                    <a:schemeClr val="bg1"/>
                  </a:solidFill>
                  <a:latin typeface="Segoe UI Light" panose="020B0502040204020203" pitchFamily="34" charset="0"/>
                  <a:cs typeface="Segoe UI Light" panose="020B0502040204020203" pitchFamily="34" charset="0"/>
                </a:rPr>
                <a:t>- WASI: </a:t>
              </a:r>
              <a:r>
                <a:rPr lang="en-US" sz="1100" b="1" dirty="0" err="1">
                  <a:solidFill>
                    <a:schemeClr val="bg1"/>
                  </a:solidFill>
                  <a:latin typeface="Segoe UI Light" panose="020B0502040204020203" pitchFamily="34" charset="0"/>
                  <a:cs typeface="Segoe UI Light" panose="020B0502040204020203" pitchFamily="34" charset="0"/>
                </a:rPr>
                <a:t>Giống</a:t>
              </a:r>
              <a:r>
                <a:rPr lang="en-US" sz="1100" b="1" dirty="0">
                  <a:solidFill>
                    <a:schemeClr val="bg1"/>
                  </a:solidFill>
                  <a:latin typeface="Segoe UI Light" panose="020B0502040204020203" pitchFamily="34" charset="0"/>
                  <a:cs typeface="Segoe UI Light" panose="020B0502040204020203" pitchFamily="34" charset="0"/>
                </a:rPr>
                <a:t> </a:t>
              </a:r>
              <a:r>
                <a:rPr lang="en-US" sz="1100" b="1" dirty="0" err="1">
                  <a:solidFill>
                    <a:schemeClr val="bg1"/>
                  </a:solidFill>
                  <a:latin typeface="Segoe UI Light" panose="020B0502040204020203" pitchFamily="34" charset="0"/>
                  <a:cs typeface="Segoe UI Light" panose="020B0502040204020203" pitchFamily="34" charset="0"/>
                </a:rPr>
                <a:t>tốt</a:t>
              </a:r>
              <a:r>
                <a:rPr lang="en-US" sz="1100" b="1" dirty="0">
                  <a:solidFill>
                    <a:schemeClr val="bg1"/>
                  </a:solidFill>
                  <a:latin typeface="Segoe UI Light" panose="020B0502040204020203" pitchFamily="34" charset="0"/>
                  <a:cs typeface="Segoe UI Light" panose="020B0502040204020203" pitchFamily="34" charset="0"/>
                </a:rPr>
                <a:t> </a:t>
              </a:r>
              <a:r>
                <a:rPr lang="en-US" sz="1100" b="1" dirty="0" err="1">
                  <a:solidFill>
                    <a:schemeClr val="bg1"/>
                  </a:solidFill>
                  <a:latin typeface="Segoe UI Light" panose="020B0502040204020203" pitchFamily="34" charset="0"/>
                  <a:cs typeface="Segoe UI Light" panose="020B0502040204020203" pitchFamily="34" charset="0"/>
                </a:rPr>
                <a:t>và</a:t>
              </a:r>
              <a:r>
                <a:rPr lang="en-US" sz="1100" b="1" dirty="0">
                  <a:solidFill>
                    <a:schemeClr val="bg1"/>
                  </a:solidFill>
                  <a:latin typeface="Segoe UI Light" panose="020B0502040204020203" pitchFamily="34" charset="0"/>
                  <a:cs typeface="Segoe UI Light" panose="020B0502040204020203" pitchFamily="34" charset="0"/>
                </a:rPr>
                <a:t> </a:t>
              </a:r>
              <a:r>
                <a:rPr lang="en-US" sz="1100" b="1" dirty="0" err="1">
                  <a:solidFill>
                    <a:schemeClr val="bg1"/>
                  </a:solidFill>
                  <a:latin typeface="Segoe UI Light" panose="020B0502040204020203" pitchFamily="34" charset="0"/>
                  <a:cs typeface="Segoe UI Light" panose="020B0502040204020203" pitchFamily="34" charset="0"/>
                </a:rPr>
                <a:t>phân</a:t>
              </a:r>
              <a:r>
                <a:rPr lang="en-US" sz="1100" b="1" dirty="0">
                  <a:solidFill>
                    <a:schemeClr val="bg1"/>
                  </a:solidFill>
                  <a:latin typeface="Segoe UI Light" panose="020B0502040204020203" pitchFamily="34" charset="0"/>
                  <a:cs typeface="Segoe UI Light" panose="020B0502040204020203" pitchFamily="34" charset="0"/>
                </a:rPr>
                <a:t> </a:t>
              </a:r>
              <a:r>
                <a:rPr lang="en-US" sz="1100" b="1" dirty="0" err="1">
                  <a:solidFill>
                    <a:schemeClr val="bg1"/>
                  </a:solidFill>
                  <a:latin typeface="Segoe UI Light" panose="020B0502040204020203" pitchFamily="34" charset="0"/>
                  <a:cs typeface="Segoe UI Light" panose="020B0502040204020203" pitchFamily="34" charset="0"/>
                </a:rPr>
                <a:t>phát</a:t>
              </a:r>
              <a:r>
                <a:rPr lang="en-US" sz="1100" b="1" dirty="0">
                  <a:solidFill>
                    <a:schemeClr val="bg1"/>
                  </a:solidFill>
                  <a:latin typeface="Segoe UI Light" panose="020B0502040204020203" pitchFamily="34" charset="0"/>
                  <a:cs typeface="Segoe UI Light" panose="020B0502040204020203" pitchFamily="34" charset="0"/>
                </a:rPr>
                <a:t> </a:t>
              </a:r>
              <a:r>
                <a:rPr lang="en-US" sz="1100" b="1" dirty="0" err="1">
                  <a:solidFill>
                    <a:schemeClr val="bg1"/>
                  </a:solidFill>
                  <a:latin typeface="Segoe UI Light" panose="020B0502040204020203" pitchFamily="34" charset="0"/>
                  <a:cs typeface="Segoe UI Light" panose="020B0502040204020203" pitchFamily="34" charset="0"/>
                </a:rPr>
                <a:t>cho</a:t>
              </a:r>
              <a:r>
                <a:rPr lang="en-US" sz="1100" b="1" dirty="0">
                  <a:solidFill>
                    <a:schemeClr val="bg1"/>
                  </a:solidFill>
                  <a:latin typeface="Segoe UI Light" panose="020B0502040204020203" pitchFamily="34" charset="0"/>
                  <a:cs typeface="Segoe UI Light" panose="020B0502040204020203" pitchFamily="34" charset="0"/>
                </a:rPr>
                <a:t> </a:t>
              </a:r>
              <a:r>
                <a:rPr lang="en-US" sz="1100" b="1" dirty="0" err="1">
                  <a:solidFill>
                    <a:schemeClr val="bg1"/>
                  </a:solidFill>
                  <a:latin typeface="Segoe UI Light" panose="020B0502040204020203" pitchFamily="34" charset="0"/>
                  <a:cs typeface="Segoe UI Light" panose="020B0502040204020203" pitchFamily="34" charset="0"/>
                </a:rPr>
                <a:t>nông</a:t>
              </a:r>
              <a:r>
                <a:rPr lang="en-US" sz="1100" b="1" dirty="0">
                  <a:solidFill>
                    <a:schemeClr val="bg1"/>
                  </a:solidFill>
                  <a:latin typeface="Segoe UI Light" panose="020B0502040204020203" pitchFamily="34" charset="0"/>
                  <a:cs typeface="Segoe UI Light" panose="020B0502040204020203" pitchFamily="34" charset="0"/>
                </a:rPr>
                <a:t> </a:t>
              </a:r>
              <a:r>
                <a:rPr lang="en-US" sz="1100" b="1" dirty="0" err="1">
                  <a:solidFill>
                    <a:schemeClr val="bg1"/>
                  </a:solidFill>
                  <a:latin typeface="Segoe UI Light" panose="020B0502040204020203" pitchFamily="34" charset="0"/>
                  <a:cs typeface="Segoe UI Light" panose="020B0502040204020203" pitchFamily="34" charset="0"/>
                </a:rPr>
                <a:t>dân</a:t>
              </a:r>
              <a:r>
                <a:rPr lang="en-US" sz="1100" b="1" dirty="0">
                  <a:solidFill>
                    <a:schemeClr val="bg1"/>
                  </a:solidFill>
                  <a:latin typeface="Segoe UI Light" panose="020B0502040204020203" pitchFamily="34" charset="0"/>
                  <a:cs typeface="Segoe UI Light" panose="020B0502040204020203" pitchFamily="34" charset="0"/>
                </a:rPr>
                <a:t> </a:t>
              </a:r>
            </a:p>
            <a:p>
              <a:pPr algn="l"/>
              <a:r>
                <a:rPr lang="en-US" sz="1100" b="1" dirty="0">
                  <a:solidFill>
                    <a:schemeClr val="bg1"/>
                  </a:solidFill>
                  <a:latin typeface="Segoe UI Light" panose="020B0502040204020203" pitchFamily="34" charset="0"/>
                  <a:cs typeface="Segoe UI Light" panose="020B0502040204020203" pitchFamily="34" charset="0"/>
                </a:rPr>
                <a:t>- </a:t>
              </a:r>
              <a:r>
                <a:rPr lang="en-US" sz="1100" b="1" dirty="0" err="1">
                  <a:solidFill>
                    <a:schemeClr val="bg1"/>
                  </a:solidFill>
                  <a:latin typeface="Segoe UI Light" panose="020B0502040204020203" pitchFamily="34" charset="0"/>
                  <a:cs typeface="Segoe UI Light" panose="020B0502040204020203" pitchFamily="34" charset="0"/>
                </a:rPr>
                <a:t>Tăng</a:t>
              </a:r>
              <a:r>
                <a:rPr lang="en-US" sz="1100" b="1" dirty="0">
                  <a:solidFill>
                    <a:schemeClr val="bg1"/>
                  </a:solidFill>
                  <a:latin typeface="Segoe UI Light" panose="020B0502040204020203" pitchFamily="34" charset="0"/>
                  <a:cs typeface="Segoe UI Light" panose="020B0502040204020203" pitchFamily="34" charset="0"/>
                </a:rPr>
                <a:t> c</a:t>
              </a:r>
              <a:r>
                <a:rPr lang="vi-VN" sz="1100" b="1" dirty="0">
                  <a:solidFill>
                    <a:schemeClr val="bg1"/>
                  </a:solidFill>
                  <a:latin typeface="Segoe UI Light" panose="020B0502040204020203" pitchFamily="34" charset="0"/>
                  <a:cs typeface="Segoe UI Light" panose="020B0502040204020203" pitchFamily="34" charset="0"/>
                </a:rPr>
                <a:t>ư</a:t>
              </a:r>
              <a:r>
                <a:rPr lang="en-US" sz="1100" b="1" dirty="0" err="1">
                  <a:solidFill>
                    <a:schemeClr val="bg1"/>
                  </a:solidFill>
                  <a:latin typeface="Segoe UI Light" panose="020B0502040204020203" pitchFamily="34" charset="0"/>
                  <a:cs typeface="Segoe UI Light" panose="020B0502040204020203" pitchFamily="34" charset="0"/>
                </a:rPr>
                <a:t>ờng</a:t>
              </a:r>
              <a:r>
                <a:rPr lang="en-US" sz="1100" b="1" dirty="0">
                  <a:solidFill>
                    <a:schemeClr val="bg1"/>
                  </a:solidFill>
                  <a:latin typeface="Segoe UI Light" panose="020B0502040204020203" pitchFamily="34" charset="0"/>
                  <a:cs typeface="Segoe UI Light" panose="020B0502040204020203" pitchFamily="34" charset="0"/>
                </a:rPr>
                <a:t> </a:t>
              </a:r>
              <a:r>
                <a:rPr lang="en-US" sz="1100" b="1" dirty="0" err="1">
                  <a:solidFill>
                    <a:schemeClr val="bg1"/>
                  </a:solidFill>
                  <a:latin typeface="Segoe UI Light" panose="020B0502040204020203" pitchFamily="34" charset="0"/>
                  <a:cs typeface="Segoe UI Light" panose="020B0502040204020203" pitchFamily="34" charset="0"/>
                </a:rPr>
                <a:t>tái</a:t>
              </a:r>
              <a:r>
                <a:rPr lang="en-US" sz="1100" b="1" dirty="0">
                  <a:solidFill>
                    <a:schemeClr val="bg1"/>
                  </a:solidFill>
                  <a:latin typeface="Segoe UI Light" panose="020B0502040204020203" pitchFamily="34" charset="0"/>
                  <a:cs typeface="Segoe UI Light" panose="020B0502040204020203" pitchFamily="34" charset="0"/>
                </a:rPr>
                <a:t> </a:t>
              </a:r>
              <a:r>
                <a:rPr lang="en-US" sz="1100" b="1" dirty="0" err="1">
                  <a:solidFill>
                    <a:schemeClr val="bg1"/>
                  </a:solidFill>
                  <a:latin typeface="Segoe UI Light" panose="020B0502040204020203" pitchFamily="34" charset="0"/>
                  <a:cs typeface="Segoe UI Light" panose="020B0502040204020203" pitchFamily="34" charset="0"/>
                </a:rPr>
                <a:t>canh</a:t>
              </a:r>
              <a:r>
                <a:rPr lang="en-US" sz="1100" b="1" dirty="0">
                  <a:solidFill>
                    <a:schemeClr val="bg1"/>
                  </a:solidFill>
                  <a:latin typeface="Segoe UI Light" panose="020B0502040204020203" pitchFamily="34" charset="0"/>
                  <a:cs typeface="Segoe UI Light" panose="020B0502040204020203" pitchFamily="34" charset="0"/>
                </a:rPr>
                <a:t> </a:t>
              </a:r>
              <a:r>
                <a:rPr lang="en-US" sz="1100" b="1" dirty="0" err="1">
                  <a:solidFill>
                    <a:schemeClr val="bg1"/>
                  </a:solidFill>
                  <a:latin typeface="Segoe UI Light" panose="020B0502040204020203" pitchFamily="34" charset="0"/>
                  <a:cs typeface="Segoe UI Light" panose="020B0502040204020203" pitchFamily="34" charset="0"/>
                </a:rPr>
                <a:t>theo</a:t>
              </a:r>
              <a:r>
                <a:rPr lang="en-US" sz="1100" b="1" dirty="0">
                  <a:solidFill>
                    <a:schemeClr val="bg1"/>
                  </a:solidFill>
                  <a:latin typeface="Segoe UI Light" panose="020B0502040204020203" pitchFamily="34" charset="0"/>
                  <a:cs typeface="Segoe UI Light" panose="020B0502040204020203" pitchFamily="34" charset="0"/>
                </a:rPr>
                <a:t> </a:t>
              </a:r>
              <a:r>
                <a:rPr lang="en-US" sz="1100" b="1" dirty="0" err="1">
                  <a:solidFill>
                    <a:schemeClr val="bg1"/>
                  </a:solidFill>
                  <a:latin typeface="Segoe UI Light" panose="020B0502040204020203" pitchFamily="34" charset="0"/>
                  <a:cs typeface="Segoe UI Light" panose="020B0502040204020203" pitchFamily="34" charset="0"/>
                </a:rPr>
                <a:t>quy</a:t>
              </a:r>
              <a:r>
                <a:rPr lang="en-US" sz="1100" b="1" dirty="0">
                  <a:solidFill>
                    <a:schemeClr val="bg1"/>
                  </a:solidFill>
                  <a:latin typeface="Segoe UI Light" panose="020B0502040204020203" pitchFamily="34" charset="0"/>
                  <a:cs typeface="Segoe UI Light" panose="020B0502040204020203" pitchFamily="34" charset="0"/>
                </a:rPr>
                <a:t> </a:t>
              </a:r>
              <a:r>
                <a:rPr lang="en-US" sz="1100" b="1" dirty="0" err="1">
                  <a:solidFill>
                    <a:schemeClr val="bg1"/>
                  </a:solidFill>
                  <a:latin typeface="Segoe UI Light" panose="020B0502040204020203" pitchFamily="34" charset="0"/>
                  <a:cs typeface="Segoe UI Light" panose="020B0502040204020203" pitchFamily="34" charset="0"/>
                </a:rPr>
                <a:t>trình</a:t>
              </a:r>
              <a:r>
                <a:rPr lang="en-US" sz="1100" b="1" dirty="0">
                  <a:solidFill>
                    <a:schemeClr val="bg1"/>
                  </a:solidFill>
                  <a:latin typeface="Segoe UI Light" panose="020B0502040204020203" pitchFamily="34" charset="0"/>
                  <a:cs typeface="Segoe UI Light" panose="020B0502040204020203" pitchFamily="34" charset="0"/>
                </a:rPr>
                <a:t> </a:t>
              </a:r>
              <a:r>
                <a:rPr lang="en-US" sz="1100" b="1" dirty="0" err="1">
                  <a:solidFill>
                    <a:schemeClr val="bg1"/>
                  </a:solidFill>
                  <a:latin typeface="Segoe UI Light" panose="020B0502040204020203" pitchFamily="34" charset="0"/>
                  <a:cs typeface="Segoe UI Light" panose="020B0502040204020203" pitchFamily="34" charset="0"/>
                </a:rPr>
                <a:t>của</a:t>
              </a:r>
              <a:r>
                <a:rPr lang="en-US" sz="1100" b="1" dirty="0">
                  <a:solidFill>
                    <a:schemeClr val="bg1"/>
                  </a:solidFill>
                  <a:latin typeface="Segoe UI Light" panose="020B0502040204020203" pitchFamily="34" charset="0"/>
                  <a:cs typeface="Segoe UI Light" panose="020B0502040204020203" pitchFamily="34" charset="0"/>
                </a:rPr>
                <a:t> </a:t>
              </a:r>
              <a:r>
                <a:rPr lang="en-US" sz="1100" b="1" dirty="0" err="1">
                  <a:solidFill>
                    <a:schemeClr val="bg1"/>
                  </a:solidFill>
                  <a:latin typeface="Segoe UI Light" panose="020B0502040204020203" pitchFamily="34" charset="0"/>
                  <a:cs typeface="Segoe UI Light" panose="020B0502040204020203" pitchFamily="34" charset="0"/>
                </a:rPr>
                <a:t>Bộ</a:t>
              </a:r>
              <a:r>
                <a:rPr lang="en-US" sz="1100" b="1" dirty="0">
                  <a:solidFill>
                    <a:schemeClr val="bg1"/>
                  </a:solidFill>
                  <a:latin typeface="Segoe UI Light" panose="020B0502040204020203" pitchFamily="34" charset="0"/>
                  <a:cs typeface="Segoe UI Light" panose="020B0502040204020203" pitchFamily="34" charset="0"/>
                </a:rPr>
                <a:t> NN&amp;PTNT </a:t>
              </a:r>
            </a:p>
            <a:p>
              <a:pPr algn="l"/>
              <a:r>
                <a:rPr lang="en-US" sz="1100" b="1" dirty="0">
                  <a:solidFill>
                    <a:schemeClr val="bg1"/>
                  </a:solidFill>
                  <a:latin typeface="Segoe UI Light" panose="020B0502040204020203" pitchFamily="34" charset="0"/>
                  <a:cs typeface="Segoe UI Light" panose="020B0502040204020203" pitchFamily="34" charset="0"/>
                </a:rPr>
                <a:t>– Best quality plantlets produced and distributed to Farmers.</a:t>
              </a:r>
            </a:p>
            <a:p>
              <a:pPr algn="l"/>
              <a:r>
                <a:rPr lang="en-US" sz="1100" b="1" dirty="0">
                  <a:solidFill>
                    <a:schemeClr val="bg1"/>
                  </a:solidFill>
                  <a:latin typeface="Segoe UI Light" panose="020B0502040204020203" pitchFamily="34" charset="0"/>
                  <a:cs typeface="Segoe UI Light" panose="020B0502040204020203" pitchFamily="34" charset="0"/>
                </a:rPr>
                <a:t>- Promote rejuvenating aging coffee based on MARD’ s protocol</a:t>
              </a:r>
            </a:p>
          </p:txBody>
        </p:sp>
        <p:sp>
          <p:nvSpPr>
            <p:cNvPr id="35" name="Subtitle 2">
              <a:extLst>
                <a:ext uri="{FF2B5EF4-FFF2-40B4-BE49-F238E27FC236}">
                  <a16:creationId xmlns:a16="http://schemas.microsoft.com/office/drawing/2014/main" id="{B2CEBA3A-6E0D-4C75-9F46-BB3F1AA07AD0}"/>
                </a:ext>
              </a:extLst>
            </p:cNvPr>
            <p:cNvSpPr txBox="1">
              <a:spLocks/>
            </p:cNvSpPr>
            <p:nvPr/>
          </p:nvSpPr>
          <p:spPr>
            <a:xfrm>
              <a:off x="3338942" y="1561841"/>
              <a:ext cx="1698065" cy="1426849"/>
            </a:xfrm>
            <a:prstGeom prst="rect">
              <a:avLst/>
            </a:prstGeom>
            <a:solidFill>
              <a:schemeClr val="accent6"/>
            </a:solidFill>
          </p:spPr>
          <p:style>
            <a:lnRef idx="0">
              <a:schemeClr val="accent2"/>
            </a:lnRef>
            <a:fillRef idx="3">
              <a:schemeClr val="accent2"/>
            </a:fillRef>
            <a:effectRef idx="3">
              <a:schemeClr val="accent2"/>
            </a:effectRef>
            <a:fontRef idx="minor">
              <a:schemeClr val="lt1"/>
            </a:fontRef>
          </p:style>
          <p:txBody>
            <a:bodyPr vert="horz" lIns="91440" tIns="45720" rIns="91440" bIns="45720" rtlCol="0">
              <a:normAutofit lnSpcReduction="1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Áp</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dụng</a:t>
              </a:r>
              <a:r>
                <a:rPr lang="en-US" sz="1100" dirty="0">
                  <a:solidFill>
                    <a:schemeClr val="bg1"/>
                  </a:solidFill>
                  <a:latin typeface="Segoe UI Light" panose="020B0502040204020203" pitchFamily="34" charset="0"/>
                  <a:cs typeface="Segoe UI Light" panose="020B0502040204020203" pitchFamily="34" charset="0"/>
                </a:rPr>
                <a:t> GAP/NBFP trong </a:t>
              </a:r>
              <a:r>
                <a:rPr lang="en-US" sz="1100" dirty="0" err="1">
                  <a:solidFill>
                    <a:schemeClr val="bg1"/>
                  </a:solidFill>
                  <a:latin typeface="Segoe UI Light" panose="020B0502040204020203" pitchFamily="34" charset="0"/>
                  <a:cs typeface="Segoe UI Light" panose="020B0502040204020203" pitchFamily="34" charset="0"/>
                </a:rPr>
                <a:t>quản</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lý</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chất</a:t>
              </a:r>
              <a:r>
                <a:rPr lang="en-US" sz="1100" dirty="0">
                  <a:solidFill>
                    <a:schemeClr val="bg1"/>
                  </a:solidFill>
                  <a:latin typeface="Segoe UI Light" panose="020B0502040204020203" pitchFamily="34" charset="0"/>
                  <a:cs typeface="Segoe UI Light" panose="020B0502040204020203" pitchFamily="34" charset="0"/>
                </a:rPr>
                <a:t> l</a:t>
              </a:r>
              <a:r>
                <a:rPr lang="vi-VN" sz="1100" dirty="0">
                  <a:solidFill>
                    <a:schemeClr val="bg1"/>
                  </a:solidFill>
                  <a:latin typeface="Segoe UI Light" panose="020B0502040204020203" pitchFamily="34" charset="0"/>
                  <a:cs typeface="Segoe UI Light" panose="020B0502040204020203" pitchFamily="34" charset="0"/>
                </a:rPr>
                <a:t>ư</a:t>
              </a:r>
              <a:r>
                <a:rPr lang="en-US" sz="1100" dirty="0" err="1">
                  <a:solidFill>
                    <a:schemeClr val="bg1"/>
                  </a:solidFill>
                  <a:latin typeface="Segoe UI Light" panose="020B0502040204020203" pitchFamily="34" charset="0"/>
                  <a:cs typeface="Segoe UI Light" panose="020B0502040204020203" pitchFamily="34" charset="0"/>
                </a:rPr>
                <a:t>ợng</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cà</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phê</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từ</a:t>
              </a:r>
              <a:r>
                <a:rPr lang="en-US" sz="1100" dirty="0">
                  <a:solidFill>
                    <a:schemeClr val="bg1"/>
                  </a:solidFill>
                  <a:latin typeface="Segoe UI Light" panose="020B0502040204020203" pitchFamily="34" charset="0"/>
                  <a:cs typeface="Segoe UI Light" panose="020B0502040204020203" pitchFamily="34" charset="0"/>
                </a:rPr>
                <a:t> v</a:t>
              </a:r>
              <a:r>
                <a:rPr lang="vi-VN" sz="1100" dirty="0">
                  <a:solidFill>
                    <a:schemeClr val="bg1"/>
                  </a:solidFill>
                  <a:latin typeface="Segoe UI Light" panose="020B0502040204020203" pitchFamily="34" charset="0"/>
                  <a:cs typeface="Segoe UI Light" panose="020B0502040204020203" pitchFamily="34" charset="0"/>
                </a:rPr>
                <a:t>ư</a:t>
              </a:r>
              <a:r>
                <a:rPr lang="en-US" sz="1100" dirty="0" err="1">
                  <a:solidFill>
                    <a:schemeClr val="bg1"/>
                  </a:solidFill>
                  <a:latin typeface="Segoe UI Light" panose="020B0502040204020203" pitchFamily="34" charset="0"/>
                  <a:cs typeface="Segoe UI Light" panose="020B0502040204020203" pitchFamily="34" charset="0"/>
                </a:rPr>
                <a:t>ờn</a:t>
              </a:r>
              <a:r>
                <a:rPr lang="en-US" sz="1100" dirty="0">
                  <a:solidFill>
                    <a:schemeClr val="bg1"/>
                  </a:solidFill>
                  <a:latin typeface="Segoe UI Light" panose="020B0502040204020203" pitchFamily="34" charset="0"/>
                  <a:cs typeface="Segoe UI Light" panose="020B0502040204020203" pitchFamily="34" charset="0"/>
                </a:rPr>
                <a:t> – </a:t>
              </a:r>
              <a:r>
                <a:rPr lang="en-US" sz="1100" dirty="0" err="1">
                  <a:solidFill>
                    <a:schemeClr val="bg1"/>
                  </a:solidFill>
                  <a:latin typeface="Segoe UI Light" panose="020B0502040204020203" pitchFamily="34" charset="0"/>
                  <a:cs typeface="Segoe UI Light" panose="020B0502040204020203" pitchFamily="34" charset="0"/>
                </a:rPr>
                <a:t>Nhà</a:t>
              </a:r>
              <a:r>
                <a:rPr lang="en-US" sz="1100" dirty="0">
                  <a:solidFill>
                    <a:schemeClr val="bg1"/>
                  </a:solidFill>
                  <a:latin typeface="Segoe UI Light" panose="020B0502040204020203" pitchFamily="34" charset="0"/>
                  <a:cs typeface="Segoe UI Light" panose="020B0502040204020203" pitchFamily="34" charset="0"/>
                </a:rPr>
                <a:t> - Kho</a:t>
              </a:r>
            </a:p>
            <a:p>
              <a:pPr algn="l"/>
              <a:r>
                <a:rPr lang="en-US" sz="1100" dirty="0">
                  <a:solidFill>
                    <a:schemeClr val="bg1"/>
                  </a:solidFill>
                  <a:latin typeface="Segoe UI Light" panose="020B0502040204020203" pitchFamily="34" charset="0"/>
                  <a:cs typeface="Segoe UI Light" panose="020B0502040204020203" pitchFamily="34" charset="0"/>
                </a:rPr>
                <a:t>- Apply GAP/NBFP for better management of GC quality from the Farm to the House and Warehouse.</a:t>
              </a:r>
            </a:p>
          </p:txBody>
        </p:sp>
        <p:sp>
          <p:nvSpPr>
            <p:cNvPr id="36" name="Subtitle 2">
              <a:extLst>
                <a:ext uri="{FF2B5EF4-FFF2-40B4-BE49-F238E27FC236}">
                  <a16:creationId xmlns:a16="http://schemas.microsoft.com/office/drawing/2014/main" id="{9D71859D-60E2-43C6-9088-7C128B1A51C0}"/>
                </a:ext>
              </a:extLst>
            </p:cNvPr>
            <p:cNvSpPr txBox="1">
              <a:spLocks/>
            </p:cNvSpPr>
            <p:nvPr/>
          </p:nvSpPr>
          <p:spPr>
            <a:xfrm>
              <a:off x="5243429" y="1147763"/>
              <a:ext cx="1514746" cy="1704975"/>
            </a:xfrm>
            <a:prstGeom prst="rect">
              <a:avLst/>
            </a:prstGeom>
            <a:solidFill>
              <a:schemeClr val="accent4">
                <a:lumMod val="40000"/>
                <a:lumOff val="60000"/>
              </a:schemeClr>
            </a:solidFill>
          </p:spPr>
          <p:style>
            <a:lnRef idx="0">
              <a:schemeClr val="accent2"/>
            </a:lnRef>
            <a:fillRef idx="3">
              <a:schemeClr val="accent2"/>
            </a:fillRef>
            <a:effectRef idx="3">
              <a:schemeClr val="accent2"/>
            </a:effectRef>
            <a:fontRef idx="minor">
              <a:schemeClr val="lt1"/>
            </a:fontRef>
          </p:style>
          <p:txBody>
            <a:bodyPr vert="horz" lIns="91440" tIns="45720" rIns="91440" bIns="45720" rtlCol="0">
              <a:normAutofit fontScale="92500" lnSpcReduction="2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Xây</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dựng</a:t>
              </a:r>
              <a:r>
                <a:rPr lang="en-US" sz="1100" dirty="0">
                  <a:latin typeface="Segoe UI Light" panose="020B0502040204020203" pitchFamily="34" charset="0"/>
                  <a:cs typeface="Segoe UI Light" panose="020B0502040204020203" pitchFamily="34" charset="0"/>
                </a:rPr>
                <a:t> Quy </a:t>
              </a:r>
              <a:r>
                <a:rPr lang="en-US" sz="1100" dirty="0" err="1">
                  <a:latin typeface="Segoe UI Light" panose="020B0502040204020203" pitchFamily="34" charset="0"/>
                  <a:cs typeface="Segoe UI Light" panose="020B0502040204020203" pitchFamily="34" charset="0"/>
                </a:rPr>
                <a:t>trình</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Tái</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canh</a:t>
              </a:r>
              <a:r>
                <a:rPr lang="en-US" sz="1100" dirty="0">
                  <a:latin typeface="Segoe UI Light" panose="020B0502040204020203" pitchFamily="34" charset="0"/>
                  <a:cs typeface="Segoe UI Light" panose="020B0502040204020203" pitchFamily="34" charset="0"/>
                </a:rPr>
                <a:t> </a:t>
              </a:r>
            </a:p>
            <a:p>
              <a:pPr algn="l"/>
              <a:r>
                <a:rPr lang="en-US" sz="1100" dirty="0">
                  <a:latin typeface="Segoe UI Light" panose="020B0502040204020203" pitchFamily="34" charset="0"/>
                  <a:cs typeface="Segoe UI Light" panose="020B0502040204020203" pitchFamily="34" charset="0"/>
                </a:rPr>
                <a:t>- WASI: </a:t>
              </a:r>
              <a:r>
                <a:rPr lang="en-US" sz="1100" dirty="0" err="1">
                  <a:latin typeface="Segoe UI Light" panose="020B0502040204020203" pitchFamily="34" charset="0"/>
                  <a:cs typeface="Segoe UI Light" panose="020B0502040204020203" pitchFamily="34" charset="0"/>
                </a:rPr>
                <a:t>Nghiên</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cứu</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giống</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kháng</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Tuyến</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trùng</a:t>
              </a:r>
              <a:r>
                <a:rPr lang="en-US" sz="1100" dirty="0">
                  <a:latin typeface="Segoe UI Light" panose="020B0502040204020203" pitchFamily="34" charset="0"/>
                  <a:cs typeface="Segoe UI Light" panose="020B0502040204020203" pitchFamily="34" charset="0"/>
                </a:rPr>
                <a:t> </a:t>
              </a:r>
            </a:p>
            <a:p>
              <a:pPr algn="l"/>
              <a:r>
                <a:rPr lang="en-US" sz="1100" dirty="0">
                  <a:solidFill>
                    <a:srgbClr val="FF3300"/>
                  </a:solidFill>
                  <a:latin typeface="Segoe UI Light" panose="020B0502040204020203" pitchFamily="34" charset="0"/>
                  <a:cs typeface="Segoe UI Light" panose="020B0502040204020203" pitchFamily="34" charset="0"/>
                </a:rPr>
                <a:t>- Develop &amp; approve Rejuvenation Curriculum (MARD)</a:t>
              </a:r>
            </a:p>
            <a:p>
              <a:pPr algn="l"/>
              <a:r>
                <a:rPr lang="en-US" sz="1100" dirty="0">
                  <a:solidFill>
                    <a:srgbClr val="FF3300"/>
                  </a:solidFill>
                  <a:latin typeface="Segoe UI Light" panose="020B0502040204020203" pitchFamily="34" charset="0"/>
                  <a:cs typeface="Segoe UI Light" panose="020B0502040204020203" pitchFamily="34" charset="0"/>
                </a:rPr>
                <a:t>- Research on Nematode resistant varieties</a:t>
              </a:r>
            </a:p>
          </p:txBody>
        </p:sp>
        <p:sp>
          <p:nvSpPr>
            <p:cNvPr id="37" name="Subtitle 2">
              <a:extLst>
                <a:ext uri="{FF2B5EF4-FFF2-40B4-BE49-F238E27FC236}">
                  <a16:creationId xmlns:a16="http://schemas.microsoft.com/office/drawing/2014/main" id="{42B993ED-E7C8-41D5-AB0F-B2250BF8D264}"/>
                </a:ext>
              </a:extLst>
            </p:cNvPr>
            <p:cNvSpPr txBox="1">
              <a:spLocks/>
            </p:cNvSpPr>
            <p:nvPr/>
          </p:nvSpPr>
          <p:spPr>
            <a:xfrm>
              <a:off x="6893153" y="994300"/>
              <a:ext cx="1710204" cy="1591738"/>
            </a:xfrm>
            <a:prstGeom prst="rect">
              <a:avLst/>
            </a:prstGeom>
            <a:solidFill>
              <a:srgbClr val="7030A0"/>
            </a:solidFill>
          </p:spPr>
          <p:style>
            <a:lnRef idx="0">
              <a:schemeClr val="accent2"/>
            </a:lnRef>
            <a:fillRef idx="3">
              <a:schemeClr val="accent2"/>
            </a:fillRef>
            <a:effectRef idx="3">
              <a:schemeClr val="accent2"/>
            </a:effectRef>
            <a:fontRef idx="minor">
              <a:schemeClr val="lt1"/>
            </a:fontRef>
          </p:style>
          <p:txBody>
            <a:bodyPr vert="horz" lIns="91440" tIns="45720" rIns="91440" bIns="45720" rtlCol="0">
              <a:normAutofit fontScale="92500" lnSpcReduction="1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Tăng</a:t>
              </a:r>
              <a:r>
                <a:rPr lang="en-US" sz="1100" dirty="0">
                  <a:solidFill>
                    <a:schemeClr val="bg1"/>
                  </a:solidFill>
                  <a:latin typeface="Segoe UI Light" panose="020B0502040204020203" pitchFamily="34" charset="0"/>
                  <a:cs typeface="Segoe UI Light" panose="020B0502040204020203" pitchFamily="34" charset="0"/>
                </a:rPr>
                <a:t> c</a:t>
              </a:r>
              <a:r>
                <a:rPr lang="vi-VN" sz="1100" dirty="0">
                  <a:solidFill>
                    <a:schemeClr val="bg1"/>
                  </a:solidFill>
                  <a:latin typeface="Segoe UI Light" panose="020B0502040204020203" pitchFamily="34" charset="0"/>
                  <a:cs typeface="Segoe UI Light" panose="020B0502040204020203" pitchFamily="34" charset="0"/>
                </a:rPr>
                <a:t>ư</a:t>
              </a:r>
              <a:r>
                <a:rPr lang="en-US" sz="1100" dirty="0" err="1">
                  <a:solidFill>
                    <a:schemeClr val="bg1"/>
                  </a:solidFill>
                  <a:latin typeface="Segoe UI Light" panose="020B0502040204020203" pitchFamily="34" charset="0"/>
                  <a:cs typeface="Segoe UI Light" panose="020B0502040204020203" pitchFamily="34" charset="0"/>
                </a:rPr>
                <a:t>ờng</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các</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công</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cụ</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quản</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lý</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đánh</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giá</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tác</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động</a:t>
              </a:r>
              <a:endParaRPr lang="en-US" sz="1100" dirty="0">
                <a:solidFill>
                  <a:schemeClr val="bg1"/>
                </a:solidFill>
                <a:latin typeface="Segoe UI Light" panose="020B0502040204020203" pitchFamily="34" charset="0"/>
                <a:cs typeface="Segoe UI Light" panose="020B0502040204020203" pitchFamily="34" charset="0"/>
              </a:endParaRPr>
            </a:p>
            <a:p>
              <a:pPr algn="l"/>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Tập</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trung</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vào</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giá</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trị</a:t>
              </a:r>
              <a:r>
                <a:rPr lang="en-US" sz="1100" dirty="0">
                  <a:solidFill>
                    <a:schemeClr val="bg1"/>
                  </a:solidFill>
                  <a:latin typeface="Segoe UI Light" panose="020B0502040204020203" pitchFamily="34" charset="0"/>
                  <a:cs typeface="Segoe UI Light" panose="020B0502040204020203" pitchFamily="34" charset="0"/>
                </a:rPr>
                <a:t> thu </a:t>
              </a:r>
              <a:r>
                <a:rPr lang="en-US" sz="1100" dirty="0" err="1">
                  <a:solidFill>
                    <a:schemeClr val="bg1"/>
                  </a:solidFill>
                  <a:latin typeface="Segoe UI Light" panose="020B0502040204020203" pitchFamily="34" charset="0"/>
                  <a:cs typeface="Segoe UI Light" panose="020B0502040204020203" pitchFamily="34" charset="0"/>
                </a:rPr>
                <a:t>nhập</a:t>
              </a:r>
              <a:r>
                <a:rPr lang="en-US" sz="1100" dirty="0">
                  <a:solidFill>
                    <a:schemeClr val="bg1"/>
                  </a:solidFill>
                  <a:latin typeface="Segoe UI Light" panose="020B0502040204020203" pitchFamily="34" charset="0"/>
                  <a:cs typeface="Segoe UI Light" panose="020B0502040204020203" pitchFamily="34" charset="0"/>
                </a:rPr>
                <a:t> h</a:t>
              </a:r>
              <a:r>
                <a:rPr lang="vi-VN" sz="1100" dirty="0">
                  <a:solidFill>
                    <a:schemeClr val="bg1"/>
                  </a:solidFill>
                  <a:latin typeface="Segoe UI Light" panose="020B0502040204020203" pitchFamily="34" charset="0"/>
                  <a:cs typeface="Segoe UI Light" panose="020B0502040204020203" pitchFamily="34" charset="0"/>
                </a:rPr>
                <a:t>ơ</a:t>
              </a:r>
              <a:r>
                <a:rPr lang="en-US" sz="1100" dirty="0">
                  <a:solidFill>
                    <a:schemeClr val="bg1"/>
                  </a:solidFill>
                  <a:latin typeface="Segoe UI Light" panose="020B0502040204020203" pitchFamily="34" charset="0"/>
                  <a:cs typeface="Segoe UI Light" panose="020B0502040204020203" pitchFamily="34" charset="0"/>
                </a:rPr>
                <a:t>n </a:t>
              </a:r>
              <a:r>
                <a:rPr lang="en-US" sz="1100" dirty="0" err="1">
                  <a:solidFill>
                    <a:schemeClr val="bg1"/>
                  </a:solidFill>
                  <a:latin typeface="Segoe UI Light" panose="020B0502040204020203" pitchFamily="34" charset="0"/>
                  <a:cs typeface="Segoe UI Light" panose="020B0502040204020203" pitchFamily="34" charset="0"/>
                </a:rPr>
                <a:t>là</a:t>
              </a:r>
              <a:r>
                <a:rPr lang="en-US" sz="1100" dirty="0">
                  <a:solidFill>
                    <a:schemeClr val="bg1"/>
                  </a:solidFill>
                  <a:latin typeface="Segoe UI Light" panose="020B0502040204020203" pitchFamily="34" charset="0"/>
                  <a:cs typeface="Segoe UI Light" panose="020B0502040204020203" pitchFamily="34" charset="0"/>
                </a:rPr>
                <a:t> </a:t>
              </a:r>
              <a:r>
                <a:rPr lang="en-US" sz="1100" dirty="0" err="1">
                  <a:solidFill>
                    <a:schemeClr val="bg1"/>
                  </a:solidFill>
                  <a:latin typeface="Segoe UI Light" panose="020B0502040204020203" pitchFamily="34" charset="0"/>
                  <a:cs typeface="Segoe UI Light" panose="020B0502040204020203" pitchFamily="34" charset="0"/>
                </a:rPr>
                <a:t>số</a:t>
              </a:r>
              <a:r>
                <a:rPr lang="en-US" sz="1100" dirty="0">
                  <a:solidFill>
                    <a:schemeClr val="bg1"/>
                  </a:solidFill>
                  <a:latin typeface="Segoe UI Light" panose="020B0502040204020203" pitchFamily="34" charset="0"/>
                  <a:cs typeface="Segoe UI Light" panose="020B0502040204020203" pitchFamily="34" charset="0"/>
                </a:rPr>
                <a:t> l</a:t>
              </a:r>
              <a:r>
                <a:rPr lang="vi-VN" sz="1100" dirty="0">
                  <a:solidFill>
                    <a:schemeClr val="bg1"/>
                  </a:solidFill>
                  <a:latin typeface="Segoe UI Light" panose="020B0502040204020203" pitchFamily="34" charset="0"/>
                  <a:cs typeface="Segoe UI Light" panose="020B0502040204020203" pitchFamily="34" charset="0"/>
                </a:rPr>
                <a:t>ư</a:t>
              </a:r>
              <a:r>
                <a:rPr lang="en-US" sz="1100" dirty="0" err="1">
                  <a:solidFill>
                    <a:schemeClr val="bg1"/>
                  </a:solidFill>
                  <a:latin typeface="Segoe UI Light" panose="020B0502040204020203" pitchFamily="34" charset="0"/>
                  <a:cs typeface="Segoe UI Light" panose="020B0502040204020203" pitchFamily="34" charset="0"/>
                </a:rPr>
                <a:t>ợng</a:t>
              </a:r>
              <a:endParaRPr lang="en-US" sz="1100" dirty="0">
                <a:solidFill>
                  <a:schemeClr val="bg1"/>
                </a:solidFill>
                <a:latin typeface="Segoe UI Light" panose="020B0502040204020203" pitchFamily="34" charset="0"/>
                <a:cs typeface="Segoe UI Light" panose="020B0502040204020203" pitchFamily="34" charset="0"/>
              </a:endParaRPr>
            </a:p>
            <a:p>
              <a:pPr algn="l"/>
              <a:r>
                <a:rPr lang="en-US" sz="1100" dirty="0">
                  <a:solidFill>
                    <a:schemeClr val="bg1"/>
                  </a:solidFill>
                  <a:latin typeface="Segoe UI Light" panose="020B0502040204020203" pitchFamily="34" charset="0"/>
                  <a:cs typeface="Segoe UI Light" panose="020B0502040204020203" pitchFamily="34" charset="0"/>
                </a:rPr>
                <a:t>- Enhancing M&amp;E tool tracking for impacts</a:t>
              </a:r>
            </a:p>
            <a:p>
              <a:pPr algn="l"/>
              <a:r>
                <a:rPr lang="en-US" sz="1100" dirty="0">
                  <a:solidFill>
                    <a:schemeClr val="bg1"/>
                  </a:solidFill>
                  <a:latin typeface="Segoe UI Light" panose="020B0502040204020203" pitchFamily="34" charset="0"/>
                  <a:cs typeface="Segoe UI Light" panose="020B0502040204020203" pitchFamily="34" charset="0"/>
                </a:rPr>
                <a:t>- Focus more one value (profit) rather than the number/ quantity</a:t>
              </a:r>
            </a:p>
          </p:txBody>
        </p:sp>
        <p:pic>
          <p:nvPicPr>
            <p:cNvPr id="22" name="Picture 21">
              <a:extLst>
                <a:ext uri="{FF2B5EF4-FFF2-40B4-BE49-F238E27FC236}">
                  <a16:creationId xmlns:a16="http://schemas.microsoft.com/office/drawing/2014/main" id="{47A335D0-D5FF-46FD-8F50-9551E55A8402}"/>
                </a:ext>
              </a:extLst>
            </p:cNvPr>
            <p:cNvPicPr>
              <a:picLocks noChangeAspect="1"/>
            </p:cNvPicPr>
            <p:nvPr/>
          </p:nvPicPr>
          <p:blipFill>
            <a:blip r:embed="rId5"/>
            <a:stretch>
              <a:fillRect/>
            </a:stretch>
          </p:blipFill>
          <p:spPr>
            <a:xfrm>
              <a:off x="1401635" y="939115"/>
              <a:ext cx="1665059" cy="817029"/>
            </a:xfrm>
            <a:prstGeom prst="rect">
              <a:avLst/>
            </a:prstGeom>
            <a:ln>
              <a:noFill/>
            </a:ln>
            <a:effectLst>
              <a:softEdge rad="112500"/>
            </a:effectLst>
          </p:spPr>
        </p:pic>
        <p:sp>
          <p:nvSpPr>
            <p:cNvPr id="38" name="Subtitle 2">
              <a:extLst>
                <a:ext uri="{FF2B5EF4-FFF2-40B4-BE49-F238E27FC236}">
                  <a16:creationId xmlns:a16="http://schemas.microsoft.com/office/drawing/2014/main" id="{7913B419-2DD8-413E-882B-F6BC65E4CFBD}"/>
                </a:ext>
              </a:extLst>
            </p:cNvPr>
            <p:cNvSpPr txBox="1">
              <a:spLocks/>
            </p:cNvSpPr>
            <p:nvPr/>
          </p:nvSpPr>
          <p:spPr>
            <a:xfrm>
              <a:off x="8730194" y="887495"/>
              <a:ext cx="3123669" cy="958673"/>
            </a:xfrm>
            <a:prstGeom prst="rect">
              <a:avLst/>
            </a:prstGeom>
            <a:solidFill>
              <a:srgbClr val="002060"/>
            </a:solidFill>
          </p:spPr>
          <p:style>
            <a:lnRef idx="0">
              <a:schemeClr val="accent2"/>
            </a:lnRef>
            <a:fillRef idx="3">
              <a:schemeClr val="accent2"/>
            </a:fillRef>
            <a:effectRef idx="3">
              <a:schemeClr val="accent2"/>
            </a:effectRef>
            <a:fontRef idx="minor">
              <a:schemeClr val="lt1"/>
            </a:fontRef>
          </p:style>
          <p:txBody>
            <a:bodyPr vert="horz" lIns="91440" tIns="45720" rIns="91440" bIns="45720" rtlCol="0">
              <a:no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lnSpc>
                  <a:spcPct val="100000"/>
                </a:lnSpc>
                <a:spcBef>
                  <a:spcPts val="0"/>
                </a:spcBef>
              </a:pPr>
              <a:r>
                <a:rPr lang="en-US" sz="1000" dirty="0">
                  <a:solidFill>
                    <a:schemeClr val="bg1"/>
                  </a:solidFill>
                  <a:latin typeface="Segoe UI Light" panose="020B0502040204020203" pitchFamily="34" charset="0"/>
                  <a:cs typeface="Segoe UI Light" panose="020B0502040204020203" pitchFamily="34" charset="0"/>
                </a:rPr>
                <a:t>- </a:t>
              </a:r>
              <a:r>
                <a:rPr lang="en-US" sz="1000" dirty="0" err="1">
                  <a:solidFill>
                    <a:schemeClr val="bg1"/>
                  </a:solidFill>
                  <a:latin typeface="Segoe UI Light" panose="020B0502040204020203" pitchFamily="34" charset="0"/>
                  <a:cs typeface="Segoe UI Light" panose="020B0502040204020203" pitchFamily="34" charset="0"/>
                </a:rPr>
                <a:t>Mô</a:t>
              </a:r>
              <a:r>
                <a:rPr lang="en-US" sz="1000" dirty="0">
                  <a:solidFill>
                    <a:schemeClr val="bg1"/>
                  </a:solidFill>
                  <a:latin typeface="Segoe UI Light" panose="020B0502040204020203" pitchFamily="34" charset="0"/>
                  <a:cs typeface="Segoe UI Light" panose="020B0502040204020203" pitchFamily="34" charset="0"/>
                </a:rPr>
                <a:t> </a:t>
              </a:r>
              <a:r>
                <a:rPr lang="en-US" sz="1000" dirty="0" err="1">
                  <a:solidFill>
                    <a:schemeClr val="bg1"/>
                  </a:solidFill>
                  <a:latin typeface="Segoe UI Light" panose="020B0502040204020203" pitchFamily="34" charset="0"/>
                  <a:cs typeface="Segoe UI Light" panose="020B0502040204020203" pitchFamily="34" charset="0"/>
                </a:rPr>
                <a:t>hình</a:t>
              </a:r>
              <a:r>
                <a:rPr lang="en-US" sz="1000" dirty="0">
                  <a:solidFill>
                    <a:schemeClr val="bg1"/>
                  </a:solidFill>
                  <a:latin typeface="Segoe UI Light" panose="020B0502040204020203" pitchFamily="34" charset="0"/>
                  <a:cs typeface="Segoe UI Light" panose="020B0502040204020203" pitchFamily="34" charset="0"/>
                </a:rPr>
                <a:t> xen </a:t>
              </a:r>
              <a:r>
                <a:rPr lang="en-US" sz="1000" dirty="0" err="1">
                  <a:solidFill>
                    <a:schemeClr val="bg1"/>
                  </a:solidFill>
                  <a:latin typeface="Segoe UI Light" panose="020B0502040204020203" pitchFamily="34" charset="0"/>
                  <a:cs typeface="Segoe UI Light" panose="020B0502040204020203" pitchFamily="34" charset="0"/>
                </a:rPr>
                <a:t>canh</a:t>
              </a:r>
              <a:r>
                <a:rPr lang="en-US" sz="1000" dirty="0">
                  <a:solidFill>
                    <a:schemeClr val="bg1"/>
                  </a:solidFill>
                  <a:latin typeface="Segoe UI Light" panose="020B0502040204020203" pitchFamily="34" charset="0"/>
                  <a:cs typeface="Segoe UI Light" panose="020B0502040204020203" pitchFamily="34" charset="0"/>
                </a:rPr>
                <a:t> </a:t>
              </a:r>
              <a:r>
                <a:rPr lang="en-US" sz="1000" dirty="0" err="1">
                  <a:solidFill>
                    <a:schemeClr val="bg1"/>
                  </a:solidFill>
                  <a:latin typeface="Segoe UI Light" panose="020B0502040204020203" pitchFamily="34" charset="0"/>
                  <a:cs typeface="Segoe UI Light" panose="020B0502040204020203" pitchFamily="34" charset="0"/>
                </a:rPr>
                <a:t>hợp</a:t>
              </a:r>
              <a:r>
                <a:rPr lang="en-US" sz="1000" dirty="0">
                  <a:solidFill>
                    <a:schemeClr val="bg1"/>
                  </a:solidFill>
                  <a:latin typeface="Segoe UI Light" panose="020B0502040204020203" pitchFamily="34" charset="0"/>
                  <a:cs typeface="Segoe UI Light" panose="020B0502040204020203" pitchFamily="34" charset="0"/>
                </a:rPr>
                <a:t> </a:t>
              </a:r>
              <a:r>
                <a:rPr lang="en-US" sz="1000" dirty="0" err="1">
                  <a:solidFill>
                    <a:schemeClr val="bg1"/>
                  </a:solidFill>
                  <a:latin typeface="Segoe UI Light" panose="020B0502040204020203" pitchFamily="34" charset="0"/>
                  <a:cs typeface="Segoe UI Light" panose="020B0502040204020203" pitchFamily="34" charset="0"/>
                </a:rPr>
                <a:t>lý</a:t>
              </a:r>
              <a:r>
                <a:rPr lang="en-US" sz="1000" dirty="0">
                  <a:solidFill>
                    <a:schemeClr val="bg1"/>
                  </a:solidFill>
                  <a:latin typeface="Segoe UI Light" panose="020B0502040204020203" pitchFamily="34" charset="0"/>
                  <a:cs typeface="Segoe UI Light" panose="020B0502040204020203" pitchFamily="34" charset="0"/>
                </a:rPr>
                <a:t>.</a:t>
              </a:r>
            </a:p>
            <a:p>
              <a:pPr algn="l">
                <a:lnSpc>
                  <a:spcPct val="100000"/>
                </a:lnSpc>
                <a:spcBef>
                  <a:spcPts val="0"/>
                </a:spcBef>
              </a:pPr>
              <a:r>
                <a:rPr lang="en-US" sz="1000" dirty="0">
                  <a:solidFill>
                    <a:schemeClr val="bg1"/>
                  </a:solidFill>
                  <a:latin typeface="Segoe UI Light" panose="020B0502040204020203" pitchFamily="34" charset="0"/>
                  <a:cs typeface="Segoe UI Light" panose="020B0502040204020203" pitchFamily="34" charset="0"/>
                </a:rPr>
                <a:t>- Trang </a:t>
              </a:r>
              <a:r>
                <a:rPr lang="en-US" sz="1000" dirty="0" err="1">
                  <a:solidFill>
                    <a:schemeClr val="bg1"/>
                  </a:solidFill>
                  <a:latin typeface="Segoe UI Light" panose="020B0502040204020203" pitchFamily="34" charset="0"/>
                  <a:cs typeface="Segoe UI Light" panose="020B0502040204020203" pitchFamily="34" charset="0"/>
                </a:rPr>
                <a:t>bị</a:t>
              </a:r>
              <a:r>
                <a:rPr lang="en-US" sz="1000" dirty="0">
                  <a:solidFill>
                    <a:schemeClr val="bg1"/>
                  </a:solidFill>
                  <a:latin typeface="Segoe UI Light" panose="020B0502040204020203" pitchFamily="34" charset="0"/>
                  <a:cs typeface="Segoe UI Light" panose="020B0502040204020203" pitchFamily="34" charset="0"/>
                </a:rPr>
                <a:t> </a:t>
              </a:r>
              <a:r>
                <a:rPr lang="en-US" sz="1000" dirty="0" err="1">
                  <a:solidFill>
                    <a:schemeClr val="bg1"/>
                  </a:solidFill>
                  <a:latin typeface="Segoe UI Light" panose="020B0502040204020203" pitchFamily="34" charset="0"/>
                  <a:cs typeface="Segoe UI Light" panose="020B0502040204020203" pitchFamily="34" charset="0"/>
                </a:rPr>
                <a:t>kiến</a:t>
              </a:r>
              <a:r>
                <a:rPr lang="en-US" sz="1000" dirty="0">
                  <a:solidFill>
                    <a:schemeClr val="bg1"/>
                  </a:solidFill>
                  <a:latin typeface="Segoe UI Light" panose="020B0502040204020203" pitchFamily="34" charset="0"/>
                  <a:cs typeface="Segoe UI Light" panose="020B0502040204020203" pitchFamily="34" charset="0"/>
                </a:rPr>
                <a:t> </a:t>
              </a:r>
              <a:r>
                <a:rPr lang="en-US" sz="1000" dirty="0" err="1">
                  <a:solidFill>
                    <a:schemeClr val="bg1"/>
                  </a:solidFill>
                  <a:latin typeface="Segoe UI Light" panose="020B0502040204020203" pitchFamily="34" charset="0"/>
                  <a:cs typeface="Segoe UI Light" panose="020B0502040204020203" pitchFamily="34" charset="0"/>
                </a:rPr>
                <a:t>thức</a:t>
              </a:r>
              <a:r>
                <a:rPr lang="en-US" sz="1000" dirty="0">
                  <a:solidFill>
                    <a:schemeClr val="bg1"/>
                  </a:solidFill>
                  <a:latin typeface="Segoe UI Light" panose="020B0502040204020203" pitchFamily="34" charset="0"/>
                  <a:cs typeface="Segoe UI Light" panose="020B0502040204020203" pitchFamily="34" charset="0"/>
                </a:rPr>
                <a:t> </a:t>
              </a:r>
              <a:r>
                <a:rPr lang="en-US" sz="1000" dirty="0" err="1">
                  <a:solidFill>
                    <a:schemeClr val="bg1"/>
                  </a:solidFill>
                  <a:latin typeface="Segoe UI Light" panose="020B0502040204020203" pitchFamily="34" charset="0"/>
                  <a:cs typeface="Segoe UI Light" panose="020B0502040204020203" pitchFamily="34" charset="0"/>
                </a:rPr>
                <a:t>Quản</a:t>
              </a:r>
              <a:r>
                <a:rPr lang="en-US" sz="1000" dirty="0">
                  <a:solidFill>
                    <a:schemeClr val="bg1"/>
                  </a:solidFill>
                  <a:latin typeface="Segoe UI Light" panose="020B0502040204020203" pitchFamily="34" charset="0"/>
                  <a:cs typeface="Segoe UI Light" panose="020B0502040204020203" pitchFamily="34" charset="0"/>
                </a:rPr>
                <a:t> </a:t>
              </a:r>
              <a:r>
                <a:rPr lang="en-US" sz="1000" dirty="0" err="1">
                  <a:solidFill>
                    <a:schemeClr val="bg1"/>
                  </a:solidFill>
                  <a:latin typeface="Segoe UI Light" panose="020B0502040204020203" pitchFamily="34" charset="0"/>
                  <a:cs typeface="Segoe UI Light" panose="020B0502040204020203" pitchFamily="34" charset="0"/>
                </a:rPr>
                <a:t>lý</a:t>
              </a:r>
              <a:r>
                <a:rPr lang="en-US" sz="1000" dirty="0">
                  <a:solidFill>
                    <a:schemeClr val="bg1"/>
                  </a:solidFill>
                  <a:latin typeface="Segoe UI Light" panose="020B0502040204020203" pitchFamily="34" charset="0"/>
                  <a:cs typeface="Segoe UI Light" panose="020B0502040204020203" pitchFamily="34" charset="0"/>
                </a:rPr>
                <a:t> </a:t>
              </a:r>
              <a:r>
                <a:rPr lang="en-US" sz="1000" dirty="0" err="1">
                  <a:solidFill>
                    <a:schemeClr val="bg1"/>
                  </a:solidFill>
                  <a:latin typeface="Segoe UI Light" panose="020B0502040204020203" pitchFamily="34" charset="0"/>
                  <a:cs typeface="Segoe UI Light" panose="020B0502040204020203" pitchFamily="34" charset="0"/>
                </a:rPr>
                <a:t>kinh</a:t>
              </a:r>
              <a:r>
                <a:rPr lang="en-US" sz="1000" dirty="0">
                  <a:solidFill>
                    <a:schemeClr val="bg1"/>
                  </a:solidFill>
                  <a:latin typeface="Segoe UI Light" panose="020B0502040204020203" pitchFamily="34" charset="0"/>
                  <a:cs typeface="Segoe UI Light" panose="020B0502040204020203" pitchFamily="34" charset="0"/>
                </a:rPr>
                <a:t> </a:t>
              </a:r>
              <a:r>
                <a:rPr lang="en-US" sz="1000" dirty="0" err="1">
                  <a:solidFill>
                    <a:schemeClr val="bg1"/>
                  </a:solidFill>
                  <a:latin typeface="Segoe UI Light" panose="020B0502040204020203" pitchFamily="34" charset="0"/>
                  <a:cs typeface="Segoe UI Light" panose="020B0502040204020203" pitchFamily="34" charset="0"/>
                </a:rPr>
                <a:t>tế</a:t>
              </a:r>
              <a:r>
                <a:rPr lang="en-US" sz="1000" dirty="0">
                  <a:solidFill>
                    <a:schemeClr val="bg1"/>
                  </a:solidFill>
                  <a:latin typeface="Segoe UI Light" panose="020B0502040204020203" pitchFamily="34" charset="0"/>
                  <a:cs typeface="Segoe UI Light" panose="020B0502040204020203" pitchFamily="34" charset="0"/>
                </a:rPr>
                <a:t> </a:t>
              </a:r>
              <a:r>
                <a:rPr lang="en-US" sz="1000" dirty="0" err="1">
                  <a:solidFill>
                    <a:schemeClr val="bg1"/>
                  </a:solidFill>
                  <a:latin typeface="Segoe UI Light" panose="020B0502040204020203" pitchFamily="34" charset="0"/>
                  <a:cs typeface="Segoe UI Light" panose="020B0502040204020203" pitchFamily="34" charset="0"/>
                </a:rPr>
                <a:t>nông</a:t>
              </a:r>
              <a:r>
                <a:rPr lang="en-US" sz="1000" dirty="0">
                  <a:solidFill>
                    <a:schemeClr val="bg1"/>
                  </a:solidFill>
                  <a:latin typeface="Segoe UI Light" panose="020B0502040204020203" pitchFamily="34" charset="0"/>
                  <a:cs typeface="Segoe UI Light" panose="020B0502040204020203" pitchFamily="34" charset="0"/>
                </a:rPr>
                <a:t> </a:t>
              </a:r>
              <a:r>
                <a:rPr lang="en-US" sz="1000" dirty="0" err="1">
                  <a:solidFill>
                    <a:schemeClr val="bg1"/>
                  </a:solidFill>
                  <a:latin typeface="Segoe UI Light" panose="020B0502040204020203" pitchFamily="34" charset="0"/>
                  <a:cs typeface="Segoe UI Light" panose="020B0502040204020203" pitchFamily="34" charset="0"/>
                </a:rPr>
                <a:t>hộ</a:t>
              </a:r>
              <a:r>
                <a:rPr lang="en-US" sz="1000" dirty="0">
                  <a:solidFill>
                    <a:schemeClr val="bg1"/>
                  </a:solidFill>
                  <a:latin typeface="Segoe UI Light" panose="020B0502040204020203" pitchFamily="34" charset="0"/>
                  <a:cs typeface="Segoe UI Light" panose="020B0502040204020203" pitchFamily="34" charset="0"/>
                </a:rPr>
                <a:t> (NKNH) </a:t>
              </a:r>
            </a:p>
            <a:p>
              <a:pPr algn="l">
                <a:lnSpc>
                  <a:spcPct val="100000"/>
                </a:lnSpc>
                <a:spcBef>
                  <a:spcPts val="0"/>
                </a:spcBef>
              </a:pPr>
              <a:r>
                <a:rPr lang="en-US" sz="1000" dirty="0">
                  <a:solidFill>
                    <a:schemeClr val="bg1"/>
                  </a:solidFill>
                  <a:latin typeface="Segoe UI Light" panose="020B0502040204020203" pitchFamily="34" charset="0"/>
                  <a:cs typeface="Segoe UI Light" panose="020B0502040204020203" pitchFamily="34" charset="0"/>
                </a:rPr>
                <a:t>– Proper intercropping model introduced</a:t>
              </a:r>
            </a:p>
            <a:p>
              <a:pPr algn="l">
                <a:lnSpc>
                  <a:spcPct val="100000"/>
                </a:lnSpc>
                <a:spcBef>
                  <a:spcPts val="0"/>
                </a:spcBef>
              </a:pPr>
              <a:r>
                <a:rPr lang="en-US" sz="1000" dirty="0">
                  <a:solidFill>
                    <a:schemeClr val="bg1"/>
                  </a:solidFill>
                  <a:latin typeface="Segoe UI Light" panose="020B0502040204020203" pitchFamily="34" charset="0"/>
                  <a:cs typeface="Segoe UI Light" panose="020B0502040204020203" pitchFamily="34" charset="0"/>
                </a:rPr>
                <a:t>- Provide &amp; adopt </a:t>
              </a:r>
              <a:r>
                <a:rPr lang="en-US" sz="1000" dirty="0" err="1">
                  <a:solidFill>
                    <a:schemeClr val="bg1"/>
                  </a:solidFill>
                  <a:latin typeface="Segoe UI Light" panose="020B0502040204020203" pitchFamily="34" charset="0"/>
                  <a:cs typeface="Segoe UI Light" panose="020B0502040204020203" pitchFamily="34" charset="0"/>
                </a:rPr>
                <a:t>Agripreneurship</a:t>
              </a:r>
              <a:r>
                <a:rPr lang="en-US" sz="1000" dirty="0">
                  <a:solidFill>
                    <a:schemeClr val="bg1"/>
                  </a:solidFill>
                  <a:latin typeface="Segoe UI Light" panose="020B0502040204020203" pitchFamily="34" charset="0"/>
                  <a:cs typeface="Segoe UI Light" panose="020B0502040204020203" pitchFamily="34" charset="0"/>
                </a:rPr>
                <a:t> mindset to farmers’ household (FFB)</a:t>
              </a:r>
            </a:p>
          </p:txBody>
        </p:sp>
      </p:grpSp>
      <p:sp>
        <p:nvSpPr>
          <p:cNvPr id="44" name="Title 7">
            <a:extLst>
              <a:ext uri="{FF2B5EF4-FFF2-40B4-BE49-F238E27FC236}">
                <a16:creationId xmlns:a16="http://schemas.microsoft.com/office/drawing/2014/main" id="{24B6C360-2844-419D-9BC4-66B9A1B56E9D}"/>
              </a:ext>
            </a:extLst>
          </p:cNvPr>
          <p:cNvSpPr txBox="1">
            <a:spLocks/>
          </p:cNvSpPr>
          <p:nvPr/>
        </p:nvSpPr>
        <p:spPr>
          <a:xfrm>
            <a:off x="2000244" y="103459"/>
            <a:ext cx="8534406"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giải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pháp</a:t>
            </a:r>
            <a:r>
              <a:rPr lang="en-US" sz="1600" b="1" dirty="0">
                <a:latin typeface="Segoe UI Light" panose="020B0502040204020203" pitchFamily="34" charset="0"/>
                <a:cs typeface="Segoe UI Light" panose="020B0502040204020203" pitchFamily="34" charset="0"/>
              </a:rPr>
              <a:t> trong Ch</a:t>
            </a:r>
            <a:r>
              <a:rPr lang="vi-VN" sz="1600" b="1" dirty="0">
                <a:latin typeface="Segoe UI Light" panose="020B0502040204020203" pitchFamily="34" charset="0"/>
                <a:cs typeface="Segoe UI Light" panose="020B0502040204020203" pitchFamily="34" charset="0"/>
              </a:rPr>
              <a:t>ư</a:t>
            </a:r>
            <a:r>
              <a:rPr lang="en-US" sz="1600" b="1" dirty="0" err="1">
                <a:latin typeface="Segoe UI Light" panose="020B0502040204020203" pitchFamily="34" charset="0"/>
                <a:cs typeface="Segoe UI Light" panose="020B0502040204020203" pitchFamily="34" charset="0"/>
              </a:rPr>
              <a:t>ơng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trình</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hợp</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công</a:t>
            </a:r>
            <a:r>
              <a:rPr lang="en-US" sz="1600" b="1" dirty="0">
                <a:latin typeface="Segoe UI Light" panose="020B0502040204020203" pitchFamily="34" charset="0"/>
                <a:cs typeface="Segoe UI Light" panose="020B0502040204020203" pitchFamily="34" charset="0"/>
              </a:rPr>
              <a:t> t</a:t>
            </a:r>
            <a:r>
              <a:rPr lang="vi-VN" sz="1600" b="1" dirty="0">
                <a:latin typeface="Segoe UI Light" panose="020B0502040204020203" pitchFamily="34" charset="0"/>
                <a:cs typeface="Segoe UI Light" panose="020B0502040204020203" pitchFamily="34" charset="0"/>
              </a:rPr>
              <a:t>ư</a:t>
            </a:r>
            <a:r>
              <a:rPr lang="en-US" sz="1600" b="1" dirty="0">
                <a:latin typeface="Segoe UI Light" panose="020B0502040204020203" pitchFamily="34" charset="0"/>
                <a:cs typeface="Segoe UI Light" panose="020B0502040204020203" pitchFamily="34" charset="0"/>
              </a:rPr>
              <a:t> – </a:t>
            </a:r>
            <a:r>
              <a:rPr lang="en-US" sz="1600" b="1" dirty="0" err="1">
                <a:latin typeface="Segoe UI Light" panose="020B0502040204020203" pitchFamily="34" charset="0"/>
                <a:cs typeface="Segoe UI Light" panose="020B0502040204020203" pitchFamily="34" charset="0"/>
              </a:rPr>
              <a:t>Phát</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triển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cà</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phê</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bền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vững</a:t>
            </a:r>
            <a:endParaRPr lang="en-US" sz="1600" b="1" dirty="0">
              <a:latin typeface="Segoe UI Light" panose="020B0502040204020203" pitchFamily="34" charset="0"/>
              <a:cs typeface="Segoe UI Light" panose="020B0502040204020203" pitchFamily="34" charset="0"/>
            </a:endParaRP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PPP’s solutions for Sustainable Coffee Production – Way Forward</a:t>
            </a:r>
          </a:p>
        </p:txBody>
      </p:sp>
      <p:sp>
        <p:nvSpPr>
          <p:cNvPr id="45" name="Title 7">
            <a:extLst>
              <a:ext uri="{FF2B5EF4-FFF2-40B4-BE49-F238E27FC236}">
                <a16:creationId xmlns:a16="http://schemas.microsoft.com/office/drawing/2014/main" id="{BFE1921A-14D4-433C-9386-A6C850248242}"/>
              </a:ext>
            </a:extLst>
          </p:cNvPr>
          <p:cNvSpPr txBox="1">
            <a:spLocks/>
          </p:cNvSpPr>
          <p:nvPr/>
        </p:nvSpPr>
        <p:spPr>
          <a:xfrm>
            <a:off x="1371594"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latin typeface="Segoe UI Light" panose="020B0502040204020203" pitchFamily="34" charset="0"/>
                <a:cs typeface="Segoe UI Light" panose="020B0502040204020203" pitchFamily="34" charset="0"/>
              </a:rPr>
              <a:t>1</a:t>
            </a:r>
            <a:endParaRPr lang="en-US" sz="1600" b="1" dirty="0">
              <a:solidFill>
                <a:schemeClr val="accent2">
                  <a:lumMod val="75000"/>
                </a:schemeClr>
              </a:solidFill>
              <a:latin typeface="Segoe UI Light" panose="020B0502040204020203" pitchFamily="34" charset="0"/>
              <a:cs typeface="Segoe UI Light" panose="020B0502040204020203" pitchFamily="34" charset="0"/>
            </a:endParaRPr>
          </a:p>
        </p:txBody>
      </p:sp>
      <p:grpSp>
        <p:nvGrpSpPr>
          <p:cNvPr id="5" name="Group 4">
            <a:extLst>
              <a:ext uri="{FF2B5EF4-FFF2-40B4-BE49-F238E27FC236}">
                <a16:creationId xmlns:a16="http://schemas.microsoft.com/office/drawing/2014/main" id="{CCA849A1-608B-4129-B6C1-EC77B8558EF1}"/>
              </a:ext>
            </a:extLst>
          </p:cNvPr>
          <p:cNvGrpSpPr/>
          <p:nvPr/>
        </p:nvGrpSpPr>
        <p:grpSpPr>
          <a:xfrm>
            <a:off x="7459344" y="4881569"/>
            <a:ext cx="3729011" cy="769003"/>
            <a:chOff x="7459344" y="4881569"/>
            <a:chExt cx="3729011" cy="769003"/>
          </a:xfrm>
        </p:grpSpPr>
        <p:sp>
          <p:nvSpPr>
            <p:cNvPr id="43" name="Title 7">
              <a:extLst>
                <a:ext uri="{FF2B5EF4-FFF2-40B4-BE49-F238E27FC236}">
                  <a16:creationId xmlns:a16="http://schemas.microsoft.com/office/drawing/2014/main" id="{9F8E4DFE-5B24-4632-95FE-80BFA2CB020C}"/>
                </a:ext>
              </a:extLst>
            </p:cNvPr>
            <p:cNvSpPr txBox="1">
              <a:spLocks/>
            </p:cNvSpPr>
            <p:nvPr/>
          </p:nvSpPr>
          <p:spPr>
            <a:xfrm>
              <a:off x="9207254" y="4881569"/>
              <a:ext cx="1981101" cy="769003"/>
            </a:xfrm>
            <a:prstGeom prst="rect">
              <a:avLst/>
            </a:prstGeom>
            <a:noFill/>
          </p:spPr>
          <p:txBody>
            <a:bodyPr vert="horz" lIns="91440" tIns="45720" rIns="91440" bIns="45720" rtlCol="0" anchor="b">
              <a:normAutofit fontScale="70000" lnSpcReduction="20000"/>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pPr algn="r"/>
              <a:r>
                <a:rPr lang="en-US" sz="1900" b="1" dirty="0">
                  <a:latin typeface="Segoe UI Light" panose="020B0502040204020203" pitchFamily="34" charset="0"/>
                  <a:cs typeface="Segoe UI Light" panose="020B0502040204020203" pitchFamily="34" charset="0"/>
                </a:rPr>
                <a:t>with</a:t>
              </a:r>
              <a:r>
                <a:rPr lang="en-US" sz="2400" b="1" dirty="0">
                  <a:latin typeface="Segoe UI Light" panose="020B0502040204020203" pitchFamily="34" charset="0"/>
                  <a:cs typeface="Segoe UI Light" panose="020B0502040204020203" pitchFamily="34" charset="0"/>
                </a:rPr>
                <a:t> </a:t>
              </a:r>
              <a:r>
                <a:rPr lang="en-US" sz="4600" b="1" dirty="0">
                  <a:solidFill>
                    <a:srgbClr val="FF0000"/>
                  </a:solidFill>
                  <a:latin typeface="Ravie" panose="04040805050809020602" pitchFamily="82" charset="0"/>
                  <a:cs typeface="Segoe UI Light" panose="020B0502040204020203" pitchFamily="34" charset="0"/>
                </a:rPr>
                <a:t>PPP</a:t>
              </a:r>
              <a:br>
                <a:rPr lang="en-US" sz="3600" b="1" dirty="0">
                  <a:solidFill>
                    <a:schemeClr val="bg1">
                      <a:lumMod val="50000"/>
                    </a:schemeClr>
                  </a:solidFill>
                  <a:latin typeface="Segoe UI Light" panose="020B0502040204020203" pitchFamily="34" charset="0"/>
                  <a:cs typeface="Segoe UI Light" panose="020B0502040204020203" pitchFamily="34" charset="0"/>
                </a:rPr>
              </a:br>
              <a:endParaRPr lang="en-US" sz="3600" b="1" dirty="0">
                <a:solidFill>
                  <a:schemeClr val="bg1">
                    <a:lumMod val="65000"/>
                  </a:schemeClr>
                </a:solidFill>
                <a:latin typeface="Segoe UI Light" panose="020B0502040204020203" pitchFamily="34" charset="0"/>
                <a:cs typeface="Segoe UI Light" panose="020B0502040204020203" pitchFamily="34" charset="0"/>
              </a:endParaRPr>
            </a:p>
          </p:txBody>
        </p:sp>
        <p:pic>
          <p:nvPicPr>
            <p:cNvPr id="46" name="Picture 45">
              <a:extLst>
                <a:ext uri="{FF2B5EF4-FFF2-40B4-BE49-F238E27FC236}">
                  <a16:creationId xmlns:a16="http://schemas.microsoft.com/office/drawing/2014/main" id="{F8E5BE48-C47A-462A-AAE8-429C829516C9}"/>
                </a:ext>
              </a:extLst>
            </p:cNvPr>
            <p:cNvPicPr>
              <a:picLocks noChangeAspect="1"/>
            </p:cNvPicPr>
            <p:nvPr/>
          </p:nvPicPr>
          <p:blipFill>
            <a:blip r:embed="rId6" cstate="hqprint">
              <a:extLst>
                <a:ext uri="{28A0092B-C50C-407E-A947-70E740481C1C}">
                  <a14:useLocalDpi xmlns:a14="http://schemas.microsoft.com/office/drawing/2010/main"/>
                </a:ext>
              </a:extLst>
            </a:blip>
            <a:stretch>
              <a:fillRect/>
            </a:stretch>
          </p:blipFill>
          <p:spPr>
            <a:xfrm>
              <a:off x="7459344" y="4881703"/>
              <a:ext cx="2173734" cy="417143"/>
            </a:xfrm>
            <a:prstGeom prst="rect">
              <a:avLst/>
            </a:prstGeom>
            <a:ln>
              <a:noFill/>
            </a:ln>
            <a:effectLst>
              <a:outerShdw blurRad="292100" dist="139700" dir="2700000" algn="tl" rotWithShape="0">
                <a:srgbClr val="333333">
                  <a:alpha val="65000"/>
                </a:srgbClr>
              </a:outerShdw>
            </a:effectLst>
          </p:spPr>
        </p:pic>
      </p:grpSp>
      <p:grpSp>
        <p:nvGrpSpPr>
          <p:cNvPr id="7" name="Group 6">
            <a:extLst>
              <a:ext uri="{FF2B5EF4-FFF2-40B4-BE49-F238E27FC236}">
                <a16:creationId xmlns:a16="http://schemas.microsoft.com/office/drawing/2014/main" id="{9A8CC00D-3C29-404F-904A-D19A66A6CDD2}"/>
              </a:ext>
            </a:extLst>
          </p:cNvPr>
          <p:cNvGrpSpPr/>
          <p:nvPr/>
        </p:nvGrpSpPr>
        <p:grpSpPr>
          <a:xfrm>
            <a:off x="10870388" y="1783484"/>
            <a:ext cx="1338739" cy="1919478"/>
            <a:chOff x="10870388" y="1783484"/>
            <a:chExt cx="1338739" cy="1919478"/>
          </a:xfrm>
        </p:grpSpPr>
        <p:pic>
          <p:nvPicPr>
            <p:cNvPr id="47" name="Picture 46">
              <a:extLst>
                <a:ext uri="{FF2B5EF4-FFF2-40B4-BE49-F238E27FC236}">
                  <a16:creationId xmlns:a16="http://schemas.microsoft.com/office/drawing/2014/main" id="{29A810B3-CFA1-4D71-A8E0-56C115D62814}"/>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10870388" y="1783484"/>
              <a:ext cx="1299841" cy="1007337"/>
            </a:xfrm>
            <a:prstGeom prst="rect">
              <a:avLst/>
            </a:prstGeom>
            <a:ln>
              <a:noFill/>
            </a:ln>
            <a:effectLst>
              <a:softEdge rad="112500"/>
            </a:effectLst>
          </p:spPr>
        </p:pic>
        <p:grpSp>
          <p:nvGrpSpPr>
            <p:cNvPr id="40" name="Group 39">
              <a:extLst>
                <a:ext uri="{FF2B5EF4-FFF2-40B4-BE49-F238E27FC236}">
                  <a16:creationId xmlns:a16="http://schemas.microsoft.com/office/drawing/2014/main" id="{520B438C-F20E-46B5-86FB-3C3FF8166624}"/>
                </a:ext>
              </a:extLst>
            </p:cNvPr>
            <p:cNvGrpSpPr>
              <a:grpSpLocks noChangeAspect="1"/>
            </p:cNvGrpSpPr>
            <p:nvPr/>
          </p:nvGrpSpPr>
          <p:grpSpPr>
            <a:xfrm>
              <a:off x="10934102" y="2486905"/>
              <a:ext cx="1275025" cy="1216057"/>
              <a:chOff x="2646348" y="2476500"/>
              <a:chExt cx="3831189" cy="3654004"/>
            </a:xfrm>
          </p:grpSpPr>
          <p:sp>
            <p:nvSpPr>
              <p:cNvPr id="41" name="Regular Pentagon 21">
                <a:extLst>
                  <a:ext uri="{FF2B5EF4-FFF2-40B4-BE49-F238E27FC236}">
                    <a16:creationId xmlns:a16="http://schemas.microsoft.com/office/drawing/2014/main" id="{9EC5BBA0-76A6-4E08-9C19-2950ACA4F43A}"/>
                  </a:ext>
                </a:extLst>
              </p:cNvPr>
              <p:cNvSpPr/>
              <p:nvPr/>
            </p:nvSpPr>
            <p:spPr>
              <a:xfrm>
                <a:off x="2646348" y="2476500"/>
                <a:ext cx="3822700" cy="3639312"/>
              </a:xfrm>
              <a:prstGeom prst="pentagon">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2">
                <a:extLst>
                  <a:ext uri="{FF2B5EF4-FFF2-40B4-BE49-F238E27FC236}">
                    <a16:creationId xmlns:a16="http://schemas.microsoft.com/office/drawing/2014/main" id="{E1533CF8-98AE-4D8E-9288-5E636474443C}"/>
                  </a:ext>
                </a:extLst>
              </p:cNvPr>
              <p:cNvPicPr>
                <a:picLocks noChangeAspect="1" noChangeArrowheads="1"/>
              </p:cNvPicPr>
              <p:nvPr/>
            </p:nvPicPr>
            <p:blipFill rotWithShape="1">
              <a:blip r:embed="rId8"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654837" y="2495764"/>
                <a:ext cx="3822700" cy="36347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grpSp>
    </p:spTree>
    <p:extLst>
      <p:ext uri="{BB962C8B-B14F-4D97-AF65-F5344CB8AC3E}">
        <p14:creationId xmlns:p14="http://schemas.microsoft.com/office/powerpoint/2010/main" val="3262901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4"/>
                                        </p:tgtEl>
                                        <p:attrNameLst>
                                          <p:attrName>style.visibility</p:attrName>
                                        </p:attrNameLst>
                                      </p:cBhvr>
                                      <p:to>
                                        <p:strVal val="visible"/>
                                      </p:to>
                                    </p:set>
                                    <p:animEffect transition="in" filter="wipe(left)">
                                      <p:cBhvr>
                                        <p:cTn id="7" dur="500"/>
                                        <p:tgtEl>
                                          <p:spTgt spid="44"/>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45"/>
                                        </p:tgtEl>
                                        <p:attrNameLst>
                                          <p:attrName>style.visibility</p:attrName>
                                        </p:attrNameLst>
                                      </p:cBhvr>
                                      <p:to>
                                        <p:strVal val="visible"/>
                                      </p:to>
                                    </p:set>
                                    <p:animEffect transition="in" filter="wipe(left)">
                                      <p:cBhvr>
                                        <p:cTn id="10" dur="500"/>
                                        <p:tgtEl>
                                          <p:spTgt spid="45"/>
                                        </p:tgtEl>
                                      </p:cBhvr>
                                    </p:animEffect>
                                  </p:childTnLst>
                                </p:cTn>
                              </p:par>
                              <p:par>
                                <p:cTn id="11" presetID="22" presetClass="entr" presetSubtype="8" fill="hold"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wipe(left)">
                                      <p:cBhvr>
                                        <p:cTn id="13" dur="500"/>
                                        <p:tgtEl>
                                          <p:spTgt spid="14"/>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nodeType="clickEffect">
                                  <p:stCondLst>
                                    <p:cond delay="250"/>
                                  </p:stCondLst>
                                  <p:childTnLst>
                                    <p:set>
                                      <p:cBhvr>
                                        <p:cTn id="17" dur="1" fill="hold">
                                          <p:stCondLst>
                                            <p:cond delay="0"/>
                                          </p:stCondLst>
                                        </p:cTn>
                                        <p:tgtEl>
                                          <p:spTgt spid="23"/>
                                        </p:tgtEl>
                                        <p:attrNameLst>
                                          <p:attrName>style.visibility</p:attrName>
                                        </p:attrNameLst>
                                      </p:cBhvr>
                                      <p:to>
                                        <p:strVal val="visible"/>
                                      </p:to>
                                    </p:set>
                                    <p:animEffect transition="in" filter="wipe(left)">
                                      <p:cBhvr>
                                        <p:cTn id="18" dur="2000"/>
                                        <p:tgtEl>
                                          <p:spTgt spid="23"/>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nodeType="clickEffect">
                                  <p:stCondLst>
                                    <p:cond delay="250"/>
                                  </p:stCondLst>
                                  <p:childTnLst>
                                    <p:set>
                                      <p:cBhvr>
                                        <p:cTn id="22" dur="1" fill="hold">
                                          <p:stCondLst>
                                            <p:cond delay="0"/>
                                          </p:stCondLst>
                                        </p:cTn>
                                        <p:tgtEl>
                                          <p:spTgt spid="39"/>
                                        </p:tgtEl>
                                        <p:attrNameLst>
                                          <p:attrName>style.visibility</p:attrName>
                                        </p:attrNameLst>
                                      </p:cBhvr>
                                      <p:to>
                                        <p:strVal val="visible"/>
                                      </p:to>
                                    </p:set>
                                    <p:animEffect transition="in" filter="wipe(left)">
                                      <p:cBhvr>
                                        <p:cTn id="23" dur="2000"/>
                                        <p:tgtEl>
                                          <p:spTgt spid="39"/>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randombar(horizontal)">
                                      <p:cBhvr>
                                        <p:cTn id="28" dur="500"/>
                                        <p:tgtEl>
                                          <p:spTgt spid="5"/>
                                        </p:tgtEl>
                                      </p:cBhvr>
                                    </p:animEffect>
                                  </p:childTnLst>
                                </p:cTn>
                              </p:par>
                              <p:par>
                                <p:cTn id="29" presetID="22" presetClass="entr" presetSubtype="8"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wipe(left)">
                                      <p:cBhvr>
                                        <p:cTn id="31" dur="500"/>
                                        <p:tgtEl>
                                          <p:spTgt spid="15"/>
                                        </p:tgtEl>
                                      </p:cBhvr>
                                    </p:animEffect>
                                  </p:childTnLst>
                                </p:cTn>
                              </p:par>
                              <p:par>
                                <p:cTn id="32" presetID="31" presetClass="entr" presetSubtype="0" fill="hold" nodeType="withEffect">
                                  <p:stCondLst>
                                    <p:cond delay="0"/>
                                  </p:stCondLst>
                                  <p:childTnLst>
                                    <p:set>
                                      <p:cBhvr>
                                        <p:cTn id="33" dur="1" fill="hold">
                                          <p:stCondLst>
                                            <p:cond delay="0"/>
                                          </p:stCondLst>
                                        </p:cTn>
                                        <p:tgtEl>
                                          <p:spTgt spid="7"/>
                                        </p:tgtEl>
                                        <p:attrNameLst>
                                          <p:attrName>style.visibility</p:attrName>
                                        </p:attrNameLst>
                                      </p:cBhvr>
                                      <p:to>
                                        <p:strVal val="visible"/>
                                      </p:to>
                                    </p:set>
                                    <p:anim calcmode="lin" valueType="num">
                                      <p:cBhvr>
                                        <p:cTn id="34" dur="1000" fill="hold"/>
                                        <p:tgtEl>
                                          <p:spTgt spid="7"/>
                                        </p:tgtEl>
                                        <p:attrNameLst>
                                          <p:attrName>ppt_w</p:attrName>
                                        </p:attrNameLst>
                                      </p:cBhvr>
                                      <p:tavLst>
                                        <p:tav tm="0">
                                          <p:val>
                                            <p:fltVal val="0"/>
                                          </p:val>
                                        </p:tav>
                                        <p:tav tm="100000">
                                          <p:val>
                                            <p:strVal val="#ppt_w"/>
                                          </p:val>
                                        </p:tav>
                                      </p:tavLst>
                                    </p:anim>
                                    <p:anim calcmode="lin" valueType="num">
                                      <p:cBhvr>
                                        <p:cTn id="35" dur="1000" fill="hold"/>
                                        <p:tgtEl>
                                          <p:spTgt spid="7"/>
                                        </p:tgtEl>
                                        <p:attrNameLst>
                                          <p:attrName>ppt_h</p:attrName>
                                        </p:attrNameLst>
                                      </p:cBhvr>
                                      <p:tavLst>
                                        <p:tav tm="0">
                                          <p:val>
                                            <p:fltVal val="0"/>
                                          </p:val>
                                        </p:tav>
                                        <p:tav tm="100000">
                                          <p:val>
                                            <p:strVal val="#ppt_h"/>
                                          </p:val>
                                        </p:tav>
                                      </p:tavLst>
                                    </p:anim>
                                    <p:anim calcmode="lin" valueType="num">
                                      <p:cBhvr>
                                        <p:cTn id="36" dur="1000" fill="hold"/>
                                        <p:tgtEl>
                                          <p:spTgt spid="7"/>
                                        </p:tgtEl>
                                        <p:attrNameLst>
                                          <p:attrName>style.rotation</p:attrName>
                                        </p:attrNameLst>
                                      </p:cBhvr>
                                      <p:tavLst>
                                        <p:tav tm="0">
                                          <p:val>
                                            <p:fltVal val="90"/>
                                          </p:val>
                                        </p:tav>
                                        <p:tav tm="100000">
                                          <p:val>
                                            <p:fltVal val="0"/>
                                          </p:val>
                                        </p:tav>
                                      </p:tavLst>
                                    </p:anim>
                                    <p:animEffect transition="in" filter="fade">
                                      <p:cBhvr>
                                        <p:cTn id="3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44" grpId="0" animBg="1"/>
      <p:bldP spid="45"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19" name="Title 7">
            <a:extLst>
              <a:ext uri="{FF2B5EF4-FFF2-40B4-BE49-F238E27FC236}">
                <a16:creationId xmlns:a16="http://schemas.microsoft.com/office/drawing/2014/main" id="{11DB2435-4C8D-4253-8F63-6D743F3775AB}"/>
              </a:ext>
            </a:extLst>
          </p:cNvPr>
          <p:cNvSpPr txBox="1">
            <a:spLocks/>
          </p:cNvSpPr>
          <p:nvPr/>
        </p:nvSpPr>
        <p:spPr>
          <a:xfrm>
            <a:off x="2754964" y="3036679"/>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2</a:t>
            </a:r>
          </a:p>
        </p:txBody>
      </p:sp>
      <p:sp>
        <p:nvSpPr>
          <p:cNvPr id="17" name="Title 7">
            <a:extLst>
              <a:ext uri="{FF2B5EF4-FFF2-40B4-BE49-F238E27FC236}">
                <a16:creationId xmlns:a16="http://schemas.microsoft.com/office/drawing/2014/main" id="{0E096CD2-1FFF-49BD-8D39-1CC6D33D2838}"/>
              </a:ext>
            </a:extLst>
          </p:cNvPr>
          <p:cNvSpPr txBox="1">
            <a:spLocks/>
          </p:cNvSpPr>
          <p:nvPr/>
        </p:nvSpPr>
        <p:spPr>
          <a:xfrm>
            <a:off x="1377325" y="13302"/>
            <a:ext cx="7619200" cy="850123"/>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pPr algn="l"/>
            <a:r>
              <a:rPr lang="en-US" sz="2400" b="1" dirty="0" err="1">
                <a:latin typeface="Segoe UI Light" panose="020B0502040204020203" pitchFamily="34" charset="0"/>
                <a:cs typeface="Segoe UI Light" panose="020B0502040204020203" pitchFamily="34" charset="0"/>
              </a:rPr>
              <a:t>Phối</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hợp</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các</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nguồn</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lực</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để</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thành</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công</a:t>
            </a:r>
            <a:br>
              <a:rPr lang="en-US" sz="2000" b="1" dirty="0">
                <a:solidFill>
                  <a:schemeClr val="bg1">
                    <a:lumMod val="50000"/>
                  </a:schemeClr>
                </a:solidFill>
                <a:latin typeface="Segoe UI Light" panose="020B0502040204020203" pitchFamily="34" charset="0"/>
                <a:cs typeface="Segoe UI Light" panose="020B0502040204020203" pitchFamily="34" charset="0"/>
              </a:rPr>
            </a:br>
            <a:r>
              <a:rPr lang="en-US" sz="2000" b="1" dirty="0">
                <a:solidFill>
                  <a:schemeClr val="bg1">
                    <a:lumMod val="50000"/>
                  </a:schemeClr>
                </a:solidFill>
                <a:latin typeface="Segoe UI Light" panose="020B0502040204020203" pitchFamily="34" charset="0"/>
                <a:cs typeface="Segoe UI Light" panose="020B0502040204020203" pitchFamily="34" charset="0"/>
              </a:rPr>
              <a:t>U</a:t>
            </a:r>
            <a:r>
              <a:rPr lang="en-US" sz="2000" b="1" dirty="0">
                <a:solidFill>
                  <a:srgbClr val="C00000"/>
                </a:solidFill>
                <a:latin typeface="Segoe UI Light" panose="020B0502040204020203" pitchFamily="34" charset="0"/>
                <a:cs typeface="Segoe UI Light" panose="020B0502040204020203" pitchFamily="34" charset="0"/>
              </a:rPr>
              <a:t>tilize &amp; coordinate existing resources for success</a:t>
            </a:r>
          </a:p>
        </p:txBody>
      </p:sp>
      <p:grpSp>
        <p:nvGrpSpPr>
          <p:cNvPr id="3" name="Group 2">
            <a:extLst>
              <a:ext uri="{FF2B5EF4-FFF2-40B4-BE49-F238E27FC236}">
                <a16:creationId xmlns:a16="http://schemas.microsoft.com/office/drawing/2014/main" id="{6C403EBD-AB74-45FB-AAEE-286BDF3D183A}"/>
              </a:ext>
            </a:extLst>
          </p:cNvPr>
          <p:cNvGrpSpPr/>
          <p:nvPr/>
        </p:nvGrpSpPr>
        <p:grpSpPr>
          <a:xfrm>
            <a:off x="1037110" y="1821486"/>
            <a:ext cx="1331682" cy="2524773"/>
            <a:chOff x="1989610" y="1615443"/>
            <a:chExt cx="1331682" cy="2524773"/>
          </a:xfrm>
        </p:grpSpPr>
        <p:pic>
          <p:nvPicPr>
            <p:cNvPr id="20" name="Picture 19">
              <a:extLst>
                <a:ext uri="{FF2B5EF4-FFF2-40B4-BE49-F238E27FC236}">
                  <a16:creationId xmlns:a16="http://schemas.microsoft.com/office/drawing/2014/main" id="{8CFEDF9A-9EDB-47FE-B554-BD2C5F8A3D2C}"/>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1989610" y="2253825"/>
              <a:ext cx="1331682" cy="1886391"/>
            </a:xfrm>
            <a:prstGeom prst="rect">
              <a:avLst/>
            </a:prstGeom>
          </p:spPr>
        </p:pic>
        <p:cxnSp>
          <p:nvCxnSpPr>
            <p:cNvPr id="21" name="Straight Connector 20">
              <a:extLst>
                <a:ext uri="{FF2B5EF4-FFF2-40B4-BE49-F238E27FC236}">
                  <a16:creationId xmlns:a16="http://schemas.microsoft.com/office/drawing/2014/main" id="{9AB6753A-A5F9-4B13-A822-AAAA0BFC0156}"/>
                </a:ext>
              </a:extLst>
            </p:cNvPr>
            <p:cNvCxnSpPr/>
            <p:nvPr/>
          </p:nvCxnSpPr>
          <p:spPr>
            <a:xfrm flipH="1" flipV="1">
              <a:off x="1989610" y="2011363"/>
              <a:ext cx="174608" cy="242462"/>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D183F7F-36DA-46FA-8260-86839B429215}"/>
                </a:ext>
              </a:extLst>
            </p:cNvPr>
            <p:cNvCxnSpPr>
              <a:cxnSpLocks/>
            </p:cNvCxnSpPr>
            <p:nvPr/>
          </p:nvCxnSpPr>
          <p:spPr>
            <a:xfrm flipH="1" flipV="1">
              <a:off x="2287588" y="1804407"/>
              <a:ext cx="51238" cy="392268"/>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8F23CEB-9F92-47C5-8BC4-E8751554A0AB}"/>
                </a:ext>
              </a:extLst>
            </p:cNvPr>
            <p:cNvCxnSpPr>
              <a:cxnSpLocks/>
            </p:cNvCxnSpPr>
            <p:nvPr/>
          </p:nvCxnSpPr>
          <p:spPr>
            <a:xfrm flipV="1">
              <a:off x="2604400" y="1615443"/>
              <a:ext cx="0" cy="592054"/>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9998924-2B90-42E7-A259-C7A2AA620093}"/>
                </a:ext>
              </a:extLst>
            </p:cNvPr>
            <p:cNvCxnSpPr>
              <a:cxnSpLocks/>
            </p:cNvCxnSpPr>
            <p:nvPr/>
          </p:nvCxnSpPr>
          <p:spPr>
            <a:xfrm flipV="1">
              <a:off x="2869975" y="1804407"/>
              <a:ext cx="73902" cy="40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C8200F2-CC65-48FA-BB2F-B969B4AC1991}"/>
                </a:ext>
              </a:extLst>
            </p:cNvPr>
            <p:cNvCxnSpPr>
              <a:cxnSpLocks/>
            </p:cNvCxnSpPr>
            <p:nvPr/>
          </p:nvCxnSpPr>
          <p:spPr>
            <a:xfrm flipV="1">
              <a:off x="3111314" y="1911471"/>
              <a:ext cx="110354" cy="342354"/>
            </a:xfrm>
            <a:prstGeom prst="line">
              <a:avLst/>
            </a:prstGeom>
          </p:spPr>
          <p:style>
            <a:lnRef idx="1">
              <a:schemeClr val="accent1"/>
            </a:lnRef>
            <a:fillRef idx="0">
              <a:schemeClr val="accent1"/>
            </a:fillRef>
            <a:effectRef idx="0">
              <a:schemeClr val="accent1"/>
            </a:effectRef>
            <a:fontRef idx="minor">
              <a:schemeClr val="tx1"/>
            </a:fontRef>
          </p:style>
        </p:cxnSp>
      </p:grpSp>
      <p:sp>
        <p:nvSpPr>
          <p:cNvPr id="2" name="Rectangle 1">
            <a:extLst>
              <a:ext uri="{FF2B5EF4-FFF2-40B4-BE49-F238E27FC236}">
                <a16:creationId xmlns:a16="http://schemas.microsoft.com/office/drawing/2014/main" id="{FAAC5E76-DF82-425E-AC43-CCB6CED95E65}"/>
              </a:ext>
            </a:extLst>
          </p:cNvPr>
          <p:cNvSpPr/>
          <p:nvPr/>
        </p:nvSpPr>
        <p:spPr>
          <a:xfrm>
            <a:off x="3475024" y="3036679"/>
            <a:ext cx="7968848" cy="1138773"/>
          </a:xfrm>
          <a:prstGeom prst="rect">
            <a:avLst/>
          </a:prstGeom>
        </p:spPr>
        <p:txBody>
          <a:bodyPr wrap="none">
            <a:spAutoFit/>
          </a:bodyPr>
          <a:lstStyle/>
          <a:p>
            <a:r>
              <a:rPr lang="en-US" sz="4400" b="1" dirty="0">
                <a:solidFill>
                  <a:srgbClr val="C00000"/>
                </a:solidFill>
                <a:latin typeface="Segoe UI Black" panose="020B0A02040204020203" pitchFamily="34" charset="0"/>
                <a:ea typeface="Segoe UI Black" panose="020B0A02040204020203" pitchFamily="34" charset="0"/>
                <a:cs typeface="Segoe UI Black" panose="020B0A02040204020203" pitchFamily="34" charset="0"/>
              </a:rPr>
              <a:t>PHỐI HỢP CÁC NGUỒN LỰC</a:t>
            </a:r>
          </a:p>
          <a:p>
            <a:r>
              <a:rPr lang="en-US" sz="2400" b="1" dirty="0">
                <a:solidFill>
                  <a:schemeClr val="tx1">
                    <a:lumMod val="50000"/>
                    <a:lumOff val="50000"/>
                  </a:schemeClr>
                </a:solidFill>
                <a:latin typeface="Segoe UI Black" panose="020B0A02040204020203" pitchFamily="34" charset="0"/>
                <a:ea typeface="Segoe UI Black" panose="020B0A02040204020203" pitchFamily="34" charset="0"/>
                <a:cs typeface="Segoe UI Black" panose="020B0A02040204020203" pitchFamily="34" charset="0"/>
              </a:rPr>
              <a:t>Coordination &amp; utilize resources</a:t>
            </a:r>
            <a:endParaRPr lang="en-US" sz="4400" dirty="0">
              <a:solidFill>
                <a:srgbClr val="C00000"/>
              </a:solidFill>
              <a:latin typeface="Segoe UI Black" panose="020B0A02040204020203" pitchFamily="34" charset="0"/>
              <a:ea typeface="Segoe UI Black" panose="020B0A02040204020203" pitchFamily="34" charset="0"/>
              <a:cs typeface="Segoe UI Black" panose="020B0A02040204020203" pitchFamily="34" charset="0"/>
            </a:endParaRPr>
          </a:p>
        </p:txBody>
      </p:sp>
    </p:spTree>
    <p:extLst>
      <p:ext uri="{BB962C8B-B14F-4D97-AF65-F5344CB8AC3E}">
        <p14:creationId xmlns:p14="http://schemas.microsoft.com/office/powerpoint/2010/main" val="1095793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up)">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94A7BAD-284F-4639-BB87-BB8B9E6A204F}"/>
              </a:ext>
            </a:extLst>
          </p:cNvPr>
          <p:cNvGrpSpPr/>
          <p:nvPr/>
        </p:nvGrpSpPr>
        <p:grpSpPr>
          <a:xfrm>
            <a:off x="79075" y="868282"/>
            <a:ext cx="12103962" cy="5146750"/>
            <a:chOff x="79075" y="868282"/>
            <a:chExt cx="12103962" cy="5146750"/>
          </a:xfrm>
        </p:grpSpPr>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28" name="Subtitle 2">
              <a:extLst>
                <a:ext uri="{FF2B5EF4-FFF2-40B4-BE49-F238E27FC236}">
                  <a16:creationId xmlns:a16="http://schemas.microsoft.com/office/drawing/2014/main" id="{C90CA7BB-AF42-4F03-AB7C-363B51606E43}"/>
                </a:ext>
              </a:extLst>
            </p:cNvPr>
            <p:cNvSpPr txBox="1">
              <a:spLocks/>
            </p:cNvSpPr>
            <p:nvPr/>
          </p:nvSpPr>
          <p:spPr>
            <a:xfrm>
              <a:off x="2984746" y="4164925"/>
              <a:ext cx="376981" cy="479849"/>
            </a:xfrm>
            <a:prstGeom prst="rect">
              <a:avLst/>
            </a:prstGeom>
          </p:spPr>
          <p:txBody>
            <a:bodyPr vert="horz" lIns="91440" tIns="45720" rIns="91440" bIns="45720" rtlCol="0" anchor="ctr">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1</a:t>
              </a:r>
              <a:endParaRPr lang="en-US" sz="1800"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endParaRPr>
            </a:p>
          </p:txBody>
        </p:sp>
        <p:sp>
          <p:nvSpPr>
            <p:cNvPr id="31" name="Subtitle 2">
              <a:extLst>
                <a:ext uri="{FF2B5EF4-FFF2-40B4-BE49-F238E27FC236}">
                  <a16:creationId xmlns:a16="http://schemas.microsoft.com/office/drawing/2014/main" id="{51024F42-2C59-43B4-BFC7-A74157880A23}"/>
                </a:ext>
              </a:extLst>
            </p:cNvPr>
            <p:cNvSpPr txBox="1">
              <a:spLocks/>
            </p:cNvSpPr>
            <p:nvPr/>
          </p:nvSpPr>
          <p:spPr>
            <a:xfrm>
              <a:off x="7913669" y="2952350"/>
              <a:ext cx="376981" cy="479849"/>
            </a:xfrm>
            <a:prstGeom prst="rect">
              <a:avLst/>
            </a:prstGeom>
          </p:spPr>
          <p:txBody>
            <a:bodyPr vert="horz" lIns="91440" tIns="45720" rIns="91440" bIns="45720" rtlCol="0" anchor="ctr">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4</a:t>
              </a:r>
              <a:endParaRPr lang="en-US" sz="1800"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endParaRPr>
            </a:p>
          </p:txBody>
        </p:sp>
        <p:sp>
          <p:nvSpPr>
            <p:cNvPr id="32" name="Subtitle 2">
              <a:extLst>
                <a:ext uri="{FF2B5EF4-FFF2-40B4-BE49-F238E27FC236}">
                  <a16:creationId xmlns:a16="http://schemas.microsoft.com/office/drawing/2014/main" id="{8E3F530C-3A1F-4E69-B5EB-AFDEEADF3831}"/>
                </a:ext>
              </a:extLst>
            </p:cNvPr>
            <p:cNvSpPr txBox="1">
              <a:spLocks/>
            </p:cNvSpPr>
            <p:nvPr/>
          </p:nvSpPr>
          <p:spPr>
            <a:xfrm>
              <a:off x="9548803" y="2531645"/>
              <a:ext cx="376981" cy="479849"/>
            </a:xfrm>
            <a:prstGeom prst="rect">
              <a:avLst/>
            </a:prstGeom>
          </p:spPr>
          <p:txBody>
            <a:bodyPr vert="horz" lIns="91440" tIns="45720" rIns="91440" bIns="45720" rtlCol="0" anchor="ctr">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5</a:t>
              </a:r>
              <a:endParaRPr lang="en-US" sz="1800"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endParaRPr>
            </a:p>
          </p:txBody>
        </p:sp>
        <p:pic>
          <p:nvPicPr>
            <p:cNvPr id="43" name="Picture 42">
              <a:extLst>
                <a:ext uri="{FF2B5EF4-FFF2-40B4-BE49-F238E27FC236}">
                  <a16:creationId xmlns:a16="http://schemas.microsoft.com/office/drawing/2014/main" id="{79F0E90F-21A7-4AEF-ACC4-C6ED4BD90D03}"/>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808923" y="956455"/>
              <a:ext cx="8912063" cy="5058577"/>
            </a:xfrm>
            <a:prstGeom prst="rect">
              <a:avLst/>
            </a:prstGeom>
          </p:spPr>
        </p:pic>
        <p:sp>
          <p:nvSpPr>
            <p:cNvPr id="46" name="Subtitle 2">
              <a:extLst>
                <a:ext uri="{FF2B5EF4-FFF2-40B4-BE49-F238E27FC236}">
                  <a16:creationId xmlns:a16="http://schemas.microsoft.com/office/drawing/2014/main" id="{DC4A4856-5EA9-42FB-B057-3CC396CD9EDA}"/>
                </a:ext>
              </a:extLst>
            </p:cNvPr>
            <p:cNvSpPr txBox="1">
              <a:spLocks/>
            </p:cNvSpPr>
            <p:nvPr/>
          </p:nvSpPr>
          <p:spPr>
            <a:xfrm rot="20726645">
              <a:off x="4886095" y="1820747"/>
              <a:ext cx="5278345" cy="616975"/>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400" dirty="0" err="1">
                  <a:solidFill>
                    <a:srgbClr val="FF3300"/>
                  </a:solidFill>
                  <a:latin typeface="Segoe UI Light" panose="020B0502040204020203" pitchFamily="34" charset="0"/>
                  <a:cs typeface="Segoe UI Light" panose="020B0502040204020203" pitchFamily="34" charset="0"/>
                </a:rPr>
                <a:t>Bộ</a:t>
              </a:r>
              <a:r>
                <a:rPr lang="en-US" sz="1400" dirty="0">
                  <a:solidFill>
                    <a:srgbClr val="FF3300"/>
                  </a:solidFill>
                  <a:latin typeface="Segoe UI Light" panose="020B0502040204020203" pitchFamily="34" charset="0"/>
                  <a:cs typeface="Segoe UI Light" panose="020B0502040204020203" pitchFamily="34" charset="0"/>
                </a:rPr>
                <a:t> NN&amp;PTNT: </a:t>
              </a:r>
              <a:r>
                <a:rPr lang="en-US" sz="1400" dirty="0" err="1">
                  <a:solidFill>
                    <a:srgbClr val="FF3300"/>
                  </a:solidFill>
                  <a:latin typeface="Segoe UI Light" panose="020B0502040204020203" pitchFamily="34" charset="0"/>
                  <a:cs typeface="Segoe UI Light" panose="020B0502040204020203" pitchFamily="34" charset="0"/>
                </a:rPr>
                <a:t>Các</a:t>
              </a:r>
              <a:r>
                <a:rPr lang="en-US" sz="1400" dirty="0">
                  <a:solidFill>
                    <a:srgbClr val="FF3300"/>
                  </a:solidFill>
                  <a:latin typeface="Segoe UI Light" panose="020B0502040204020203" pitchFamily="34" charset="0"/>
                  <a:cs typeface="Segoe UI Light" panose="020B0502040204020203" pitchFamily="34" charset="0"/>
                </a:rPr>
                <a:t> chinh </a:t>
              </a:r>
              <a:r>
                <a:rPr lang="en-US" sz="1400" dirty="0" err="1">
                  <a:solidFill>
                    <a:srgbClr val="FF3300"/>
                  </a:solidFill>
                  <a:latin typeface="Segoe UI Light" panose="020B0502040204020203" pitchFamily="34" charset="0"/>
                  <a:cs typeface="Segoe UI Light" panose="020B0502040204020203" pitchFamily="34" charset="0"/>
                </a:rPr>
                <a:t>sách</a:t>
              </a:r>
              <a:r>
                <a:rPr lang="en-US" sz="1400" dirty="0">
                  <a:solidFill>
                    <a:srgbClr val="FF3300"/>
                  </a:solidFill>
                  <a:latin typeface="Segoe UI Light" panose="020B0502040204020203" pitchFamily="34" charset="0"/>
                  <a:cs typeface="Segoe UI Light" panose="020B0502040204020203" pitchFamily="34" charset="0"/>
                </a:rPr>
                <a:t>, </a:t>
              </a:r>
              <a:r>
                <a:rPr lang="en-US" sz="1400" dirty="0" err="1">
                  <a:solidFill>
                    <a:srgbClr val="FF3300"/>
                  </a:solidFill>
                  <a:latin typeface="Segoe UI Light" panose="020B0502040204020203" pitchFamily="34" charset="0"/>
                  <a:cs typeface="Segoe UI Light" panose="020B0502040204020203" pitchFamily="34" charset="0"/>
                </a:rPr>
                <a:t>dự</a:t>
              </a:r>
              <a:r>
                <a:rPr lang="en-US" sz="1400" dirty="0">
                  <a:solidFill>
                    <a:srgbClr val="FF3300"/>
                  </a:solidFill>
                  <a:latin typeface="Segoe UI Light" panose="020B0502040204020203" pitchFamily="34" charset="0"/>
                  <a:cs typeface="Segoe UI Light" panose="020B0502040204020203" pitchFamily="34" charset="0"/>
                </a:rPr>
                <a:t> </a:t>
              </a:r>
              <a:r>
                <a:rPr lang="en-US" sz="1400" dirty="0" err="1">
                  <a:solidFill>
                    <a:srgbClr val="FF3300"/>
                  </a:solidFill>
                  <a:latin typeface="Segoe UI Light" panose="020B0502040204020203" pitchFamily="34" charset="0"/>
                  <a:cs typeface="Segoe UI Light" panose="020B0502040204020203" pitchFamily="34" charset="0"/>
                </a:rPr>
                <a:t>án</a:t>
              </a:r>
              <a:r>
                <a:rPr lang="en-US" sz="1400" dirty="0">
                  <a:solidFill>
                    <a:srgbClr val="FF3300"/>
                  </a:solidFill>
                  <a:latin typeface="Segoe UI Light" panose="020B0502040204020203" pitchFamily="34" charset="0"/>
                  <a:cs typeface="Segoe UI Light" panose="020B0502040204020203" pitchFamily="34" charset="0"/>
                </a:rPr>
                <a:t> </a:t>
              </a:r>
              <a:r>
                <a:rPr lang="en-US" sz="1400" dirty="0" err="1">
                  <a:solidFill>
                    <a:srgbClr val="FF3300"/>
                  </a:solidFill>
                  <a:latin typeface="Segoe UI Light" panose="020B0502040204020203" pitchFamily="34" charset="0"/>
                  <a:cs typeface="Segoe UI Light" panose="020B0502040204020203" pitchFamily="34" charset="0"/>
                </a:rPr>
                <a:t>hỗ</a:t>
              </a:r>
              <a:r>
                <a:rPr lang="en-US" sz="1400" dirty="0">
                  <a:solidFill>
                    <a:srgbClr val="FF3300"/>
                  </a:solidFill>
                  <a:latin typeface="Segoe UI Light" panose="020B0502040204020203" pitchFamily="34" charset="0"/>
                  <a:cs typeface="Segoe UI Light" panose="020B0502040204020203" pitchFamily="34" charset="0"/>
                </a:rPr>
                <a:t> </a:t>
              </a:r>
              <a:r>
                <a:rPr lang="en-US" sz="1400" dirty="0" err="1">
                  <a:solidFill>
                    <a:srgbClr val="FF3300"/>
                  </a:solidFill>
                  <a:latin typeface="Segoe UI Light" panose="020B0502040204020203" pitchFamily="34" charset="0"/>
                  <a:cs typeface="Segoe UI Light" panose="020B0502040204020203" pitchFamily="34" charset="0"/>
                </a:rPr>
                <a:t>trợ</a:t>
              </a:r>
              <a:r>
                <a:rPr lang="en-US" sz="1400" dirty="0">
                  <a:solidFill>
                    <a:srgbClr val="FF3300"/>
                  </a:solidFill>
                  <a:latin typeface="Segoe UI Light" panose="020B0502040204020203" pitchFamily="34" charset="0"/>
                  <a:cs typeface="Segoe UI Light" panose="020B0502040204020203" pitchFamily="34" charset="0"/>
                </a:rPr>
                <a:t> </a:t>
              </a:r>
              <a:r>
                <a:rPr lang="en-US" sz="1400" dirty="0" err="1">
                  <a:solidFill>
                    <a:srgbClr val="FF3300"/>
                  </a:solidFill>
                  <a:latin typeface="Segoe UI Light" panose="020B0502040204020203" pitchFamily="34" charset="0"/>
                  <a:cs typeface="Segoe UI Light" panose="020B0502040204020203" pitchFamily="34" charset="0"/>
                </a:rPr>
                <a:t>ngành</a:t>
              </a:r>
              <a:r>
                <a:rPr lang="en-US" sz="1400" dirty="0">
                  <a:solidFill>
                    <a:srgbClr val="FF3300"/>
                  </a:solidFill>
                  <a:latin typeface="Segoe UI Light" panose="020B0502040204020203" pitchFamily="34" charset="0"/>
                  <a:cs typeface="Segoe UI Light" panose="020B0502040204020203" pitchFamily="34" charset="0"/>
                </a:rPr>
                <a:t> </a:t>
              </a:r>
              <a:r>
                <a:rPr lang="en-US" sz="1400" dirty="0" err="1">
                  <a:solidFill>
                    <a:srgbClr val="FF3300"/>
                  </a:solidFill>
                  <a:latin typeface="Segoe UI Light" panose="020B0502040204020203" pitchFamily="34" charset="0"/>
                  <a:cs typeface="Segoe UI Light" panose="020B0502040204020203" pitchFamily="34" charset="0"/>
                </a:rPr>
                <a:t>hàng</a:t>
              </a:r>
              <a:r>
                <a:rPr lang="en-US" sz="1400" dirty="0">
                  <a:solidFill>
                    <a:srgbClr val="FF3300"/>
                  </a:solidFill>
                  <a:latin typeface="Segoe UI Light" panose="020B0502040204020203" pitchFamily="34" charset="0"/>
                  <a:cs typeface="Segoe UI Light" panose="020B0502040204020203" pitchFamily="34" charset="0"/>
                </a:rPr>
                <a:t> </a:t>
              </a:r>
              <a:r>
                <a:rPr lang="en-US" sz="1400" dirty="0" err="1">
                  <a:solidFill>
                    <a:srgbClr val="FF3300"/>
                  </a:solidFill>
                  <a:latin typeface="Segoe UI Light" panose="020B0502040204020203" pitchFamily="34" charset="0"/>
                  <a:cs typeface="Segoe UI Light" panose="020B0502040204020203" pitchFamily="34" charset="0"/>
                </a:rPr>
                <a:t>cà</a:t>
              </a:r>
              <a:r>
                <a:rPr lang="en-US" sz="1400" dirty="0">
                  <a:solidFill>
                    <a:srgbClr val="FF3300"/>
                  </a:solidFill>
                  <a:latin typeface="Segoe UI Light" panose="020B0502040204020203" pitchFamily="34" charset="0"/>
                  <a:cs typeface="Segoe UI Light" panose="020B0502040204020203" pitchFamily="34" charset="0"/>
                </a:rPr>
                <a:t> </a:t>
              </a:r>
              <a:r>
                <a:rPr lang="en-US" sz="1400" dirty="0" err="1">
                  <a:solidFill>
                    <a:srgbClr val="FF3300"/>
                  </a:solidFill>
                  <a:latin typeface="Segoe UI Light" panose="020B0502040204020203" pitchFamily="34" charset="0"/>
                  <a:cs typeface="Segoe UI Light" panose="020B0502040204020203" pitchFamily="34" charset="0"/>
                </a:rPr>
                <a:t>phê</a:t>
              </a:r>
              <a:r>
                <a:rPr lang="en-US" sz="1400" dirty="0">
                  <a:solidFill>
                    <a:srgbClr val="FF3300"/>
                  </a:solidFill>
                  <a:latin typeface="Segoe UI Light" panose="020B0502040204020203" pitchFamily="34" charset="0"/>
                  <a:cs typeface="Segoe UI Light" panose="020B0502040204020203" pitchFamily="34" charset="0"/>
                </a:rPr>
                <a:t> </a:t>
              </a:r>
            </a:p>
            <a:p>
              <a:pPr algn="l"/>
              <a:r>
                <a:rPr lang="en-US" sz="1400" dirty="0">
                  <a:solidFill>
                    <a:srgbClr val="FF3300"/>
                  </a:solidFill>
                  <a:latin typeface="Segoe UI Light" panose="020B0502040204020203" pitchFamily="34" charset="0"/>
                  <a:cs typeface="Segoe UI Light" panose="020B0502040204020203" pitchFamily="34" charset="0"/>
                </a:rPr>
                <a:t>MARD: Support policies, projects on coffee segments </a:t>
              </a:r>
            </a:p>
          </p:txBody>
        </p:sp>
        <p:grpSp>
          <p:nvGrpSpPr>
            <p:cNvPr id="21" name="Group 20">
              <a:extLst>
                <a:ext uri="{FF2B5EF4-FFF2-40B4-BE49-F238E27FC236}">
                  <a16:creationId xmlns:a16="http://schemas.microsoft.com/office/drawing/2014/main" id="{25496078-A1BB-4BC8-92D6-82D4CEE4D447}"/>
                </a:ext>
              </a:extLst>
            </p:cNvPr>
            <p:cNvGrpSpPr/>
            <p:nvPr/>
          </p:nvGrpSpPr>
          <p:grpSpPr>
            <a:xfrm>
              <a:off x="245764" y="1689963"/>
              <a:ext cx="1331682" cy="2524773"/>
              <a:chOff x="97310" y="1189993"/>
              <a:chExt cx="1331682" cy="2524773"/>
            </a:xfrm>
          </p:grpSpPr>
          <p:pic>
            <p:nvPicPr>
              <p:cNvPr id="4" name="Picture 3">
                <a:extLst>
                  <a:ext uri="{FF2B5EF4-FFF2-40B4-BE49-F238E27FC236}">
                    <a16:creationId xmlns:a16="http://schemas.microsoft.com/office/drawing/2014/main" id="{0E50032A-8DFD-40CB-B4EF-A4F02CB2677B}"/>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97310" y="1828375"/>
                <a:ext cx="1331682" cy="1886391"/>
              </a:xfrm>
              <a:prstGeom prst="rect">
                <a:avLst/>
              </a:prstGeom>
            </p:spPr>
          </p:pic>
          <p:cxnSp>
            <p:nvCxnSpPr>
              <p:cNvPr id="6" name="Straight Connector 5">
                <a:extLst>
                  <a:ext uri="{FF2B5EF4-FFF2-40B4-BE49-F238E27FC236}">
                    <a16:creationId xmlns:a16="http://schemas.microsoft.com/office/drawing/2014/main" id="{48D115E6-1290-4F5E-9F77-62421C647EED}"/>
                  </a:ext>
                </a:extLst>
              </p:cNvPr>
              <p:cNvCxnSpPr/>
              <p:nvPr/>
            </p:nvCxnSpPr>
            <p:spPr>
              <a:xfrm flipH="1" flipV="1">
                <a:off x="97310" y="1585913"/>
                <a:ext cx="174608" cy="242462"/>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5CED1BC-2222-4252-8EF3-F20647EEE6D6}"/>
                  </a:ext>
                </a:extLst>
              </p:cNvPr>
              <p:cNvCxnSpPr>
                <a:cxnSpLocks/>
              </p:cNvCxnSpPr>
              <p:nvPr/>
            </p:nvCxnSpPr>
            <p:spPr>
              <a:xfrm flipH="1" flipV="1">
                <a:off x="395288" y="1378957"/>
                <a:ext cx="51238" cy="392268"/>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978A13B-4AF2-4D89-AE2F-F3091D49B569}"/>
                  </a:ext>
                </a:extLst>
              </p:cNvPr>
              <p:cNvCxnSpPr>
                <a:cxnSpLocks/>
              </p:cNvCxnSpPr>
              <p:nvPr/>
            </p:nvCxnSpPr>
            <p:spPr>
              <a:xfrm flipV="1">
                <a:off x="712100" y="1189993"/>
                <a:ext cx="0" cy="592054"/>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5439B91-19DF-4065-A6DB-70AF45858C29}"/>
                  </a:ext>
                </a:extLst>
              </p:cNvPr>
              <p:cNvCxnSpPr>
                <a:cxnSpLocks/>
              </p:cNvCxnSpPr>
              <p:nvPr/>
            </p:nvCxnSpPr>
            <p:spPr>
              <a:xfrm flipV="1">
                <a:off x="977675" y="1378957"/>
                <a:ext cx="73902" cy="40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A23F719-E9E5-4781-8641-BF900DD749A6}"/>
                  </a:ext>
                </a:extLst>
              </p:cNvPr>
              <p:cNvCxnSpPr>
                <a:cxnSpLocks/>
              </p:cNvCxnSpPr>
              <p:nvPr/>
            </p:nvCxnSpPr>
            <p:spPr>
              <a:xfrm flipV="1">
                <a:off x="1219014" y="1486021"/>
                <a:ext cx="110354" cy="342354"/>
              </a:xfrm>
              <a:prstGeom prst="line">
                <a:avLst/>
              </a:prstGeom>
            </p:spPr>
            <p:style>
              <a:lnRef idx="1">
                <a:schemeClr val="accent1"/>
              </a:lnRef>
              <a:fillRef idx="0">
                <a:schemeClr val="accent1"/>
              </a:fillRef>
              <a:effectRef idx="0">
                <a:schemeClr val="accent1"/>
              </a:effectRef>
              <a:fontRef idx="minor">
                <a:schemeClr val="tx1"/>
              </a:fontRef>
            </p:style>
          </p:cxnSp>
        </p:grpSp>
        <p:pic>
          <p:nvPicPr>
            <p:cNvPr id="22" name="Picture 21">
              <a:extLst>
                <a:ext uri="{FF2B5EF4-FFF2-40B4-BE49-F238E27FC236}">
                  <a16:creationId xmlns:a16="http://schemas.microsoft.com/office/drawing/2014/main" id="{47A335D0-D5FF-46FD-8F50-9551E55A8402}"/>
                </a:ext>
              </a:extLst>
            </p:cNvPr>
            <p:cNvPicPr>
              <a:picLocks noChangeAspect="1"/>
            </p:cNvPicPr>
            <p:nvPr/>
          </p:nvPicPr>
          <p:blipFill>
            <a:blip r:embed="rId4"/>
            <a:stretch>
              <a:fillRect/>
            </a:stretch>
          </p:blipFill>
          <p:spPr>
            <a:xfrm>
              <a:off x="79075" y="4228561"/>
              <a:ext cx="1665059" cy="1353085"/>
            </a:xfrm>
            <a:prstGeom prst="rect">
              <a:avLst/>
            </a:prstGeom>
            <a:ln>
              <a:noFill/>
            </a:ln>
            <a:effectLst>
              <a:softEdge rad="112500"/>
            </a:effectLst>
          </p:spPr>
        </p:pic>
        <p:sp>
          <p:nvSpPr>
            <p:cNvPr id="33" name="Subtitle 2">
              <a:extLst>
                <a:ext uri="{FF2B5EF4-FFF2-40B4-BE49-F238E27FC236}">
                  <a16:creationId xmlns:a16="http://schemas.microsoft.com/office/drawing/2014/main" id="{0E3A5E0F-998F-44D4-8205-F513048547AF}"/>
                </a:ext>
              </a:extLst>
            </p:cNvPr>
            <p:cNvSpPr txBox="1">
              <a:spLocks/>
            </p:cNvSpPr>
            <p:nvPr/>
          </p:nvSpPr>
          <p:spPr>
            <a:xfrm>
              <a:off x="1832952" y="999434"/>
              <a:ext cx="4972661" cy="590027"/>
            </a:xfrm>
            <a:prstGeom prst="rect">
              <a:avLst/>
            </a:prstGeom>
            <a:solidFill>
              <a:srgbClr val="FF6600"/>
            </a:solidFill>
          </p:spPr>
          <p:style>
            <a:lnRef idx="0">
              <a:schemeClr val="accent2"/>
            </a:lnRef>
            <a:fillRef idx="3">
              <a:schemeClr val="accent2"/>
            </a:fillRef>
            <a:effectRef idx="3">
              <a:schemeClr val="accent2"/>
            </a:effectRef>
            <a:fontRef idx="minor">
              <a:schemeClr val="lt1"/>
            </a:fontRef>
          </p:style>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endParaRPr lang="en-US" sz="14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endParaRPr>
            </a:p>
          </p:txBody>
        </p:sp>
        <p:pic>
          <p:nvPicPr>
            <p:cNvPr id="44" name="Picture 43">
              <a:extLst>
                <a:ext uri="{FF2B5EF4-FFF2-40B4-BE49-F238E27FC236}">
                  <a16:creationId xmlns:a16="http://schemas.microsoft.com/office/drawing/2014/main" id="{2E79D8E1-1D20-4DDA-8FA5-DA0F19963235}"/>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9803153" y="2085883"/>
              <a:ext cx="2379884" cy="1844336"/>
            </a:xfrm>
            <a:prstGeom prst="rect">
              <a:avLst/>
            </a:prstGeom>
          </p:spPr>
        </p:pic>
        <p:sp>
          <p:nvSpPr>
            <p:cNvPr id="45" name="Subtitle 2">
              <a:extLst>
                <a:ext uri="{FF2B5EF4-FFF2-40B4-BE49-F238E27FC236}">
                  <a16:creationId xmlns:a16="http://schemas.microsoft.com/office/drawing/2014/main" id="{A5777DE6-8695-4464-8663-55EC15F288B6}"/>
                </a:ext>
              </a:extLst>
            </p:cNvPr>
            <p:cNvSpPr txBox="1">
              <a:spLocks/>
            </p:cNvSpPr>
            <p:nvPr/>
          </p:nvSpPr>
          <p:spPr>
            <a:xfrm>
              <a:off x="4214659" y="2468165"/>
              <a:ext cx="678614" cy="351235"/>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400" b="1" dirty="0">
                  <a:solidFill>
                    <a:srgbClr val="FF3300"/>
                  </a:solidFill>
                  <a:latin typeface="Segoe UI Light" panose="020B0502040204020203" pitchFamily="34" charset="0"/>
                  <a:cs typeface="Segoe UI Light" panose="020B0502040204020203" pitchFamily="34" charset="0"/>
                </a:rPr>
                <a:t>MARD</a:t>
              </a:r>
              <a:endParaRPr lang="en-US" sz="1400" dirty="0">
                <a:solidFill>
                  <a:srgbClr val="FF3300"/>
                </a:solidFill>
                <a:latin typeface="Segoe UI Light" panose="020B0502040204020203" pitchFamily="34" charset="0"/>
                <a:cs typeface="Segoe UI Light" panose="020B0502040204020203" pitchFamily="34" charset="0"/>
              </a:endParaRPr>
            </a:p>
          </p:txBody>
        </p:sp>
        <p:grpSp>
          <p:nvGrpSpPr>
            <p:cNvPr id="40" name="Group 39">
              <a:extLst>
                <a:ext uri="{FF2B5EF4-FFF2-40B4-BE49-F238E27FC236}">
                  <a16:creationId xmlns:a16="http://schemas.microsoft.com/office/drawing/2014/main" id="{520B438C-F20E-46B5-86FB-3C3FF8166624}"/>
                </a:ext>
              </a:extLst>
            </p:cNvPr>
            <p:cNvGrpSpPr>
              <a:grpSpLocks noChangeAspect="1"/>
            </p:cNvGrpSpPr>
            <p:nvPr/>
          </p:nvGrpSpPr>
          <p:grpSpPr>
            <a:xfrm>
              <a:off x="9972445" y="3916383"/>
              <a:ext cx="2168251" cy="2067973"/>
              <a:chOff x="2646348" y="2476500"/>
              <a:chExt cx="3831189" cy="3654004"/>
            </a:xfrm>
          </p:grpSpPr>
          <p:sp>
            <p:nvSpPr>
              <p:cNvPr id="41" name="Regular Pentagon 21">
                <a:extLst>
                  <a:ext uri="{FF2B5EF4-FFF2-40B4-BE49-F238E27FC236}">
                    <a16:creationId xmlns:a16="http://schemas.microsoft.com/office/drawing/2014/main" id="{9EC5BBA0-76A6-4E08-9C19-2950ACA4F43A}"/>
                  </a:ext>
                </a:extLst>
              </p:cNvPr>
              <p:cNvSpPr/>
              <p:nvPr/>
            </p:nvSpPr>
            <p:spPr>
              <a:xfrm>
                <a:off x="2646348" y="2476500"/>
                <a:ext cx="3822700" cy="3639312"/>
              </a:xfrm>
              <a:prstGeom prst="pentagon">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2">
                <a:extLst>
                  <a:ext uri="{FF2B5EF4-FFF2-40B4-BE49-F238E27FC236}">
                    <a16:creationId xmlns:a16="http://schemas.microsoft.com/office/drawing/2014/main" id="{E1533CF8-98AE-4D8E-9288-5E636474443C}"/>
                  </a:ext>
                </a:extLst>
              </p:cNvPr>
              <p:cNvPicPr>
                <a:picLocks noChangeAspect="1" noChangeArrowheads="1"/>
              </p:cNvPicPr>
              <p:nvPr/>
            </p:nvPicPr>
            <p:blipFill rotWithShape="1">
              <a:blip r:embed="rId6"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654837" y="2495764"/>
                <a:ext cx="3822700" cy="36347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
          <p:nvSpPr>
            <p:cNvPr id="47" name="Subtitle 2">
              <a:extLst>
                <a:ext uri="{FF2B5EF4-FFF2-40B4-BE49-F238E27FC236}">
                  <a16:creationId xmlns:a16="http://schemas.microsoft.com/office/drawing/2014/main" id="{4ACBE65E-AD29-4E8B-B988-DFC6CF2845AA}"/>
                </a:ext>
              </a:extLst>
            </p:cNvPr>
            <p:cNvSpPr txBox="1">
              <a:spLocks/>
            </p:cNvSpPr>
            <p:nvPr/>
          </p:nvSpPr>
          <p:spPr>
            <a:xfrm rot="20726645">
              <a:off x="4896628" y="2742331"/>
              <a:ext cx="4622063" cy="616975"/>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400" dirty="0">
                  <a:solidFill>
                    <a:schemeClr val="bg1"/>
                  </a:solidFill>
                  <a:latin typeface="Segoe UI Light" panose="020B0502040204020203" pitchFamily="34" charset="0"/>
                  <a:cs typeface="Segoe UI Light" panose="020B0502040204020203" pitchFamily="34" charset="0"/>
                </a:rPr>
                <a:t>IHD-GCP-VCCB/PPP: </a:t>
              </a:r>
              <a:r>
                <a:rPr lang="en-US" sz="1400" dirty="0" err="1">
                  <a:solidFill>
                    <a:schemeClr val="bg1"/>
                  </a:solidFill>
                  <a:latin typeface="Segoe UI Light" panose="020B0502040204020203" pitchFamily="34" charset="0"/>
                  <a:cs typeface="Segoe UI Light" panose="020B0502040204020203" pitchFamily="34" charset="0"/>
                </a:rPr>
                <a:t>Phối</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hợp</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các</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nguồn</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lực</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từ</a:t>
              </a:r>
              <a:r>
                <a:rPr lang="en-US" sz="1400" dirty="0">
                  <a:solidFill>
                    <a:schemeClr val="bg1"/>
                  </a:solidFill>
                  <a:latin typeface="Segoe UI Light" panose="020B0502040204020203" pitchFamily="34" charset="0"/>
                  <a:cs typeface="Segoe UI Light" panose="020B0502040204020203" pitchFamily="34" charset="0"/>
                </a:rPr>
                <a:t> GCP/PPP </a:t>
              </a:r>
            </a:p>
            <a:p>
              <a:pPr algn="l"/>
              <a:r>
                <a:rPr lang="en-US" sz="1400" dirty="0">
                  <a:solidFill>
                    <a:schemeClr val="bg1"/>
                  </a:solidFill>
                  <a:latin typeface="Segoe UI Light" panose="020B0502040204020203" pitchFamily="34" charset="0"/>
                  <a:cs typeface="Segoe UI Light" panose="020B0502040204020203" pitchFamily="34" charset="0"/>
                </a:rPr>
                <a:t>Coordinating existing resources from GCP/PPP members</a:t>
              </a:r>
            </a:p>
          </p:txBody>
        </p:sp>
        <p:sp>
          <p:nvSpPr>
            <p:cNvPr id="49" name="Subtitle 2">
              <a:extLst>
                <a:ext uri="{FF2B5EF4-FFF2-40B4-BE49-F238E27FC236}">
                  <a16:creationId xmlns:a16="http://schemas.microsoft.com/office/drawing/2014/main" id="{A3F12872-D84C-4DA5-92F0-7BDFA0473985}"/>
                </a:ext>
              </a:extLst>
            </p:cNvPr>
            <p:cNvSpPr txBox="1">
              <a:spLocks/>
            </p:cNvSpPr>
            <p:nvPr/>
          </p:nvSpPr>
          <p:spPr>
            <a:xfrm rot="20726645">
              <a:off x="4914971" y="3710753"/>
              <a:ext cx="3775378" cy="616975"/>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400" dirty="0">
                  <a:solidFill>
                    <a:schemeClr val="bg1"/>
                  </a:solidFill>
                  <a:latin typeface="Segoe UI Light" panose="020B0502040204020203" pitchFamily="34" charset="0"/>
                  <a:cs typeface="Segoe UI Light" panose="020B0502040204020203" pitchFamily="34" charset="0"/>
                </a:rPr>
                <a:t>WASI: </a:t>
              </a:r>
              <a:r>
                <a:rPr lang="en-US" sz="1400" dirty="0" err="1">
                  <a:solidFill>
                    <a:schemeClr val="bg1"/>
                  </a:solidFill>
                  <a:latin typeface="Segoe UI Light" panose="020B0502040204020203" pitchFamily="34" charset="0"/>
                  <a:cs typeface="Segoe UI Light" panose="020B0502040204020203" pitchFamily="34" charset="0"/>
                </a:rPr>
                <a:t>Nghiên</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cứu</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hỗ</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trợ</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các</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quy</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trình</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cà</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phê</a:t>
              </a:r>
              <a:r>
                <a:rPr lang="en-US" sz="1400" dirty="0">
                  <a:solidFill>
                    <a:schemeClr val="bg1"/>
                  </a:solidFill>
                  <a:latin typeface="Segoe UI Light" panose="020B0502040204020203" pitchFamily="34" charset="0"/>
                  <a:cs typeface="Segoe UI Light" panose="020B0502040204020203" pitchFamily="34" charset="0"/>
                </a:rPr>
                <a:t> </a:t>
              </a:r>
            </a:p>
            <a:p>
              <a:pPr algn="l"/>
              <a:r>
                <a:rPr lang="en-US" sz="1400" dirty="0">
                  <a:solidFill>
                    <a:schemeClr val="bg1"/>
                  </a:solidFill>
                  <a:latin typeface="Segoe UI Light" panose="020B0502040204020203" pitchFamily="34" charset="0"/>
                  <a:cs typeface="Segoe UI Light" panose="020B0502040204020203" pitchFamily="34" charset="0"/>
                </a:rPr>
                <a:t>Research &amp; support coffee curriculums, manual</a:t>
              </a:r>
            </a:p>
          </p:txBody>
        </p:sp>
        <p:sp>
          <p:nvSpPr>
            <p:cNvPr id="51" name="Subtitle 2">
              <a:extLst>
                <a:ext uri="{FF2B5EF4-FFF2-40B4-BE49-F238E27FC236}">
                  <a16:creationId xmlns:a16="http://schemas.microsoft.com/office/drawing/2014/main" id="{CD6A1874-36E8-4F13-A006-35158E1490A6}"/>
                </a:ext>
              </a:extLst>
            </p:cNvPr>
            <p:cNvSpPr txBox="1">
              <a:spLocks/>
            </p:cNvSpPr>
            <p:nvPr/>
          </p:nvSpPr>
          <p:spPr>
            <a:xfrm>
              <a:off x="4219418" y="3206359"/>
              <a:ext cx="683365" cy="479850"/>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400" b="1" dirty="0">
                  <a:solidFill>
                    <a:schemeClr val="bg1"/>
                  </a:solidFill>
                  <a:latin typeface="Segoe UI Light" panose="020B0502040204020203" pitchFamily="34" charset="0"/>
                  <a:cs typeface="Segoe UI Light" panose="020B0502040204020203" pitchFamily="34" charset="0"/>
                </a:rPr>
                <a:t>GCP/ IDH</a:t>
              </a:r>
              <a:endParaRPr lang="en-US" sz="1400" dirty="0">
                <a:solidFill>
                  <a:schemeClr val="bg1"/>
                </a:solidFill>
                <a:latin typeface="Segoe UI Light" panose="020B0502040204020203" pitchFamily="34" charset="0"/>
                <a:cs typeface="Segoe UI Light" panose="020B0502040204020203" pitchFamily="34" charset="0"/>
              </a:endParaRPr>
            </a:p>
          </p:txBody>
        </p:sp>
        <p:sp>
          <p:nvSpPr>
            <p:cNvPr id="52" name="Subtitle 2">
              <a:extLst>
                <a:ext uri="{FF2B5EF4-FFF2-40B4-BE49-F238E27FC236}">
                  <a16:creationId xmlns:a16="http://schemas.microsoft.com/office/drawing/2014/main" id="{134AF47B-F618-4CD8-9568-7A7B1B7E9F1E}"/>
                </a:ext>
              </a:extLst>
            </p:cNvPr>
            <p:cNvSpPr txBox="1">
              <a:spLocks/>
            </p:cNvSpPr>
            <p:nvPr/>
          </p:nvSpPr>
          <p:spPr>
            <a:xfrm>
              <a:off x="4214649" y="4044562"/>
              <a:ext cx="683365" cy="479850"/>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400" b="1" dirty="0">
                  <a:solidFill>
                    <a:schemeClr val="bg1"/>
                  </a:solidFill>
                  <a:latin typeface="Segoe UI Light" panose="020B0502040204020203" pitchFamily="34" charset="0"/>
                  <a:cs typeface="Segoe UI Light" panose="020B0502040204020203" pitchFamily="34" charset="0"/>
                </a:rPr>
                <a:t>WASI</a:t>
              </a:r>
              <a:endParaRPr lang="en-US" sz="1400" dirty="0">
                <a:solidFill>
                  <a:schemeClr val="bg1"/>
                </a:solidFill>
                <a:latin typeface="Segoe UI Light" panose="020B0502040204020203" pitchFamily="34" charset="0"/>
                <a:cs typeface="Segoe UI Light" panose="020B0502040204020203" pitchFamily="34" charset="0"/>
              </a:endParaRPr>
            </a:p>
          </p:txBody>
        </p:sp>
        <p:sp>
          <p:nvSpPr>
            <p:cNvPr id="53" name="Subtitle 2">
              <a:extLst>
                <a:ext uri="{FF2B5EF4-FFF2-40B4-BE49-F238E27FC236}">
                  <a16:creationId xmlns:a16="http://schemas.microsoft.com/office/drawing/2014/main" id="{2422F7BF-F8A4-4E9F-A164-91D24B0E73FF}"/>
                </a:ext>
              </a:extLst>
            </p:cNvPr>
            <p:cNvSpPr txBox="1">
              <a:spLocks/>
            </p:cNvSpPr>
            <p:nvPr/>
          </p:nvSpPr>
          <p:spPr>
            <a:xfrm>
              <a:off x="4128916" y="5044704"/>
              <a:ext cx="766930" cy="351235"/>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400" b="1" dirty="0">
                  <a:solidFill>
                    <a:schemeClr val="bg1"/>
                  </a:solidFill>
                  <a:latin typeface="Segoe UI Light" panose="020B0502040204020203" pitchFamily="34" charset="0"/>
                  <a:cs typeface="Segoe UI Light" panose="020B0502040204020203" pitchFamily="34" charset="0"/>
                </a:rPr>
                <a:t>NESTLE</a:t>
              </a:r>
              <a:endParaRPr lang="en-US" sz="1400" dirty="0">
                <a:solidFill>
                  <a:schemeClr val="bg1"/>
                </a:solidFill>
                <a:latin typeface="Segoe UI Light" panose="020B0502040204020203" pitchFamily="34" charset="0"/>
                <a:cs typeface="Segoe UI Light" panose="020B0502040204020203" pitchFamily="34" charset="0"/>
              </a:endParaRPr>
            </a:p>
          </p:txBody>
        </p:sp>
        <p:sp>
          <p:nvSpPr>
            <p:cNvPr id="5" name="Arrow: Pentagon 4">
              <a:extLst>
                <a:ext uri="{FF2B5EF4-FFF2-40B4-BE49-F238E27FC236}">
                  <a16:creationId xmlns:a16="http://schemas.microsoft.com/office/drawing/2014/main" id="{81664D66-529D-4AC8-81CC-E87D2CBAD933}"/>
                </a:ext>
              </a:extLst>
            </p:cNvPr>
            <p:cNvSpPr/>
            <p:nvPr/>
          </p:nvSpPr>
          <p:spPr>
            <a:xfrm rot="20782178">
              <a:off x="4878603" y="4322575"/>
              <a:ext cx="5230257" cy="826717"/>
            </a:xfrm>
            <a:prstGeom prst="homePlate">
              <a:avLst/>
            </a:prstGeom>
            <a:solidFill>
              <a:srgbClr val="CC00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Subtitle 2">
              <a:extLst>
                <a:ext uri="{FF2B5EF4-FFF2-40B4-BE49-F238E27FC236}">
                  <a16:creationId xmlns:a16="http://schemas.microsoft.com/office/drawing/2014/main" id="{CA98DD7E-6DC1-470E-B4F8-067D5EC3367F}"/>
                </a:ext>
              </a:extLst>
            </p:cNvPr>
            <p:cNvSpPr txBox="1">
              <a:spLocks/>
            </p:cNvSpPr>
            <p:nvPr/>
          </p:nvSpPr>
          <p:spPr>
            <a:xfrm rot="20726645">
              <a:off x="4901876" y="4433030"/>
              <a:ext cx="4887492" cy="616975"/>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400" dirty="0">
                  <a:solidFill>
                    <a:schemeClr val="bg1"/>
                  </a:solidFill>
                  <a:latin typeface="Segoe UI Light" panose="020B0502040204020203" pitchFamily="34" charset="0"/>
                  <a:cs typeface="Segoe UI Light" panose="020B0502040204020203" pitchFamily="34" charset="0"/>
                </a:rPr>
                <a:t>NESTLE: </a:t>
              </a:r>
              <a:r>
                <a:rPr lang="en-US" sz="1400" dirty="0" err="1">
                  <a:solidFill>
                    <a:schemeClr val="bg1"/>
                  </a:solidFill>
                  <a:latin typeface="Segoe UI Light" panose="020B0502040204020203" pitchFamily="34" charset="0"/>
                  <a:cs typeface="Segoe UI Light" panose="020B0502040204020203" pitchFamily="34" charset="0"/>
                </a:rPr>
                <a:t>Sử</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dụng</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kinh</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nghiệm</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từ</a:t>
              </a:r>
              <a:r>
                <a:rPr lang="en-US" sz="1400" dirty="0">
                  <a:solidFill>
                    <a:schemeClr val="bg1"/>
                  </a:solidFill>
                  <a:latin typeface="Segoe UI Light" panose="020B0502040204020203" pitchFamily="34" charset="0"/>
                  <a:cs typeface="Segoe UI Light" panose="020B0502040204020203" pitchFamily="34" charset="0"/>
                </a:rPr>
                <a:t> NCP </a:t>
              </a:r>
              <a:r>
                <a:rPr lang="en-US" sz="1400" dirty="0" err="1">
                  <a:solidFill>
                    <a:schemeClr val="bg1"/>
                  </a:solidFill>
                  <a:latin typeface="Segoe UI Light" panose="020B0502040204020203" pitchFamily="34" charset="0"/>
                  <a:cs typeface="Segoe UI Light" panose="020B0502040204020203" pitchFamily="34" charset="0"/>
                </a:rPr>
                <a:t>hỗ</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trợ</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các</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dự</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án</a:t>
              </a:r>
              <a:r>
                <a:rPr lang="en-US" sz="1400" dirty="0">
                  <a:solidFill>
                    <a:schemeClr val="bg1"/>
                  </a:solidFill>
                  <a:latin typeface="Segoe UI Light" panose="020B0502040204020203" pitchFamily="34" charset="0"/>
                  <a:cs typeface="Segoe UI Light" panose="020B0502040204020203" pitchFamily="34" charset="0"/>
                </a:rPr>
                <a:t> </a:t>
              </a:r>
              <a:r>
                <a:rPr lang="en-US" sz="1400" dirty="0" err="1">
                  <a:solidFill>
                    <a:schemeClr val="bg1"/>
                  </a:solidFill>
                  <a:latin typeface="Segoe UI Light" panose="020B0502040204020203" pitchFamily="34" charset="0"/>
                  <a:cs typeface="Segoe UI Light" panose="020B0502040204020203" pitchFamily="34" charset="0"/>
                </a:rPr>
                <a:t>trên</a:t>
              </a:r>
              <a:endParaRPr lang="en-US" sz="1400" dirty="0">
                <a:solidFill>
                  <a:schemeClr val="bg1"/>
                </a:solidFill>
                <a:latin typeface="Segoe UI Light" panose="020B0502040204020203" pitchFamily="34" charset="0"/>
                <a:cs typeface="Segoe UI Light" panose="020B0502040204020203" pitchFamily="34" charset="0"/>
              </a:endParaRPr>
            </a:p>
            <a:p>
              <a:pPr algn="l"/>
              <a:r>
                <a:rPr lang="en-US" sz="1400" dirty="0">
                  <a:solidFill>
                    <a:schemeClr val="bg1"/>
                  </a:solidFill>
                  <a:latin typeface="Segoe UI Light" panose="020B0502040204020203" pitchFamily="34" charset="0"/>
                  <a:cs typeface="Segoe UI Light" panose="020B0502040204020203" pitchFamily="34" charset="0"/>
                </a:rPr>
                <a:t>Utilized experiences from NCP to support above projects</a:t>
              </a:r>
            </a:p>
          </p:txBody>
        </p:sp>
      </p:grpSp>
      <p:sp>
        <p:nvSpPr>
          <p:cNvPr id="15" name="Title 7">
            <a:extLst>
              <a:ext uri="{FF2B5EF4-FFF2-40B4-BE49-F238E27FC236}">
                <a16:creationId xmlns:a16="http://schemas.microsoft.com/office/drawing/2014/main" id="{4391408D-697B-466A-9A8A-C52C8EA6C006}"/>
              </a:ext>
            </a:extLst>
          </p:cNvPr>
          <p:cNvSpPr>
            <a:spLocks noGrp="1"/>
          </p:cNvSpPr>
          <p:nvPr>
            <p:ph type="ctrTitle"/>
          </p:nvPr>
        </p:nvSpPr>
        <p:spPr>
          <a:xfrm>
            <a:off x="6381750" y="5412286"/>
            <a:ext cx="3815660" cy="733300"/>
          </a:xfrm>
          <a:ln>
            <a:noFill/>
          </a:ln>
          <a:effectLst/>
          <a:scene3d>
            <a:camera prst="orthographicFront">
              <a:rot lat="0" lon="0" rev="0"/>
            </a:camera>
            <a:lightRig rig="chilly" dir="t">
              <a:rot lat="0" lon="0" rev="18480000"/>
            </a:lightRig>
          </a:scene3d>
          <a:sp3d prstMaterial="clear">
            <a:bevelT h="63500"/>
          </a:sp3d>
        </p:spPr>
        <p:style>
          <a:lnRef idx="1">
            <a:schemeClr val="accent6"/>
          </a:lnRef>
          <a:fillRef idx="2">
            <a:schemeClr val="accent6"/>
          </a:fillRef>
          <a:effectRef idx="1">
            <a:schemeClr val="accent6"/>
          </a:effectRef>
          <a:fontRef idx="minor">
            <a:schemeClr val="dk1"/>
          </a:fontRef>
        </p:style>
        <p:txBody>
          <a:bodyPr>
            <a:normAutofit fontScale="90000"/>
          </a:bodyPr>
          <a:lstStyle/>
          <a:p>
            <a:pPr algn="l"/>
            <a:r>
              <a:rPr lang="en-US" sz="1400" b="1" dirty="0" err="1">
                <a:solidFill>
                  <a:schemeClr val="tx1"/>
                </a:solidFill>
                <a:latin typeface="Segoe UI Light" panose="020B0502040204020203" pitchFamily="34" charset="0"/>
                <a:cs typeface="Segoe UI Light" panose="020B0502040204020203" pitchFamily="34" charset="0"/>
              </a:rPr>
              <a:t>Làm</a:t>
            </a:r>
            <a:r>
              <a:rPr lang="en-US" sz="1400" b="1" dirty="0">
                <a:solidFill>
                  <a:schemeClr val="tx1"/>
                </a:solidFill>
                <a:latin typeface="Segoe UI Light" panose="020B0502040204020203" pitchFamily="34" charset="0"/>
                <a:cs typeface="Segoe UI Light" panose="020B0502040204020203" pitchFamily="34" charset="0"/>
              </a:rPr>
              <a:t> </a:t>
            </a:r>
            <a:r>
              <a:rPr lang="en-US" sz="1400" b="1" dirty="0" err="1">
                <a:solidFill>
                  <a:schemeClr val="tx1"/>
                </a:solidFill>
                <a:latin typeface="Segoe UI Light" panose="020B0502040204020203" pitchFamily="34" charset="0"/>
                <a:cs typeface="Segoe UI Light" panose="020B0502040204020203" pitchFamily="34" charset="0"/>
              </a:rPr>
              <a:t>thế</a:t>
            </a:r>
            <a:r>
              <a:rPr lang="en-US" sz="1400" b="1" dirty="0">
                <a:solidFill>
                  <a:schemeClr val="tx1"/>
                </a:solidFill>
                <a:latin typeface="Segoe UI Light" panose="020B0502040204020203" pitchFamily="34" charset="0"/>
                <a:cs typeface="Segoe UI Light" panose="020B0502040204020203" pitchFamily="34" charset="0"/>
              </a:rPr>
              <a:t> </a:t>
            </a:r>
            <a:r>
              <a:rPr lang="en-US" sz="1400" b="1" dirty="0" err="1">
                <a:solidFill>
                  <a:schemeClr val="tx1"/>
                </a:solidFill>
                <a:latin typeface="Segoe UI Light" panose="020B0502040204020203" pitchFamily="34" charset="0"/>
                <a:cs typeface="Segoe UI Light" panose="020B0502040204020203" pitchFamily="34" charset="0"/>
              </a:rPr>
              <a:t>nào</a:t>
            </a:r>
            <a:r>
              <a:rPr lang="en-US" sz="1400" b="1" dirty="0">
                <a:solidFill>
                  <a:schemeClr val="tx1"/>
                </a:solidFill>
                <a:latin typeface="Segoe UI Light" panose="020B0502040204020203" pitchFamily="34" charset="0"/>
                <a:cs typeface="Segoe UI Light" panose="020B0502040204020203" pitchFamily="34" charset="0"/>
              </a:rPr>
              <a:t> </a:t>
            </a:r>
            <a:r>
              <a:rPr lang="en-US" sz="1400" b="1" dirty="0" err="1">
                <a:solidFill>
                  <a:schemeClr val="tx1"/>
                </a:solidFill>
                <a:latin typeface="Segoe UI Light" panose="020B0502040204020203" pitchFamily="34" charset="0"/>
                <a:cs typeface="Segoe UI Light" panose="020B0502040204020203" pitchFamily="34" charset="0"/>
              </a:rPr>
              <a:t>để</a:t>
            </a:r>
            <a:r>
              <a:rPr lang="en-US" sz="1400" b="1" dirty="0">
                <a:solidFill>
                  <a:schemeClr val="tx1"/>
                </a:solidFill>
                <a:latin typeface="Segoe UI Light" panose="020B0502040204020203" pitchFamily="34" charset="0"/>
                <a:cs typeface="Segoe UI Light" panose="020B0502040204020203" pitchFamily="34" charset="0"/>
              </a:rPr>
              <a:t> </a:t>
            </a:r>
            <a:r>
              <a:rPr lang="en-US" sz="1400" b="1" dirty="0" err="1">
                <a:solidFill>
                  <a:schemeClr val="tx1"/>
                </a:solidFill>
                <a:latin typeface="Segoe UI Light" panose="020B0502040204020203" pitchFamily="34" charset="0"/>
                <a:cs typeface="Segoe UI Light" panose="020B0502040204020203" pitchFamily="34" charset="0"/>
              </a:rPr>
              <a:t>thực</a:t>
            </a:r>
            <a:r>
              <a:rPr lang="en-US" sz="1400" b="1" dirty="0">
                <a:solidFill>
                  <a:schemeClr val="tx1"/>
                </a:solidFill>
                <a:latin typeface="Segoe UI Light" panose="020B0502040204020203" pitchFamily="34" charset="0"/>
                <a:cs typeface="Segoe UI Light" panose="020B0502040204020203" pitchFamily="34" charset="0"/>
              </a:rPr>
              <a:t> </a:t>
            </a:r>
            <a:r>
              <a:rPr lang="en-US" sz="1400" b="1" dirty="0" err="1">
                <a:solidFill>
                  <a:schemeClr val="tx1"/>
                </a:solidFill>
                <a:latin typeface="Segoe UI Light" panose="020B0502040204020203" pitchFamily="34" charset="0"/>
                <a:cs typeface="Segoe UI Light" panose="020B0502040204020203" pitchFamily="34" charset="0"/>
              </a:rPr>
              <a:t>hiện</a:t>
            </a:r>
            <a:r>
              <a:rPr lang="en-US" sz="1400" b="1" dirty="0">
                <a:solidFill>
                  <a:schemeClr val="tx1"/>
                </a:solidFill>
                <a:latin typeface="Segoe UI Light" panose="020B0502040204020203" pitchFamily="34" charset="0"/>
                <a:cs typeface="Segoe UI Light" panose="020B0502040204020203" pitchFamily="34" charset="0"/>
              </a:rPr>
              <a:t> </a:t>
            </a:r>
            <a:r>
              <a:rPr lang="en-US" sz="1400" b="1" dirty="0" err="1">
                <a:solidFill>
                  <a:schemeClr val="tx1"/>
                </a:solidFill>
                <a:latin typeface="Segoe UI Light" panose="020B0502040204020203" pitchFamily="34" charset="0"/>
                <a:cs typeface="Segoe UI Light" panose="020B0502040204020203" pitchFamily="34" charset="0"/>
              </a:rPr>
              <a:t>thành</a:t>
            </a:r>
            <a:r>
              <a:rPr lang="en-US" sz="1400" b="1" dirty="0">
                <a:solidFill>
                  <a:schemeClr val="tx1"/>
                </a:solidFill>
                <a:latin typeface="Segoe UI Light" panose="020B0502040204020203" pitchFamily="34" charset="0"/>
                <a:cs typeface="Segoe UI Light" panose="020B0502040204020203" pitchFamily="34" charset="0"/>
              </a:rPr>
              <a:t> </a:t>
            </a:r>
            <a:r>
              <a:rPr lang="en-US" sz="1400" b="1" dirty="0" err="1">
                <a:solidFill>
                  <a:schemeClr val="tx1"/>
                </a:solidFill>
                <a:latin typeface="Segoe UI Light" panose="020B0502040204020203" pitchFamily="34" charset="0"/>
                <a:cs typeface="Segoe UI Light" panose="020B0502040204020203" pitchFamily="34" charset="0"/>
              </a:rPr>
              <a:t>công</a:t>
            </a:r>
            <a:r>
              <a:rPr lang="en-US" sz="1400" b="1" dirty="0">
                <a:solidFill>
                  <a:schemeClr val="tx1"/>
                </a:solidFill>
                <a:latin typeface="Segoe UI Light" panose="020B0502040204020203" pitchFamily="34" charset="0"/>
                <a:cs typeface="Segoe UI Light" panose="020B0502040204020203" pitchFamily="34" charset="0"/>
              </a:rPr>
              <a:t> </a:t>
            </a:r>
            <a:r>
              <a:rPr lang="en-US" sz="1400" b="1" dirty="0" err="1">
                <a:solidFill>
                  <a:schemeClr val="tx1"/>
                </a:solidFill>
                <a:latin typeface="Segoe UI Light" panose="020B0502040204020203" pitchFamily="34" charset="0"/>
                <a:cs typeface="Segoe UI Light" panose="020B0502040204020203" pitchFamily="34" charset="0"/>
              </a:rPr>
              <a:t>các</a:t>
            </a:r>
            <a:r>
              <a:rPr lang="en-US" sz="1400" b="1" dirty="0">
                <a:solidFill>
                  <a:schemeClr val="tx1"/>
                </a:solidFill>
                <a:latin typeface="Segoe UI Light" panose="020B0502040204020203" pitchFamily="34" charset="0"/>
                <a:cs typeface="Segoe UI Light" panose="020B0502040204020203" pitchFamily="34" charset="0"/>
              </a:rPr>
              <a:t> </a:t>
            </a:r>
            <a:r>
              <a:rPr lang="en-US" sz="1400" b="1" dirty="0" err="1">
                <a:solidFill>
                  <a:schemeClr val="tx1"/>
                </a:solidFill>
                <a:latin typeface="Segoe UI Light" panose="020B0502040204020203" pitchFamily="34" charset="0"/>
                <a:cs typeface="Segoe UI Light" panose="020B0502040204020203" pitchFamily="34" charset="0"/>
              </a:rPr>
              <a:t>dự</a:t>
            </a:r>
            <a:r>
              <a:rPr lang="en-US" sz="1400" b="1" dirty="0">
                <a:solidFill>
                  <a:schemeClr val="tx1"/>
                </a:solidFill>
                <a:latin typeface="Segoe UI Light" panose="020B0502040204020203" pitchFamily="34" charset="0"/>
                <a:cs typeface="Segoe UI Light" panose="020B0502040204020203" pitchFamily="34" charset="0"/>
              </a:rPr>
              <a:t> </a:t>
            </a:r>
            <a:r>
              <a:rPr lang="en-US" sz="1400" b="1" dirty="0" err="1">
                <a:solidFill>
                  <a:schemeClr val="tx1"/>
                </a:solidFill>
                <a:latin typeface="Segoe UI Light" panose="020B0502040204020203" pitchFamily="34" charset="0"/>
                <a:cs typeface="Segoe UI Light" panose="020B0502040204020203" pitchFamily="34" charset="0"/>
              </a:rPr>
              <a:t>án</a:t>
            </a:r>
            <a:r>
              <a:rPr lang="en-US" sz="1400" b="1" dirty="0">
                <a:solidFill>
                  <a:schemeClr val="tx1"/>
                </a:solidFill>
                <a:latin typeface="Segoe UI Light" panose="020B0502040204020203" pitchFamily="34" charset="0"/>
                <a:cs typeface="Segoe UI Light" panose="020B0502040204020203" pitchFamily="34" charset="0"/>
              </a:rPr>
              <a:t> </a:t>
            </a:r>
            <a:r>
              <a:rPr lang="en-US" sz="1400" b="1" dirty="0" err="1">
                <a:solidFill>
                  <a:schemeClr val="tx1"/>
                </a:solidFill>
                <a:latin typeface="Segoe UI Light" panose="020B0502040204020203" pitchFamily="34" charset="0"/>
                <a:cs typeface="Segoe UI Light" panose="020B0502040204020203" pitchFamily="34" charset="0"/>
              </a:rPr>
              <a:t>sản</a:t>
            </a:r>
            <a:r>
              <a:rPr lang="en-US" sz="1400" b="1" dirty="0">
                <a:solidFill>
                  <a:schemeClr val="tx1"/>
                </a:solidFill>
                <a:latin typeface="Segoe UI Light" panose="020B0502040204020203" pitchFamily="34" charset="0"/>
                <a:cs typeface="Segoe UI Light" panose="020B0502040204020203" pitchFamily="34" charset="0"/>
              </a:rPr>
              <a:t> </a:t>
            </a:r>
            <a:r>
              <a:rPr lang="en-US" sz="1400" b="1" dirty="0" err="1">
                <a:solidFill>
                  <a:schemeClr val="tx1"/>
                </a:solidFill>
                <a:latin typeface="Segoe UI Light" panose="020B0502040204020203" pitchFamily="34" charset="0"/>
                <a:cs typeface="Segoe UI Light" panose="020B0502040204020203" pitchFamily="34" charset="0"/>
              </a:rPr>
              <a:t>xuất</a:t>
            </a:r>
            <a:r>
              <a:rPr lang="en-US" sz="1400" b="1" dirty="0">
                <a:solidFill>
                  <a:schemeClr val="tx1"/>
                </a:solidFill>
                <a:latin typeface="Segoe UI Light" panose="020B0502040204020203" pitchFamily="34" charset="0"/>
                <a:cs typeface="Segoe UI Light" panose="020B0502040204020203" pitchFamily="34" charset="0"/>
              </a:rPr>
              <a:t> </a:t>
            </a:r>
            <a:r>
              <a:rPr lang="en-US" sz="1400" b="1" dirty="0" err="1">
                <a:solidFill>
                  <a:schemeClr val="tx1"/>
                </a:solidFill>
                <a:latin typeface="Segoe UI Light" panose="020B0502040204020203" pitchFamily="34" charset="0"/>
                <a:cs typeface="Segoe UI Light" panose="020B0502040204020203" pitchFamily="34" charset="0"/>
              </a:rPr>
              <a:t>cà</a:t>
            </a:r>
            <a:r>
              <a:rPr lang="en-US" sz="1400" b="1" dirty="0">
                <a:solidFill>
                  <a:schemeClr val="tx1"/>
                </a:solidFill>
                <a:latin typeface="Segoe UI Light" panose="020B0502040204020203" pitchFamily="34" charset="0"/>
                <a:cs typeface="Segoe UI Light" panose="020B0502040204020203" pitchFamily="34" charset="0"/>
              </a:rPr>
              <a:t> </a:t>
            </a:r>
            <a:r>
              <a:rPr lang="en-US" sz="1400" b="1" dirty="0" err="1">
                <a:solidFill>
                  <a:schemeClr val="tx1"/>
                </a:solidFill>
                <a:latin typeface="Segoe UI Light" panose="020B0502040204020203" pitchFamily="34" charset="0"/>
                <a:cs typeface="Segoe UI Light" panose="020B0502040204020203" pitchFamily="34" charset="0"/>
              </a:rPr>
              <a:t>phê</a:t>
            </a:r>
            <a:r>
              <a:rPr lang="en-US" sz="1400" b="1" dirty="0">
                <a:solidFill>
                  <a:schemeClr val="tx1"/>
                </a:solidFill>
                <a:latin typeface="Segoe UI Light" panose="020B0502040204020203" pitchFamily="34" charset="0"/>
                <a:cs typeface="Segoe UI Light" panose="020B0502040204020203" pitchFamily="34" charset="0"/>
              </a:rPr>
              <a:t> </a:t>
            </a:r>
            <a:r>
              <a:rPr lang="en-US" sz="1400" b="1" dirty="0" err="1">
                <a:solidFill>
                  <a:schemeClr val="tx1"/>
                </a:solidFill>
                <a:latin typeface="Segoe UI Light" panose="020B0502040204020203" pitchFamily="34" charset="0"/>
                <a:cs typeface="Segoe UI Light" panose="020B0502040204020203" pitchFamily="34" charset="0"/>
              </a:rPr>
              <a:t>bền</a:t>
            </a:r>
            <a:r>
              <a:rPr lang="en-US" sz="1400" b="1" dirty="0">
                <a:solidFill>
                  <a:schemeClr val="tx1"/>
                </a:solidFill>
                <a:latin typeface="Segoe UI Light" panose="020B0502040204020203" pitchFamily="34" charset="0"/>
                <a:cs typeface="Segoe UI Light" panose="020B0502040204020203" pitchFamily="34" charset="0"/>
              </a:rPr>
              <a:t> </a:t>
            </a:r>
            <a:r>
              <a:rPr lang="en-US" sz="1400" b="1" dirty="0" err="1">
                <a:solidFill>
                  <a:schemeClr val="tx1"/>
                </a:solidFill>
                <a:latin typeface="Segoe UI Light" panose="020B0502040204020203" pitchFamily="34" charset="0"/>
                <a:cs typeface="Segoe UI Light" panose="020B0502040204020203" pitchFamily="34" charset="0"/>
              </a:rPr>
              <a:t>vững</a:t>
            </a:r>
            <a:r>
              <a:rPr lang="en-US" sz="1400" b="1" dirty="0">
                <a:solidFill>
                  <a:schemeClr val="tx1"/>
                </a:solidFill>
                <a:latin typeface="Segoe UI Light" panose="020B0502040204020203" pitchFamily="34" charset="0"/>
                <a:cs typeface="Segoe UI Light" panose="020B0502040204020203" pitchFamily="34" charset="0"/>
              </a:rPr>
              <a:t> </a:t>
            </a:r>
            <a:r>
              <a:rPr lang="en-US" sz="1400" b="1" dirty="0" err="1">
                <a:solidFill>
                  <a:schemeClr val="tx1"/>
                </a:solidFill>
                <a:latin typeface="Segoe UI Light" panose="020B0502040204020203" pitchFamily="34" charset="0"/>
                <a:cs typeface="Segoe UI Light" panose="020B0502040204020203" pitchFamily="34" charset="0"/>
              </a:rPr>
              <a:t>tại</a:t>
            </a:r>
            <a:r>
              <a:rPr lang="en-US" sz="1400" b="1" dirty="0">
                <a:solidFill>
                  <a:schemeClr val="tx1"/>
                </a:solidFill>
                <a:latin typeface="Segoe UI Light" panose="020B0502040204020203" pitchFamily="34" charset="0"/>
                <a:cs typeface="Segoe UI Light" panose="020B0502040204020203" pitchFamily="34" charset="0"/>
              </a:rPr>
              <a:t> Việt Nam</a:t>
            </a:r>
            <a:br>
              <a:rPr lang="en-US" sz="1600" b="1" dirty="0">
                <a:solidFill>
                  <a:schemeClr val="bg1">
                    <a:lumMod val="50000"/>
                  </a:schemeClr>
                </a:solidFill>
                <a:latin typeface="Segoe UI Light" panose="020B0502040204020203" pitchFamily="34" charset="0"/>
                <a:cs typeface="Segoe UI Light" panose="020B0502040204020203" pitchFamily="34" charset="0"/>
              </a:rPr>
            </a:br>
            <a:r>
              <a:rPr lang="en-US" sz="1200" b="1" dirty="0">
                <a:solidFill>
                  <a:schemeClr val="accent2">
                    <a:lumMod val="75000"/>
                  </a:schemeClr>
                </a:solidFill>
                <a:latin typeface="Segoe UI Light" panose="020B0502040204020203" pitchFamily="34" charset="0"/>
                <a:cs typeface="Segoe UI Light" panose="020B0502040204020203" pitchFamily="34" charset="0"/>
              </a:rPr>
              <a:t>How to implement successfully Sustainable Coffee Projects in Vietnam</a:t>
            </a:r>
            <a:endParaRPr lang="en-US" sz="1600" b="1" dirty="0">
              <a:solidFill>
                <a:schemeClr val="accent2">
                  <a:lumMod val="75000"/>
                </a:schemeClr>
              </a:solidFill>
              <a:latin typeface="Segoe UI Light" panose="020B0502040204020203" pitchFamily="34" charset="0"/>
              <a:cs typeface="Segoe UI Light" panose="020B0502040204020203" pitchFamily="34" charset="0"/>
            </a:endParaRPr>
          </a:p>
        </p:txBody>
      </p:sp>
      <p:sp>
        <p:nvSpPr>
          <p:cNvPr id="34" name="Title 7">
            <a:extLst>
              <a:ext uri="{FF2B5EF4-FFF2-40B4-BE49-F238E27FC236}">
                <a16:creationId xmlns:a16="http://schemas.microsoft.com/office/drawing/2014/main" id="{6A0160F4-3392-44E5-8955-7FA820D681EB}"/>
              </a:ext>
            </a:extLst>
          </p:cNvPr>
          <p:cNvSpPr txBox="1">
            <a:spLocks/>
          </p:cNvSpPr>
          <p:nvPr/>
        </p:nvSpPr>
        <p:spPr>
          <a:xfrm>
            <a:off x="1997751" y="130964"/>
            <a:ext cx="6292899"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err="1">
                <a:latin typeface="Segoe UI Light" panose="020B0502040204020203" pitchFamily="34" charset="0"/>
                <a:cs typeface="Segoe UI Light" panose="020B0502040204020203" pitchFamily="34" charset="0"/>
              </a:rPr>
              <a:t>Để</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thành</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công</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cần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phối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hợp</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nguồn</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lực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từ</a:t>
            </a:r>
            <a:r>
              <a:rPr lang="en-US" sz="1600" b="1" dirty="0">
                <a:latin typeface="Segoe UI Light" panose="020B0502040204020203" pitchFamily="34" charset="0"/>
                <a:cs typeface="Segoe UI Light" panose="020B0502040204020203" pitchFamily="34" charset="0"/>
              </a:rPr>
              <a:t>:</a:t>
            </a:r>
          </a:p>
          <a:p>
            <a:pPr algn="l"/>
            <a:r>
              <a:rPr lang="en-US" sz="1600" b="1" dirty="0">
                <a:solidFill>
                  <a:srgbClr val="C00000"/>
                </a:solidFill>
                <a:latin typeface="Segoe UI Light" panose="020B0502040204020203" pitchFamily="34" charset="0"/>
                <a:cs typeface="Segoe UI Light" panose="020B0502040204020203" pitchFamily="34" charset="0"/>
              </a:rPr>
              <a:t>To Success needs to utilize &amp; coordinate existing resources from:</a:t>
            </a:r>
          </a:p>
        </p:txBody>
      </p:sp>
      <p:sp>
        <p:nvSpPr>
          <p:cNvPr id="35" name="Title 7">
            <a:extLst>
              <a:ext uri="{FF2B5EF4-FFF2-40B4-BE49-F238E27FC236}">
                <a16:creationId xmlns:a16="http://schemas.microsoft.com/office/drawing/2014/main" id="{758D67D3-263A-4A5D-B204-DD778ECB8392}"/>
              </a:ext>
            </a:extLst>
          </p:cNvPr>
          <p:cNvSpPr txBox="1">
            <a:spLocks/>
          </p:cNvSpPr>
          <p:nvPr/>
        </p:nvSpPr>
        <p:spPr>
          <a:xfrm>
            <a:off x="1371594"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latin typeface="Segoe UI Light" panose="020B0502040204020203" pitchFamily="34" charset="0"/>
                <a:cs typeface="Segoe UI Light" panose="020B0502040204020203" pitchFamily="34" charset="0"/>
              </a:rPr>
              <a:t>2</a:t>
            </a:r>
            <a:endParaRPr lang="en-US" sz="1600" b="1" dirty="0">
              <a:solidFill>
                <a:schemeClr val="accent2">
                  <a:lumMod val="75000"/>
                </a:schemeClr>
              </a:solidFill>
              <a:latin typeface="Segoe UI Light" panose="020B0502040204020203" pitchFamily="34" charset="0"/>
              <a:cs typeface="Segoe UI Light" panose="020B0502040204020203" pitchFamily="34" charset="0"/>
            </a:endParaRPr>
          </a:p>
        </p:txBody>
      </p:sp>
    </p:spTree>
    <p:extLst>
      <p:ext uri="{BB962C8B-B14F-4D97-AF65-F5344CB8AC3E}">
        <p14:creationId xmlns:p14="http://schemas.microsoft.com/office/powerpoint/2010/main" val="289277347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sp>
        <p:nvSpPr>
          <p:cNvPr id="19" name="Title 7">
            <a:extLst>
              <a:ext uri="{FF2B5EF4-FFF2-40B4-BE49-F238E27FC236}">
                <a16:creationId xmlns:a16="http://schemas.microsoft.com/office/drawing/2014/main" id="{11DB2435-4C8D-4253-8F63-6D743F3775AB}"/>
              </a:ext>
            </a:extLst>
          </p:cNvPr>
          <p:cNvSpPr txBox="1">
            <a:spLocks/>
          </p:cNvSpPr>
          <p:nvPr/>
        </p:nvSpPr>
        <p:spPr>
          <a:xfrm>
            <a:off x="1885014" y="2896979"/>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2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3</a:t>
            </a:r>
          </a:p>
        </p:txBody>
      </p:sp>
      <p:sp>
        <p:nvSpPr>
          <p:cNvPr id="17" name="Title 7">
            <a:extLst>
              <a:ext uri="{FF2B5EF4-FFF2-40B4-BE49-F238E27FC236}">
                <a16:creationId xmlns:a16="http://schemas.microsoft.com/office/drawing/2014/main" id="{0E096CD2-1FFF-49BD-8D39-1CC6D33D2838}"/>
              </a:ext>
            </a:extLst>
          </p:cNvPr>
          <p:cNvSpPr txBox="1">
            <a:spLocks/>
          </p:cNvSpPr>
          <p:nvPr/>
        </p:nvSpPr>
        <p:spPr>
          <a:xfrm>
            <a:off x="1377325" y="13302"/>
            <a:ext cx="7619200" cy="850123"/>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pPr algn="l"/>
            <a:r>
              <a:rPr lang="en-US" sz="2400" b="1" dirty="0" err="1">
                <a:latin typeface="Segoe UI Light" panose="020B0502040204020203" pitchFamily="34" charset="0"/>
                <a:cs typeface="Segoe UI Light" panose="020B0502040204020203" pitchFamily="34" charset="0"/>
              </a:rPr>
              <a:t>Đề</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xuất</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các</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giải</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pháp</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phối</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hợp</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thực</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hiện</a:t>
            </a:r>
            <a:br>
              <a:rPr lang="en-US" sz="3600" b="1" dirty="0">
                <a:solidFill>
                  <a:schemeClr val="bg1">
                    <a:lumMod val="50000"/>
                  </a:schemeClr>
                </a:solidFill>
                <a:latin typeface="Segoe UI Light" panose="020B0502040204020203" pitchFamily="34" charset="0"/>
                <a:cs typeface="Segoe UI Light" panose="020B0502040204020203" pitchFamily="34" charset="0"/>
              </a:rPr>
            </a:br>
            <a:r>
              <a:rPr lang="en-US" sz="2000" b="1" dirty="0">
                <a:solidFill>
                  <a:srgbClr val="C00000"/>
                </a:solidFill>
                <a:latin typeface="Segoe UI Light" panose="020B0502040204020203" pitchFamily="34" charset="0"/>
                <a:cs typeface="Segoe UI Light" panose="020B0502040204020203" pitchFamily="34" charset="0"/>
              </a:rPr>
              <a:t>Proposal coordinating solutions for implementation</a:t>
            </a:r>
            <a:endParaRPr lang="en-US" sz="3600" b="1" dirty="0">
              <a:solidFill>
                <a:srgbClr val="C00000"/>
              </a:solidFill>
              <a:latin typeface="Segoe UI Light" panose="020B0502040204020203" pitchFamily="34" charset="0"/>
              <a:cs typeface="Segoe UI Light" panose="020B0502040204020203" pitchFamily="34" charset="0"/>
            </a:endParaRPr>
          </a:p>
        </p:txBody>
      </p:sp>
      <p:grpSp>
        <p:nvGrpSpPr>
          <p:cNvPr id="3" name="Group 2">
            <a:extLst>
              <a:ext uri="{FF2B5EF4-FFF2-40B4-BE49-F238E27FC236}">
                <a16:creationId xmlns:a16="http://schemas.microsoft.com/office/drawing/2014/main" id="{6C403EBD-AB74-45FB-AAEE-286BDF3D183A}"/>
              </a:ext>
            </a:extLst>
          </p:cNvPr>
          <p:cNvGrpSpPr/>
          <p:nvPr/>
        </p:nvGrpSpPr>
        <p:grpSpPr>
          <a:xfrm>
            <a:off x="306860" y="1797519"/>
            <a:ext cx="1331682" cy="2524773"/>
            <a:chOff x="1989610" y="1615443"/>
            <a:chExt cx="1331682" cy="2524773"/>
          </a:xfrm>
        </p:grpSpPr>
        <p:pic>
          <p:nvPicPr>
            <p:cNvPr id="20" name="Picture 19">
              <a:extLst>
                <a:ext uri="{FF2B5EF4-FFF2-40B4-BE49-F238E27FC236}">
                  <a16:creationId xmlns:a16="http://schemas.microsoft.com/office/drawing/2014/main" id="{8CFEDF9A-9EDB-47FE-B554-BD2C5F8A3D2C}"/>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1989610" y="2253825"/>
              <a:ext cx="1331682" cy="1886391"/>
            </a:xfrm>
            <a:prstGeom prst="rect">
              <a:avLst/>
            </a:prstGeom>
          </p:spPr>
        </p:pic>
        <p:cxnSp>
          <p:nvCxnSpPr>
            <p:cNvPr id="21" name="Straight Connector 20">
              <a:extLst>
                <a:ext uri="{FF2B5EF4-FFF2-40B4-BE49-F238E27FC236}">
                  <a16:creationId xmlns:a16="http://schemas.microsoft.com/office/drawing/2014/main" id="{9AB6753A-A5F9-4B13-A822-AAAA0BFC0156}"/>
                </a:ext>
              </a:extLst>
            </p:cNvPr>
            <p:cNvCxnSpPr/>
            <p:nvPr/>
          </p:nvCxnSpPr>
          <p:spPr>
            <a:xfrm flipH="1" flipV="1">
              <a:off x="1989610" y="2011363"/>
              <a:ext cx="174608" cy="242462"/>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D183F7F-36DA-46FA-8260-86839B429215}"/>
                </a:ext>
              </a:extLst>
            </p:cNvPr>
            <p:cNvCxnSpPr>
              <a:cxnSpLocks/>
            </p:cNvCxnSpPr>
            <p:nvPr/>
          </p:nvCxnSpPr>
          <p:spPr>
            <a:xfrm flipH="1" flipV="1">
              <a:off x="2287588" y="1804407"/>
              <a:ext cx="51238" cy="392268"/>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8F23CEB-9F92-47C5-8BC4-E8751554A0AB}"/>
                </a:ext>
              </a:extLst>
            </p:cNvPr>
            <p:cNvCxnSpPr>
              <a:cxnSpLocks/>
            </p:cNvCxnSpPr>
            <p:nvPr/>
          </p:nvCxnSpPr>
          <p:spPr>
            <a:xfrm flipV="1">
              <a:off x="2604400" y="1615443"/>
              <a:ext cx="0" cy="592054"/>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9998924-2B90-42E7-A259-C7A2AA620093}"/>
                </a:ext>
              </a:extLst>
            </p:cNvPr>
            <p:cNvCxnSpPr>
              <a:cxnSpLocks/>
            </p:cNvCxnSpPr>
            <p:nvPr/>
          </p:nvCxnSpPr>
          <p:spPr>
            <a:xfrm flipV="1">
              <a:off x="2869975" y="1804407"/>
              <a:ext cx="73902" cy="40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C8200F2-CC65-48FA-BB2F-B969B4AC1991}"/>
                </a:ext>
              </a:extLst>
            </p:cNvPr>
            <p:cNvCxnSpPr>
              <a:cxnSpLocks/>
            </p:cNvCxnSpPr>
            <p:nvPr/>
          </p:nvCxnSpPr>
          <p:spPr>
            <a:xfrm flipV="1">
              <a:off x="3111314" y="1911471"/>
              <a:ext cx="110354" cy="342354"/>
            </a:xfrm>
            <a:prstGeom prst="line">
              <a:avLst/>
            </a:prstGeom>
          </p:spPr>
          <p:style>
            <a:lnRef idx="1">
              <a:schemeClr val="accent1"/>
            </a:lnRef>
            <a:fillRef idx="0">
              <a:schemeClr val="accent1"/>
            </a:fillRef>
            <a:effectRef idx="0">
              <a:schemeClr val="accent1"/>
            </a:effectRef>
            <a:fontRef idx="minor">
              <a:schemeClr val="tx1"/>
            </a:fontRef>
          </p:style>
        </p:cxnSp>
      </p:grpSp>
      <p:sp>
        <p:nvSpPr>
          <p:cNvPr id="2" name="Rectangle 1">
            <a:extLst>
              <a:ext uri="{FF2B5EF4-FFF2-40B4-BE49-F238E27FC236}">
                <a16:creationId xmlns:a16="http://schemas.microsoft.com/office/drawing/2014/main" id="{FAAC5E76-DF82-425E-AC43-CCB6CED95E65}"/>
              </a:ext>
            </a:extLst>
          </p:cNvPr>
          <p:cNvSpPr/>
          <p:nvPr/>
        </p:nvSpPr>
        <p:spPr>
          <a:xfrm>
            <a:off x="2605074" y="2896979"/>
            <a:ext cx="9397124" cy="1138773"/>
          </a:xfrm>
          <a:prstGeom prst="rect">
            <a:avLst/>
          </a:prstGeom>
        </p:spPr>
        <p:txBody>
          <a:bodyPr wrap="none">
            <a:spAutoFit/>
          </a:bodyPr>
          <a:lstStyle/>
          <a:p>
            <a:r>
              <a:rPr lang="en-US" sz="4400" b="1" dirty="0">
                <a:solidFill>
                  <a:srgbClr val="C00000"/>
                </a:solidFill>
                <a:latin typeface="Segoe UI Black" panose="020B0A02040204020203" pitchFamily="34" charset="0"/>
                <a:ea typeface="Segoe UI Black" panose="020B0A02040204020203" pitchFamily="34" charset="0"/>
                <a:cs typeface="Segoe UI Black" panose="020B0A02040204020203" pitchFamily="34" charset="0"/>
              </a:rPr>
              <a:t>CAM KẾT CỦA NESTLE – NESCAFE</a:t>
            </a:r>
          </a:p>
          <a:p>
            <a:r>
              <a:rPr lang="en-US" sz="2400" dirty="0">
                <a:solidFill>
                  <a:schemeClr val="tx1">
                    <a:lumMod val="50000"/>
                    <a:lumOff val="50000"/>
                  </a:schemeClr>
                </a:solidFill>
                <a:latin typeface="Segoe UI Black" panose="020B0A02040204020203" pitchFamily="34" charset="0"/>
                <a:ea typeface="Segoe UI Black" panose="020B0A02040204020203" pitchFamily="34" charset="0"/>
                <a:cs typeface="Segoe UI Black" panose="020B0A02040204020203" pitchFamily="34" charset="0"/>
              </a:rPr>
              <a:t>Nestle – Nescafe Commitment</a:t>
            </a:r>
          </a:p>
        </p:txBody>
      </p:sp>
    </p:spTree>
    <p:extLst>
      <p:ext uri="{BB962C8B-B14F-4D97-AF65-F5344CB8AC3E}">
        <p14:creationId xmlns:p14="http://schemas.microsoft.com/office/powerpoint/2010/main" val="1162011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up)">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 name="Rectangle 64">
            <a:extLst>
              <a:ext uri="{FF2B5EF4-FFF2-40B4-BE49-F238E27FC236}">
                <a16:creationId xmlns:a16="http://schemas.microsoft.com/office/drawing/2014/main" id="{10B5CF4E-0A00-4D65-BE0B-D421A621B634}"/>
              </a:ext>
            </a:extLst>
          </p:cNvPr>
          <p:cNvSpPr/>
          <p:nvPr/>
        </p:nvSpPr>
        <p:spPr>
          <a:xfrm>
            <a:off x="10571487" y="975732"/>
            <a:ext cx="1620513" cy="5247245"/>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flipV="1">
            <a:off x="1355464" y="868282"/>
            <a:ext cx="10827573" cy="1"/>
          </a:xfrm>
          <a:prstGeom prst="line">
            <a:avLst/>
          </a:prstGeom>
        </p:spPr>
        <p:style>
          <a:lnRef idx="3">
            <a:schemeClr val="accent2"/>
          </a:lnRef>
          <a:fillRef idx="0">
            <a:schemeClr val="accent2"/>
          </a:fillRef>
          <a:effectRef idx="2">
            <a:schemeClr val="accent2"/>
          </a:effectRef>
          <a:fontRef idx="minor">
            <a:schemeClr val="tx1"/>
          </a:fontRef>
        </p:style>
      </p:cxnSp>
      <p:pic>
        <p:nvPicPr>
          <p:cNvPr id="5" name="Picture 4">
            <a:extLst>
              <a:ext uri="{FF2B5EF4-FFF2-40B4-BE49-F238E27FC236}">
                <a16:creationId xmlns:a16="http://schemas.microsoft.com/office/drawing/2014/main" id="{7479845D-8580-4696-8B15-BCF0BA0310D5}"/>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364617" y="963540"/>
            <a:ext cx="9242423" cy="5258501"/>
          </a:xfrm>
          <a:prstGeom prst="rect">
            <a:avLst/>
          </a:prstGeom>
        </p:spPr>
      </p:pic>
      <p:grpSp>
        <p:nvGrpSpPr>
          <p:cNvPr id="28" name="Group 27">
            <a:extLst>
              <a:ext uri="{FF2B5EF4-FFF2-40B4-BE49-F238E27FC236}">
                <a16:creationId xmlns:a16="http://schemas.microsoft.com/office/drawing/2014/main" id="{B51D75E5-F101-45CF-8301-AF0DA7F0DE4C}"/>
              </a:ext>
            </a:extLst>
          </p:cNvPr>
          <p:cNvGrpSpPr/>
          <p:nvPr/>
        </p:nvGrpSpPr>
        <p:grpSpPr>
          <a:xfrm>
            <a:off x="1544713" y="965812"/>
            <a:ext cx="844551" cy="671804"/>
            <a:chOff x="7942175" y="820742"/>
            <a:chExt cx="844551" cy="671804"/>
          </a:xfrm>
        </p:grpSpPr>
        <p:grpSp>
          <p:nvGrpSpPr>
            <p:cNvPr id="33" name="Group 32">
              <a:extLst>
                <a:ext uri="{FF2B5EF4-FFF2-40B4-BE49-F238E27FC236}">
                  <a16:creationId xmlns:a16="http://schemas.microsoft.com/office/drawing/2014/main" id="{4D4C8BA2-7BB0-4E52-9EAA-2734F9D681A9}"/>
                </a:ext>
              </a:extLst>
            </p:cNvPr>
            <p:cNvGrpSpPr/>
            <p:nvPr/>
          </p:nvGrpSpPr>
          <p:grpSpPr>
            <a:xfrm>
              <a:off x="7942175" y="820742"/>
              <a:ext cx="844551" cy="671804"/>
              <a:chOff x="7402894" y="462463"/>
              <a:chExt cx="3479800" cy="3397581"/>
            </a:xfrm>
          </p:grpSpPr>
          <p:sp>
            <p:nvSpPr>
              <p:cNvPr id="35" name="Rectangle: Rounded Corners 34">
                <a:extLst>
                  <a:ext uri="{FF2B5EF4-FFF2-40B4-BE49-F238E27FC236}">
                    <a16:creationId xmlns:a16="http://schemas.microsoft.com/office/drawing/2014/main" id="{6C3BA1D7-775C-4A56-9492-D3CD704BF132}"/>
                  </a:ext>
                </a:extLst>
              </p:cNvPr>
              <p:cNvSpPr/>
              <p:nvPr/>
            </p:nvSpPr>
            <p:spPr>
              <a:xfrm>
                <a:off x="7402894" y="812470"/>
                <a:ext cx="3479800" cy="3047574"/>
              </a:xfrm>
              <a:prstGeom prst="roundRect">
                <a:avLst/>
              </a:prstGeom>
              <a:solidFill>
                <a:srgbClr val="FF3300"/>
              </a:solidFill>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800"/>
              </a:p>
            </p:txBody>
          </p:sp>
          <p:sp>
            <p:nvSpPr>
              <p:cNvPr id="36" name="Title 1">
                <a:extLst>
                  <a:ext uri="{FF2B5EF4-FFF2-40B4-BE49-F238E27FC236}">
                    <a16:creationId xmlns:a16="http://schemas.microsoft.com/office/drawing/2014/main" id="{F998CF68-231F-47BD-83DF-0A6BCD1A704B}"/>
                  </a:ext>
                </a:extLst>
              </p:cNvPr>
              <p:cNvSpPr txBox="1">
                <a:spLocks/>
              </p:cNvSpPr>
              <p:nvPr/>
            </p:nvSpPr>
            <p:spPr>
              <a:xfrm>
                <a:off x="7814417" y="462462"/>
                <a:ext cx="2203448" cy="3278348"/>
              </a:xfrm>
              <a:prstGeom prst="rect">
                <a:avLst/>
              </a:prstGeom>
            </p:spPr>
            <p:txBody>
              <a:bodyPr vert="horz" lIns="91440" tIns="45720" rIns="91440" bIns="45720" rtlCol="0" anchor="b">
                <a:no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endParaRPr lang="en-US" sz="2800" b="1" dirty="0">
                  <a:solidFill>
                    <a:srgbClr val="FFFF00"/>
                  </a:solidFill>
                  <a:latin typeface=".TMC-Ong Do" pitchFamily="2" charset="0"/>
                </a:endParaRPr>
              </a:p>
            </p:txBody>
          </p:sp>
        </p:grpSp>
        <p:sp>
          <p:nvSpPr>
            <p:cNvPr id="34" name="Star: 5 Points 33">
              <a:extLst>
                <a:ext uri="{FF2B5EF4-FFF2-40B4-BE49-F238E27FC236}">
                  <a16:creationId xmlns:a16="http://schemas.microsoft.com/office/drawing/2014/main" id="{32B23D43-F806-43C3-9EFF-BFEC7FD7A724}"/>
                </a:ext>
              </a:extLst>
            </p:cNvPr>
            <p:cNvSpPr/>
            <p:nvPr/>
          </p:nvSpPr>
          <p:spPr>
            <a:xfrm>
              <a:off x="8153184" y="1004731"/>
              <a:ext cx="446429" cy="389392"/>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7" name="Picture 36">
            <a:extLst>
              <a:ext uri="{FF2B5EF4-FFF2-40B4-BE49-F238E27FC236}">
                <a16:creationId xmlns:a16="http://schemas.microsoft.com/office/drawing/2014/main" id="{78676F86-FD30-4541-B77D-545113785D5A}"/>
              </a:ext>
            </a:extLst>
          </p:cNvPr>
          <p:cNvPicPr>
            <a:picLocks noChangeAspect="1"/>
          </p:cNvPicPr>
          <p:nvPr/>
        </p:nvPicPr>
        <p:blipFill>
          <a:blip r:embed="rId3"/>
          <a:stretch>
            <a:fillRect/>
          </a:stretch>
        </p:blipFill>
        <p:spPr>
          <a:xfrm>
            <a:off x="2632633" y="1482893"/>
            <a:ext cx="646935" cy="661751"/>
          </a:xfrm>
          <a:prstGeom prst="rect">
            <a:avLst/>
          </a:prstGeom>
          <a:ln>
            <a:noFill/>
          </a:ln>
          <a:effectLst>
            <a:outerShdw blurRad="292100" dist="139700" dir="2700000" algn="tl" rotWithShape="0">
              <a:srgbClr val="333333">
                <a:alpha val="65000"/>
              </a:srgbClr>
            </a:outerShdw>
          </a:effectLst>
        </p:spPr>
      </p:pic>
      <p:sp>
        <p:nvSpPr>
          <p:cNvPr id="38" name="Subtitle 2">
            <a:extLst>
              <a:ext uri="{FF2B5EF4-FFF2-40B4-BE49-F238E27FC236}">
                <a16:creationId xmlns:a16="http://schemas.microsoft.com/office/drawing/2014/main" id="{3A0A97B5-8560-4D66-8883-815BD58A52C4}"/>
              </a:ext>
            </a:extLst>
          </p:cNvPr>
          <p:cNvSpPr txBox="1">
            <a:spLocks/>
          </p:cNvSpPr>
          <p:nvPr/>
        </p:nvSpPr>
        <p:spPr>
          <a:xfrm>
            <a:off x="2626584" y="2508040"/>
            <a:ext cx="615331" cy="479849"/>
          </a:xfrm>
          <a:prstGeom prst="rect">
            <a:avLst/>
          </a:prstGeom>
        </p:spPr>
        <p:txBody>
          <a:bodyPr vert="horz" lIns="91440" tIns="45720" rIns="91440" bIns="45720" rtlCol="0" anchor="ctr">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9</a:t>
            </a:r>
            <a:endParaRPr lang="en-US" sz="1800"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endParaRPr>
          </a:p>
        </p:txBody>
      </p:sp>
      <p:pic>
        <p:nvPicPr>
          <p:cNvPr id="39" name="Picture 38">
            <a:extLst>
              <a:ext uri="{FF2B5EF4-FFF2-40B4-BE49-F238E27FC236}">
                <a16:creationId xmlns:a16="http://schemas.microsoft.com/office/drawing/2014/main" id="{8D5F6DD8-5950-4C96-860E-C6F87E95F40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476945" y="1482893"/>
            <a:ext cx="553095" cy="656551"/>
          </a:xfrm>
          <a:prstGeom prst="rect">
            <a:avLst/>
          </a:prstGeom>
          <a:ln>
            <a:noFill/>
          </a:ln>
          <a:effectLst>
            <a:outerShdw blurRad="292100" dist="139700" dir="2700000" algn="tl" rotWithShape="0">
              <a:srgbClr val="333333">
                <a:alpha val="65000"/>
              </a:srgbClr>
            </a:outerShdw>
          </a:effectLst>
        </p:spPr>
      </p:pic>
      <p:sp>
        <p:nvSpPr>
          <p:cNvPr id="40" name="Subtitle 2">
            <a:extLst>
              <a:ext uri="{FF2B5EF4-FFF2-40B4-BE49-F238E27FC236}">
                <a16:creationId xmlns:a16="http://schemas.microsoft.com/office/drawing/2014/main" id="{14BA9A6D-81F5-437D-AD98-95CB8D2CE3DD}"/>
              </a:ext>
            </a:extLst>
          </p:cNvPr>
          <p:cNvSpPr txBox="1">
            <a:spLocks/>
          </p:cNvSpPr>
          <p:nvPr/>
        </p:nvSpPr>
        <p:spPr>
          <a:xfrm>
            <a:off x="4401639" y="2516192"/>
            <a:ext cx="615331" cy="557762"/>
          </a:xfrm>
          <a:prstGeom prst="rect">
            <a:avLst/>
          </a:prstGeom>
        </p:spPr>
        <p:txBody>
          <a:bodyPr vert="horz" lIns="91440" tIns="45720" rIns="91440" bIns="45720" rtlCol="0" anchor="ctr">
            <a:normAutofit fontScale="85000" lnSpcReduction="2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30</a:t>
            </a:r>
          </a:p>
          <a:p>
            <a:r>
              <a:rPr lang="en-US" sz="1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K</a:t>
            </a:r>
            <a:endParaRPr lang="en-US" sz="1800"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endParaRPr>
          </a:p>
        </p:txBody>
      </p:sp>
      <p:pic>
        <p:nvPicPr>
          <p:cNvPr id="41" name="Picture 40">
            <a:extLst>
              <a:ext uri="{FF2B5EF4-FFF2-40B4-BE49-F238E27FC236}">
                <a16:creationId xmlns:a16="http://schemas.microsoft.com/office/drawing/2014/main" id="{33F5B512-048B-47EA-9FF8-26BC8D5D99DE}"/>
              </a:ext>
            </a:extLst>
          </p:cNvPr>
          <p:cNvPicPr>
            <a:picLocks noChangeAspect="1"/>
          </p:cNvPicPr>
          <p:nvPr/>
        </p:nvPicPr>
        <p:blipFill>
          <a:blip r:embed="rId5" cstate="hqprint">
            <a:extLst>
              <a:ext uri="{28A0092B-C50C-407E-A947-70E740481C1C}">
                <a14:useLocalDpi xmlns:a14="http://schemas.microsoft.com/office/drawing/2010/main"/>
              </a:ext>
            </a:extLst>
          </a:blip>
          <a:stretch>
            <a:fillRect/>
          </a:stretch>
        </p:blipFill>
        <p:spPr>
          <a:xfrm>
            <a:off x="6188478" y="1482893"/>
            <a:ext cx="646936" cy="676396"/>
          </a:xfrm>
          <a:prstGeom prst="rect">
            <a:avLst/>
          </a:prstGeom>
          <a:ln>
            <a:noFill/>
          </a:ln>
          <a:effectLst>
            <a:outerShdw blurRad="292100" dist="139700" dir="2700000" algn="tl" rotWithShape="0">
              <a:srgbClr val="333333">
                <a:alpha val="65000"/>
              </a:srgbClr>
            </a:outerShdw>
          </a:effectLst>
        </p:spPr>
      </p:pic>
      <p:sp>
        <p:nvSpPr>
          <p:cNvPr id="42" name="Subtitle 2">
            <a:extLst>
              <a:ext uri="{FF2B5EF4-FFF2-40B4-BE49-F238E27FC236}">
                <a16:creationId xmlns:a16="http://schemas.microsoft.com/office/drawing/2014/main" id="{1E3E7D6F-1F6C-4018-8275-70EC4272655E}"/>
              </a:ext>
            </a:extLst>
          </p:cNvPr>
          <p:cNvSpPr txBox="1">
            <a:spLocks/>
          </p:cNvSpPr>
          <p:nvPr/>
        </p:nvSpPr>
        <p:spPr>
          <a:xfrm>
            <a:off x="6095156" y="2540314"/>
            <a:ext cx="773597" cy="557762"/>
          </a:xfrm>
          <a:prstGeom prst="rect">
            <a:avLst/>
          </a:prstGeom>
        </p:spPr>
        <p:txBody>
          <a:bodyPr vert="horz" lIns="91440" tIns="45720" rIns="91440" bIns="45720" rtlCol="0" anchor="ctr">
            <a:normAutofit fontScale="85000" lnSpcReduction="2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4.000</a:t>
            </a:r>
          </a:p>
          <a:p>
            <a:r>
              <a:rPr lang="en-US" sz="1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K</a:t>
            </a:r>
            <a:endParaRPr lang="en-US" sz="1800"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endParaRPr>
          </a:p>
        </p:txBody>
      </p:sp>
      <p:pic>
        <p:nvPicPr>
          <p:cNvPr id="43" name="Picture 2" descr="Image result for logo 4C">
            <a:extLst>
              <a:ext uri="{FF2B5EF4-FFF2-40B4-BE49-F238E27FC236}">
                <a16:creationId xmlns:a16="http://schemas.microsoft.com/office/drawing/2014/main" id="{06C223A2-2F01-4465-8AB9-3C2B186D4B87}"/>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7879518" y="1482893"/>
            <a:ext cx="668635" cy="66863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4" name="Subtitle 2">
            <a:extLst>
              <a:ext uri="{FF2B5EF4-FFF2-40B4-BE49-F238E27FC236}">
                <a16:creationId xmlns:a16="http://schemas.microsoft.com/office/drawing/2014/main" id="{35E7A413-3627-46E2-9EA1-E514E4B535B7}"/>
              </a:ext>
            </a:extLst>
          </p:cNvPr>
          <p:cNvSpPr txBox="1">
            <a:spLocks/>
          </p:cNvSpPr>
          <p:nvPr/>
        </p:nvSpPr>
        <p:spPr>
          <a:xfrm>
            <a:off x="7972454" y="2516192"/>
            <a:ext cx="615331" cy="479849"/>
          </a:xfrm>
          <a:prstGeom prst="rect">
            <a:avLst/>
          </a:prstGeom>
        </p:spPr>
        <p:txBody>
          <a:bodyPr vert="horz" lIns="91440" tIns="45720" rIns="91440" bIns="45720" rtlCol="0" anchor="ctr">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r>
              <a:rPr lang="en-US" sz="1800" b="1"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rPr>
              <a:t>4</a:t>
            </a:r>
            <a:endParaRPr lang="en-US" sz="1800" dirty="0">
              <a:solidFill>
                <a:schemeClr val="bg1"/>
              </a:solidFill>
              <a:latin typeface="Segoe UI Black" panose="020B0A02040204020203" pitchFamily="34" charset="0"/>
              <a:ea typeface="Segoe UI Black" panose="020B0A02040204020203" pitchFamily="34" charset="0"/>
              <a:cs typeface="Segoe UI Black" panose="020B0A02040204020203" pitchFamily="34" charset="0"/>
            </a:endParaRPr>
          </a:p>
        </p:txBody>
      </p:sp>
      <p:sp>
        <p:nvSpPr>
          <p:cNvPr id="45" name="Subtitle 2">
            <a:extLst>
              <a:ext uri="{FF2B5EF4-FFF2-40B4-BE49-F238E27FC236}">
                <a16:creationId xmlns:a16="http://schemas.microsoft.com/office/drawing/2014/main" id="{6C6D6805-325B-43F0-B21F-FE37602FD5B9}"/>
              </a:ext>
            </a:extLst>
          </p:cNvPr>
          <p:cNvSpPr txBox="1">
            <a:spLocks/>
          </p:cNvSpPr>
          <p:nvPr/>
        </p:nvSpPr>
        <p:spPr>
          <a:xfrm>
            <a:off x="2954770" y="4431771"/>
            <a:ext cx="1778595" cy="536090"/>
          </a:xfrm>
          <a:prstGeom prst="rect">
            <a:avLst/>
          </a:prstGeom>
        </p:spPr>
        <p:txBody>
          <a:bodyPr vert="horz" lIns="91440" tIns="45720" rIns="91440" bIns="45720" rtlCol="0">
            <a:normAutofit fontScale="85000" lnSpcReduction="1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400" b="1" dirty="0" err="1">
                <a:latin typeface="Segoe UI Black" panose="020B0A02040204020203" pitchFamily="34" charset="0"/>
                <a:ea typeface="Segoe UI Black" panose="020B0A02040204020203" pitchFamily="34" charset="0"/>
                <a:cs typeface="Segoe UI Black" panose="020B0A02040204020203" pitchFamily="34" charset="0"/>
              </a:rPr>
              <a:t>Cán</a:t>
            </a:r>
            <a:r>
              <a:rPr lang="en-US" sz="1400" b="1" dirty="0">
                <a:latin typeface="Segoe UI Black" panose="020B0A02040204020203" pitchFamily="34" charset="0"/>
                <a:ea typeface="Segoe UI Black" panose="020B0A02040204020203" pitchFamily="34" charset="0"/>
                <a:cs typeface="Segoe UI Black" panose="020B0A02040204020203" pitchFamily="34" charset="0"/>
              </a:rPr>
              <a:t> </a:t>
            </a:r>
            <a:r>
              <a:rPr lang="en-US" sz="1400" b="1" dirty="0" err="1">
                <a:latin typeface="Segoe UI Black" panose="020B0A02040204020203" pitchFamily="34" charset="0"/>
                <a:ea typeface="Segoe UI Black" panose="020B0A02040204020203" pitchFamily="34" charset="0"/>
                <a:cs typeface="Segoe UI Black" panose="020B0A02040204020203" pitchFamily="34" charset="0"/>
              </a:rPr>
              <a:t>bộ</a:t>
            </a:r>
            <a:r>
              <a:rPr lang="en-US" sz="1400" b="1" dirty="0">
                <a:latin typeface="Segoe UI Black" panose="020B0A02040204020203" pitchFamily="34" charset="0"/>
                <a:ea typeface="Segoe UI Black" panose="020B0A02040204020203" pitchFamily="34" charset="0"/>
                <a:cs typeface="Segoe UI Black" panose="020B0A02040204020203" pitchFamily="34" charset="0"/>
              </a:rPr>
              <a:t> </a:t>
            </a:r>
            <a:r>
              <a:rPr lang="en-US" sz="1400" b="1" dirty="0" err="1">
                <a:latin typeface="Segoe UI Black" panose="020B0A02040204020203" pitchFamily="34" charset="0"/>
                <a:ea typeface="Segoe UI Black" panose="020B0A02040204020203" pitchFamily="34" charset="0"/>
                <a:cs typeface="Segoe UI Black" panose="020B0A02040204020203" pitchFamily="34" charset="0"/>
              </a:rPr>
              <a:t>Nông</a:t>
            </a:r>
            <a:r>
              <a:rPr lang="en-US" sz="1400" b="1" dirty="0">
                <a:latin typeface="Segoe UI Black" panose="020B0A02040204020203" pitchFamily="34" charset="0"/>
                <a:ea typeface="Segoe UI Black" panose="020B0A02040204020203" pitchFamily="34" charset="0"/>
                <a:cs typeface="Segoe UI Black" panose="020B0A02040204020203" pitchFamily="34" charset="0"/>
              </a:rPr>
              <a:t> </a:t>
            </a:r>
            <a:r>
              <a:rPr lang="en-US" sz="1400" b="1" dirty="0" err="1">
                <a:latin typeface="Segoe UI Black" panose="020B0A02040204020203" pitchFamily="34" charset="0"/>
                <a:ea typeface="Segoe UI Black" panose="020B0A02040204020203" pitchFamily="34" charset="0"/>
                <a:cs typeface="Segoe UI Black" panose="020B0A02040204020203" pitchFamily="34" charset="0"/>
              </a:rPr>
              <a:t>nghiệp</a:t>
            </a:r>
            <a:endParaRPr lang="en-US" sz="1400" b="1" dirty="0">
              <a:latin typeface="Segoe UI Black" panose="020B0A02040204020203" pitchFamily="34" charset="0"/>
              <a:ea typeface="Segoe UI Black" panose="020B0A02040204020203" pitchFamily="34" charset="0"/>
              <a:cs typeface="Segoe UI Black" panose="020B0A02040204020203" pitchFamily="34" charset="0"/>
            </a:endParaRPr>
          </a:p>
          <a:p>
            <a:pPr algn="l"/>
            <a:r>
              <a:rPr lang="en-US" sz="1400" dirty="0">
                <a:latin typeface="Segoe UI Light" panose="020B0502040204020203" pitchFamily="34" charset="0"/>
                <a:cs typeface="Segoe UI Light" panose="020B0502040204020203" pitchFamily="34" charset="0"/>
              </a:rPr>
              <a:t>Agronomists</a:t>
            </a:r>
          </a:p>
        </p:txBody>
      </p:sp>
      <p:sp>
        <p:nvSpPr>
          <p:cNvPr id="46" name="Subtitle 2">
            <a:extLst>
              <a:ext uri="{FF2B5EF4-FFF2-40B4-BE49-F238E27FC236}">
                <a16:creationId xmlns:a16="http://schemas.microsoft.com/office/drawing/2014/main" id="{D50423BD-9DBA-4717-9019-D8851AA39C0A}"/>
              </a:ext>
            </a:extLst>
          </p:cNvPr>
          <p:cNvSpPr txBox="1">
            <a:spLocks/>
          </p:cNvSpPr>
          <p:nvPr/>
        </p:nvSpPr>
        <p:spPr>
          <a:xfrm>
            <a:off x="8292076" y="4353173"/>
            <a:ext cx="1164109" cy="616974"/>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200" b="1" dirty="0" err="1">
                <a:latin typeface="Segoe UI Black" panose="020B0A02040204020203" pitchFamily="34" charset="0"/>
                <a:ea typeface="Segoe UI Black" panose="020B0A02040204020203" pitchFamily="34" charset="0"/>
                <a:cs typeface="Segoe UI Black" panose="020B0A02040204020203" pitchFamily="34" charset="0"/>
              </a:rPr>
              <a:t>Đơn</a:t>
            </a:r>
            <a:r>
              <a:rPr lang="en-US" sz="1200" b="1" dirty="0">
                <a:latin typeface="Segoe UI Black" panose="020B0A02040204020203" pitchFamily="34" charset="0"/>
                <a:ea typeface="Segoe UI Black" panose="020B0A02040204020203" pitchFamily="34" charset="0"/>
                <a:cs typeface="Segoe UI Black" panose="020B0A02040204020203" pitchFamily="34" charset="0"/>
              </a:rPr>
              <a:t> </a:t>
            </a:r>
            <a:r>
              <a:rPr lang="en-US" sz="1200" b="1" dirty="0" err="1">
                <a:latin typeface="Segoe UI Black" panose="020B0A02040204020203" pitchFamily="34" charset="0"/>
                <a:ea typeface="Segoe UI Black" panose="020B0A02040204020203" pitchFamily="34" charset="0"/>
                <a:cs typeface="Segoe UI Black" panose="020B0A02040204020203" pitchFamily="34" charset="0"/>
              </a:rPr>
              <a:t>vị</a:t>
            </a:r>
            <a:r>
              <a:rPr lang="en-US" sz="1200" b="1" dirty="0">
                <a:latin typeface="Segoe UI Black" panose="020B0A02040204020203" pitchFamily="34" charset="0"/>
                <a:ea typeface="Segoe UI Black" panose="020B0A02040204020203" pitchFamily="34" charset="0"/>
                <a:cs typeface="Segoe UI Black" panose="020B0A02040204020203" pitchFamily="34" charset="0"/>
              </a:rPr>
              <a:t> 4C</a:t>
            </a:r>
          </a:p>
          <a:p>
            <a:pPr algn="l"/>
            <a:r>
              <a:rPr lang="en-US" sz="1200" dirty="0">
                <a:latin typeface="Segoe UI Light" panose="020B0502040204020203" pitchFamily="34" charset="0"/>
                <a:cs typeface="Segoe UI Light" panose="020B0502040204020203" pitchFamily="34" charset="0"/>
              </a:rPr>
              <a:t>4C Units</a:t>
            </a:r>
          </a:p>
        </p:txBody>
      </p:sp>
      <p:sp>
        <p:nvSpPr>
          <p:cNvPr id="47" name="Subtitle 2">
            <a:extLst>
              <a:ext uri="{FF2B5EF4-FFF2-40B4-BE49-F238E27FC236}">
                <a16:creationId xmlns:a16="http://schemas.microsoft.com/office/drawing/2014/main" id="{B0982D6A-3822-48E8-BAFC-46F5E293294C}"/>
              </a:ext>
            </a:extLst>
          </p:cNvPr>
          <p:cNvSpPr txBox="1">
            <a:spLocks/>
          </p:cNvSpPr>
          <p:nvPr/>
        </p:nvSpPr>
        <p:spPr>
          <a:xfrm>
            <a:off x="4737093" y="4383358"/>
            <a:ext cx="1722460" cy="616976"/>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200" b="1" dirty="0" err="1">
                <a:latin typeface="Segoe UI Black" panose="020B0A02040204020203" pitchFamily="34" charset="0"/>
                <a:ea typeface="Segoe UI Black" panose="020B0A02040204020203" pitchFamily="34" charset="0"/>
                <a:cs typeface="Segoe UI Black" panose="020B0A02040204020203" pitchFamily="34" charset="0"/>
              </a:rPr>
              <a:t>Nông</a:t>
            </a:r>
            <a:r>
              <a:rPr lang="en-US" sz="1200" b="1" dirty="0">
                <a:latin typeface="Segoe UI Black" panose="020B0A02040204020203" pitchFamily="34" charset="0"/>
                <a:ea typeface="Segoe UI Black" panose="020B0A02040204020203" pitchFamily="34" charset="0"/>
                <a:cs typeface="Segoe UI Black" panose="020B0A02040204020203" pitchFamily="34" charset="0"/>
              </a:rPr>
              <a:t> </a:t>
            </a:r>
            <a:r>
              <a:rPr lang="en-US" sz="1200" b="1" dirty="0" err="1">
                <a:latin typeface="Segoe UI Black" panose="020B0A02040204020203" pitchFamily="34" charset="0"/>
                <a:ea typeface="Segoe UI Black" panose="020B0A02040204020203" pitchFamily="34" charset="0"/>
                <a:cs typeface="Segoe UI Black" panose="020B0A02040204020203" pitchFamily="34" charset="0"/>
              </a:rPr>
              <a:t>dân</a:t>
            </a:r>
            <a:r>
              <a:rPr lang="en-US" sz="1200" b="1" dirty="0">
                <a:latin typeface="Segoe UI Black" panose="020B0A02040204020203" pitchFamily="34" charset="0"/>
                <a:ea typeface="Segoe UI Black" panose="020B0A02040204020203" pitchFamily="34" charset="0"/>
                <a:cs typeface="Segoe UI Black" panose="020B0A02040204020203" pitchFamily="34" charset="0"/>
              </a:rPr>
              <a:t> </a:t>
            </a:r>
            <a:r>
              <a:rPr lang="en-US" sz="1200" b="1" dirty="0" err="1">
                <a:latin typeface="Segoe UI Black" panose="020B0A02040204020203" pitchFamily="34" charset="0"/>
                <a:ea typeface="Segoe UI Black" panose="020B0A02040204020203" pitchFamily="34" charset="0"/>
                <a:cs typeface="Segoe UI Black" panose="020B0A02040204020203" pitchFamily="34" charset="0"/>
              </a:rPr>
              <a:t>tập</a:t>
            </a:r>
            <a:r>
              <a:rPr lang="en-US" sz="1200" b="1" dirty="0">
                <a:latin typeface="Segoe UI Black" panose="020B0A02040204020203" pitchFamily="34" charset="0"/>
                <a:ea typeface="Segoe UI Black" panose="020B0A02040204020203" pitchFamily="34" charset="0"/>
                <a:cs typeface="Segoe UI Black" panose="020B0A02040204020203" pitchFamily="34" charset="0"/>
              </a:rPr>
              <a:t> </a:t>
            </a:r>
            <a:r>
              <a:rPr lang="en-US" sz="1200" b="1" dirty="0" err="1">
                <a:latin typeface="Segoe UI Black" panose="020B0A02040204020203" pitchFamily="34" charset="0"/>
                <a:ea typeface="Segoe UI Black" panose="020B0A02040204020203" pitchFamily="34" charset="0"/>
                <a:cs typeface="Segoe UI Black" panose="020B0A02040204020203" pitchFamily="34" charset="0"/>
              </a:rPr>
              <a:t>huấn</a:t>
            </a:r>
            <a:endParaRPr lang="en-US" sz="1200" b="1" dirty="0">
              <a:latin typeface="Segoe UI Black" panose="020B0A02040204020203" pitchFamily="34" charset="0"/>
              <a:ea typeface="Segoe UI Black" panose="020B0A02040204020203" pitchFamily="34" charset="0"/>
              <a:cs typeface="Segoe UI Black" panose="020B0A02040204020203" pitchFamily="34" charset="0"/>
            </a:endParaRPr>
          </a:p>
          <a:p>
            <a:pPr algn="l"/>
            <a:r>
              <a:rPr lang="en-US" sz="1200" dirty="0">
                <a:latin typeface="Segoe UI Light" panose="020B0502040204020203" pitchFamily="34" charset="0"/>
                <a:cs typeface="Segoe UI Light" panose="020B0502040204020203" pitchFamily="34" charset="0"/>
              </a:rPr>
              <a:t>Farmers trained</a:t>
            </a:r>
          </a:p>
        </p:txBody>
      </p:sp>
      <p:sp>
        <p:nvSpPr>
          <p:cNvPr id="48" name="Subtitle 2">
            <a:extLst>
              <a:ext uri="{FF2B5EF4-FFF2-40B4-BE49-F238E27FC236}">
                <a16:creationId xmlns:a16="http://schemas.microsoft.com/office/drawing/2014/main" id="{49617AEC-1D5E-4994-921A-76D5D2EF248C}"/>
              </a:ext>
            </a:extLst>
          </p:cNvPr>
          <p:cNvSpPr txBox="1">
            <a:spLocks/>
          </p:cNvSpPr>
          <p:nvPr/>
        </p:nvSpPr>
        <p:spPr>
          <a:xfrm>
            <a:off x="6481954" y="4373310"/>
            <a:ext cx="1893537" cy="616974"/>
          </a:xfrm>
          <a:prstGeom prst="rect">
            <a:avLst/>
          </a:prstGeom>
        </p:spPr>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200" b="1" dirty="0" err="1">
                <a:latin typeface="Segoe UI Black" panose="020B0A02040204020203" pitchFamily="34" charset="0"/>
                <a:ea typeface="Segoe UI Black" panose="020B0A02040204020203" pitchFamily="34" charset="0"/>
                <a:cs typeface="Segoe UI Black" panose="020B0A02040204020203" pitchFamily="34" charset="0"/>
              </a:rPr>
              <a:t>Cây</a:t>
            </a:r>
            <a:r>
              <a:rPr lang="en-US" sz="1200" b="1" dirty="0">
                <a:latin typeface="Segoe UI Black" panose="020B0A02040204020203" pitchFamily="34" charset="0"/>
                <a:ea typeface="Segoe UI Black" panose="020B0A02040204020203" pitchFamily="34" charset="0"/>
                <a:cs typeface="Segoe UI Black" panose="020B0A02040204020203" pitchFamily="34" charset="0"/>
              </a:rPr>
              <a:t> </a:t>
            </a:r>
            <a:r>
              <a:rPr lang="en-US" sz="1200" b="1" dirty="0" err="1">
                <a:latin typeface="Segoe UI Black" panose="020B0A02040204020203" pitchFamily="34" charset="0"/>
                <a:ea typeface="Segoe UI Black" panose="020B0A02040204020203" pitchFamily="34" charset="0"/>
                <a:cs typeface="Segoe UI Black" panose="020B0A02040204020203" pitchFamily="34" charset="0"/>
              </a:rPr>
              <a:t>giống</a:t>
            </a:r>
            <a:r>
              <a:rPr lang="en-US" sz="1200" b="1" dirty="0">
                <a:latin typeface="Segoe UI Black" panose="020B0A02040204020203" pitchFamily="34" charset="0"/>
                <a:ea typeface="Segoe UI Black" panose="020B0A02040204020203" pitchFamily="34" charset="0"/>
                <a:cs typeface="Segoe UI Black" panose="020B0A02040204020203" pitchFamily="34" charset="0"/>
              </a:rPr>
              <a:t> </a:t>
            </a:r>
            <a:r>
              <a:rPr lang="en-US" sz="1200" b="1" dirty="0" err="1">
                <a:latin typeface="Segoe UI Black" panose="020B0A02040204020203" pitchFamily="34" charset="0"/>
                <a:ea typeface="Segoe UI Black" panose="020B0A02040204020203" pitchFamily="34" charset="0"/>
                <a:cs typeface="Segoe UI Black" panose="020B0A02040204020203" pitchFamily="34" charset="0"/>
              </a:rPr>
              <a:t>phân</a:t>
            </a:r>
            <a:r>
              <a:rPr lang="en-US" sz="1200" b="1" dirty="0">
                <a:latin typeface="Segoe UI Black" panose="020B0A02040204020203" pitchFamily="34" charset="0"/>
                <a:ea typeface="Segoe UI Black" panose="020B0A02040204020203" pitchFamily="34" charset="0"/>
                <a:cs typeface="Segoe UI Black" panose="020B0A02040204020203" pitchFamily="34" charset="0"/>
              </a:rPr>
              <a:t> </a:t>
            </a:r>
            <a:r>
              <a:rPr lang="en-US" sz="1200" b="1" dirty="0" err="1">
                <a:latin typeface="Segoe UI Black" panose="020B0A02040204020203" pitchFamily="34" charset="0"/>
                <a:ea typeface="Segoe UI Black" panose="020B0A02040204020203" pitchFamily="34" charset="0"/>
                <a:cs typeface="Segoe UI Black" panose="020B0A02040204020203" pitchFamily="34" charset="0"/>
              </a:rPr>
              <a:t>phát</a:t>
            </a:r>
            <a:endParaRPr lang="en-US" sz="1200" b="1" dirty="0">
              <a:latin typeface="Segoe UI Black" panose="020B0A02040204020203" pitchFamily="34" charset="0"/>
              <a:ea typeface="Segoe UI Black" panose="020B0A02040204020203" pitchFamily="34" charset="0"/>
              <a:cs typeface="Segoe UI Black" panose="020B0A02040204020203" pitchFamily="34" charset="0"/>
            </a:endParaRPr>
          </a:p>
          <a:p>
            <a:pPr algn="l"/>
            <a:r>
              <a:rPr lang="en-US" sz="1200" dirty="0">
                <a:latin typeface="Segoe UI Light" panose="020B0502040204020203" pitchFamily="34" charset="0"/>
                <a:cs typeface="Segoe UI Light" panose="020B0502040204020203" pitchFamily="34" charset="0"/>
              </a:rPr>
              <a:t>Plantlets distributed</a:t>
            </a:r>
          </a:p>
        </p:txBody>
      </p:sp>
      <p:sp>
        <p:nvSpPr>
          <p:cNvPr id="49" name="Title 7">
            <a:extLst>
              <a:ext uri="{FF2B5EF4-FFF2-40B4-BE49-F238E27FC236}">
                <a16:creationId xmlns:a16="http://schemas.microsoft.com/office/drawing/2014/main" id="{C765A35B-6498-434E-98B2-E8FF0A78A2A9}"/>
              </a:ext>
            </a:extLst>
          </p:cNvPr>
          <p:cNvSpPr txBox="1">
            <a:spLocks/>
          </p:cNvSpPr>
          <p:nvPr/>
        </p:nvSpPr>
        <p:spPr>
          <a:xfrm>
            <a:off x="8507315" y="919987"/>
            <a:ext cx="2108878" cy="588579"/>
          </a:xfrm>
          <a:prstGeom prst="rect">
            <a:avLst/>
          </a:prstGeom>
          <a:noFill/>
        </p:spPr>
        <p:txBody>
          <a:bodyPr vert="horz" lIns="91440" tIns="45720" rIns="91440" bIns="45720" rtlCol="0" anchor="b">
            <a:normAutofit fontScale="85000" lnSpcReduction="10000"/>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3200" b="1" dirty="0">
                <a:solidFill>
                  <a:srgbClr val="FF0000"/>
                </a:solidFill>
                <a:latin typeface="AR DELANEY" panose="02000000000000000000" pitchFamily="2" charset="0"/>
                <a:cs typeface="Arial" panose="020B0604020202020204" pitchFamily="34" charset="0"/>
              </a:rPr>
              <a:t>2018-2020</a:t>
            </a:r>
            <a:endParaRPr lang="en-US" sz="4400" b="1" dirty="0">
              <a:solidFill>
                <a:srgbClr val="FF0000"/>
              </a:solidFill>
              <a:latin typeface="AR DELANEY" panose="02000000000000000000" pitchFamily="2" charset="0"/>
              <a:cs typeface="Arial" panose="020B0604020202020204" pitchFamily="34" charset="0"/>
            </a:endParaRPr>
          </a:p>
        </p:txBody>
      </p:sp>
      <p:sp>
        <p:nvSpPr>
          <p:cNvPr id="56" name="Subtitle 2">
            <a:extLst>
              <a:ext uri="{FF2B5EF4-FFF2-40B4-BE49-F238E27FC236}">
                <a16:creationId xmlns:a16="http://schemas.microsoft.com/office/drawing/2014/main" id="{B7DB0FB2-F663-4540-8755-4268002C94D7}"/>
              </a:ext>
            </a:extLst>
          </p:cNvPr>
          <p:cNvSpPr txBox="1">
            <a:spLocks/>
          </p:cNvSpPr>
          <p:nvPr/>
        </p:nvSpPr>
        <p:spPr>
          <a:xfrm>
            <a:off x="3277198" y="2597525"/>
            <a:ext cx="458798" cy="35524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100" dirty="0">
                <a:latin typeface="Segoe UI Light" panose="020B0502040204020203" pitchFamily="34" charset="0"/>
                <a:cs typeface="Segoe UI Light" panose="020B0502040204020203" pitchFamily="34" charset="0"/>
              </a:rPr>
              <a:t>+1</a:t>
            </a:r>
          </a:p>
        </p:txBody>
      </p:sp>
      <p:sp>
        <p:nvSpPr>
          <p:cNvPr id="57" name="Subtitle 2">
            <a:extLst>
              <a:ext uri="{FF2B5EF4-FFF2-40B4-BE49-F238E27FC236}">
                <a16:creationId xmlns:a16="http://schemas.microsoft.com/office/drawing/2014/main" id="{6BA0FF0D-C518-4CFF-8054-0C2819333AC4}"/>
              </a:ext>
            </a:extLst>
          </p:cNvPr>
          <p:cNvSpPr txBox="1">
            <a:spLocks/>
          </p:cNvSpPr>
          <p:nvPr/>
        </p:nvSpPr>
        <p:spPr>
          <a:xfrm>
            <a:off x="5084508" y="2602287"/>
            <a:ext cx="458798" cy="35524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100" dirty="0">
                <a:latin typeface="Segoe UI Light" panose="020B0502040204020203" pitchFamily="34" charset="0"/>
                <a:cs typeface="Segoe UI Light" panose="020B0502040204020203" pitchFamily="34" charset="0"/>
              </a:rPr>
              <a:t>#</a:t>
            </a:r>
          </a:p>
        </p:txBody>
      </p:sp>
      <p:sp>
        <p:nvSpPr>
          <p:cNvPr id="58" name="Subtitle 2">
            <a:extLst>
              <a:ext uri="{FF2B5EF4-FFF2-40B4-BE49-F238E27FC236}">
                <a16:creationId xmlns:a16="http://schemas.microsoft.com/office/drawing/2014/main" id="{79A97CA7-218A-4C3D-8D90-646271160D8D}"/>
              </a:ext>
            </a:extLst>
          </p:cNvPr>
          <p:cNvSpPr txBox="1">
            <a:spLocks/>
          </p:cNvSpPr>
          <p:nvPr/>
        </p:nvSpPr>
        <p:spPr>
          <a:xfrm>
            <a:off x="6835414" y="2593733"/>
            <a:ext cx="458798" cy="35524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100" dirty="0">
                <a:latin typeface="Segoe UI Light" panose="020B0502040204020203" pitchFamily="34" charset="0"/>
                <a:cs typeface="Segoe UI Light" panose="020B0502040204020203" pitchFamily="34" charset="0"/>
              </a:rPr>
              <a:t>#</a:t>
            </a:r>
          </a:p>
        </p:txBody>
      </p:sp>
      <p:sp>
        <p:nvSpPr>
          <p:cNvPr id="59" name="Subtitle 2">
            <a:extLst>
              <a:ext uri="{FF2B5EF4-FFF2-40B4-BE49-F238E27FC236}">
                <a16:creationId xmlns:a16="http://schemas.microsoft.com/office/drawing/2014/main" id="{9CDFB0EA-E0E3-4E1B-9A69-BB3C8D5C97D1}"/>
              </a:ext>
            </a:extLst>
          </p:cNvPr>
          <p:cNvSpPr txBox="1">
            <a:spLocks/>
          </p:cNvSpPr>
          <p:nvPr/>
        </p:nvSpPr>
        <p:spPr>
          <a:xfrm>
            <a:off x="8621577" y="2569396"/>
            <a:ext cx="458798" cy="35524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100" dirty="0">
                <a:latin typeface="Segoe UI Light" panose="020B0502040204020203" pitchFamily="34" charset="0"/>
                <a:cs typeface="Segoe UI Light" panose="020B0502040204020203" pitchFamily="34" charset="0"/>
              </a:rPr>
              <a:t>-4</a:t>
            </a:r>
          </a:p>
        </p:txBody>
      </p:sp>
      <p:grpSp>
        <p:nvGrpSpPr>
          <p:cNvPr id="2" name="Group 1">
            <a:extLst>
              <a:ext uri="{FF2B5EF4-FFF2-40B4-BE49-F238E27FC236}">
                <a16:creationId xmlns:a16="http://schemas.microsoft.com/office/drawing/2014/main" id="{0DE5080C-8F85-4691-A86E-CABDC83BDA2D}"/>
              </a:ext>
            </a:extLst>
          </p:cNvPr>
          <p:cNvGrpSpPr/>
          <p:nvPr/>
        </p:nvGrpSpPr>
        <p:grpSpPr>
          <a:xfrm>
            <a:off x="9753789" y="2200302"/>
            <a:ext cx="2399595" cy="2746441"/>
            <a:chOff x="9753789" y="2200302"/>
            <a:chExt cx="2399595" cy="2746441"/>
          </a:xfrm>
        </p:grpSpPr>
        <p:pic>
          <p:nvPicPr>
            <p:cNvPr id="50" name="Picture 49">
              <a:extLst>
                <a:ext uri="{FF2B5EF4-FFF2-40B4-BE49-F238E27FC236}">
                  <a16:creationId xmlns:a16="http://schemas.microsoft.com/office/drawing/2014/main" id="{2CF221B5-9892-487F-8728-F9D6E3D912A0}"/>
                </a:ext>
              </a:extLst>
            </p:cNvPr>
            <p:cNvPicPr>
              <a:picLocks noChangeAspect="1"/>
            </p:cNvPicPr>
            <p:nvPr/>
          </p:nvPicPr>
          <p:blipFill>
            <a:blip r:embed="rId7" cstate="hqprint">
              <a:extLst>
                <a:ext uri="{28A0092B-C50C-407E-A947-70E740481C1C}">
                  <a14:useLocalDpi xmlns:a14="http://schemas.microsoft.com/office/drawing/2010/main"/>
                </a:ext>
              </a:extLst>
            </a:blip>
            <a:stretch>
              <a:fillRect/>
            </a:stretch>
          </p:blipFill>
          <p:spPr>
            <a:xfrm>
              <a:off x="9979650" y="4529600"/>
              <a:ext cx="2173734" cy="417143"/>
            </a:xfrm>
            <a:prstGeom prst="rect">
              <a:avLst/>
            </a:prstGeom>
            <a:ln>
              <a:noFill/>
            </a:ln>
            <a:effectLst>
              <a:outerShdw blurRad="292100" dist="139700" dir="2700000" algn="tl" rotWithShape="0">
                <a:srgbClr val="333333">
                  <a:alpha val="65000"/>
                </a:srgbClr>
              </a:outerShdw>
            </a:effectLst>
          </p:spPr>
        </p:pic>
        <p:grpSp>
          <p:nvGrpSpPr>
            <p:cNvPr id="61" name="Group 60">
              <a:extLst>
                <a:ext uri="{FF2B5EF4-FFF2-40B4-BE49-F238E27FC236}">
                  <a16:creationId xmlns:a16="http://schemas.microsoft.com/office/drawing/2014/main" id="{4579293C-D6BE-4125-BBC4-B7C05D5087B7}"/>
                </a:ext>
              </a:extLst>
            </p:cNvPr>
            <p:cNvGrpSpPr>
              <a:grpSpLocks noChangeAspect="1"/>
            </p:cNvGrpSpPr>
            <p:nvPr/>
          </p:nvGrpSpPr>
          <p:grpSpPr>
            <a:xfrm>
              <a:off x="9753789" y="2200302"/>
              <a:ext cx="2355279" cy="2246352"/>
              <a:chOff x="2646348" y="2476500"/>
              <a:chExt cx="3831189" cy="3654004"/>
            </a:xfrm>
          </p:grpSpPr>
          <p:sp>
            <p:nvSpPr>
              <p:cNvPr id="62" name="Regular Pentagon 21">
                <a:extLst>
                  <a:ext uri="{FF2B5EF4-FFF2-40B4-BE49-F238E27FC236}">
                    <a16:creationId xmlns:a16="http://schemas.microsoft.com/office/drawing/2014/main" id="{4CB73AC1-2139-467C-8401-D3183BC1E258}"/>
                  </a:ext>
                </a:extLst>
              </p:cNvPr>
              <p:cNvSpPr/>
              <p:nvPr/>
            </p:nvSpPr>
            <p:spPr>
              <a:xfrm>
                <a:off x="2646348" y="2476500"/>
                <a:ext cx="3822700" cy="3639312"/>
              </a:xfrm>
              <a:prstGeom prst="pentagon">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3" name="Picture 2">
                <a:extLst>
                  <a:ext uri="{FF2B5EF4-FFF2-40B4-BE49-F238E27FC236}">
                    <a16:creationId xmlns:a16="http://schemas.microsoft.com/office/drawing/2014/main" id="{C3354D0F-5F07-4DA1-B344-272B4F272BC8}"/>
                  </a:ext>
                </a:extLst>
              </p:cNvPr>
              <p:cNvPicPr>
                <a:picLocks noChangeAspect="1" noChangeArrowheads="1"/>
              </p:cNvPicPr>
              <p:nvPr/>
            </p:nvPicPr>
            <p:blipFill rotWithShape="1">
              <a:blip r:embed="rId8"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654837" y="2495764"/>
                <a:ext cx="3822700" cy="36347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grpSp>
      <p:pic>
        <p:nvPicPr>
          <p:cNvPr id="6" name="Picture 5">
            <a:extLst>
              <a:ext uri="{FF2B5EF4-FFF2-40B4-BE49-F238E27FC236}">
                <a16:creationId xmlns:a16="http://schemas.microsoft.com/office/drawing/2014/main" id="{C8DF4FE9-E431-44BE-AC5C-F40A1E9ECBBA}"/>
              </a:ext>
            </a:extLst>
          </p:cNvPr>
          <p:cNvPicPr>
            <a:picLocks noChangeAspect="1"/>
          </p:cNvPicPr>
          <p:nvPr/>
        </p:nvPicPr>
        <p:blipFill>
          <a:blip r:embed="rId9"/>
          <a:stretch>
            <a:fillRect/>
          </a:stretch>
        </p:blipFill>
        <p:spPr>
          <a:xfrm rot="10800000">
            <a:off x="401779" y="3470491"/>
            <a:ext cx="1490475" cy="1078994"/>
          </a:xfrm>
          <a:prstGeom prst="rect">
            <a:avLst/>
          </a:prstGeom>
          <a:ln>
            <a:noFill/>
          </a:ln>
          <a:effectLst>
            <a:softEdge rad="112500"/>
          </a:effectLst>
        </p:spPr>
      </p:pic>
      <p:pic>
        <p:nvPicPr>
          <p:cNvPr id="12" name="Picture 11">
            <a:extLst>
              <a:ext uri="{FF2B5EF4-FFF2-40B4-BE49-F238E27FC236}">
                <a16:creationId xmlns:a16="http://schemas.microsoft.com/office/drawing/2014/main" id="{1EDD537B-B91C-4F5E-BCAA-BE54FE3564C5}"/>
              </a:ext>
            </a:extLst>
          </p:cNvPr>
          <p:cNvPicPr>
            <a:picLocks noChangeAspect="1"/>
          </p:cNvPicPr>
          <p:nvPr/>
        </p:nvPicPr>
        <p:blipFill>
          <a:blip r:embed="rId10">
            <a:extLst>
              <a:ext uri="{28A0092B-C50C-407E-A947-70E740481C1C}">
                <a14:useLocalDpi xmlns:a14="http://schemas.microsoft.com/office/drawing/2010/main"/>
              </a:ext>
            </a:extLst>
          </a:blip>
          <a:stretch>
            <a:fillRect/>
          </a:stretch>
        </p:blipFill>
        <p:spPr>
          <a:xfrm>
            <a:off x="891755" y="4857747"/>
            <a:ext cx="1995655" cy="1231872"/>
          </a:xfrm>
          <a:prstGeom prst="rect">
            <a:avLst/>
          </a:prstGeom>
          <a:ln>
            <a:noFill/>
          </a:ln>
          <a:effectLst>
            <a:softEdge rad="112500"/>
          </a:effectLst>
        </p:spPr>
      </p:pic>
      <p:pic>
        <p:nvPicPr>
          <p:cNvPr id="60" name="Picture 59">
            <a:extLst>
              <a:ext uri="{FF2B5EF4-FFF2-40B4-BE49-F238E27FC236}">
                <a16:creationId xmlns:a16="http://schemas.microsoft.com/office/drawing/2014/main" id="{869056A6-92E3-47C3-9C7A-A541BE9B6CE9}"/>
              </a:ext>
            </a:extLst>
          </p:cNvPr>
          <p:cNvPicPr>
            <a:picLocks noChangeAspect="1"/>
          </p:cNvPicPr>
          <p:nvPr/>
        </p:nvPicPr>
        <p:blipFill>
          <a:blip r:embed="rId11" cstate="hqprint">
            <a:extLst>
              <a:ext uri="{28A0092B-C50C-407E-A947-70E740481C1C}">
                <a14:useLocalDpi xmlns:a14="http://schemas.microsoft.com/office/drawing/2010/main"/>
              </a:ext>
            </a:extLst>
          </a:blip>
          <a:stretch>
            <a:fillRect/>
          </a:stretch>
        </p:blipFill>
        <p:spPr>
          <a:xfrm rot="367673">
            <a:off x="1927176" y="4997954"/>
            <a:ext cx="482681" cy="92627"/>
          </a:xfrm>
          <a:prstGeom prst="rect">
            <a:avLst/>
          </a:prstGeom>
          <a:ln>
            <a:noFill/>
          </a:ln>
          <a:effectLst>
            <a:outerShdw blurRad="292100" dist="139700" dir="2700000" algn="tl" rotWithShape="0">
              <a:srgbClr val="333333">
                <a:alpha val="65000"/>
              </a:srgbClr>
            </a:outerShdw>
          </a:effectLst>
        </p:spPr>
      </p:pic>
      <p:sp>
        <p:nvSpPr>
          <p:cNvPr id="51" name="Subtitle 2">
            <a:extLst>
              <a:ext uri="{FF2B5EF4-FFF2-40B4-BE49-F238E27FC236}">
                <a16:creationId xmlns:a16="http://schemas.microsoft.com/office/drawing/2014/main" id="{A878C11B-604E-4CCE-B517-673E6B819175}"/>
              </a:ext>
            </a:extLst>
          </p:cNvPr>
          <p:cNvSpPr txBox="1">
            <a:spLocks/>
          </p:cNvSpPr>
          <p:nvPr/>
        </p:nvSpPr>
        <p:spPr>
          <a:xfrm>
            <a:off x="2943336" y="4958771"/>
            <a:ext cx="1620513" cy="1111781"/>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Tổng</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số</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cán</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bộ</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nông</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nghiệp</a:t>
            </a:r>
            <a:r>
              <a:rPr lang="en-US" sz="1100" dirty="0">
                <a:latin typeface="Segoe UI Light" panose="020B0502040204020203" pitchFamily="34" charset="0"/>
                <a:cs typeface="Segoe UI Light" panose="020B0502040204020203" pitchFamily="34" charset="0"/>
              </a:rPr>
              <a:t> 9 </a:t>
            </a:r>
            <a:r>
              <a:rPr lang="en-US" sz="1100" dirty="0" err="1">
                <a:latin typeface="Segoe UI Light" panose="020B0502040204020203" pitchFamily="34" charset="0"/>
                <a:cs typeface="Segoe UI Light" panose="020B0502040204020203" pitchFamily="34" charset="0"/>
              </a:rPr>
              <a:t>để</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hỗ</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trợ</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trên</a:t>
            </a:r>
            <a:r>
              <a:rPr lang="en-US" sz="1100" dirty="0">
                <a:latin typeface="Segoe UI Light" panose="020B0502040204020203" pitchFamily="34" charset="0"/>
                <a:cs typeface="Segoe UI Light" panose="020B0502040204020203" pitchFamily="34" charset="0"/>
              </a:rPr>
              <a:t> 21,059 </a:t>
            </a:r>
            <a:r>
              <a:rPr lang="en-US" sz="1100" dirty="0" err="1">
                <a:latin typeface="Segoe UI Light" panose="020B0502040204020203" pitchFamily="34" charset="0"/>
                <a:cs typeface="Segoe UI Light" panose="020B0502040204020203" pitchFamily="34" charset="0"/>
              </a:rPr>
              <a:t>nông</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hộ</a:t>
            </a:r>
            <a:r>
              <a:rPr lang="en-US" sz="1100" dirty="0">
                <a:latin typeface="Segoe UI Light" panose="020B0502040204020203" pitchFamily="34" charset="0"/>
                <a:cs typeface="Segoe UI Light" panose="020B0502040204020203" pitchFamily="34" charset="0"/>
              </a:rPr>
              <a:t>.</a:t>
            </a:r>
          </a:p>
          <a:p>
            <a:pPr algn="l"/>
            <a:r>
              <a:rPr lang="en-US" sz="1100" dirty="0">
                <a:latin typeface="Segoe UI Light" panose="020B0502040204020203" pitchFamily="34" charset="0"/>
                <a:cs typeface="Segoe UI Light" panose="020B0502040204020203" pitchFamily="34" charset="0"/>
              </a:rPr>
              <a:t>- Total ASD headcount is 8 to support 21,059 farmers’ farms</a:t>
            </a:r>
          </a:p>
        </p:txBody>
      </p:sp>
      <p:sp>
        <p:nvSpPr>
          <p:cNvPr id="64" name="Subtitle 2">
            <a:extLst>
              <a:ext uri="{FF2B5EF4-FFF2-40B4-BE49-F238E27FC236}">
                <a16:creationId xmlns:a16="http://schemas.microsoft.com/office/drawing/2014/main" id="{8701D3AF-C7CA-4CCC-AE42-4D59484E7D17}"/>
              </a:ext>
            </a:extLst>
          </p:cNvPr>
          <p:cNvSpPr txBox="1">
            <a:spLocks/>
          </p:cNvSpPr>
          <p:nvPr/>
        </p:nvSpPr>
        <p:spPr>
          <a:xfrm>
            <a:off x="4733365" y="4946743"/>
            <a:ext cx="1620513" cy="1111781"/>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Tập</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trung</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vào</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chất</a:t>
            </a:r>
            <a:r>
              <a:rPr lang="en-US" sz="1100" dirty="0">
                <a:latin typeface="Segoe UI Light" panose="020B0502040204020203" pitchFamily="34" charset="0"/>
                <a:cs typeface="Segoe UI Light" panose="020B0502040204020203" pitchFamily="34" charset="0"/>
              </a:rPr>
              <a:t> l</a:t>
            </a:r>
            <a:r>
              <a:rPr lang="vi-VN" sz="1100" dirty="0">
                <a:latin typeface="Segoe UI Light" panose="020B0502040204020203" pitchFamily="34" charset="0"/>
                <a:cs typeface="Segoe UI Light" panose="020B0502040204020203" pitchFamily="34" charset="0"/>
              </a:rPr>
              <a:t>ư</a:t>
            </a:r>
            <a:r>
              <a:rPr lang="en-US" sz="1100" dirty="0" err="1">
                <a:latin typeface="Segoe UI Light" panose="020B0502040204020203" pitchFamily="34" charset="0"/>
                <a:cs typeface="Segoe UI Light" panose="020B0502040204020203" pitchFamily="34" charset="0"/>
              </a:rPr>
              <a:t>ợng</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tập</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huấn</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và</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tỷ</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lệ</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áp</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dụng</a:t>
            </a:r>
            <a:r>
              <a:rPr lang="en-US" sz="1100" dirty="0">
                <a:latin typeface="Segoe UI Light" panose="020B0502040204020203" pitchFamily="34" charset="0"/>
                <a:cs typeface="Segoe UI Light" panose="020B0502040204020203" pitchFamily="34" charset="0"/>
              </a:rPr>
              <a:t> &gt;70%.</a:t>
            </a:r>
          </a:p>
          <a:p>
            <a:pPr algn="l"/>
            <a:r>
              <a:rPr lang="en-US" sz="1100" dirty="0">
                <a:latin typeface="Segoe UI Light" panose="020B0502040204020203" pitchFamily="34" charset="0"/>
                <a:cs typeface="Segoe UI Light" panose="020B0502040204020203" pitchFamily="34" charset="0"/>
              </a:rPr>
              <a:t>- Prioritize on training quality and adopted rate &gt;70%</a:t>
            </a:r>
          </a:p>
        </p:txBody>
      </p:sp>
      <p:sp>
        <p:nvSpPr>
          <p:cNvPr id="66" name="Subtitle 2">
            <a:extLst>
              <a:ext uri="{FF2B5EF4-FFF2-40B4-BE49-F238E27FC236}">
                <a16:creationId xmlns:a16="http://schemas.microsoft.com/office/drawing/2014/main" id="{A7A3A093-C57F-48C4-9D5F-2144DA951B04}"/>
              </a:ext>
            </a:extLst>
          </p:cNvPr>
          <p:cNvSpPr txBox="1">
            <a:spLocks/>
          </p:cNvSpPr>
          <p:nvPr/>
        </p:nvSpPr>
        <p:spPr>
          <a:xfrm>
            <a:off x="6549015" y="4946743"/>
            <a:ext cx="1620513" cy="1111781"/>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fontScale="92500" lnSpcReduction="10000"/>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Tập</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trung</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vào</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chất</a:t>
            </a:r>
            <a:r>
              <a:rPr lang="en-US" sz="1100" dirty="0">
                <a:latin typeface="Segoe UI Light" panose="020B0502040204020203" pitchFamily="34" charset="0"/>
                <a:cs typeface="Segoe UI Light" panose="020B0502040204020203" pitchFamily="34" charset="0"/>
              </a:rPr>
              <a:t> l</a:t>
            </a:r>
            <a:r>
              <a:rPr lang="vi-VN" sz="1100" dirty="0">
                <a:latin typeface="Segoe UI Light" panose="020B0502040204020203" pitchFamily="34" charset="0"/>
                <a:cs typeface="Segoe UI Light" panose="020B0502040204020203" pitchFamily="34" charset="0"/>
              </a:rPr>
              <a:t>ư</a:t>
            </a:r>
            <a:r>
              <a:rPr lang="en-US" sz="1100" dirty="0" err="1">
                <a:latin typeface="Segoe UI Light" panose="020B0502040204020203" pitchFamily="34" charset="0"/>
                <a:cs typeface="Segoe UI Light" panose="020B0502040204020203" pitchFamily="34" charset="0"/>
              </a:rPr>
              <a:t>ợng</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cây</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giống</a:t>
            </a:r>
            <a:r>
              <a:rPr lang="en-US" sz="1100" dirty="0">
                <a:latin typeface="Segoe UI Light" panose="020B0502040204020203" pitchFamily="34" charset="0"/>
                <a:cs typeface="Segoe UI Light" panose="020B0502040204020203" pitchFamily="34" charset="0"/>
              </a:rPr>
              <a:t> sau khi </a:t>
            </a:r>
            <a:r>
              <a:rPr lang="en-US" sz="1100" dirty="0" err="1">
                <a:latin typeface="Segoe UI Light" panose="020B0502040204020203" pitchFamily="34" charset="0"/>
                <a:cs typeface="Segoe UI Light" panose="020B0502040204020203" pitchFamily="34" charset="0"/>
              </a:rPr>
              <a:t>phát</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và</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tỷ</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lệ</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phát</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triển</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tốt</a:t>
            </a:r>
            <a:r>
              <a:rPr lang="en-US" sz="1100" dirty="0">
                <a:latin typeface="Segoe UI Light" panose="020B0502040204020203" pitchFamily="34" charset="0"/>
                <a:cs typeface="Segoe UI Light" panose="020B0502040204020203" pitchFamily="34" charset="0"/>
              </a:rPr>
              <a:t> &gt;80%.</a:t>
            </a:r>
          </a:p>
          <a:p>
            <a:pPr algn="l"/>
            <a:r>
              <a:rPr lang="en-US" sz="1200" dirty="0">
                <a:latin typeface="Segoe UI Light" panose="020B0502040204020203" pitchFamily="34" charset="0"/>
                <a:cs typeface="Segoe UI Light" panose="020B0502040204020203" pitchFamily="34" charset="0"/>
              </a:rPr>
              <a:t>- Prioritize on plantlets quality and well developed rate &gt;80%</a:t>
            </a:r>
          </a:p>
        </p:txBody>
      </p:sp>
      <p:sp>
        <p:nvSpPr>
          <p:cNvPr id="67" name="Subtitle 2">
            <a:extLst>
              <a:ext uri="{FF2B5EF4-FFF2-40B4-BE49-F238E27FC236}">
                <a16:creationId xmlns:a16="http://schemas.microsoft.com/office/drawing/2014/main" id="{B0CA1C3C-3034-4269-8388-62B8DB24C773}"/>
              </a:ext>
            </a:extLst>
          </p:cNvPr>
          <p:cNvSpPr txBox="1">
            <a:spLocks/>
          </p:cNvSpPr>
          <p:nvPr/>
        </p:nvSpPr>
        <p:spPr>
          <a:xfrm>
            <a:off x="8342872" y="4953572"/>
            <a:ext cx="1620513" cy="1111781"/>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a:bodyPr>
          <a:lstStyle>
            <a:lvl1pPr marL="0" indent="0" algn="ctr" defTabSz="816011" rtl="0" eaLnBrk="1" latinLnBrk="0" hangingPunct="1">
              <a:lnSpc>
                <a:spcPct val="90000"/>
              </a:lnSpc>
              <a:spcBef>
                <a:spcPts val="892"/>
              </a:spcBef>
              <a:buFont typeface="Arial" panose="020B0604020202020204" pitchFamily="34" charset="0"/>
              <a:buNone/>
              <a:defRPr sz="2142" kern="1200">
                <a:solidFill>
                  <a:schemeClr val="tx1"/>
                </a:solidFill>
                <a:latin typeface="+mn-lt"/>
                <a:ea typeface="+mn-ea"/>
                <a:cs typeface="+mn-cs"/>
              </a:defRPr>
            </a:lvl1pPr>
            <a:lvl2pPr marL="408005" indent="0" algn="ctr" defTabSz="816011" rtl="0" eaLnBrk="1" latinLnBrk="0" hangingPunct="1">
              <a:lnSpc>
                <a:spcPct val="90000"/>
              </a:lnSpc>
              <a:spcBef>
                <a:spcPts val="446"/>
              </a:spcBef>
              <a:buFont typeface="Arial" panose="020B0604020202020204" pitchFamily="34" charset="0"/>
              <a:buNone/>
              <a:defRPr sz="1785" kern="1200">
                <a:solidFill>
                  <a:schemeClr val="tx1"/>
                </a:solidFill>
                <a:latin typeface="+mn-lt"/>
                <a:ea typeface="+mn-ea"/>
                <a:cs typeface="+mn-cs"/>
              </a:defRPr>
            </a:lvl2pPr>
            <a:lvl3pPr marL="816011" indent="0" algn="ctr" defTabSz="816011" rtl="0" eaLnBrk="1" latinLnBrk="0" hangingPunct="1">
              <a:lnSpc>
                <a:spcPct val="90000"/>
              </a:lnSpc>
              <a:spcBef>
                <a:spcPts val="446"/>
              </a:spcBef>
              <a:buFont typeface="Arial" panose="020B0604020202020204" pitchFamily="34" charset="0"/>
              <a:buNone/>
              <a:defRPr sz="1606" kern="1200">
                <a:solidFill>
                  <a:schemeClr val="tx1"/>
                </a:solidFill>
                <a:latin typeface="+mn-lt"/>
                <a:ea typeface="+mn-ea"/>
                <a:cs typeface="+mn-cs"/>
              </a:defRPr>
            </a:lvl3pPr>
            <a:lvl4pPr marL="122401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4pPr>
            <a:lvl5pPr marL="1632021"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5pPr>
            <a:lvl6pPr marL="2040026"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6pPr>
            <a:lvl7pPr marL="244803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7pPr>
            <a:lvl8pPr marL="2856037"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8pPr>
            <a:lvl9pPr marL="3264042" indent="0" algn="ctr" defTabSz="816011" rtl="0" eaLnBrk="1" latinLnBrk="0" hangingPunct="1">
              <a:lnSpc>
                <a:spcPct val="90000"/>
              </a:lnSpc>
              <a:spcBef>
                <a:spcPts val="446"/>
              </a:spcBef>
              <a:buFont typeface="Arial" panose="020B0604020202020204" pitchFamily="34" charset="0"/>
              <a:buNone/>
              <a:defRPr sz="1428" kern="1200">
                <a:solidFill>
                  <a:schemeClr val="tx1"/>
                </a:solidFill>
                <a:latin typeface="+mn-lt"/>
                <a:ea typeface="+mn-ea"/>
                <a:cs typeface="+mn-cs"/>
              </a:defRPr>
            </a:lvl9pPr>
          </a:lstStyle>
          <a:p>
            <a:pPr algn="l"/>
            <a:r>
              <a:rPr lang="en-US" sz="1100" dirty="0">
                <a:latin typeface="Segoe UI Light" panose="020B0502040204020203" pitchFamily="34" charset="0"/>
                <a:cs typeface="Segoe UI Light" panose="020B0502040204020203" pitchFamily="34" charset="0"/>
              </a:rPr>
              <a:t>- Duy </a:t>
            </a:r>
            <a:r>
              <a:rPr lang="en-US" sz="1100" dirty="0" err="1">
                <a:latin typeface="Segoe UI Light" panose="020B0502040204020203" pitchFamily="34" charset="0"/>
                <a:cs typeface="Segoe UI Light" panose="020B0502040204020203" pitchFamily="34" charset="0"/>
              </a:rPr>
              <a:t>trì</a:t>
            </a:r>
            <a:r>
              <a:rPr lang="en-US" sz="1100" dirty="0">
                <a:latin typeface="Segoe UI Light" panose="020B0502040204020203" pitchFamily="34" charset="0"/>
                <a:cs typeface="Segoe UI Light" panose="020B0502040204020203" pitchFamily="34" charset="0"/>
              </a:rPr>
              <a:t> 4 đ</a:t>
            </a:r>
            <a:r>
              <a:rPr lang="vi-VN" sz="1100" dirty="0">
                <a:latin typeface="Segoe UI Light" panose="020B0502040204020203" pitchFamily="34" charset="0"/>
                <a:cs typeface="Segoe UI Light" panose="020B0502040204020203" pitchFamily="34" charset="0"/>
              </a:rPr>
              <a:t>ơ</a:t>
            </a:r>
            <a:r>
              <a:rPr lang="en-US" sz="1100" dirty="0">
                <a:latin typeface="Segoe UI Light" panose="020B0502040204020203" pitchFamily="34" charset="0"/>
                <a:cs typeface="Segoe UI Light" panose="020B0502040204020203" pitchFamily="34" charset="0"/>
              </a:rPr>
              <a:t>n </a:t>
            </a:r>
            <a:r>
              <a:rPr lang="en-US" sz="1100" dirty="0" err="1">
                <a:latin typeface="Segoe UI Light" panose="020B0502040204020203" pitchFamily="34" charset="0"/>
                <a:cs typeface="Segoe UI Light" panose="020B0502040204020203" pitchFamily="34" charset="0"/>
              </a:rPr>
              <a:t>vị</a:t>
            </a:r>
            <a:r>
              <a:rPr lang="en-US" sz="1100" dirty="0">
                <a:latin typeface="Segoe UI Light" panose="020B0502040204020203" pitchFamily="34" charset="0"/>
                <a:cs typeface="Segoe UI Light" panose="020B0502040204020203" pitchFamily="34" charset="0"/>
              </a:rPr>
              <a:t> </a:t>
            </a:r>
            <a:r>
              <a:rPr lang="en-US" sz="1100" dirty="0" err="1">
                <a:latin typeface="Segoe UI Light" panose="020B0502040204020203" pitchFamily="34" charset="0"/>
                <a:cs typeface="Segoe UI Light" panose="020B0502040204020203" pitchFamily="34" charset="0"/>
              </a:rPr>
              <a:t>theo</a:t>
            </a:r>
            <a:r>
              <a:rPr lang="en-US" sz="1100" dirty="0">
                <a:latin typeface="Segoe UI Light" panose="020B0502040204020203" pitchFamily="34" charset="0"/>
                <a:cs typeface="Segoe UI Light" panose="020B0502040204020203" pitchFamily="34" charset="0"/>
              </a:rPr>
              <a:t> 4 </a:t>
            </a:r>
            <a:r>
              <a:rPr lang="en-US" sz="1100" dirty="0" err="1">
                <a:latin typeface="Segoe UI Light" panose="020B0502040204020203" pitchFamily="34" charset="0"/>
                <a:cs typeface="Segoe UI Light" panose="020B0502040204020203" pitchFamily="34" charset="0"/>
              </a:rPr>
              <a:t>tỉnh</a:t>
            </a:r>
            <a:endParaRPr lang="en-US" sz="1100" dirty="0">
              <a:latin typeface="Segoe UI Light" panose="020B0502040204020203" pitchFamily="34" charset="0"/>
              <a:cs typeface="Segoe UI Light" panose="020B0502040204020203" pitchFamily="34" charset="0"/>
            </a:endParaRPr>
          </a:p>
          <a:p>
            <a:pPr algn="l"/>
            <a:r>
              <a:rPr lang="en-US" sz="1100" dirty="0">
                <a:latin typeface="Segoe UI Light" panose="020B0502040204020203" pitchFamily="34" charset="0"/>
                <a:cs typeface="Segoe UI Light" panose="020B0502040204020203" pitchFamily="34" charset="0"/>
              </a:rPr>
              <a:t>- Maintain 4 Units as per Provincial Level</a:t>
            </a:r>
          </a:p>
        </p:txBody>
      </p:sp>
      <p:sp>
        <p:nvSpPr>
          <p:cNvPr id="52" name="Title 7">
            <a:extLst>
              <a:ext uri="{FF2B5EF4-FFF2-40B4-BE49-F238E27FC236}">
                <a16:creationId xmlns:a16="http://schemas.microsoft.com/office/drawing/2014/main" id="{BFB1A27D-C79A-421F-AB19-F56A9FBB2ED2}"/>
              </a:ext>
            </a:extLst>
          </p:cNvPr>
          <p:cNvSpPr txBox="1">
            <a:spLocks/>
          </p:cNvSpPr>
          <p:nvPr/>
        </p:nvSpPr>
        <p:spPr>
          <a:xfrm>
            <a:off x="2000244" y="103459"/>
            <a:ext cx="8534406" cy="668916"/>
          </a:xfrm>
          <a:prstGeom prst="rect">
            <a:avLst/>
          </a:prstGeom>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6"/>
          </a:lnRef>
          <a:fillRef idx="3">
            <a:schemeClr val="accent6"/>
          </a:fillRef>
          <a:effectRef idx="3">
            <a:schemeClr val="accent6"/>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l"/>
            <a:r>
              <a:rPr lang="en-US" sz="1600" b="1" dirty="0">
                <a:latin typeface="Segoe UI Light" panose="020B0502040204020203" pitchFamily="34" charset="0"/>
                <a:cs typeface="Segoe UI Light" panose="020B0502040204020203" pitchFamily="34" charset="0"/>
              </a:rPr>
              <a:t>Cam </a:t>
            </a:r>
            <a:r>
              <a:rPr lang="en-US" sz="1600" b="1" dirty="0" err="1">
                <a:latin typeface="Segoe UI Light" panose="020B0502040204020203" pitchFamily="34" charset="0"/>
                <a:cs typeface="Segoe UI Light" panose="020B0502040204020203" pitchFamily="34" charset="0"/>
              </a:rPr>
              <a:t>kết</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của</a:t>
            </a:r>
            <a:r>
              <a:rPr lang="en-US" sz="1600" b="1" dirty="0">
                <a:latin typeface="Segoe UI Light" panose="020B0502040204020203" pitchFamily="34" charset="0"/>
                <a:cs typeface="Segoe UI Light" panose="020B0502040204020203" pitchFamily="34" charset="0"/>
              </a:rPr>
              <a:t> Nestle Việt Nam </a:t>
            </a:r>
            <a:r>
              <a:rPr lang="en-US" sz="1600" b="1" dirty="0" err="1">
                <a:latin typeface="Segoe UI Light" panose="020B0502040204020203" pitchFamily="34" charset="0"/>
                <a:cs typeface="Segoe UI Light" panose="020B0502040204020203" pitchFamily="34" charset="0"/>
              </a:rPr>
              <a:t>để</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hỗ</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trợ</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các</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hoạt</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động</a:t>
            </a:r>
            <a:r>
              <a:rPr lang="en-US" sz="1600" b="1" dirty="0">
                <a:latin typeface="Segoe UI Light" panose="020B0502040204020203" pitchFamily="34" charset="0"/>
                <a:cs typeface="Segoe UI Light" panose="020B0502040204020203" pitchFamily="34" charset="0"/>
              </a:rPr>
              <a:t> PPP &amp; NCP </a:t>
            </a:r>
            <a:r>
              <a:rPr lang="en-US" sz="1600" b="1" dirty="0" err="1">
                <a:latin typeface="Segoe UI Light" panose="020B0502040204020203" pitchFamily="34" charset="0"/>
                <a:cs typeface="Segoe UI Light" panose="020B0502040204020203" pitchFamily="34" charset="0"/>
              </a:rPr>
              <a:t>giai</a:t>
            </a:r>
            <a:r>
              <a:rPr lang="en-US" sz="1600" b="1" dirty="0">
                <a:latin typeface="Segoe UI Light" panose="020B0502040204020203" pitchFamily="34" charset="0"/>
                <a:cs typeface="Segoe UI Light" panose="020B0502040204020203" pitchFamily="34" charset="0"/>
              </a:rPr>
              <a:t> </a:t>
            </a:r>
            <a:r>
              <a:rPr lang="en-US" sz="1600" b="1" dirty="0" err="1">
                <a:latin typeface="Segoe UI Light" panose="020B0502040204020203" pitchFamily="34" charset="0"/>
                <a:cs typeface="Segoe UI Light" panose="020B0502040204020203" pitchFamily="34" charset="0"/>
              </a:rPr>
              <a:t>đoạn</a:t>
            </a:r>
            <a:r>
              <a:rPr lang="en-US" sz="1600" b="1" dirty="0">
                <a:latin typeface="Segoe UI Light" panose="020B0502040204020203" pitchFamily="34" charset="0"/>
                <a:cs typeface="Segoe UI Light" panose="020B0502040204020203" pitchFamily="34" charset="0"/>
              </a:rPr>
              <a:t> 2018-2020</a:t>
            </a:r>
          </a:p>
          <a:p>
            <a:pPr algn="l"/>
            <a:r>
              <a:rPr lang="en-US" sz="1600" b="1" dirty="0">
                <a:solidFill>
                  <a:schemeClr val="accent2">
                    <a:lumMod val="75000"/>
                  </a:schemeClr>
                </a:solidFill>
                <a:latin typeface="Segoe UI Light" panose="020B0502040204020203" pitchFamily="34" charset="0"/>
                <a:cs typeface="Segoe UI Light" panose="020B0502040204020203" pitchFamily="34" charset="0"/>
              </a:rPr>
              <a:t>Commitment of Nestle Vietnam to support PPP &amp; NCP activities 2018-2020 </a:t>
            </a:r>
          </a:p>
        </p:txBody>
      </p:sp>
      <p:sp>
        <p:nvSpPr>
          <p:cNvPr id="53" name="Title 7">
            <a:extLst>
              <a:ext uri="{FF2B5EF4-FFF2-40B4-BE49-F238E27FC236}">
                <a16:creationId xmlns:a16="http://schemas.microsoft.com/office/drawing/2014/main" id="{93CAF1E0-0BE8-4FB8-94E9-F03CC9A943B9}"/>
              </a:ext>
            </a:extLst>
          </p:cNvPr>
          <p:cNvSpPr txBox="1">
            <a:spLocks/>
          </p:cNvSpPr>
          <p:nvPr/>
        </p:nvSpPr>
        <p:spPr>
          <a:xfrm>
            <a:off x="1371594" y="92854"/>
            <a:ext cx="576263" cy="668916"/>
          </a:xfrm>
          <a:prstGeom prst="rect">
            <a:avLst/>
          </a:prstGeom>
        </p:spPr>
        <p:style>
          <a:lnRef idx="0">
            <a:schemeClr val="accent2"/>
          </a:lnRef>
          <a:fillRef idx="3">
            <a:schemeClr val="accent2"/>
          </a:fillRef>
          <a:effectRef idx="3">
            <a:schemeClr val="accent2"/>
          </a:effectRef>
          <a:fontRef idx="minor">
            <a:schemeClr val="lt1"/>
          </a:fontRef>
        </p:style>
        <p:txBody>
          <a:bodyPr anchor="ctr">
            <a:normAutofit/>
          </a:bodyPr>
          <a:lstStyle>
            <a:lvl1pPr algn="ctr" defTabSz="816011" rtl="0" eaLnBrk="1" latinLnBrk="0" hangingPunct="1">
              <a:lnSpc>
                <a:spcPct val="90000"/>
              </a:lnSpc>
              <a:spcBef>
                <a:spcPct val="0"/>
              </a:spcBef>
              <a:buNone/>
              <a:defRPr sz="5354"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latin typeface="Segoe UI Light" panose="020B0502040204020203" pitchFamily="34" charset="0"/>
                <a:cs typeface="Segoe UI Light" panose="020B0502040204020203" pitchFamily="34" charset="0"/>
              </a:rPr>
              <a:t>3</a:t>
            </a:r>
            <a:endParaRPr lang="en-US" sz="1600" b="1" dirty="0">
              <a:solidFill>
                <a:schemeClr val="accent2">
                  <a:lumMod val="75000"/>
                </a:schemeClr>
              </a:solidFill>
              <a:latin typeface="Segoe UI Light" panose="020B0502040204020203" pitchFamily="34" charset="0"/>
              <a:cs typeface="Segoe UI Light" panose="020B0502040204020203" pitchFamily="34" charset="0"/>
            </a:endParaRPr>
          </a:p>
        </p:txBody>
      </p:sp>
    </p:spTree>
    <p:extLst>
      <p:ext uri="{BB962C8B-B14F-4D97-AF65-F5344CB8AC3E}">
        <p14:creationId xmlns:p14="http://schemas.microsoft.com/office/powerpoint/2010/main" val="59505873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par>
                                <p:cTn id="8" presetID="31"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 calcmode="lin" valueType="num">
                                      <p:cBhvr>
                                        <p:cTn id="10" dur="1000" fill="hold"/>
                                        <p:tgtEl>
                                          <p:spTgt spid="2"/>
                                        </p:tgtEl>
                                        <p:attrNameLst>
                                          <p:attrName>ppt_w</p:attrName>
                                        </p:attrNameLst>
                                      </p:cBhvr>
                                      <p:tavLst>
                                        <p:tav tm="0">
                                          <p:val>
                                            <p:fltVal val="0"/>
                                          </p:val>
                                        </p:tav>
                                        <p:tav tm="100000">
                                          <p:val>
                                            <p:strVal val="#ppt_w"/>
                                          </p:val>
                                        </p:tav>
                                      </p:tavLst>
                                    </p:anim>
                                    <p:anim calcmode="lin" valueType="num">
                                      <p:cBhvr>
                                        <p:cTn id="11" dur="1000" fill="hold"/>
                                        <p:tgtEl>
                                          <p:spTgt spid="2"/>
                                        </p:tgtEl>
                                        <p:attrNameLst>
                                          <p:attrName>ppt_h</p:attrName>
                                        </p:attrNameLst>
                                      </p:cBhvr>
                                      <p:tavLst>
                                        <p:tav tm="0">
                                          <p:val>
                                            <p:fltVal val="0"/>
                                          </p:val>
                                        </p:tav>
                                        <p:tav tm="100000">
                                          <p:val>
                                            <p:strVal val="#ppt_h"/>
                                          </p:val>
                                        </p:tav>
                                      </p:tavLst>
                                    </p:anim>
                                    <p:anim calcmode="lin" valueType="num">
                                      <p:cBhvr>
                                        <p:cTn id="12" dur="1000" fill="hold"/>
                                        <p:tgtEl>
                                          <p:spTgt spid="2"/>
                                        </p:tgtEl>
                                        <p:attrNameLst>
                                          <p:attrName>style.rotation</p:attrName>
                                        </p:attrNameLst>
                                      </p:cBhvr>
                                      <p:tavLst>
                                        <p:tav tm="0">
                                          <p:val>
                                            <p:fltVal val="90"/>
                                          </p:val>
                                        </p:tav>
                                        <p:tav tm="100000">
                                          <p:val>
                                            <p:fltVal val="0"/>
                                          </p:val>
                                        </p:tav>
                                      </p:tavLst>
                                    </p:anim>
                                    <p:animEffect transition="in" filter="fade">
                                      <p:cBhvr>
                                        <p:cTn id="13"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776397-E3E8-4BB1-B8D8-5B429230BB57}"/>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1272684" y="5309178"/>
            <a:ext cx="922715" cy="816969"/>
          </a:xfrm>
          <a:prstGeom prst="rect">
            <a:avLst/>
          </a:prstGeom>
        </p:spPr>
      </p:pic>
      <p:pic>
        <p:nvPicPr>
          <p:cNvPr id="13" name="Picture 12">
            <a:extLst>
              <a:ext uri="{FF2B5EF4-FFF2-40B4-BE49-F238E27FC236}">
                <a16:creationId xmlns:a16="http://schemas.microsoft.com/office/drawing/2014/main" id="{5968048E-F699-4358-824F-15ACBA7369E6}"/>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492484" y="18156"/>
            <a:ext cx="1690554" cy="850126"/>
          </a:xfrm>
          <a:prstGeom prst="rect">
            <a:avLst/>
          </a:prstGeom>
        </p:spPr>
      </p:pic>
      <p:cxnSp>
        <p:nvCxnSpPr>
          <p:cNvPr id="14" name="Straight Connector 13">
            <a:extLst>
              <a:ext uri="{FF2B5EF4-FFF2-40B4-BE49-F238E27FC236}">
                <a16:creationId xmlns:a16="http://schemas.microsoft.com/office/drawing/2014/main" id="{032AE417-A351-40AF-BCCA-A0C70A9CD54A}"/>
              </a:ext>
            </a:extLst>
          </p:cNvPr>
          <p:cNvCxnSpPr>
            <a:cxnSpLocks/>
          </p:cNvCxnSpPr>
          <p:nvPr/>
        </p:nvCxnSpPr>
        <p:spPr>
          <a:xfrm>
            <a:off x="1355464" y="868284"/>
            <a:ext cx="7305937" cy="30754"/>
          </a:xfrm>
          <a:prstGeom prst="line">
            <a:avLst/>
          </a:prstGeom>
        </p:spPr>
        <p:style>
          <a:lnRef idx="3">
            <a:schemeClr val="accent2"/>
          </a:lnRef>
          <a:fillRef idx="0">
            <a:schemeClr val="accent2"/>
          </a:fillRef>
          <a:effectRef idx="2">
            <a:schemeClr val="accent2"/>
          </a:effectRef>
          <a:fontRef idx="minor">
            <a:schemeClr val="tx1"/>
          </a:fontRef>
        </p:style>
      </p:cxnSp>
      <p:pic>
        <p:nvPicPr>
          <p:cNvPr id="3" name="Picture 2">
            <a:extLst>
              <a:ext uri="{FF2B5EF4-FFF2-40B4-BE49-F238E27FC236}">
                <a16:creationId xmlns:a16="http://schemas.microsoft.com/office/drawing/2014/main" id="{9E1225C5-5F2B-488D-A707-4814B64085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55307" y="899038"/>
            <a:ext cx="6106094" cy="5220775"/>
          </a:xfrm>
          <a:prstGeom prst="rect">
            <a:avLst/>
          </a:prstGeom>
          <a:ln>
            <a:noFill/>
          </a:ln>
          <a:effectLst>
            <a:outerShdw blurRad="292100" dist="139700" dir="2700000" algn="tl" rotWithShape="0">
              <a:srgbClr val="333333">
                <a:alpha val="65000"/>
              </a:srgbClr>
            </a:outerShdw>
          </a:effectLst>
        </p:spPr>
      </p:pic>
      <p:sp>
        <p:nvSpPr>
          <p:cNvPr id="20" name="Title 7">
            <a:extLst>
              <a:ext uri="{FF2B5EF4-FFF2-40B4-BE49-F238E27FC236}">
                <a16:creationId xmlns:a16="http://schemas.microsoft.com/office/drawing/2014/main" id="{DD112A71-26B8-46DD-9DA6-C891C9C144E5}"/>
              </a:ext>
            </a:extLst>
          </p:cNvPr>
          <p:cNvSpPr txBox="1">
            <a:spLocks/>
          </p:cNvSpPr>
          <p:nvPr/>
        </p:nvSpPr>
        <p:spPr>
          <a:xfrm>
            <a:off x="1232002" y="63500"/>
            <a:ext cx="9086747" cy="804781"/>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pPr algn="l"/>
            <a:r>
              <a:rPr lang="en-US" sz="2400" b="1" dirty="0" err="1">
                <a:latin typeface="Segoe UI Light" panose="020B0502040204020203" pitchFamily="34" charset="0"/>
                <a:cs typeface="Segoe UI Light" panose="020B0502040204020203" pitchFamily="34" charset="0"/>
              </a:rPr>
              <a:t>Những</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thành</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tựu</a:t>
            </a:r>
            <a:r>
              <a:rPr lang="en-US" sz="2400" b="1" dirty="0">
                <a:latin typeface="Segoe UI Light" panose="020B0502040204020203" pitchFamily="34" charset="0"/>
                <a:cs typeface="Segoe UI Light" panose="020B0502040204020203" pitchFamily="34" charset="0"/>
              </a:rPr>
              <a:t> </a:t>
            </a:r>
            <a:r>
              <a:rPr lang="en-US" sz="2400" b="1" dirty="0" err="1">
                <a:latin typeface="Segoe UI Light" panose="020B0502040204020203" pitchFamily="34" charset="0"/>
                <a:cs typeface="Segoe UI Light" panose="020B0502040204020203" pitchFamily="34" charset="0"/>
              </a:rPr>
              <a:t>của</a:t>
            </a:r>
            <a:r>
              <a:rPr lang="en-US" sz="2400" b="1" dirty="0">
                <a:latin typeface="Segoe UI Light" panose="020B0502040204020203" pitchFamily="34" charset="0"/>
                <a:cs typeface="Segoe UI Light" panose="020B0502040204020203" pitchFamily="34" charset="0"/>
              </a:rPr>
              <a:t> Nescafe Plan Việt Nam</a:t>
            </a:r>
            <a:br>
              <a:rPr lang="en-US" sz="3600" b="1" dirty="0">
                <a:solidFill>
                  <a:schemeClr val="bg1">
                    <a:lumMod val="50000"/>
                  </a:schemeClr>
                </a:solidFill>
                <a:latin typeface="Segoe UI Light" panose="020B0502040204020203" pitchFamily="34" charset="0"/>
                <a:cs typeface="Segoe UI Light" panose="020B0502040204020203" pitchFamily="34" charset="0"/>
              </a:rPr>
            </a:br>
            <a:r>
              <a:rPr lang="en-US" sz="2000" b="1" dirty="0">
                <a:solidFill>
                  <a:srgbClr val="C00000"/>
                </a:solidFill>
                <a:latin typeface="Segoe UI Light" panose="020B0502040204020203" pitchFamily="34" charset="0"/>
                <a:cs typeface="Segoe UI Light" panose="020B0502040204020203" pitchFamily="34" charset="0"/>
              </a:rPr>
              <a:t>Achievement of Nescafe Plan</a:t>
            </a:r>
            <a:endParaRPr lang="en-US" sz="3600" b="1" dirty="0">
              <a:solidFill>
                <a:srgbClr val="C00000"/>
              </a:solidFill>
              <a:latin typeface="Segoe UI Light" panose="020B0502040204020203" pitchFamily="34" charset="0"/>
              <a:cs typeface="Segoe UI Light" panose="020B0502040204020203" pitchFamily="34" charset="0"/>
            </a:endParaRPr>
          </a:p>
        </p:txBody>
      </p:sp>
      <p:pic>
        <p:nvPicPr>
          <p:cNvPr id="7" name="Picture 6">
            <a:extLst>
              <a:ext uri="{FF2B5EF4-FFF2-40B4-BE49-F238E27FC236}">
                <a16:creationId xmlns:a16="http://schemas.microsoft.com/office/drawing/2014/main" id="{40DCCA90-3A1E-40E6-B0E7-DB5E5BC46D7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678959" y="3635721"/>
            <a:ext cx="1708536" cy="1361729"/>
          </a:xfrm>
          <a:prstGeom prst="rect">
            <a:avLst/>
          </a:prstGeom>
          <a:ln>
            <a:noFill/>
          </a:ln>
          <a:effectLst>
            <a:outerShdw blurRad="292100" dist="139700" dir="2700000" algn="tl" rotWithShape="0">
              <a:srgbClr val="333333">
                <a:alpha val="65000"/>
              </a:srgbClr>
            </a:outerShdw>
          </a:effectLst>
        </p:spPr>
      </p:pic>
      <p:pic>
        <p:nvPicPr>
          <p:cNvPr id="8" name="Picture 7">
            <a:extLst>
              <a:ext uri="{FF2B5EF4-FFF2-40B4-BE49-F238E27FC236}">
                <a16:creationId xmlns:a16="http://schemas.microsoft.com/office/drawing/2014/main" id="{0BC2CCBF-2327-4B24-B03E-0DDB7E4D145C}"/>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rot="10800000">
            <a:off x="8678959" y="2579167"/>
            <a:ext cx="1708536" cy="1334626"/>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223364DA-81F5-4F30-B5CF-BFAEAAB89574}"/>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8678959" y="1283766"/>
            <a:ext cx="1727199" cy="1295400"/>
          </a:xfrm>
          <a:prstGeom prst="rect">
            <a:avLst/>
          </a:prstGeom>
          <a:ln>
            <a:noFill/>
          </a:ln>
          <a:effectLst>
            <a:outerShdw blurRad="292100" dist="139700" dir="2700000" algn="tl" rotWithShape="0">
              <a:srgbClr val="333333">
                <a:alpha val="65000"/>
              </a:srgbClr>
            </a:outerShdw>
          </a:effectLst>
        </p:spPr>
      </p:pic>
      <p:pic>
        <p:nvPicPr>
          <p:cNvPr id="11" name="Picture 10">
            <a:extLst>
              <a:ext uri="{FF2B5EF4-FFF2-40B4-BE49-F238E27FC236}">
                <a16:creationId xmlns:a16="http://schemas.microsoft.com/office/drawing/2014/main" id="{2ABCC2B9-22C6-4E56-89B6-8A120D77AB5F}"/>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8678959" y="4997450"/>
            <a:ext cx="1708536" cy="1105398"/>
          </a:xfrm>
          <a:prstGeom prst="rect">
            <a:avLst/>
          </a:prstGeom>
          <a:ln>
            <a:noFill/>
          </a:ln>
          <a:effectLst>
            <a:outerShdw blurRad="292100" dist="139700" dir="2700000" algn="tl" rotWithShape="0">
              <a:srgbClr val="333333">
                <a:alpha val="65000"/>
              </a:srgbClr>
            </a:outerShdw>
          </a:effectLst>
        </p:spPr>
      </p:pic>
      <p:pic>
        <p:nvPicPr>
          <p:cNvPr id="12" name="Picture 11">
            <a:extLst>
              <a:ext uri="{FF2B5EF4-FFF2-40B4-BE49-F238E27FC236}">
                <a16:creationId xmlns:a16="http://schemas.microsoft.com/office/drawing/2014/main" id="{6258852B-83F7-4674-97FA-D3AED4BC91A9}"/>
              </a:ext>
            </a:extLst>
          </p:cNvPr>
          <p:cNvPicPr>
            <a:picLocks noChangeAspect="1"/>
          </p:cNvPicPr>
          <p:nvPr/>
        </p:nvPicPr>
        <p:blipFill>
          <a:blip r:embed="rId9"/>
          <a:stretch>
            <a:fillRect/>
          </a:stretch>
        </p:blipFill>
        <p:spPr>
          <a:xfrm>
            <a:off x="8678959" y="0"/>
            <a:ext cx="1750580" cy="1295400"/>
          </a:xfrm>
          <a:prstGeom prst="rect">
            <a:avLst/>
          </a:prstGeom>
        </p:spPr>
      </p:pic>
      <p:pic>
        <p:nvPicPr>
          <p:cNvPr id="15" name="Picture 14">
            <a:extLst>
              <a:ext uri="{FF2B5EF4-FFF2-40B4-BE49-F238E27FC236}">
                <a16:creationId xmlns:a16="http://schemas.microsoft.com/office/drawing/2014/main" id="{BB73B9F2-B27B-421C-9A41-A5A03901FBD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0" y="3563816"/>
            <a:ext cx="2536644" cy="253664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4427170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7">
            <a:extLst>
              <a:ext uri="{FF2B5EF4-FFF2-40B4-BE49-F238E27FC236}">
                <a16:creationId xmlns:a16="http://schemas.microsoft.com/office/drawing/2014/main" id="{84174850-29FE-44CD-9399-6860EDBD89E7}"/>
              </a:ext>
            </a:extLst>
          </p:cNvPr>
          <p:cNvSpPr txBox="1">
            <a:spLocks/>
          </p:cNvSpPr>
          <p:nvPr/>
        </p:nvSpPr>
        <p:spPr>
          <a:xfrm>
            <a:off x="5776913" y="4314826"/>
            <a:ext cx="3419475" cy="1100138"/>
          </a:xfrm>
          <a:prstGeom prst="rect">
            <a:avLst/>
          </a:prstGeom>
          <a:noFill/>
        </p:spPr>
        <p:txBody>
          <a:bodyPr vert="horz" lIns="91440" tIns="45720" rIns="91440" bIns="45720" rtlCol="0" anchor="b">
            <a:normAutofit/>
          </a:bodyPr>
          <a:lstStyle>
            <a:lvl1pPr algn="ctr" defTabSz="816011" rtl="0" eaLnBrk="1" latinLnBrk="0" hangingPunct="1">
              <a:lnSpc>
                <a:spcPct val="90000"/>
              </a:lnSpc>
              <a:spcBef>
                <a:spcPct val="0"/>
              </a:spcBef>
              <a:buNone/>
              <a:defRPr sz="5354" kern="1200">
                <a:solidFill>
                  <a:schemeClr val="tx1"/>
                </a:solidFill>
                <a:latin typeface="+mj-lt"/>
                <a:ea typeface="+mj-ea"/>
                <a:cs typeface="+mj-cs"/>
              </a:defRPr>
            </a:lvl1pPr>
          </a:lstStyle>
          <a:p>
            <a:r>
              <a:rPr lang="en-US" sz="3600" b="1" i="1" dirty="0">
                <a:solidFill>
                  <a:srgbClr val="FF0000"/>
                </a:solidFill>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Xin </a:t>
            </a:r>
            <a:r>
              <a:rPr lang="en-US" sz="3600" b="1" i="1" dirty="0" err="1">
                <a:solidFill>
                  <a:srgbClr val="FF0000"/>
                </a:solidFill>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cám</a:t>
            </a:r>
            <a:r>
              <a:rPr lang="en-US" sz="3600" b="1" i="1" dirty="0">
                <a:solidFill>
                  <a:srgbClr val="FF0000"/>
                </a:solidFill>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 </a:t>
            </a:r>
            <a:r>
              <a:rPr lang="vi-VN" sz="3600" b="1" i="1" dirty="0">
                <a:solidFill>
                  <a:srgbClr val="FF0000"/>
                </a:solidFill>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ơ</a:t>
            </a:r>
            <a:r>
              <a:rPr lang="en-US" sz="3600" b="1" i="1" dirty="0">
                <a:solidFill>
                  <a:srgbClr val="FF0000"/>
                </a:solidFill>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t>n !</a:t>
            </a:r>
            <a:br>
              <a:rPr lang="en-US" sz="2800" b="1" i="1" dirty="0">
                <a:solidFill>
                  <a:schemeClr val="bg1">
                    <a:lumMod val="50000"/>
                  </a:schemeClr>
                </a:solidFill>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rPr>
            </a:br>
            <a:endParaRPr lang="en-US" sz="2800" b="1" i="1" dirty="0">
              <a:solidFill>
                <a:schemeClr val="bg1">
                  <a:lumMod val="65000"/>
                </a:schemeClr>
              </a:solidFill>
              <a:effectLst>
                <a:outerShdw blurRad="38100" dist="38100" dir="2700000" algn="tl">
                  <a:srgbClr val="000000">
                    <a:alpha val="43137"/>
                  </a:srgbClr>
                </a:outerShdw>
              </a:effectLst>
              <a:latin typeface="Segoe UI Light" panose="020B0502040204020203" pitchFamily="34" charset="0"/>
              <a:cs typeface="Segoe UI Light" panose="020B0502040204020203" pitchFamily="34" charset="0"/>
            </a:endParaRPr>
          </a:p>
        </p:txBody>
      </p:sp>
      <p:pic>
        <p:nvPicPr>
          <p:cNvPr id="1026" name="Picture 2" descr="https://canvartkw.com/wp-content/uploads/2015/10/thankyou.png">
            <a:extLst>
              <a:ext uri="{FF2B5EF4-FFF2-40B4-BE49-F238E27FC236}">
                <a16:creationId xmlns:a16="http://schemas.microsoft.com/office/drawing/2014/main" id="{CBE9D092-C7BD-4C05-98A5-F04DDDADB3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1650" y="1414469"/>
            <a:ext cx="7620000" cy="3019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5373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B2BD50-C5B8-4B67-A3C4-F7DAEE051032}"/>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2211385" y="0"/>
            <a:ext cx="7769230" cy="6119813"/>
          </a:xfrm>
          <a:prstGeom prst="rect">
            <a:avLst/>
          </a:prstGeom>
        </p:spPr>
      </p:pic>
    </p:spTree>
    <p:extLst>
      <p:ext uri="{BB962C8B-B14F-4D97-AF65-F5344CB8AC3E}">
        <p14:creationId xmlns:p14="http://schemas.microsoft.com/office/powerpoint/2010/main" val="13128067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out)">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3A1CA-9CF4-438D-A871-150FE739B184}"/>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788C3B69-DC1A-4D32-BF57-5B69551B02D0}"/>
              </a:ext>
            </a:extLst>
          </p:cNvPr>
          <p:cNvSpPr>
            <a:spLocks noGrp="1"/>
          </p:cNvSpPr>
          <p:nvPr>
            <p:ph type="subTitle" idx="1"/>
          </p:nvPr>
        </p:nvSpPr>
        <p:spPr/>
        <p:txBody>
          <a:bodyPr/>
          <a:lstStyle/>
          <a:p>
            <a:endParaRPr lang="en-US"/>
          </a:p>
        </p:txBody>
      </p:sp>
      <p:grpSp>
        <p:nvGrpSpPr>
          <p:cNvPr id="11" name="Group 10">
            <a:extLst>
              <a:ext uri="{FF2B5EF4-FFF2-40B4-BE49-F238E27FC236}">
                <a16:creationId xmlns:a16="http://schemas.microsoft.com/office/drawing/2014/main" id="{279709EA-F9A3-45F0-8046-535E8EF86F89}"/>
              </a:ext>
            </a:extLst>
          </p:cNvPr>
          <p:cNvGrpSpPr/>
          <p:nvPr/>
        </p:nvGrpSpPr>
        <p:grpSpPr>
          <a:xfrm>
            <a:off x="0" y="0"/>
            <a:ext cx="12192000" cy="6182216"/>
            <a:chOff x="0" y="0"/>
            <a:chExt cx="12192000" cy="6182216"/>
          </a:xfrm>
        </p:grpSpPr>
        <p:pic>
          <p:nvPicPr>
            <p:cNvPr id="5" name="Picture 4">
              <a:extLst>
                <a:ext uri="{FF2B5EF4-FFF2-40B4-BE49-F238E27FC236}">
                  <a16:creationId xmlns:a16="http://schemas.microsoft.com/office/drawing/2014/main" id="{C351C63C-EE6D-4EE6-9DAD-BCB54A52942B}"/>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948556"/>
              <a:ext cx="12192000" cy="4298901"/>
            </a:xfrm>
            <a:prstGeom prst="rect">
              <a:avLst/>
            </a:prstGeom>
          </p:spPr>
        </p:pic>
        <p:pic>
          <p:nvPicPr>
            <p:cNvPr id="7" name="Picture 6">
              <a:extLst>
                <a:ext uri="{FF2B5EF4-FFF2-40B4-BE49-F238E27FC236}">
                  <a16:creationId xmlns:a16="http://schemas.microsoft.com/office/drawing/2014/main" id="{E44B2344-24D6-4F8E-ACCD-C3B3A83522EA}"/>
                </a:ext>
              </a:extLst>
            </p:cNvPr>
            <p:cNvPicPr>
              <a:picLocks noChangeAspect="1"/>
            </p:cNvPicPr>
            <p:nvPr/>
          </p:nvPicPr>
          <p:blipFill>
            <a:blip r:embed="rId3"/>
            <a:stretch>
              <a:fillRect/>
            </a:stretch>
          </p:blipFill>
          <p:spPr>
            <a:xfrm>
              <a:off x="0" y="480629"/>
              <a:ext cx="12192000" cy="494426"/>
            </a:xfrm>
            <a:prstGeom prst="rect">
              <a:avLst/>
            </a:prstGeom>
          </p:spPr>
        </p:pic>
        <p:pic>
          <p:nvPicPr>
            <p:cNvPr id="8" name="Picture 7">
              <a:extLst>
                <a:ext uri="{FF2B5EF4-FFF2-40B4-BE49-F238E27FC236}">
                  <a16:creationId xmlns:a16="http://schemas.microsoft.com/office/drawing/2014/main" id="{D2C1DFBB-7BFE-49E6-8CF0-CD9CEB9B2A49}"/>
                </a:ext>
              </a:extLst>
            </p:cNvPr>
            <p:cNvPicPr>
              <a:picLocks noChangeAspect="1"/>
            </p:cNvPicPr>
            <p:nvPr/>
          </p:nvPicPr>
          <p:blipFill>
            <a:blip r:embed="rId3"/>
            <a:stretch>
              <a:fillRect/>
            </a:stretch>
          </p:blipFill>
          <p:spPr>
            <a:xfrm>
              <a:off x="0" y="0"/>
              <a:ext cx="12192000" cy="494426"/>
            </a:xfrm>
            <a:prstGeom prst="rect">
              <a:avLst/>
            </a:prstGeom>
          </p:spPr>
        </p:pic>
        <p:pic>
          <p:nvPicPr>
            <p:cNvPr id="9" name="Picture 8">
              <a:extLst>
                <a:ext uri="{FF2B5EF4-FFF2-40B4-BE49-F238E27FC236}">
                  <a16:creationId xmlns:a16="http://schemas.microsoft.com/office/drawing/2014/main" id="{1FF723F1-31C6-4E67-88E1-9FC16128DC83}"/>
                </a:ext>
              </a:extLst>
            </p:cNvPr>
            <p:cNvPicPr>
              <a:picLocks noChangeAspect="1"/>
            </p:cNvPicPr>
            <p:nvPr/>
          </p:nvPicPr>
          <p:blipFill>
            <a:blip r:embed="rId3"/>
            <a:stretch>
              <a:fillRect/>
            </a:stretch>
          </p:blipFill>
          <p:spPr>
            <a:xfrm>
              <a:off x="0" y="5687790"/>
              <a:ext cx="12192000" cy="494426"/>
            </a:xfrm>
            <a:prstGeom prst="rect">
              <a:avLst/>
            </a:prstGeom>
          </p:spPr>
        </p:pic>
        <p:pic>
          <p:nvPicPr>
            <p:cNvPr id="10" name="Picture 9">
              <a:extLst>
                <a:ext uri="{FF2B5EF4-FFF2-40B4-BE49-F238E27FC236}">
                  <a16:creationId xmlns:a16="http://schemas.microsoft.com/office/drawing/2014/main" id="{DA3B2C66-45A7-4D1A-9DFF-17EC2319503B}"/>
                </a:ext>
              </a:extLst>
            </p:cNvPr>
            <p:cNvPicPr>
              <a:picLocks noChangeAspect="1"/>
            </p:cNvPicPr>
            <p:nvPr/>
          </p:nvPicPr>
          <p:blipFill>
            <a:blip r:embed="rId3"/>
            <a:stretch>
              <a:fillRect/>
            </a:stretch>
          </p:blipFill>
          <p:spPr>
            <a:xfrm>
              <a:off x="0" y="5207161"/>
              <a:ext cx="12192000" cy="494426"/>
            </a:xfrm>
            <a:prstGeom prst="rect">
              <a:avLst/>
            </a:prstGeom>
          </p:spPr>
        </p:pic>
      </p:grpSp>
    </p:spTree>
    <p:extLst>
      <p:ext uri="{BB962C8B-B14F-4D97-AF65-F5344CB8AC3E}">
        <p14:creationId xmlns:p14="http://schemas.microsoft.com/office/powerpoint/2010/main" val="41931038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3826</TotalTime>
  <Words>2833</Words>
  <Application>Microsoft Office PowerPoint</Application>
  <PresentationFormat>Custom</PresentationFormat>
  <Paragraphs>455</Paragraphs>
  <Slides>72</Slides>
  <Notes>0</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72</vt:i4>
      </vt:variant>
    </vt:vector>
  </HeadingPairs>
  <TitlesOfParts>
    <vt:vector size="87" baseType="lpstr">
      <vt:lpstr>ＭＳ Ｐゴシック</vt:lpstr>
      <vt:lpstr>.TMC-Ong Do</vt:lpstr>
      <vt:lpstr>.VnArabia</vt:lpstr>
      <vt:lpstr>AR DELANEY</vt:lpstr>
      <vt:lpstr>Arial</vt:lpstr>
      <vt:lpstr>Arial (Body)</vt:lpstr>
      <vt:lpstr>Calibri</vt:lpstr>
      <vt:lpstr>Calibri Light</vt:lpstr>
      <vt:lpstr>Ravie</vt:lpstr>
      <vt:lpstr>Segoe UI</vt:lpstr>
      <vt:lpstr>Segoe UI Black</vt:lpstr>
      <vt:lpstr>Segoe UI Historic</vt:lpstr>
      <vt:lpstr>Segoe UI Light</vt:lpstr>
      <vt:lpstr>Wingdings</vt:lpstr>
      <vt:lpstr>Office Theme</vt:lpstr>
      <vt:lpstr>PowerPoint Presentation</vt:lpstr>
      <vt:lpstr>PowerPoint Presentation</vt:lpstr>
      <vt:lpstr>PowerPoint Presentation</vt:lpstr>
      <vt:lpstr>PowerPoint Presentation</vt:lpstr>
      <vt:lpstr>Tại  In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Tri An Factory 2013</vt:lpstr>
      <vt:lpstr>PowerPoint Presentation</vt:lpstr>
      <vt:lpstr>PowerPoint Presentation</vt:lpstr>
      <vt:lpstr>Mỗi 1 giây có Each second has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Tiếp tục các hoạt động hợp tác với WASI về nghiên cứu và sản xuất giống Continue cooperation activities with WASI on research &amp; plantlet production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Thành tựu Nescafe Plan 7 năm 2011-2017 Achievement of 7 year Nescafe Plan 2011-2017</vt:lpstr>
      <vt:lpstr>PowerPoint Presentation</vt:lpstr>
      <vt:lpstr>PowerPoint Presentation</vt:lpstr>
      <vt:lpstr>Làm thế nào để thực hiện thành công các dự án PPP Sản xuất cà phê bền vững tại Việt Nam How to implement successfully Sustainable Coffee PPP Projects in Vietnam</vt:lpstr>
      <vt:lpstr>PowerPoint Presentation</vt:lpstr>
      <vt:lpstr>Làm thế nào để thực hiện thành công các dự án sản xuất cà phê bền vững tại Việt Nam How to implement successfully Sustainable Coffee Projects in Vietnam</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Ngoc Pham Phu</dc:creator>
  <cp:lastModifiedBy>Ngoc Pham Phu</cp:lastModifiedBy>
  <cp:revision>351</cp:revision>
  <dcterms:created xsi:type="dcterms:W3CDTF">2017-11-30T02:11:09Z</dcterms:created>
  <dcterms:modified xsi:type="dcterms:W3CDTF">2017-12-09T23:59:46Z</dcterms:modified>
</cp:coreProperties>
</file>