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7" r:id="rId1"/>
  </p:sldMasterIdLst>
  <p:notesMasterIdLst>
    <p:notesMasterId r:id="rId16"/>
  </p:notesMasterIdLst>
  <p:handoutMasterIdLst>
    <p:handoutMasterId r:id="rId17"/>
  </p:handoutMasterIdLst>
  <p:sldIdLst>
    <p:sldId id="259" r:id="rId2"/>
    <p:sldId id="283" r:id="rId3"/>
    <p:sldId id="303" r:id="rId4"/>
    <p:sldId id="304" r:id="rId5"/>
    <p:sldId id="305" r:id="rId6"/>
    <p:sldId id="306" r:id="rId7"/>
    <p:sldId id="307" r:id="rId8"/>
    <p:sldId id="285" r:id="rId9"/>
    <p:sldId id="308" r:id="rId10"/>
    <p:sldId id="309" r:id="rId11"/>
    <p:sldId id="310" r:id="rId12"/>
    <p:sldId id="311" r:id="rId13"/>
    <p:sldId id="293" r:id="rId14"/>
    <p:sldId id="29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9" autoAdjust="0"/>
  </p:normalViewPr>
  <p:slideViewPr>
    <p:cSldViewPr snapToGrid="0"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ED97D-F73D-4083-ABC3-0EB4A84219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DE8536-A895-4728-8A71-94D72A0A8F9D}">
      <dgm:prSet phldrT="[Text]" custT="1"/>
      <dgm:spPr>
        <a:xfrm>
          <a:off x="143283" y="935"/>
          <a:ext cx="2887906" cy="1723201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000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Chính</a:t>
          </a:r>
          <a:r>
            <a:rPr lang="en-AU" sz="20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sách</a:t>
          </a:r>
          <a:r>
            <a:rPr lang="en-AU" sz="2000" dirty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cho</a:t>
          </a:r>
          <a:r>
            <a:rPr lang="en-AU" sz="2000" dirty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vay</a:t>
          </a:r>
          <a:r>
            <a:rPr lang="en-AU" sz="2000" dirty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tái</a:t>
          </a:r>
          <a:r>
            <a:rPr lang="en-AU" sz="2000" dirty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canh</a:t>
          </a:r>
          <a:r>
            <a:rPr lang="en-AU" sz="2000" dirty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dirty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endParaRPr lang="en-US" sz="2400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642EE948-0ECD-4751-90CC-EC861AA01A58}" type="parTrans" cxnId="{91288FCA-22B0-41AF-A066-5DC26C18E10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728B797-906C-45DB-A4C2-A4863B2F67BA}" type="sibTrans" cxnId="{91288FCA-22B0-41AF-A066-5DC26C18E10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6BEC39F-2399-47EF-83DD-7999C12DD089}">
      <dgm:prSet phldrT="[Text]" custT="1"/>
      <dgm:spPr>
        <a:xfrm rot="5400000">
          <a:off x="5231029" y="-2340657"/>
          <a:ext cx="1722246" cy="6406386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Lấy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ý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kiến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địa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phương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người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dân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và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tham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vấn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với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Agribank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FC340D94-FBE3-419E-A797-14FA5AEC5ECD}" type="parTrans" cxnId="{0B7A5403-8A83-49DB-A459-45935B5FD6A8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A41AFD3-107C-40DB-93FC-28CD895461B4}" type="sibTrans" cxnId="{0B7A5403-8A83-49DB-A459-45935B5FD6A8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1001744-A4DE-4086-B4E3-DB8673F3B319}">
      <dgm:prSet phldrT="[Text]" custT="1"/>
      <dgm:spPr>
        <a:xfrm>
          <a:off x="156652" y="1785179"/>
          <a:ext cx="2892415" cy="1737460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Tham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vấn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cho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thảo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thành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lập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Quỹ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phát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triển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Việt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Nam</a:t>
          </a:r>
          <a:endParaRPr lang="en-US" sz="20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296F2517-12A1-4645-B726-6E499E7ED523}" type="parTrans" cxnId="{031A78AB-1775-40FD-914A-E5865839B5AB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05960A6-4272-4E77-BEC0-3137569E7D88}" type="sibTrans" cxnId="{031A78AB-1775-40FD-914A-E5865839B5AB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8491068-F1A4-498D-AF0E-53A3503365FE}">
      <dgm:prSet phldrT="[Text]" custT="1"/>
      <dgm:spPr>
        <a:xfrm rot="5400000">
          <a:off x="5242731" y="-546643"/>
          <a:ext cx="1706228" cy="6401107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Rà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soát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kinh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nghiệm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quốc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tế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69202294-E221-4804-8792-294DE054A6BB}" type="parTrans" cxnId="{41C4472E-D47B-44D5-8F4B-6CD6F6140ED0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76E55B9-71F8-48E1-B48E-1A126262E487}" type="sibTrans" cxnId="{41C4472E-D47B-44D5-8F4B-6CD6F6140ED0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0908220-85DD-46E1-98DD-EA3DC201B5A5}">
      <dgm:prSet phldrT="[Text]" custT="1"/>
      <dgm:spPr>
        <a:xfrm>
          <a:off x="159398" y="3583683"/>
          <a:ext cx="2886722" cy="1154355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Thúc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đẩy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hoạt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động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liên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ngành</a:t>
          </a:r>
          <a:endParaRPr lang="en-US" sz="20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7232ACDF-8BC8-4FC5-B352-446C90C05224}" type="parTrans" cxnId="{D16F730D-C485-4FE7-9362-5952E2B49AB2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33744B8-A80C-414E-A1B2-BA840FC76ADD}" type="sibTrans" cxnId="{D16F730D-C485-4FE7-9362-5952E2B49AB2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15EA92F-D18F-4D99-9B14-CE7B87A361D0}">
      <dgm:prSet phldrT="[Text]" custT="1"/>
      <dgm:spPr>
        <a:xfrm rot="5400000">
          <a:off x="5717822" y="957403"/>
          <a:ext cx="746821" cy="6406914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Thành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lập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và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hoạt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động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nhóm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chuyên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gia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liên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ngành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D246516E-7D0E-4FA4-9C70-EF8D7297ADEB}" type="parTrans" cxnId="{06A505BC-3E88-47FD-B217-0FFC9A4533F0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D3D429E-E170-4680-BF89-CBEBDF1554DD}" type="sibTrans" cxnId="{06A505BC-3E88-47FD-B217-0FFC9A4533F0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779AACE-4A6A-4DD7-BF72-3E02D7770B71}">
      <dgm:prSet phldrT="[Text]" custT="1"/>
      <dgm:spPr>
        <a:xfrm rot="5400000">
          <a:off x="5242731" y="-546643"/>
          <a:ext cx="1706228" cy="6401107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Tổ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chức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hội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thảo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tham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vấn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7A54780F-D541-431E-82AB-0ABB7AF24C97}" type="parTrans" cxnId="{1EAE59C1-9B74-4821-AC07-2CAEDA9A8ABD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AD49C1D-361A-44B7-8FE8-F66B01DE7678}" type="sibTrans" cxnId="{1EAE59C1-9B74-4821-AC07-2CAEDA9A8ABD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C8963BF-EC89-44F1-BD06-29917FDFFE5C}">
      <dgm:prSet phldrT="[Text]" custT="1"/>
      <dgm:spPr>
        <a:xfrm rot="5400000">
          <a:off x="5242731" y="-546643"/>
          <a:ext cx="1706228" cy="6401107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Góp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ý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tới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Bộ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Tài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chính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8E83F090-294B-4122-A0F2-E2199FFC7119}" type="parTrans" cxnId="{EBE125CD-539F-4886-A96B-6E850020C919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8B3BF6-FB76-42FD-BFB0-9A83A017BAF9}" type="sibTrans" cxnId="{EBE125CD-539F-4886-A96B-6E850020C919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74BF942-9547-45CD-91D8-7C1FE8DBEB88}">
      <dgm:prSet phldrT="[Text]" custT="1"/>
      <dgm:spPr>
        <a:xfrm>
          <a:off x="149816" y="4799081"/>
          <a:ext cx="2880861" cy="914982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Kết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nối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chính</a:t>
          </a:r>
          <a:r>
            <a:rPr lang="en-AU" sz="20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sách</a:t>
          </a:r>
          <a:endParaRPr lang="en-US" sz="20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3AE09D41-FAB9-4AEA-96C8-8F3BF274431F}" type="parTrans" cxnId="{1DAE8A26-BA5B-4062-82D2-31DA707429E9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6C90326-DEE6-4610-9761-7651F0C62265}" type="sibTrans" cxnId="{1DAE8A26-BA5B-4062-82D2-31DA707429E9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9A9142F-7E04-48C3-B62E-5042D99F2A0A}">
      <dgm:prSet phldrT="[Text]" custT="1"/>
      <dgm:spPr>
        <a:xfrm rot="5400000">
          <a:off x="5715722" y="2051786"/>
          <a:ext cx="741957" cy="6409572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Tổ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chức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diễn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đàn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C85D082E-2276-4765-B3EE-6C6C9565D54A}" type="parTrans" cxnId="{E4D1CC58-54CE-4069-B82C-364E7E85F940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89B9CEB-07F4-4B5D-87F3-89B3AE22CA67}" type="sibTrans" cxnId="{E4D1CC58-54CE-4069-B82C-364E7E85F940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FB28C55-DF74-43CA-9BCD-AD6D50D28EA5}">
      <dgm:prSet phldrT="[Text]" custT="1"/>
      <dgm:spPr>
        <a:xfrm rot="5400000">
          <a:off x="5715722" y="2051786"/>
          <a:ext cx="741957" cy="6409572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Bản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tin VCCB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hàng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quý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</a:p>
      </dgm:t>
    </dgm:pt>
    <dgm:pt modelId="{A0ECF906-FAA0-4DE3-80AC-BF223B46D9A6}" type="parTrans" cxnId="{B34C7629-D759-4C70-8202-D8C7C554FE75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9A37810-6AB5-4C59-9FF2-B499AC24C039}" type="sibTrans" cxnId="{B34C7629-D759-4C70-8202-D8C7C554FE75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483E366-754D-421C-9A9F-644D7D9E4510}">
      <dgm:prSet phldrT="[Text]" custT="1"/>
      <dgm:spPr>
        <a:xfrm rot="5400000">
          <a:off x="5717822" y="957403"/>
          <a:ext cx="746821" cy="6406914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C9553FB1-7209-4E95-A57A-ED7171153A59}" type="parTrans" cxnId="{595E921D-6271-49D1-A837-455F3BAA834F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66F3459-EACB-4D61-A293-92831C3A0879}" type="sibTrans" cxnId="{595E921D-6271-49D1-A837-455F3BAA834F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82A4EF0-C6E2-4C63-89CE-42A8D9E2CF01}">
      <dgm:prSet phldrT="[Text]" custT="1"/>
      <dgm:spPr>
        <a:xfrm rot="5400000">
          <a:off x="5242731" y="-546643"/>
          <a:ext cx="1706228" cy="6401107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Tóm</a:t>
          </a:r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lược</a:t>
          </a:r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chính</a:t>
          </a:r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sách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AE328213-BA06-44BE-803B-B45E61F77995}" type="parTrans" cxnId="{9F5D44D9-9CFD-4327-859B-1420AE1EC1EF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1AD459D-04D5-4FDE-A589-850F010070A0}" type="sibTrans" cxnId="{9F5D44D9-9CFD-4327-859B-1420AE1EC1EF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BCDFB80-DD65-442D-A807-0AFD080A6629}" type="pres">
      <dgm:prSet presAssocID="{E4BED97D-F73D-4083-ABC3-0EB4A84219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58A28E-10C0-43CA-8E61-4C0B83ABCFED}" type="pres">
      <dgm:prSet presAssocID="{25DE8536-A895-4728-8A71-94D72A0A8F9D}" presName="linNode" presStyleCnt="0"/>
      <dgm:spPr/>
    </dgm:pt>
    <dgm:pt modelId="{0D4B2F71-2242-44E8-BF25-939E3C2FE86F}" type="pres">
      <dgm:prSet presAssocID="{25DE8536-A895-4728-8A71-94D72A0A8F9D}" presName="parentText" presStyleLbl="node1" presStyleIdx="0" presStyleCnt="4" custScaleX="86885" custScaleY="141147" custLinFactNeighborX="24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64C4C-9631-4881-B7D8-05C9C7D5DA46}" type="pres">
      <dgm:prSet presAssocID="{25DE8536-A895-4728-8A71-94D72A0A8F9D}" presName="descendantText" presStyleLbl="alignAccFollowNode1" presStyleIdx="0" presStyleCnt="4" custScaleX="108417" custScaleY="176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237C8-7568-4D31-8C85-2A5B13BC7815}" type="pres">
      <dgm:prSet presAssocID="{3728B797-906C-45DB-A4C2-A4863B2F67BA}" presName="sp" presStyleCnt="0"/>
      <dgm:spPr/>
    </dgm:pt>
    <dgm:pt modelId="{6A2AE015-CD58-4021-BC98-8763873E029D}" type="pres">
      <dgm:prSet presAssocID="{61001744-A4DE-4086-B4E3-DB8673F3B319}" presName="linNode" presStyleCnt="0"/>
      <dgm:spPr/>
    </dgm:pt>
    <dgm:pt modelId="{CDA10DCD-9D70-45F3-80C9-05B69B6B3A32}" type="pres">
      <dgm:prSet presAssocID="{61001744-A4DE-4086-B4E3-DB8673F3B319}" presName="parentText" presStyleLbl="node1" presStyleIdx="1" presStyleCnt="4" custScaleY="142315" custLinFactNeighborX="30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B3B2E-C31E-4DB7-BE59-18704CF87DE2}" type="pres">
      <dgm:prSet presAssocID="{61001744-A4DE-4086-B4E3-DB8673F3B319}" presName="descendantText" presStyleLbl="alignAccFollowNode1" presStyleIdx="1" presStyleCnt="4" custScaleX="124485" custScaleY="174696" custLinFactNeighborX="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3F940-6DA5-465E-BC7F-47073073B565}" type="pres">
      <dgm:prSet presAssocID="{605960A6-4272-4E77-BEC0-3137569E7D88}" presName="sp" presStyleCnt="0"/>
      <dgm:spPr/>
    </dgm:pt>
    <dgm:pt modelId="{C2FE0EB5-9820-49C6-9C76-783B7C7844CE}" type="pres">
      <dgm:prSet presAssocID="{90908220-85DD-46E1-98DD-EA3DC201B5A5}" presName="linNode" presStyleCnt="0"/>
      <dgm:spPr/>
    </dgm:pt>
    <dgm:pt modelId="{A01B7DCE-FF2C-4750-998F-04F02D768B74}" type="pres">
      <dgm:prSet presAssocID="{90908220-85DD-46E1-98DD-EA3DC201B5A5}" presName="parentText" presStyleLbl="node1" presStyleIdx="2" presStyleCnt="4" custScaleX="86340" custScaleY="94553" custLinFactNeighborX="26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4FCBA-3E5E-4C0C-9A6D-733D97954497}" type="pres">
      <dgm:prSet presAssocID="{90908220-85DD-46E1-98DD-EA3DC201B5A5}" presName="descendantText" presStyleLbl="alignAccFollowNode1" presStyleIdx="2" presStyleCnt="4" custScaleX="107790" custScaleY="111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30077-6A07-4F01-8AB7-4790EE1F0E65}" type="pres">
      <dgm:prSet presAssocID="{533744B8-A80C-414E-A1B2-BA840FC76ADD}" presName="sp" presStyleCnt="0"/>
      <dgm:spPr/>
    </dgm:pt>
    <dgm:pt modelId="{B4000A46-D57D-4F22-B5B8-3D1E5108CA89}" type="pres">
      <dgm:prSet presAssocID="{074BF942-9547-45CD-91D8-7C1FE8DBEB88}" presName="linNode" presStyleCnt="0"/>
      <dgm:spPr/>
    </dgm:pt>
    <dgm:pt modelId="{E02D4841-29F1-4975-BC3C-AC7DF4080049}" type="pres">
      <dgm:prSet presAssocID="{074BF942-9547-45CD-91D8-7C1FE8DBEB88}" presName="parentText" presStyleLbl="node1" presStyleIdx="3" presStyleCnt="4" custScaleX="92300" custScaleY="74946" custLinFactNeighborX="26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6A9CE-D82C-4AFA-AF6D-48CD7A271D28}" type="pres">
      <dgm:prSet presAssocID="{074BF942-9547-45CD-91D8-7C1FE8DBEB88}" presName="descendantText" presStyleLbl="alignAccFollowNode1" presStyleIdx="3" presStyleCnt="4" custScaleX="115513" custScaleY="75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41CACF-A8DE-4694-BF7D-C412F3D5D713}" type="presOf" srcId="{E483E366-754D-421C-9A9F-644D7D9E4510}" destId="{9824FCBA-3E5E-4C0C-9A6D-733D97954497}" srcOrd="0" destOrd="1" presId="urn:microsoft.com/office/officeart/2005/8/layout/vList5"/>
    <dgm:cxn modelId="{41C4472E-D47B-44D5-8F4B-6CD6F6140ED0}" srcId="{61001744-A4DE-4086-B4E3-DB8673F3B319}" destId="{38491068-F1A4-498D-AF0E-53A3503365FE}" srcOrd="0" destOrd="0" parTransId="{69202294-E221-4804-8792-294DE054A6BB}" sibTransId="{976E55B9-71F8-48E1-B48E-1A126262E487}"/>
    <dgm:cxn modelId="{0B7A5403-8A83-49DB-A459-45935B5FD6A8}" srcId="{25DE8536-A895-4728-8A71-94D72A0A8F9D}" destId="{56BEC39F-2399-47EF-83DD-7999C12DD089}" srcOrd="0" destOrd="0" parTransId="{FC340D94-FBE3-419E-A797-14FA5AEC5ECD}" sibTransId="{0A41AFD3-107C-40DB-93FC-28CD895461B4}"/>
    <dgm:cxn modelId="{9F5D44D9-9CFD-4327-859B-1420AE1EC1EF}" srcId="{61001744-A4DE-4086-B4E3-DB8673F3B319}" destId="{582A4EF0-C6E2-4C63-89CE-42A8D9E2CF01}" srcOrd="3" destOrd="0" parTransId="{AE328213-BA06-44BE-803B-B45E61F77995}" sibTransId="{A1AD459D-04D5-4FDE-A589-850F010070A0}"/>
    <dgm:cxn modelId="{A9125AC3-2CB4-4FBC-A7AF-115A3B93352C}" type="presOf" srcId="{56BEC39F-2399-47EF-83DD-7999C12DD089}" destId="{3DA64C4C-9631-4881-B7D8-05C9C7D5DA46}" srcOrd="0" destOrd="0" presId="urn:microsoft.com/office/officeart/2005/8/layout/vList5"/>
    <dgm:cxn modelId="{1DAE8A26-BA5B-4062-82D2-31DA707429E9}" srcId="{E4BED97D-F73D-4083-ABC3-0EB4A842198C}" destId="{074BF942-9547-45CD-91D8-7C1FE8DBEB88}" srcOrd="3" destOrd="0" parTransId="{3AE09D41-FAB9-4AEA-96C8-8F3BF274431F}" sibTransId="{D6C90326-DEE6-4610-9761-7651F0C62265}"/>
    <dgm:cxn modelId="{BFDE90FD-0D8E-4F3B-A646-1263A9352FAC}" type="presOf" srcId="{CFB28C55-DF74-43CA-9BCD-AD6D50D28EA5}" destId="{5726A9CE-D82C-4AFA-AF6D-48CD7A271D28}" srcOrd="0" destOrd="1" presId="urn:microsoft.com/office/officeart/2005/8/layout/vList5"/>
    <dgm:cxn modelId="{D16F730D-C485-4FE7-9362-5952E2B49AB2}" srcId="{E4BED97D-F73D-4083-ABC3-0EB4A842198C}" destId="{90908220-85DD-46E1-98DD-EA3DC201B5A5}" srcOrd="2" destOrd="0" parTransId="{7232ACDF-8BC8-4FC5-B352-446C90C05224}" sibTransId="{533744B8-A80C-414E-A1B2-BA840FC76ADD}"/>
    <dgm:cxn modelId="{74FC1DE9-A8ED-4153-91A0-B0FBDF805E22}" type="presOf" srcId="{9C8963BF-EC89-44F1-BD06-29917FDFFE5C}" destId="{9E1B3B2E-C31E-4DB7-BE59-18704CF87DE2}" srcOrd="0" destOrd="2" presId="urn:microsoft.com/office/officeart/2005/8/layout/vList5"/>
    <dgm:cxn modelId="{6C0354DA-9ED4-47B1-B94F-7386582BB944}" type="presOf" srcId="{61001744-A4DE-4086-B4E3-DB8673F3B319}" destId="{CDA10DCD-9D70-45F3-80C9-05B69B6B3A32}" srcOrd="0" destOrd="0" presId="urn:microsoft.com/office/officeart/2005/8/layout/vList5"/>
    <dgm:cxn modelId="{B6E12A79-3E7F-4520-B657-524B26ADD57D}" type="presOf" srcId="{90908220-85DD-46E1-98DD-EA3DC201B5A5}" destId="{A01B7DCE-FF2C-4750-998F-04F02D768B74}" srcOrd="0" destOrd="0" presId="urn:microsoft.com/office/officeart/2005/8/layout/vList5"/>
    <dgm:cxn modelId="{53F68530-B3F5-4F49-AFE7-36CE7240C86A}" type="presOf" srcId="{074BF942-9547-45CD-91D8-7C1FE8DBEB88}" destId="{E02D4841-29F1-4975-BC3C-AC7DF4080049}" srcOrd="0" destOrd="0" presId="urn:microsoft.com/office/officeart/2005/8/layout/vList5"/>
    <dgm:cxn modelId="{B34C7629-D759-4C70-8202-D8C7C554FE75}" srcId="{074BF942-9547-45CD-91D8-7C1FE8DBEB88}" destId="{CFB28C55-DF74-43CA-9BCD-AD6D50D28EA5}" srcOrd="1" destOrd="0" parTransId="{A0ECF906-FAA0-4DE3-80AC-BF223B46D9A6}" sibTransId="{B9A37810-6AB5-4C59-9FF2-B499AC24C039}"/>
    <dgm:cxn modelId="{1EAE59C1-9B74-4821-AC07-2CAEDA9A8ABD}" srcId="{61001744-A4DE-4086-B4E3-DB8673F3B319}" destId="{6779AACE-4A6A-4DD7-BF72-3E02D7770B71}" srcOrd="1" destOrd="0" parTransId="{7A54780F-D541-431E-82AB-0ABB7AF24C97}" sibTransId="{FAD49C1D-361A-44B7-8FE8-F66B01DE7678}"/>
    <dgm:cxn modelId="{1D8A610F-15B9-4104-AE44-D347E3668BF1}" type="presOf" srcId="{25DE8536-A895-4728-8A71-94D72A0A8F9D}" destId="{0D4B2F71-2242-44E8-BF25-939E3C2FE86F}" srcOrd="0" destOrd="0" presId="urn:microsoft.com/office/officeart/2005/8/layout/vList5"/>
    <dgm:cxn modelId="{595E921D-6271-49D1-A837-455F3BAA834F}" srcId="{90908220-85DD-46E1-98DD-EA3DC201B5A5}" destId="{E483E366-754D-421C-9A9F-644D7D9E4510}" srcOrd="1" destOrd="0" parTransId="{C9553FB1-7209-4E95-A57A-ED7171153A59}" sibTransId="{C66F3459-EACB-4D61-A293-92831C3A0879}"/>
    <dgm:cxn modelId="{06A505BC-3E88-47FD-B217-0FFC9A4533F0}" srcId="{90908220-85DD-46E1-98DD-EA3DC201B5A5}" destId="{115EA92F-D18F-4D99-9B14-CE7B87A361D0}" srcOrd="0" destOrd="0" parTransId="{D246516E-7D0E-4FA4-9C70-EF8D7297ADEB}" sibTransId="{BD3D429E-E170-4680-BF89-CBEBDF1554DD}"/>
    <dgm:cxn modelId="{91288FCA-22B0-41AF-A066-5DC26C18E104}" srcId="{E4BED97D-F73D-4083-ABC3-0EB4A842198C}" destId="{25DE8536-A895-4728-8A71-94D72A0A8F9D}" srcOrd="0" destOrd="0" parTransId="{642EE948-0ECD-4751-90CC-EC861AA01A58}" sibTransId="{3728B797-906C-45DB-A4C2-A4863B2F67BA}"/>
    <dgm:cxn modelId="{062DE625-464F-4582-9351-15F83A8B621C}" type="presOf" srcId="{6779AACE-4A6A-4DD7-BF72-3E02D7770B71}" destId="{9E1B3B2E-C31E-4DB7-BE59-18704CF87DE2}" srcOrd="0" destOrd="1" presId="urn:microsoft.com/office/officeart/2005/8/layout/vList5"/>
    <dgm:cxn modelId="{031A78AB-1775-40FD-914A-E5865839B5AB}" srcId="{E4BED97D-F73D-4083-ABC3-0EB4A842198C}" destId="{61001744-A4DE-4086-B4E3-DB8673F3B319}" srcOrd="1" destOrd="0" parTransId="{296F2517-12A1-4645-B726-6E499E7ED523}" sibTransId="{605960A6-4272-4E77-BEC0-3137569E7D88}"/>
    <dgm:cxn modelId="{F1A4B980-3E2F-4584-8650-A4F7958B28BF}" type="presOf" srcId="{E4BED97D-F73D-4083-ABC3-0EB4A842198C}" destId="{1BCDFB80-DD65-442D-A807-0AFD080A6629}" srcOrd="0" destOrd="0" presId="urn:microsoft.com/office/officeart/2005/8/layout/vList5"/>
    <dgm:cxn modelId="{702CA29D-D3C1-4263-82D0-429FC3894C55}" type="presOf" srcId="{115EA92F-D18F-4D99-9B14-CE7B87A361D0}" destId="{9824FCBA-3E5E-4C0C-9A6D-733D97954497}" srcOrd="0" destOrd="0" presId="urn:microsoft.com/office/officeart/2005/8/layout/vList5"/>
    <dgm:cxn modelId="{765149BF-984A-4E98-BDF0-9E34757D0801}" type="presOf" srcId="{582A4EF0-C6E2-4C63-89CE-42A8D9E2CF01}" destId="{9E1B3B2E-C31E-4DB7-BE59-18704CF87DE2}" srcOrd="0" destOrd="3" presId="urn:microsoft.com/office/officeart/2005/8/layout/vList5"/>
    <dgm:cxn modelId="{EBE125CD-539F-4886-A96B-6E850020C919}" srcId="{61001744-A4DE-4086-B4E3-DB8673F3B319}" destId="{9C8963BF-EC89-44F1-BD06-29917FDFFE5C}" srcOrd="2" destOrd="0" parTransId="{8E83F090-294B-4122-A0F2-E2199FFC7119}" sibTransId="{478B3BF6-FB76-42FD-BFB0-9A83A017BAF9}"/>
    <dgm:cxn modelId="{E4D1CC58-54CE-4069-B82C-364E7E85F940}" srcId="{074BF942-9547-45CD-91D8-7C1FE8DBEB88}" destId="{E9A9142F-7E04-48C3-B62E-5042D99F2A0A}" srcOrd="0" destOrd="0" parTransId="{C85D082E-2276-4765-B3EE-6C6C9565D54A}" sibTransId="{F89B9CEB-07F4-4B5D-87F3-89B3AE22CA67}"/>
    <dgm:cxn modelId="{07863520-4B59-42E6-B971-317AECE62628}" type="presOf" srcId="{38491068-F1A4-498D-AF0E-53A3503365FE}" destId="{9E1B3B2E-C31E-4DB7-BE59-18704CF87DE2}" srcOrd="0" destOrd="0" presId="urn:microsoft.com/office/officeart/2005/8/layout/vList5"/>
    <dgm:cxn modelId="{52B00D2F-60A7-47D7-9198-05FF526407A6}" type="presOf" srcId="{E9A9142F-7E04-48C3-B62E-5042D99F2A0A}" destId="{5726A9CE-D82C-4AFA-AF6D-48CD7A271D28}" srcOrd="0" destOrd="0" presId="urn:microsoft.com/office/officeart/2005/8/layout/vList5"/>
    <dgm:cxn modelId="{E0AAF036-DDFE-4C66-BCD5-72DDF5779BB5}" type="presParOf" srcId="{1BCDFB80-DD65-442D-A807-0AFD080A6629}" destId="{DD58A28E-10C0-43CA-8E61-4C0B83ABCFED}" srcOrd="0" destOrd="0" presId="urn:microsoft.com/office/officeart/2005/8/layout/vList5"/>
    <dgm:cxn modelId="{DE3CEA32-3559-4C2F-9F34-33AD3FD9CDA6}" type="presParOf" srcId="{DD58A28E-10C0-43CA-8E61-4C0B83ABCFED}" destId="{0D4B2F71-2242-44E8-BF25-939E3C2FE86F}" srcOrd="0" destOrd="0" presId="urn:microsoft.com/office/officeart/2005/8/layout/vList5"/>
    <dgm:cxn modelId="{23538A2D-1977-46CA-8051-DD567DA5C278}" type="presParOf" srcId="{DD58A28E-10C0-43CA-8E61-4C0B83ABCFED}" destId="{3DA64C4C-9631-4881-B7D8-05C9C7D5DA46}" srcOrd="1" destOrd="0" presId="urn:microsoft.com/office/officeart/2005/8/layout/vList5"/>
    <dgm:cxn modelId="{2A0496B2-0FE8-4EA9-90AB-84B138C0400F}" type="presParOf" srcId="{1BCDFB80-DD65-442D-A807-0AFD080A6629}" destId="{4D2237C8-7568-4D31-8C85-2A5B13BC7815}" srcOrd="1" destOrd="0" presId="urn:microsoft.com/office/officeart/2005/8/layout/vList5"/>
    <dgm:cxn modelId="{A57D71CA-81C1-4B13-8EA8-F4710852912B}" type="presParOf" srcId="{1BCDFB80-DD65-442D-A807-0AFD080A6629}" destId="{6A2AE015-CD58-4021-BC98-8763873E029D}" srcOrd="2" destOrd="0" presId="urn:microsoft.com/office/officeart/2005/8/layout/vList5"/>
    <dgm:cxn modelId="{0BD29F34-4D01-4525-94DC-AF3F66F793EB}" type="presParOf" srcId="{6A2AE015-CD58-4021-BC98-8763873E029D}" destId="{CDA10DCD-9D70-45F3-80C9-05B69B6B3A32}" srcOrd="0" destOrd="0" presId="urn:microsoft.com/office/officeart/2005/8/layout/vList5"/>
    <dgm:cxn modelId="{C0468828-DD2B-4A4E-859A-6895B3655B93}" type="presParOf" srcId="{6A2AE015-CD58-4021-BC98-8763873E029D}" destId="{9E1B3B2E-C31E-4DB7-BE59-18704CF87DE2}" srcOrd="1" destOrd="0" presId="urn:microsoft.com/office/officeart/2005/8/layout/vList5"/>
    <dgm:cxn modelId="{F3376F38-6001-42E1-96E9-C57096F9BFEA}" type="presParOf" srcId="{1BCDFB80-DD65-442D-A807-0AFD080A6629}" destId="{3B43F940-6DA5-465E-BC7F-47073073B565}" srcOrd="3" destOrd="0" presId="urn:microsoft.com/office/officeart/2005/8/layout/vList5"/>
    <dgm:cxn modelId="{04BF0D8B-9BA5-4778-AE3A-4171A1138AA7}" type="presParOf" srcId="{1BCDFB80-DD65-442D-A807-0AFD080A6629}" destId="{C2FE0EB5-9820-49C6-9C76-783B7C7844CE}" srcOrd="4" destOrd="0" presId="urn:microsoft.com/office/officeart/2005/8/layout/vList5"/>
    <dgm:cxn modelId="{60A0A6F0-EFD5-4C6C-9924-BDCC4B70E3F3}" type="presParOf" srcId="{C2FE0EB5-9820-49C6-9C76-783B7C7844CE}" destId="{A01B7DCE-FF2C-4750-998F-04F02D768B74}" srcOrd="0" destOrd="0" presId="urn:microsoft.com/office/officeart/2005/8/layout/vList5"/>
    <dgm:cxn modelId="{5B4B212F-16F2-456F-94FD-20C275AFCC85}" type="presParOf" srcId="{C2FE0EB5-9820-49C6-9C76-783B7C7844CE}" destId="{9824FCBA-3E5E-4C0C-9A6D-733D97954497}" srcOrd="1" destOrd="0" presId="urn:microsoft.com/office/officeart/2005/8/layout/vList5"/>
    <dgm:cxn modelId="{B8716AAE-0BA0-4ABC-B4B8-A29D348C1A02}" type="presParOf" srcId="{1BCDFB80-DD65-442D-A807-0AFD080A6629}" destId="{3B730077-6A07-4F01-8AB7-4790EE1F0E65}" srcOrd="5" destOrd="0" presId="urn:microsoft.com/office/officeart/2005/8/layout/vList5"/>
    <dgm:cxn modelId="{E8A52BD3-163F-4CF0-8ED5-EE4BB4A08479}" type="presParOf" srcId="{1BCDFB80-DD65-442D-A807-0AFD080A6629}" destId="{B4000A46-D57D-4F22-B5B8-3D1E5108CA89}" srcOrd="6" destOrd="0" presId="urn:microsoft.com/office/officeart/2005/8/layout/vList5"/>
    <dgm:cxn modelId="{CB57A83F-ADD0-4C46-A5E3-E15FB02D55F1}" type="presParOf" srcId="{B4000A46-D57D-4F22-B5B8-3D1E5108CA89}" destId="{E02D4841-29F1-4975-BC3C-AC7DF4080049}" srcOrd="0" destOrd="0" presId="urn:microsoft.com/office/officeart/2005/8/layout/vList5"/>
    <dgm:cxn modelId="{B9E0F220-FD18-4B58-A053-96FAE323A0C6}" type="presParOf" srcId="{B4000A46-D57D-4F22-B5B8-3D1E5108CA89}" destId="{5726A9CE-D82C-4AFA-AF6D-48CD7A271D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ED97D-F73D-4083-ABC3-0EB4A84219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DE8536-A895-4728-8A71-94D72A0A8F9D}">
      <dgm:prSet phldrT="[Text]" custT="1"/>
      <dgm:spPr>
        <a:xfrm>
          <a:off x="7" y="5293"/>
          <a:ext cx="2561063" cy="1610625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4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Tái</a:t>
          </a:r>
          <a:r>
            <a:rPr lang="en-AU" sz="24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canh</a:t>
          </a:r>
          <a:r>
            <a:rPr lang="en-AU" sz="24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4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endParaRPr lang="en-US" sz="24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642EE948-0ECD-4751-90CC-EC861AA01A58}" type="parTrans" cxnId="{91288FCA-22B0-41AF-A066-5DC26C18E10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728B797-906C-45DB-A4C2-A4863B2F67BA}" type="sibTrans" cxnId="{91288FCA-22B0-41AF-A066-5DC26C18E10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6BEC39F-2399-47EF-83DD-7999C12DD089}">
      <dgm:prSet phldrT="[Text]" custT="1"/>
      <dgm:spPr>
        <a:xfrm rot="5400000">
          <a:off x="5042062" y="-2477968"/>
          <a:ext cx="1615165" cy="657714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Hỗ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trợ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xây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dựng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hoạch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hành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động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thực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hiện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Đề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án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Tái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canh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giai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đoạn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2016-2020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FC340D94-FBE3-419E-A797-14FA5AEC5ECD}" type="parTrans" cxnId="{0B7A5403-8A83-49DB-A459-45935B5FD6A8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A41AFD3-107C-40DB-93FC-28CD895461B4}" type="sibTrans" cxnId="{0B7A5403-8A83-49DB-A459-45935B5FD6A8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3CA6AE-9F6A-4C2D-9B72-6684F816E24C}">
      <dgm:prSet phldrT="[Text]" custT="1"/>
      <dgm:spPr>
        <a:xfrm>
          <a:off x="7" y="1707904"/>
          <a:ext cx="2529581" cy="1794309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4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Quản</a:t>
          </a:r>
          <a:r>
            <a:rPr lang="en-AU" sz="24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lý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nguồn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nước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hiệu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quả</a:t>
          </a:r>
          <a:endParaRPr lang="en-US" sz="24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18249C27-4509-4DA0-974B-DE71B39FA78C}" type="parTrans" cxnId="{E314F192-520D-4C20-A47F-2EE0707BCAA5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A8DB49-8892-43AB-AEE4-7C80CA39595F}" type="sibTrans" cxnId="{E314F192-520D-4C20-A47F-2EE0707BCAA5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271664E-8AC4-4659-8E47-803C469ED250}">
      <dgm:prSet phldrT="[Text]" custT="1"/>
      <dgm:spPr>
        <a:xfrm rot="5400000">
          <a:off x="4999494" y="-702143"/>
          <a:ext cx="1674592" cy="6614403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90513" marR="0" indent="-2905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Phối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hợp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Cục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Quản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lý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tài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nguyên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nước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+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tổ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chức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khác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: chia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sẻ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thông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tin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về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mô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hình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tưới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tiết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kiệm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BA2BFAD3-4D92-447E-A155-C96833F61F9C}" type="parTrans" cxnId="{F5134322-E0A5-404C-8532-11914B83A041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3369FCD-9763-4956-9552-B9D85A575771}" type="sibTrans" cxnId="{F5134322-E0A5-404C-8532-11914B83A041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A9F82C1-27D6-4FD6-A856-EF6DEA19EEAD}">
      <dgm:prSet phldrT="[Text]" custT="1"/>
      <dgm:spPr>
        <a:xfrm rot="5400000">
          <a:off x="4999494" y="-702143"/>
          <a:ext cx="1674592" cy="6614403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90513" marR="0" indent="-2905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Hỗ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trợ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kết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nối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với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công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ty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có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tiềm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năng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tham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gia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PPP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về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tưới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tiết</a:t>
          </a: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kiệm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4DDFBE98-3A77-4AD4-AAB6-FD75980C5C78}" type="parTrans" cxnId="{4E5A2465-DC99-40B2-926C-5342F52189AF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61B562E-EDAE-4919-B26D-43AB5619DC52}" type="sibTrans" cxnId="{4E5A2465-DC99-40B2-926C-5342F52189AF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6C66320-F43F-4C3C-BB68-3E17D987B839}">
      <dgm:prSet phldrT="[Text]" custT="1"/>
      <dgm:spPr>
        <a:xfrm>
          <a:off x="7" y="3591928"/>
          <a:ext cx="2582339" cy="2120047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4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Bộ</a:t>
          </a:r>
          <a:r>
            <a:rPr lang="en-AU" sz="24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tài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liệu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hướng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dẫn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sản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xuất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bền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vững</a:t>
          </a:r>
          <a:r>
            <a:rPr lang="en-AU" sz="24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(NSC)</a:t>
          </a:r>
          <a:endParaRPr lang="en-US" sz="24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FF834458-E390-471E-9CAA-9F39F6FC5498}" type="parTrans" cxnId="{1422D986-1F77-4FBB-8596-47A802E31E83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1522CC3-02CD-4482-9120-1FC4DB02B57D}" type="sibTrans" cxnId="{1422D986-1F77-4FBB-8596-47A802E31E83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721533E-8F0A-483C-81BF-D521390060A4}">
      <dgm:prSet phldrT="[Text]" custT="1"/>
      <dgm:spPr>
        <a:xfrm rot="5400000">
          <a:off x="4921048" y="1371243"/>
          <a:ext cx="1884483" cy="656141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Thông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qua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bộ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tài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liệu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NSC,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xây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dựng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tài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liệu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TOT, TOF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EB3F89E8-7523-4FA4-9B09-442884759E78}" type="parTrans" cxnId="{F3E409BA-2C9B-4918-92B6-99A858E2FA69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BA4160-B20D-418D-AF82-78B4AEBC40AA}" type="sibTrans" cxnId="{F3E409BA-2C9B-4918-92B6-99A858E2FA69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22A0601-F624-4C6B-808F-9C64D8189241}">
      <dgm:prSet custT="1"/>
      <dgm:spPr>
        <a:xfrm rot="5400000">
          <a:off x="4921048" y="1371243"/>
          <a:ext cx="1884483" cy="656141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Tập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huấn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chuyên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gia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quốc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gia</a:t>
          </a:r>
          <a:endParaRPr lang="vi-VN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5DDC2C3E-B105-4EF0-9902-5503EDA74DCD}" type="parTrans" cxnId="{C5CA5CD1-86F0-4963-BB4D-B99BA613E72C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5D85761-89F7-429F-B46A-D14D1CFA1BF8}" type="sibTrans" cxnId="{C5CA5CD1-86F0-4963-BB4D-B99BA613E72C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2DC546D-7E23-4E05-8D94-E9D2F1359878}">
      <dgm:prSet custT="1"/>
      <dgm:spPr>
        <a:xfrm rot="5400000">
          <a:off x="4921048" y="1371243"/>
          <a:ext cx="1884483" cy="656141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Tổ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chức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tập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huấn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thử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về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TOT, TOF </a:t>
          </a:r>
          <a:endParaRPr lang="vi-VN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5BD7AAE0-C5F5-4EB3-808E-CE1B5A1EDCEC}" type="parTrans" cxnId="{DF2BC70B-67BD-440F-9A19-6246662F4411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D369496-45CC-4FAB-B08F-CBC2DA84152F}" type="sibTrans" cxnId="{DF2BC70B-67BD-440F-9A19-6246662F4411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58A16D6-A779-4830-903A-4A7A4D8C2625}">
      <dgm:prSet custT="1"/>
      <dgm:spPr>
        <a:xfrm rot="5400000">
          <a:off x="4921048" y="1371243"/>
          <a:ext cx="1884483" cy="656141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Hoàn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thiện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và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hỗ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trợ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bộ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tài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liệu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chuẩn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của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 </a:t>
          </a:r>
          <a:r>
            <a:rPr lang="en-AU" sz="2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Bộ</a:t>
          </a:r>
          <a:r>
            <a:rPr lang="en-AU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 NN&amp;PTNT</a:t>
          </a:r>
          <a:endParaRPr lang="vi-VN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9BBB9D8E-76FA-488C-B719-37C9967F5F3F}" type="parTrans" cxnId="{1E9A7AFE-EE6A-4BF2-B071-6F89ED8150F0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D172B7C-F56B-4C07-98CB-6917A0C4EBFF}" type="sibTrans" cxnId="{1E9A7AFE-EE6A-4BF2-B071-6F89ED8150F0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BCDFB80-DD65-442D-A807-0AFD080A6629}" type="pres">
      <dgm:prSet presAssocID="{E4BED97D-F73D-4083-ABC3-0EB4A84219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58A28E-10C0-43CA-8E61-4C0B83ABCFED}" type="pres">
      <dgm:prSet presAssocID="{25DE8536-A895-4728-8A71-94D72A0A8F9D}" presName="linNode" presStyleCnt="0"/>
      <dgm:spPr/>
    </dgm:pt>
    <dgm:pt modelId="{0D4B2F71-2242-44E8-BF25-939E3C2FE86F}" type="pres">
      <dgm:prSet presAssocID="{25DE8536-A895-4728-8A71-94D72A0A8F9D}" presName="parentText" presStyleLbl="node1" presStyleIdx="0" presStyleCnt="3" custScaleX="84843" custScaleY="897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64C4C-9631-4881-B7D8-05C9C7D5DA46}" type="pres">
      <dgm:prSet presAssocID="{25DE8536-A895-4728-8A71-94D72A0A8F9D}" presName="descendantText" presStyleLbl="alignAccFollowNode1" presStyleIdx="0" presStyleCnt="3" custScaleX="122562" custScaleY="112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237C8-7568-4D31-8C85-2A5B13BC7815}" type="pres">
      <dgm:prSet presAssocID="{3728B797-906C-45DB-A4C2-A4863B2F67BA}" presName="sp" presStyleCnt="0"/>
      <dgm:spPr/>
    </dgm:pt>
    <dgm:pt modelId="{A282451A-E622-4EFF-BB8E-1AB756187109}" type="pres">
      <dgm:prSet presAssocID="{063CA6AE-9F6A-4C2D-9B72-6684F816E24C}" presName="linNode" presStyleCnt="0"/>
      <dgm:spPr/>
    </dgm:pt>
    <dgm:pt modelId="{F8E16C64-52E1-42A4-933A-D71568482F37}" type="pres">
      <dgm:prSet presAssocID="{063CA6AE-9F6A-4C2D-9B72-6684F816E24C}" presName="parentText" presStyleLbl="node1" presStyleIdx="1" presStyleCnt="3" custScaleX="768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E98BC-B5F1-46F1-B524-7E8E82DA7875}" type="pres">
      <dgm:prSet presAssocID="{063CA6AE-9F6A-4C2D-9B72-6684F816E24C}" presName="descendantText" presStyleLbl="alignAccFollowNode1" presStyleIdx="1" presStyleCnt="3" custScaleX="113025" custScaleY="137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CD2F5-468A-4A60-BFFF-C08894A6F7C2}" type="pres">
      <dgm:prSet presAssocID="{47A8DB49-8892-43AB-AEE4-7C80CA39595F}" presName="sp" presStyleCnt="0"/>
      <dgm:spPr/>
    </dgm:pt>
    <dgm:pt modelId="{FF9370F3-71BD-491B-BF45-147CA71C7AE1}" type="pres">
      <dgm:prSet presAssocID="{46C66320-F43F-4C3C-BB68-3E17D987B839}" presName="linNode" presStyleCnt="0"/>
      <dgm:spPr/>
    </dgm:pt>
    <dgm:pt modelId="{5C5F3C77-14C5-4BC4-884F-37E7E11E9373}" type="pres">
      <dgm:prSet presAssocID="{46C66320-F43F-4C3C-BB68-3E17D987B839}" presName="parentText" presStyleLbl="node1" presStyleIdx="2" presStyleCnt="3" custScaleX="85366" custScaleY="1286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5F5A1-010F-45F4-AC1A-E39BED65FAD4}" type="pres">
      <dgm:prSet presAssocID="{46C66320-F43F-4C3C-BB68-3E17D987B839}" presName="descendantText" presStyleLbl="alignAccFollowNode1" presStyleIdx="2" presStyleCnt="3" custScaleX="122009" custScaleY="165366" custLinFactNeighborX="2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58E6A4-D879-4D57-9607-0690A0FD793B}" type="presOf" srcId="{1A9F82C1-27D6-4FD6-A856-EF6DEA19EEAD}" destId="{41AE98BC-B5F1-46F1-B524-7E8E82DA7875}" srcOrd="0" destOrd="1" presId="urn:microsoft.com/office/officeart/2005/8/layout/vList5"/>
    <dgm:cxn modelId="{CF865C66-41EE-462B-A2A8-DD9D61B4E314}" type="presOf" srcId="{25DE8536-A895-4728-8A71-94D72A0A8F9D}" destId="{0D4B2F71-2242-44E8-BF25-939E3C2FE86F}" srcOrd="0" destOrd="0" presId="urn:microsoft.com/office/officeart/2005/8/layout/vList5"/>
    <dgm:cxn modelId="{A5A9F66D-F646-42A5-9DE9-4BD2C0A19FAC}" type="presOf" srcId="{F271664E-8AC4-4659-8E47-803C469ED250}" destId="{41AE98BC-B5F1-46F1-B524-7E8E82DA7875}" srcOrd="0" destOrd="0" presId="urn:microsoft.com/office/officeart/2005/8/layout/vList5"/>
    <dgm:cxn modelId="{3BB12818-CEBE-42D2-BB01-73EECECCAC45}" type="presOf" srcId="{522A0601-F624-4C6B-808F-9C64D8189241}" destId="{F7B5F5A1-010F-45F4-AC1A-E39BED65FAD4}" srcOrd="0" destOrd="1" presId="urn:microsoft.com/office/officeart/2005/8/layout/vList5"/>
    <dgm:cxn modelId="{D1A63B15-9894-4FA9-BDFA-9E9B1E01171A}" type="presOf" srcId="{063CA6AE-9F6A-4C2D-9B72-6684F816E24C}" destId="{F8E16C64-52E1-42A4-933A-D71568482F37}" srcOrd="0" destOrd="0" presId="urn:microsoft.com/office/officeart/2005/8/layout/vList5"/>
    <dgm:cxn modelId="{F6B06B1E-EC5F-4554-897F-1521315E37E0}" type="presOf" srcId="{56BEC39F-2399-47EF-83DD-7999C12DD089}" destId="{3DA64C4C-9631-4881-B7D8-05C9C7D5DA46}" srcOrd="0" destOrd="0" presId="urn:microsoft.com/office/officeart/2005/8/layout/vList5"/>
    <dgm:cxn modelId="{B7AB4E86-8E69-4633-9E14-78C332338881}" type="presOf" srcId="{658A16D6-A779-4830-903A-4A7A4D8C2625}" destId="{F7B5F5A1-010F-45F4-AC1A-E39BED65FAD4}" srcOrd="0" destOrd="3" presId="urn:microsoft.com/office/officeart/2005/8/layout/vList5"/>
    <dgm:cxn modelId="{1422D986-1F77-4FBB-8596-47A802E31E83}" srcId="{E4BED97D-F73D-4083-ABC3-0EB4A842198C}" destId="{46C66320-F43F-4C3C-BB68-3E17D987B839}" srcOrd="2" destOrd="0" parTransId="{FF834458-E390-471E-9CAA-9F39F6FC5498}" sibTransId="{41522CC3-02CD-4482-9120-1FC4DB02B57D}"/>
    <dgm:cxn modelId="{0B7A5403-8A83-49DB-A459-45935B5FD6A8}" srcId="{25DE8536-A895-4728-8A71-94D72A0A8F9D}" destId="{56BEC39F-2399-47EF-83DD-7999C12DD089}" srcOrd="0" destOrd="0" parTransId="{FC340D94-FBE3-419E-A797-14FA5AEC5ECD}" sibTransId="{0A41AFD3-107C-40DB-93FC-28CD895461B4}"/>
    <dgm:cxn modelId="{DF2BC70B-67BD-440F-9A19-6246662F4411}" srcId="{46C66320-F43F-4C3C-BB68-3E17D987B839}" destId="{C2DC546D-7E23-4E05-8D94-E9D2F1359878}" srcOrd="2" destOrd="0" parTransId="{5BD7AAE0-C5F5-4EB3-808E-CE1B5A1EDCEC}" sibTransId="{0D369496-45CC-4FAB-B08F-CBC2DA84152F}"/>
    <dgm:cxn modelId="{F36B827A-4630-4B9A-8BC6-3DC96E5F1DCA}" type="presOf" srcId="{E4BED97D-F73D-4083-ABC3-0EB4A842198C}" destId="{1BCDFB80-DD65-442D-A807-0AFD080A6629}" srcOrd="0" destOrd="0" presId="urn:microsoft.com/office/officeart/2005/8/layout/vList5"/>
    <dgm:cxn modelId="{4E5A2465-DC99-40B2-926C-5342F52189AF}" srcId="{063CA6AE-9F6A-4C2D-9B72-6684F816E24C}" destId="{1A9F82C1-27D6-4FD6-A856-EF6DEA19EEAD}" srcOrd="1" destOrd="0" parTransId="{4DDFBE98-3A77-4AD4-AAB6-FD75980C5C78}" sibTransId="{A61B562E-EDAE-4919-B26D-43AB5619DC52}"/>
    <dgm:cxn modelId="{253C0890-B652-4E49-BAA3-618411EB1FC6}" type="presOf" srcId="{C2DC546D-7E23-4E05-8D94-E9D2F1359878}" destId="{F7B5F5A1-010F-45F4-AC1A-E39BED65FAD4}" srcOrd="0" destOrd="2" presId="urn:microsoft.com/office/officeart/2005/8/layout/vList5"/>
    <dgm:cxn modelId="{2CB4B9CC-81F6-46AD-B88F-929CE65EB042}" type="presOf" srcId="{46C66320-F43F-4C3C-BB68-3E17D987B839}" destId="{5C5F3C77-14C5-4BC4-884F-37E7E11E9373}" srcOrd="0" destOrd="0" presId="urn:microsoft.com/office/officeart/2005/8/layout/vList5"/>
    <dgm:cxn modelId="{C5CA5CD1-86F0-4963-BB4D-B99BA613E72C}" srcId="{46C66320-F43F-4C3C-BB68-3E17D987B839}" destId="{522A0601-F624-4C6B-808F-9C64D8189241}" srcOrd="1" destOrd="0" parTransId="{5DDC2C3E-B105-4EF0-9902-5503EDA74DCD}" sibTransId="{95D85761-89F7-429F-B46A-D14D1CFA1BF8}"/>
    <dgm:cxn modelId="{91288FCA-22B0-41AF-A066-5DC26C18E104}" srcId="{E4BED97D-F73D-4083-ABC3-0EB4A842198C}" destId="{25DE8536-A895-4728-8A71-94D72A0A8F9D}" srcOrd="0" destOrd="0" parTransId="{642EE948-0ECD-4751-90CC-EC861AA01A58}" sibTransId="{3728B797-906C-45DB-A4C2-A4863B2F67BA}"/>
    <dgm:cxn modelId="{E314F192-520D-4C20-A47F-2EE0707BCAA5}" srcId="{E4BED97D-F73D-4083-ABC3-0EB4A842198C}" destId="{063CA6AE-9F6A-4C2D-9B72-6684F816E24C}" srcOrd="1" destOrd="0" parTransId="{18249C27-4509-4DA0-974B-DE71B39FA78C}" sibTransId="{47A8DB49-8892-43AB-AEE4-7C80CA39595F}"/>
    <dgm:cxn modelId="{F5134322-E0A5-404C-8532-11914B83A041}" srcId="{063CA6AE-9F6A-4C2D-9B72-6684F816E24C}" destId="{F271664E-8AC4-4659-8E47-803C469ED250}" srcOrd="0" destOrd="0" parTransId="{BA2BFAD3-4D92-447E-A155-C96833F61F9C}" sibTransId="{B3369FCD-9763-4956-9552-B9D85A575771}"/>
    <dgm:cxn modelId="{81A55A1E-8A3F-4018-92A1-D0B079F14F54}" type="presOf" srcId="{B721533E-8F0A-483C-81BF-D521390060A4}" destId="{F7B5F5A1-010F-45F4-AC1A-E39BED65FAD4}" srcOrd="0" destOrd="0" presId="urn:microsoft.com/office/officeart/2005/8/layout/vList5"/>
    <dgm:cxn modelId="{F3E409BA-2C9B-4918-92B6-99A858E2FA69}" srcId="{46C66320-F43F-4C3C-BB68-3E17D987B839}" destId="{B721533E-8F0A-483C-81BF-D521390060A4}" srcOrd="0" destOrd="0" parTransId="{EB3F89E8-7523-4FA4-9B09-442884759E78}" sibTransId="{F1BA4160-B20D-418D-AF82-78B4AEBC40AA}"/>
    <dgm:cxn modelId="{1E9A7AFE-EE6A-4BF2-B071-6F89ED8150F0}" srcId="{46C66320-F43F-4C3C-BB68-3E17D987B839}" destId="{658A16D6-A779-4830-903A-4A7A4D8C2625}" srcOrd="3" destOrd="0" parTransId="{9BBB9D8E-76FA-488C-B719-37C9967F5F3F}" sibTransId="{BD172B7C-F56B-4C07-98CB-6917A0C4EBFF}"/>
    <dgm:cxn modelId="{34CA52B7-31F4-4B31-A425-FE912D71562A}" type="presParOf" srcId="{1BCDFB80-DD65-442D-A807-0AFD080A6629}" destId="{DD58A28E-10C0-43CA-8E61-4C0B83ABCFED}" srcOrd="0" destOrd="0" presId="urn:microsoft.com/office/officeart/2005/8/layout/vList5"/>
    <dgm:cxn modelId="{509D8421-36A9-402C-9119-E438D59061B2}" type="presParOf" srcId="{DD58A28E-10C0-43CA-8E61-4C0B83ABCFED}" destId="{0D4B2F71-2242-44E8-BF25-939E3C2FE86F}" srcOrd="0" destOrd="0" presId="urn:microsoft.com/office/officeart/2005/8/layout/vList5"/>
    <dgm:cxn modelId="{1BBAD8D6-AB7F-451D-8C44-9692213BCBC9}" type="presParOf" srcId="{DD58A28E-10C0-43CA-8E61-4C0B83ABCFED}" destId="{3DA64C4C-9631-4881-B7D8-05C9C7D5DA46}" srcOrd="1" destOrd="0" presId="urn:microsoft.com/office/officeart/2005/8/layout/vList5"/>
    <dgm:cxn modelId="{7D856261-7EB4-45E4-B5A5-0478B6AAC52B}" type="presParOf" srcId="{1BCDFB80-DD65-442D-A807-0AFD080A6629}" destId="{4D2237C8-7568-4D31-8C85-2A5B13BC7815}" srcOrd="1" destOrd="0" presId="urn:microsoft.com/office/officeart/2005/8/layout/vList5"/>
    <dgm:cxn modelId="{09EBB1AE-70A3-4B77-A371-6951959EEE16}" type="presParOf" srcId="{1BCDFB80-DD65-442D-A807-0AFD080A6629}" destId="{A282451A-E622-4EFF-BB8E-1AB756187109}" srcOrd="2" destOrd="0" presId="urn:microsoft.com/office/officeart/2005/8/layout/vList5"/>
    <dgm:cxn modelId="{EB678CC0-8C40-4E5C-A0ED-D612DC38BF7A}" type="presParOf" srcId="{A282451A-E622-4EFF-BB8E-1AB756187109}" destId="{F8E16C64-52E1-42A4-933A-D71568482F37}" srcOrd="0" destOrd="0" presId="urn:microsoft.com/office/officeart/2005/8/layout/vList5"/>
    <dgm:cxn modelId="{7873688C-DA19-4BF2-B937-D9F1A3BE8897}" type="presParOf" srcId="{A282451A-E622-4EFF-BB8E-1AB756187109}" destId="{41AE98BC-B5F1-46F1-B524-7E8E82DA7875}" srcOrd="1" destOrd="0" presId="urn:microsoft.com/office/officeart/2005/8/layout/vList5"/>
    <dgm:cxn modelId="{432A6C4B-1901-46D8-B615-29EC318103F3}" type="presParOf" srcId="{1BCDFB80-DD65-442D-A807-0AFD080A6629}" destId="{9E8CD2F5-468A-4A60-BFFF-C08894A6F7C2}" srcOrd="3" destOrd="0" presId="urn:microsoft.com/office/officeart/2005/8/layout/vList5"/>
    <dgm:cxn modelId="{7BA62622-9379-41EC-984E-34099ED138F9}" type="presParOf" srcId="{1BCDFB80-DD65-442D-A807-0AFD080A6629}" destId="{FF9370F3-71BD-491B-BF45-147CA71C7AE1}" srcOrd="4" destOrd="0" presId="urn:microsoft.com/office/officeart/2005/8/layout/vList5"/>
    <dgm:cxn modelId="{04437340-85AB-4B4D-8C90-E42118687E05}" type="presParOf" srcId="{FF9370F3-71BD-491B-BF45-147CA71C7AE1}" destId="{5C5F3C77-14C5-4BC4-884F-37E7E11E9373}" srcOrd="0" destOrd="0" presId="urn:microsoft.com/office/officeart/2005/8/layout/vList5"/>
    <dgm:cxn modelId="{7247064B-E1FB-4F3A-A548-57C5B54D8175}" type="presParOf" srcId="{FF9370F3-71BD-491B-BF45-147CA71C7AE1}" destId="{F7B5F5A1-010F-45F4-AC1A-E39BED65FA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BED97D-F73D-4083-ABC3-0EB4A84219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DE8536-A895-4728-8A71-94D72A0A8F9D}">
      <dgm:prSet phldrT="[Text]" custT="1"/>
      <dgm:spPr>
        <a:xfrm>
          <a:off x="7" y="5293"/>
          <a:ext cx="2561063" cy="1610625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Thông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tin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thị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trường</a:t>
          </a:r>
          <a:endParaRPr lang="en-US" sz="2000" b="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642EE948-0ECD-4751-90CC-EC861AA01A58}" type="parTrans" cxnId="{91288FCA-22B0-41AF-A066-5DC26C18E10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728B797-906C-45DB-A4C2-A4863B2F67BA}" type="sibTrans" cxnId="{91288FCA-22B0-41AF-A066-5DC26C18E10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6BEC39F-2399-47EF-83DD-7999C12DD089}">
      <dgm:prSet phldrT="[Text]" custT="1"/>
      <dgm:spPr>
        <a:xfrm rot="5400000">
          <a:off x="5042062" y="-2477968"/>
          <a:ext cx="1615165" cy="657714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Bản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tin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quý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FC340D94-FBE3-419E-A797-14FA5AEC5ECD}" type="parTrans" cxnId="{0B7A5403-8A83-49DB-A459-45935B5FD6A8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A41AFD3-107C-40DB-93FC-28CD895461B4}" type="sibTrans" cxnId="{0B7A5403-8A83-49DB-A459-45935B5FD6A8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E71E9D5-6530-48BD-8DD2-A5F07221DBBD}">
      <dgm:prSet phldrT="[Text]" custT="1"/>
      <dgm:spPr>
        <a:xfrm rot="5400000">
          <a:off x="5042062" y="-2477968"/>
          <a:ext cx="1615165" cy="657714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Xây</a:t>
          </a:r>
          <a:r>
            <a:rPr lang="en-AU" sz="2000" dirty="0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dựng</a:t>
          </a:r>
          <a:r>
            <a:rPr lang="en-AU" sz="2000" dirty="0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hệ</a:t>
          </a:r>
          <a:r>
            <a:rPr lang="en-AU" sz="2000" dirty="0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thống</a:t>
          </a:r>
          <a:r>
            <a:rPr lang="en-AU" sz="2000" dirty="0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thông</a:t>
          </a:r>
          <a:r>
            <a:rPr lang="en-AU" sz="2000" dirty="0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tin </a:t>
          </a:r>
          <a:r>
            <a:rPr lang="en-AU" sz="20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nông</a:t>
          </a:r>
          <a:r>
            <a:rPr lang="en-AU" sz="2000" dirty="0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</a:t>
          </a:r>
          <a:endParaRPr lang="en-US" sz="2000" dirty="0">
            <a:solidFill>
              <a:srgbClr val="C0504D">
                <a:lumMod val="75000"/>
              </a:srgb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27CDAD63-DAAB-44DF-A2CA-7E48BA80F53A}" type="parTrans" cxnId="{7EA81AF0-6FA3-48DB-94C1-0581127AA7AA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8B960A1-D713-4F60-AF94-4667AD243D74}" type="sibTrans" cxnId="{7EA81AF0-6FA3-48DB-94C1-0581127AA7AA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3CA6AE-9F6A-4C2D-9B72-6684F816E24C}">
      <dgm:prSet phldrT="[Text]" custT="1"/>
      <dgm:spPr>
        <a:xfrm>
          <a:off x="7" y="1707904"/>
          <a:ext cx="2529581" cy="1794309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Phổ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biến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chính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sách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công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nghệ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chế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biến</a:t>
          </a:r>
          <a:endParaRPr lang="en-US" sz="2000" b="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18249C27-4509-4DA0-974B-DE71B39FA78C}" type="parTrans" cxnId="{E314F192-520D-4C20-A47F-2EE0707BCAA5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A8DB49-8892-43AB-AEE4-7C80CA39595F}" type="sibTrans" cxnId="{E314F192-520D-4C20-A47F-2EE0707BCAA5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271664E-8AC4-4659-8E47-803C469ED250}">
      <dgm:prSet phldrT="[Text]" custT="1"/>
      <dgm:spPr>
        <a:xfrm rot="5400000">
          <a:off x="4999494" y="-702143"/>
          <a:ext cx="1674592" cy="6614403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90513" marR="0" indent="-2905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Hội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thảo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BA2BFAD3-4D92-447E-A155-C96833F61F9C}" type="parTrans" cxnId="{F5134322-E0A5-404C-8532-11914B83A041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3369FCD-9763-4956-9552-B9D85A575771}" type="sibTrans" cxnId="{F5134322-E0A5-404C-8532-11914B83A041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6C66320-F43F-4C3C-BB68-3E17D987B839}">
      <dgm:prSet phldrT="[Text]" custT="1"/>
      <dgm:spPr>
        <a:xfrm>
          <a:off x="7" y="3591928"/>
          <a:ext cx="2582339" cy="2120047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Xây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dựng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thương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hiệu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endParaRPr lang="en-US" sz="2000" b="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FF834458-E390-471E-9CAA-9F39F6FC5498}" type="parTrans" cxnId="{1422D986-1F77-4FBB-8596-47A802E31E83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1522CC3-02CD-4482-9120-1FC4DB02B57D}" type="sibTrans" cxnId="{1422D986-1F77-4FBB-8596-47A802E31E83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721533E-8F0A-483C-81BF-D521390060A4}">
      <dgm:prSet phldrT="[Text]" custT="1"/>
      <dgm:spPr>
        <a:xfrm rot="5400000">
          <a:off x="4921048" y="1371243"/>
          <a:ext cx="1884483" cy="656141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Đề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xuất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nghiên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cứu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tiền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khả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thi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về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xây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dựng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thương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hiệu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Việt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Nam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EB3F89E8-7523-4FA4-9B09-442884759E78}" type="parTrans" cxnId="{F3E409BA-2C9B-4918-92B6-99A858E2FA69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BA4160-B20D-418D-AF82-78B4AEBC40AA}" type="sibTrans" cxnId="{F3E409BA-2C9B-4918-92B6-99A858E2FA69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A7D283-7B24-40FF-9788-F21432C2D030}">
      <dgm:prSet phldrT="[Text]" custT="1"/>
      <dgm:spPr>
        <a:xfrm rot="5400000">
          <a:off x="4999494" y="-702143"/>
          <a:ext cx="1674592" cy="6614403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90513" marR="0" indent="-2905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A9AF9579-C0AF-46DE-9440-85BF9F65085E}" type="parTrans" cxnId="{F4994DA0-3AD7-476B-986C-3D16DC24963E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2AA0FC7-EC16-4CBF-9B32-78B4143E3EEE}" type="sibTrans" cxnId="{F4994DA0-3AD7-476B-986C-3D16DC24963E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3884D81-2D28-45E7-832B-6D42D1F510BE}">
      <dgm:prSet phldrT="[Text]" custT="1"/>
      <dgm:spPr>
        <a:xfrm rot="5400000">
          <a:off x="4999494" y="-702143"/>
          <a:ext cx="1674592" cy="6614403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90513" marR="0" indent="-2905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Bản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tin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D28F2C96-AE98-4B24-A6FF-28C1AD118D22}" type="parTrans" cxnId="{7241D5BB-0F6C-490C-A7E8-8D01109B276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81DA838-517A-4BCF-8294-552A678E4ECA}" type="sibTrans" cxnId="{7241D5BB-0F6C-490C-A7E8-8D01109B276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B0E47A-1FA4-4EC5-82D4-EC79D7894123}">
      <dgm:prSet phldrT="[Text]" custT="1"/>
      <dgm:spPr>
        <a:xfrm rot="5400000">
          <a:off x="4921048" y="1371243"/>
          <a:ext cx="1884483" cy="656141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Nghiên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cứu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xây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dựng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và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phổ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biến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chỉ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dẫn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địa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lý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cho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địa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phương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.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E3B2C026-FC9A-49CA-A5CA-BA2287EE6067}" type="parTrans" cxnId="{D6671ADB-19A6-4E1D-8E5C-BDA124F57288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A8C6BE-92BA-4E90-81D3-22902E3A52F5}" type="sibTrans" cxnId="{D6671ADB-19A6-4E1D-8E5C-BDA124F57288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20C4926-D80F-4A36-8BF8-1068A1A1A264}">
      <dgm:prSet phldrT="[Text]" custT="1"/>
      <dgm:spPr>
        <a:xfrm rot="5400000">
          <a:off x="4999494" y="-702143"/>
          <a:ext cx="1674592" cy="6614403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90513" marR="0" indent="-2905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Cập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nhật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chính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sách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cho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thành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viên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(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theo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tiểu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ban)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113D2292-D047-4E5A-8FB7-4616A82F22CE}" type="parTrans" cxnId="{0C07E3E0-152D-466F-AB27-A2FE9BBEA2DE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658D022-BAF1-4957-B36A-4B2B94D8455F}" type="sibTrans" cxnId="{0C07E3E0-152D-466F-AB27-A2FE9BBEA2DE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BCDFB80-DD65-442D-A807-0AFD080A6629}" type="pres">
      <dgm:prSet presAssocID="{E4BED97D-F73D-4083-ABC3-0EB4A84219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58A28E-10C0-43CA-8E61-4C0B83ABCFED}" type="pres">
      <dgm:prSet presAssocID="{25DE8536-A895-4728-8A71-94D72A0A8F9D}" presName="linNode" presStyleCnt="0"/>
      <dgm:spPr/>
    </dgm:pt>
    <dgm:pt modelId="{0D4B2F71-2242-44E8-BF25-939E3C2FE86F}" type="pres">
      <dgm:prSet presAssocID="{25DE8536-A895-4728-8A71-94D72A0A8F9D}" presName="parentText" presStyleLbl="node1" presStyleIdx="0" presStyleCnt="3" custScaleX="84843" custScaleY="897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64C4C-9631-4881-B7D8-05C9C7D5DA46}" type="pres">
      <dgm:prSet presAssocID="{25DE8536-A895-4728-8A71-94D72A0A8F9D}" presName="descendantText" presStyleLbl="alignAccFollowNode1" presStyleIdx="0" presStyleCnt="3" custScaleX="122562" custScaleY="112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237C8-7568-4D31-8C85-2A5B13BC7815}" type="pres">
      <dgm:prSet presAssocID="{3728B797-906C-45DB-A4C2-A4863B2F67BA}" presName="sp" presStyleCnt="0"/>
      <dgm:spPr/>
    </dgm:pt>
    <dgm:pt modelId="{A282451A-E622-4EFF-BB8E-1AB756187109}" type="pres">
      <dgm:prSet presAssocID="{063CA6AE-9F6A-4C2D-9B72-6684F816E24C}" presName="linNode" presStyleCnt="0"/>
      <dgm:spPr/>
    </dgm:pt>
    <dgm:pt modelId="{F8E16C64-52E1-42A4-933A-D71568482F37}" type="pres">
      <dgm:prSet presAssocID="{063CA6AE-9F6A-4C2D-9B72-6684F816E24C}" presName="parentText" presStyleLbl="node1" presStyleIdx="1" presStyleCnt="3" custScaleX="768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E98BC-B5F1-46F1-B524-7E8E82DA7875}" type="pres">
      <dgm:prSet presAssocID="{063CA6AE-9F6A-4C2D-9B72-6684F816E24C}" presName="descendantText" presStyleLbl="alignAccFollowNode1" presStyleIdx="1" presStyleCnt="3" custScaleX="113025" custScaleY="1451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CD2F5-468A-4A60-BFFF-C08894A6F7C2}" type="pres">
      <dgm:prSet presAssocID="{47A8DB49-8892-43AB-AEE4-7C80CA39595F}" presName="sp" presStyleCnt="0"/>
      <dgm:spPr/>
    </dgm:pt>
    <dgm:pt modelId="{FF9370F3-71BD-491B-BF45-147CA71C7AE1}" type="pres">
      <dgm:prSet presAssocID="{46C66320-F43F-4C3C-BB68-3E17D987B839}" presName="linNode" presStyleCnt="0"/>
      <dgm:spPr/>
    </dgm:pt>
    <dgm:pt modelId="{5C5F3C77-14C5-4BC4-884F-37E7E11E9373}" type="pres">
      <dgm:prSet presAssocID="{46C66320-F43F-4C3C-BB68-3E17D987B839}" presName="parentText" presStyleLbl="node1" presStyleIdx="2" presStyleCnt="3" custScaleX="85366" custScaleY="1181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5F5A1-010F-45F4-AC1A-E39BED65FAD4}" type="pres">
      <dgm:prSet presAssocID="{46C66320-F43F-4C3C-BB68-3E17D987B839}" presName="descendantText" presStyleLbl="alignAccFollowNode1" presStyleIdx="2" presStyleCnt="3" custScaleX="122009" custScaleY="145325" custLinFactNeighborX="2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07E3E0-152D-466F-AB27-A2FE9BBEA2DE}" srcId="{063CA6AE-9F6A-4C2D-9B72-6684F816E24C}" destId="{020C4926-D80F-4A36-8BF8-1068A1A1A264}" srcOrd="3" destOrd="0" parTransId="{113D2292-D047-4E5A-8FB7-4616A82F22CE}" sibTransId="{D658D022-BAF1-4957-B36A-4B2B94D8455F}"/>
    <dgm:cxn modelId="{2699C508-F52C-47B5-973B-11EC5590FD72}" type="presOf" srcId="{020C4926-D80F-4A36-8BF8-1068A1A1A264}" destId="{41AE98BC-B5F1-46F1-B524-7E8E82DA7875}" srcOrd="0" destOrd="3" presId="urn:microsoft.com/office/officeart/2005/8/layout/vList5"/>
    <dgm:cxn modelId="{88904940-4D18-47D3-9D59-94B9BFB9895E}" type="presOf" srcId="{B721533E-8F0A-483C-81BF-D521390060A4}" destId="{F7B5F5A1-010F-45F4-AC1A-E39BED65FAD4}" srcOrd="0" destOrd="0" presId="urn:microsoft.com/office/officeart/2005/8/layout/vList5"/>
    <dgm:cxn modelId="{4A16C9E6-43B9-4761-B217-DB2A338D79E3}" type="presOf" srcId="{9E71E9D5-6530-48BD-8DD2-A5F07221DBBD}" destId="{3DA64C4C-9631-4881-B7D8-05C9C7D5DA46}" srcOrd="0" destOrd="1" presId="urn:microsoft.com/office/officeart/2005/8/layout/vList5"/>
    <dgm:cxn modelId="{7241D5BB-0F6C-490C-A7E8-8D01109B2764}" srcId="{063CA6AE-9F6A-4C2D-9B72-6684F816E24C}" destId="{A3884D81-2D28-45E7-832B-6D42D1F510BE}" srcOrd="2" destOrd="0" parTransId="{D28F2C96-AE98-4B24-A6FF-28C1AD118D22}" sibTransId="{681DA838-517A-4BCF-8294-552A678E4ECA}"/>
    <dgm:cxn modelId="{6686BA95-FED8-4BEE-AF6D-403E12C8CFEC}" type="presOf" srcId="{A3884D81-2D28-45E7-832B-6D42D1F510BE}" destId="{41AE98BC-B5F1-46F1-B524-7E8E82DA7875}" srcOrd="0" destOrd="2" presId="urn:microsoft.com/office/officeart/2005/8/layout/vList5"/>
    <dgm:cxn modelId="{8FC3B2B3-495C-4CC1-A7E7-8CEFFAA1EF09}" type="presOf" srcId="{46C66320-F43F-4C3C-BB68-3E17D987B839}" destId="{5C5F3C77-14C5-4BC4-884F-37E7E11E9373}" srcOrd="0" destOrd="0" presId="urn:microsoft.com/office/officeart/2005/8/layout/vList5"/>
    <dgm:cxn modelId="{1422D986-1F77-4FBB-8596-47A802E31E83}" srcId="{E4BED97D-F73D-4083-ABC3-0EB4A842198C}" destId="{46C66320-F43F-4C3C-BB68-3E17D987B839}" srcOrd="2" destOrd="0" parTransId="{FF834458-E390-471E-9CAA-9F39F6FC5498}" sibTransId="{41522CC3-02CD-4482-9120-1FC4DB02B57D}"/>
    <dgm:cxn modelId="{0B7A5403-8A83-49DB-A459-45935B5FD6A8}" srcId="{25DE8536-A895-4728-8A71-94D72A0A8F9D}" destId="{56BEC39F-2399-47EF-83DD-7999C12DD089}" srcOrd="0" destOrd="0" parTransId="{FC340D94-FBE3-419E-A797-14FA5AEC5ECD}" sibTransId="{0A41AFD3-107C-40DB-93FC-28CD895461B4}"/>
    <dgm:cxn modelId="{7EA81AF0-6FA3-48DB-94C1-0581127AA7AA}" srcId="{25DE8536-A895-4728-8A71-94D72A0A8F9D}" destId="{9E71E9D5-6530-48BD-8DD2-A5F07221DBBD}" srcOrd="1" destOrd="0" parTransId="{27CDAD63-DAAB-44DF-A2CA-7E48BA80F53A}" sibTransId="{88B960A1-D713-4F60-AF94-4667AD243D74}"/>
    <dgm:cxn modelId="{01B7FD44-5157-43A0-971C-C572D0170FAF}" type="presOf" srcId="{E4BED97D-F73D-4083-ABC3-0EB4A842198C}" destId="{1BCDFB80-DD65-442D-A807-0AFD080A6629}" srcOrd="0" destOrd="0" presId="urn:microsoft.com/office/officeart/2005/8/layout/vList5"/>
    <dgm:cxn modelId="{ECCEF349-24CB-466F-A48B-9D50723A0C16}" type="presOf" srcId="{A2B0E47A-1FA4-4EC5-82D4-EC79D7894123}" destId="{F7B5F5A1-010F-45F4-AC1A-E39BED65FAD4}" srcOrd="0" destOrd="1" presId="urn:microsoft.com/office/officeart/2005/8/layout/vList5"/>
    <dgm:cxn modelId="{3D91191D-9D7C-4DC9-9D94-B420556B6F5E}" type="presOf" srcId="{063CA6AE-9F6A-4C2D-9B72-6684F816E24C}" destId="{F8E16C64-52E1-42A4-933A-D71568482F37}" srcOrd="0" destOrd="0" presId="urn:microsoft.com/office/officeart/2005/8/layout/vList5"/>
    <dgm:cxn modelId="{D1637475-5316-4935-BC1C-F8F5117F3419}" type="presOf" srcId="{A2A7D283-7B24-40FF-9788-F21432C2D030}" destId="{41AE98BC-B5F1-46F1-B524-7E8E82DA7875}" srcOrd="0" destOrd="0" presId="urn:microsoft.com/office/officeart/2005/8/layout/vList5"/>
    <dgm:cxn modelId="{D6671ADB-19A6-4E1D-8E5C-BDA124F57288}" srcId="{46C66320-F43F-4C3C-BB68-3E17D987B839}" destId="{A2B0E47A-1FA4-4EC5-82D4-EC79D7894123}" srcOrd="1" destOrd="0" parTransId="{E3B2C026-FC9A-49CA-A5CA-BA2287EE6067}" sibTransId="{E5A8C6BE-92BA-4E90-81D3-22902E3A52F5}"/>
    <dgm:cxn modelId="{7D901FAC-1903-4E16-9828-A5DBBB245167}" type="presOf" srcId="{56BEC39F-2399-47EF-83DD-7999C12DD089}" destId="{3DA64C4C-9631-4881-B7D8-05C9C7D5DA46}" srcOrd="0" destOrd="0" presId="urn:microsoft.com/office/officeart/2005/8/layout/vList5"/>
    <dgm:cxn modelId="{40834C81-222A-4269-9976-5E64060D4B81}" type="presOf" srcId="{F271664E-8AC4-4659-8E47-803C469ED250}" destId="{41AE98BC-B5F1-46F1-B524-7E8E82DA7875}" srcOrd="0" destOrd="1" presId="urn:microsoft.com/office/officeart/2005/8/layout/vList5"/>
    <dgm:cxn modelId="{91288FCA-22B0-41AF-A066-5DC26C18E104}" srcId="{E4BED97D-F73D-4083-ABC3-0EB4A842198C}" destId="{25DE8536-A895-4728-8A71-94D72A0A8F9D}" srcOrd="0" destOrd="0" parTransId="{642EE948-0ECD-4751-90CC-EC861AA01A58}" sibTransId="{3728B797-906C-45DB-A4C2-A4863B2F67BA}"/>
    <dgm:cxn modelId="{E314F192-520D-4C20-A47F-2EE0707BCAA5}" srcId="{E4BED97D-F73D-4083-ABC3-0EB4A842198C}" destId="{063CA6AE-9F6A-4C2D-9B72-6684F816E24C}" srcOrd="1" destOrd="0" parTransId="{18249C27-4509-4DA0-974B-DE71B39FA78C}" sibTransId="{47A8DB49-8892-43AB-AEE4-7C80CA39595F}"/>
    <dgm:cxn modelId="{F5134322-E0A5-404C-8532-11914B83A041}" srcId="{063CA6AE-9F6A-4C2D-9B72-6684F816E24C}" destId="{F271664E-8AC4-4659-8E47-803C469ED250}" srcOrd="1" destOrd="0" parTransId="{BA2BFAD3-4D92-447E-A155-C96833F61F9C}" sibTransId="{B3369FCD-9763-4956-9552-B9D85A575771}"/>
    <dgm:cxn modelId="{F3E409BA-2C9B-4918-92B6-99A858E2FA69}" srcId="{46C66320-F43F-4C3C-BB68-3E17D987B839}" destId="{B721533E-8F0A-483C-81BF-D521390060A4}" srcOrd="0" destOrd="0" parTransId="{EB3F89E8-7523-4FA4-9B09-442884759E78}" sibTransId="{F1BA4160-B20D-418D-AF82-78B4AEBC40AA}"/>
    <dgm:cxn modelId="{09E47C06-649C-4F22-9418-F71D7402A839}" type="presOf" srcId="{25DE8536-A895-4728-8A71-94D72A0A8F9D}" destId="{0D4B2F71-2242-44E8-BF25-939E3C2FE86F}" srcOrd="0" destOrd="0" presId="urn:microsoft.com/office/officeart/2005/8/layout/vList5"/>
    <dgm:cxn modelId="{F4994DA0-3AD7-476B-986C-3D16DC24963E}" srcId="{063CA6AE-9F6A-4C2D-9B72-6684F816E24C}" destId="{A2A7D283-7B24-40FF-9788-F21432C2D030}" srcOrd="0" destOrd="0" parTransId="{A9AF9579-C0AF-46DE-9440-85BF9F65085E}" sibTransId="{82AA0FC7-EC16-4CBF-9B32-78B4143E3EEE}"/>
    <dgm:cxn modelId="{A0AD8D96-036F-4165-913D-18EB09B1B2F7}" type="presParOf" srcId="{1BCDFB80-DD65-442D-A807-0AFD080A6629}" destId="{DD58A28E-10C0-43CA-8E61-4C0B83ABCFED}" srcOrd="0" destOrd="0" presId="urn:microsoft.com/office/officeart/2005/8/layout/vList5"/>
    <dgm:cxn modelId="{8170BDFA-E814-4297-B3B6-129D17CEF07F}" type="presParOf" srcId="{DD58A28E-10C0-43CA-8E61-4C0B83ABCFED}" destId="{0D4B2F71-2242-44E8-BF25-939E3C2FE86F}" srcOrd="0" destOrd="0" presId="urn:microsoft.com/office/officeart/2005/8/layout/vList5"/>
    <dgm:cxn modelId="{67FB1064-3373-40B2-8CC5-847BB69C6F71}" type="presParOf" srcId="{DD58A28E-10C0-43CA-8E61-4C0B83ABCFED}" destId="{3DA64C4C-9631-4881-B7D8-05C9C7D5DA46}" srcOrd="1" destOrd="0" presId="urn:microsoft.com/office/officeart/2005/8/layout/vList5"/>
    <dgm:cxn modelId="{F923BA0E-9B27-45B3-AB23-3DBC602D0A6F}" type="presParOf" srcId="{1BCDFB80-DD65-442D-A807-0AFD080A6629}" destId="{4D2237C8-7568-4D31-8C85-2A5B13BC7815}" srcOrd="1" destOrd="0" presId="urn:microsoft.com/office/officeart/2005/8/layout/vList5"/>
    <dgm:cxn modelId="{76394B0D-BD74-4615-91AA-1E970097934F}" type="presParOf" srcId="{1BCDFB80-DD65-442D-A807-0AFD080A6629}" destId="{A282451A-E622-4EFF-BB8E-1AB756187109}" srcOrd="2" destOrd="0" presId="urn:microsoft.com/office/officeart/2005/8/layout/vList5"/>
    <dgm:cxn modelId="{42E6F7B1-79C2-4B63-AC6F-ACD60B3C52E3}" type="presParOf" srcId="{A282451A-E622-4EFF-BB8E-1AB756187109}" destId="{F8E16C64-52E1-42A4-933A-D71568482F37}" srcOrd="0" destOrd="0" presId="urn:microsoft.com/office/officeart/2005/8/layout/vList5"/>
    <dgm:cxn modelId="{34926AFA-7E1A-46A9-BE70-3F7336B6A23C}" type="presParOf" srcId="{A282451A-E622-4EFF-BB8E-1AB756187109}" destId="{41AE98BC-B5F1-46F1-B524-7E8E82DA7875}" srcOrd="1" destOrd="0" presId="urn:microsoft.com/office/officeart/2005/8/layout/vList5"/>
    <dgm:cxn modelId="{FB079C07-8504-4CEF-B636-BF36E6997C92}" type="presParOf" srcId="{1BCDFB80-DD65-442D-A807-0AFD080A6629}" destId="{9E8CD2F5-468A-4A60-BFFF-C08894A6F7C2}" srcOrd="3" destOrd="0" presId="urn:microsoft.com/office/officeart/2005/8/layout/vList5"/>
    <dgm:cxn modelId="{7B82F7F7-1055-4C3C-8DC7-9ECCA894C36B}" type="presParOf" srcId="{1BCDFB80-DD65-442D-A807-0AFD080A6629}" destId="{FF9370F3-71BD-491B-BF45-147CA71C7AE1}" srcOrd="4" destOrd="0" presId="urn:microsoft.com/office/officeart/2005/8/layout/vList5"/>
    <dgm:cxn modelId="{9187342E-09A9-46A0-9294-994A999C3040}" type="presParOf" srcId="{FF9370F3-71BD-491B-BF45-147CA71C7AE1}" destId="{5C5F3C77-14C5-4BC4-884F-37E7E11E9373}" srcOrd="0" destOrd="0" presId="urn:microsoft.com/office/officeart/2005/8/layout/vList5"/>
    <dgm:cxn modelId="{29A7612C-83E1-46CE-9235-F145A21DA01A}" type="presParOf" srcId="{FF9370F3-71BD-491B-BF45-147CA71C7AE1}" destId="{F7B5F5A1-010F-45F4-AC1A-E39BED65FA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BED97D-F73D-4083-ABC3-0EB4A84219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DE8536-A895-4728-8A71-94D72A0A8F9D}">
      <dgm:prSet phldrT="[Text]" custT="1"/>
      <dgm:spPr>
        <a:xfrm>
          <a:off x="7" y="5293"/>
          <a:ext cx="2561063" cy="1610625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Tổ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chức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/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hội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người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sản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xuất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bền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vững</a:t>
          </a:r>
          <a:endParaRPr lang="en-US" sz="2000" b="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642EE948-0ECD-4751-90CC-EC861AA01A58}" type="parTrans" cxnId="{91288FCA-22B0-41AF-A066-5DC26C18E10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728B797-906C-45DB-A4C2-A4863B2F67BA}" type="sibTrans" cxnId="{91288FCA-22B0-41AF-A066-5DC26C18E10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6BEC39F-2399-47EF-83DD-7999C12DD089}">
      <dgm:prSet phldrT="[Text]" custT="1"/>
      <dgm:spPr>
        <a:xfrm rot="5400000">
          <a:off x="5042062" y="-2477968"/>
          <a:ext cx="1615165" cy="657714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Thành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lập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hỗ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trợ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hội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người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sản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xuất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(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Lâm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Đồng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Daklak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)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FC340D94-FBE3-419E-A797-14FA5AEC5ECD}" type="parTrans" cxnId="{0B7A5403-8A83-49DB-A459-45935B5FD6A8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A41AFD3-107C-40DB-93FC-28CD895461B4}" type="sibTrans" cxnId="{0B7A5403-8A83-49DB-A459-45935B5FD6A8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63CA6AE-9F6A-4C2D-9B72-6684F816E24C}">
      <dgm:prSet phldrT="[Text]" custT="1"/>
      <dgm:spPr>
        <a:xfrm>
          <a:off x="7" y="1707904"/>
          <a:ext cx="2529581" cy="1794309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Liên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kết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</a:p>
        <a:p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người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SX- DN</a:t>
          </a:r>
          <a:endParaRPr lang="en-US" sz="2000" b="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18249C27-4509-4DA0-974B-DE71B39FA78C}" type="parTrans" cxnId="{E314F192-520D-4C20-A47F-2EE0707BCAA5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7A8DB49-8892-43AB-AEE4-7C80CA39595F}" type="sibTrans" cxnId="{E314F192-520D-4C20-A47F-2EE0707BCAA5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271664E-8AC4-4659-8E47-803C469ED250}">
      <dgm:prSet phldrT="[Text]" custT="1"/>
      <dgm:spPr>
        <a:xfrm rot="5400000">
          <a:off x="4999494" y="-702143"/>
          <a:ext cx="1674592" cy="6614403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90513" marR="0" indent="-2905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Thúc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đẩy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liên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kết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chuỗi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BA2BFAD3-4D92-447E-A155-C96833F61F9C}" type="parTrans" cxnId="{F5134322-E0A5-404C-8532-11914B83A041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3369FCD-9763-4956-9552-B9D85A575771}" type="sibTrans" cxnId="{F5134322-E0A5-404C-8532-11914B83A041}">
      <dgm:prSet/>
      <dgm:spPr/>
      <dgm:t>
        <a:bodyPr/>
        <a:lstStyle/>
        <a:p>
          <a:endParaRPr lang="vi-VN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6C66320-F43F-4C3C-BB68-3E17D987B839}">
      <dgm:prSet phldrT="[Text]" custT="1"/>
      <dgm:spPr>
        <a:xfrm>
          <a:off x="7" y="3591928"/>
          <a:ext cx="2582339" cy="2120047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Liên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kết</a:t>
          </a:r>
          <a:r>
            <a:rPr lang="en-AU" sz="2000" b="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DN - DN</a:t>
          </a:r>
          <a:endParaRPr lang="en-US" sz="2000" b="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FF834458-E390-471E-9CAA-9F39F6FC5498}" type="parTrans" cxnId="{1422D986-1F77-4FBB-8596-47A802E31E83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1522CC3-02CD-4482-9120-1FC4DB02B57D}" type="sibTrans" cxnId="{1422D986-1F77-4FBB-8596-47A802E31E83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721533E-8F0A-483C-81BF-D521390060A4}">
      <dgm:prSet phldrT="[Text]" custT="1"/>
      <dgm:spPr>
        <a:xfrm rot="5400000">
          <a:off x="4921048" y="1371243"/>
          <a:ext cx="1884483" cy="656141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Hội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thảo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trao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đổi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chia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sẻ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kinh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nghiệm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EB3F89E8-7523-4FA4-9B09-442884759E78}" type="parTrans" cxnId="{F3E409BA-2C9B-4918-92B6-99A858E2FA69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F1BA4160-B20D-418D-AF82-78B4AEBC40AA}" type="sibTrans" cxnId="{F3E409BA-2C9B-4918-92B6-99A858E2FA69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A7D283-7B24-40FF-9788-F21432C2D030}">
      <dgm:prSet phldrT="[Text]" custT="1"/>
      <dgm:spPr>
        <a:xfrm rot="5400000">
          <a:off x="4999494" y="-702143"/>
          <a:ext cx="1674592" cy="6614403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90513" marR="0" indent="-2905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A9AF9579-C0AF-46DE-9440-85BF9F65085E}" type="parTrans" cxnId="{F4994DA0-3AD7-476B-986C-3D16DC24963E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2AA0FC7-EC16-4CBF-9B32-78B4143E3EEE}" type="sibTrans" cxnId="{F4994DA0-3AD7-476B-986C-3D16DC24963E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3884D81-2D28-45E7-832B-6D42D1F510BE}">
      <dgm:prSet phldrT="[Text]" custT="1"/>
      <dgm:spPr>
        <a:xfrm rot="5400000">
          <a:off x="4999494" y="-702143"/>
          <a:ext cx="1674592" cy="6614403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290513" marR="0" indent="-29051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Phổ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biến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mô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hình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liên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kết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chuỗi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thông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qua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hội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thảo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D28F2C96-AE98-4B24-A6FF-28C1AD118D22}" type="parTrans" cxnId="{7241D5BB-0F6C-490C-A7E8-8D01109B276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81DA838-517A-4BCF-8294-552A678E4ECA}" type="sibTrans" cxnId="{7241D5BB-0F6C-490C-A7E8-8D01109B276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2B0E47A-1FA4-4EC5-82D4-EC79D7894123}">
      <dgm:prSet phldrT="[Text]" custT="1"/>
      <dgm:spPr>
        <a:xfrm rot="5400000">
          <a:off x="4921048" y="1371243"/>
          <a:ext cx="1884483" cy="656141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Diễn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đàn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hàng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năm</a:t>
          </a:r>
          <a:r>
            <a:rPr lang="en-AU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-Coffee outlook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gm:t>
    </dgm:pt>
    <dgm:pt modelId="{E3B2C026-FC9A-49CA-A5CA-BA2287EE6067}" type="parTrans" cxnId="{D6671ADB-19A6-4E1D-8E5C-BDA124F57288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5A8C6BE-92BA-4E90-81D3-22902E3A52F5}" type="sibTrans" cxnId="{D6671ADB-19A6-4E1D-8E5C-BDA124F57288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BCDFB80-DD65-442D-A807-0AFD080A6629}" type="pres">
      <dgm:prSet presAssocID="{E4BED97D-F73D-4083-ABC3-0EB4A84219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58A28E-10C0-43CA-8E61-4C0B83ABCFED}" type="pres">
      <dgm:prSet presAssocID="{25DE8536-A895-4728-8A71-94D72A0A8F9D}" presName="linNode" presStyleCnt="0"/>
      <dgm:spPr/>
    </dgm:pt>
    <dgm:pt modelId="{0D4B2F71-2242-44E8-BF25-939E3C2FE86F}" type="pres">
      <dgm:prSet presAssocID="{25DE8536-A895-4728-8A71-94D72A0A8F9D}" presName="parentText" presStyleLbl="node1" presStyleIdx="0" presStyleCnt="3" custScaleX="84843" custScaleY="897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64C4C-9631-4881-B7D8-05C9C7D5DA46}" type="pres">
      <dgm:prSet presAssocID="{25DE8536-A895-4728-8A71-94D72A0A8F9D}" presName="descendantText" presStyleLbl="alignAccFollowNode1" presStyleIdx="0" presStyleCnt="3" custScaleX="122562" custScaleY="112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237C8-7568-4D31-8C85-2A5B13BC7815}" type="pres">
      <dgm:prSet presAssocID="{3728B797-906C-45DB-A4C2-A4863B2F67BA}" presName="sp" presStyleCnt="0"/>
      <dgm:spPr/>
    </dgm:pt>
    <dgm:pt modelId="{A282451A-E622-4EFF-BB8E-1AB756187109}" type="pres">
      <dgm:prSet presAssocID="{063CA6AE-9F6A-4C2D-9B72-6684F816E24C}" presName="linNode" presStyleCnt="0"/>
      <dgm:spPr/>
    </dgm:pt>
    <dgm:pt modelId="{F8E16C64-52E1-42A4-933A-D71568482F37}" type="pres">
      <dgm:prSet presAssocID="{063CA6AE-9F6A-4C2D-9B72-6684F816E24C}" presName="parentText" presStyleLbl="node1" presStyleIdx="1" presStyleCnt="3" custScaleX="768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E98BC-B5F1-46F1-B524-7E8E82DA7875}" type="pres">
      <dgm:prSet presAssocID="{063CA6AE-9F6A-4C2D-9B72-6684F816E24C}" presName="descendantText" presStyleLbl="alignAccFollowNode1" presStyleIdx="1" presStyleCnt="3" custScaleX="113025" custScaleY="116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CD2F5-468A-4A60-BFFF-C08894A6F7C2}" type="pres">
      <dgm:prSet presAssocID="{47A8DB49-8892-43AB-AEE4-7C80CA39595F}" presName="sp" presStyleCnt="0"/>
      <dgm:spPr/>
    </dgm:pt>
    <dgm:pt modelId="{FF9370F3-71BD-491B-BF45-147CA71C7AE1}" type="pres">
      <dgm:prSet presAssocID="{46C66320-F43F-4C3C-BB68-3E17D987B839}" presName="linNode" presStyleCnt="0"/>
      <dgm:spPr/>
    </dgm:pt>
    <dgm:pt modelId="{5C5F3C77-14C5-4BC4-884F-37E7E11E9373}" type="pres">
      <dgm:prSet presAssocID="{46C66320-F43F-4C3C-BB68-3E17D987B839}" presName="parentText" presStyleLbl="node1" presStyleIdx="2" presStyleCnt="3" custScaleX="85366" custScaleY="1181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5F5A1-010F-45F4-AC1A-E39BED65FAD4}" type="pres">
      <dgm:prSet presAssocID="{46C66320-F43F-4C3C-BB68-3E17D987B839}" presName="descendantText" presStyleLbl="alignAccFollowNode1" presStyleIdx="2" presStyleCnt="3" custScaleX="122009" custScaleY="131282" custLinFactNeighborX="2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7DB327-134D-4D86-8A33-DE6A0CE6F3EA}" type="presOf" srcId="{46C66320-F43F-4C3C-BB68-3E17D987B839}" destId="{5C5F3C77-14C5-4BC4-884F-37E7E11E9373}" srcOrd="0" destOrd="0" presId="urn:microsoft.com/office/officeart/2005/8/layout/vList5"/>
    <dgm:cxn modelId="{728B4672-836A-4DEE-A402-8B89701630F2}" type="presOf" srcId="{A3884D81-2D28-45E7-832B-6D42D1F510BE}" destId="{41AE98BC-B5F1-46F1-B524-7E8E82DA7875}" srcOrd="0" destOrd="2" presId="urn:microsoft.com/office/officeart/2005/8/layout/vList5"/>
    <dgm:cxn modelId="{FB311D9F-9D88-488E-AA6F-48C928E84601}" type="presOf" srcId="{A2B0E47A-1FA4-4EC5-82D4-EC79D7894123}" destId="{F7B5F5A1-010F-45F4-AC1A-E39BED65FAD4}" srcOrd="0" destOrd="1" presId="urn:microsoft.com/office/officeart/2005/8/layout/vList5"/>
    <dgm:cxn modelId="{7241D5BB-0F6C-490C-A7E8-8D01109B2764}" srcId="{063CA6AE-9F6A-4C2D-9B72-6684F816E24C}" destId="{A3884D81-2D28-45E7-832B-6D42D1F510BE}" srcOrd="2" destOrd="0" parTransId="{D28F2C96-AE98-4B24-A6FF-28C1AD118D22}" sibTransId="{681DA838-517A-4BCF-8294-552A678E4ECA}"/>
    <dgm:cxn modelId="{1422D986-1F77-4FBB-8596-47A802E31E83}" srcId="{E4BED97D-F73D-4083-ABC3-0EB4A842198C}" destId="{46C66320-F43F-4C3C-BB68-3E17D987B839}" srcOrd="2" destOrd="0" parTransId="{FF834458-E390-471E-9CAA-9F39F6FC5498}" sibTransId="{41522CC3-02CD-4482-9120-1FC4DB02B57D}"/>
    <dgm:cxn modelId="{0B7A5403-8A83-49DB-A459-45935B5FD6A8}" srcId="{25DE8536-A895-4728-8A71-94D72A0A8F9D}" destId="{56BEC39F-2399-47EF-83DD-7999C12DD089}" srcOrd="0" destOrd="0" parTransId="{FC340D94-FBE3-419E-A797-14FA5AEC5ECD}" sibTransId="{0A41AFD3-107C-40DB-93FC-28CD895461B4}"/>
    <dgm:cxn modelId="{EAF57015-59C2-4C2A-A7B6-703506C1592A}" type="presOf" srcId="{56BEC39F-2399-47EF-83DD-7999C12DD089}" destId="{3DA64C4C-9631-4881-B7D8-05C9C7D5DA46}" srcOrd="0" destOrd="0" presId="urn:microsoft.com/office/officeart/2005/8/layout/vList5"/>
    <dgm:cxn modelId="{7F61D633-6117-427E-858E-78854A0DB0C8}" type="presOf" srcId="{25DE8536-A895-4728-8A71-94D72A0A8F9D}" destId="{0D4B2F71-2242-44E8-BF25-939E3C2FE86F}" srcOrd="0" destOrd="0" presId="urn:microsoft.com/office/officeart/2005/8/layout/vList5"/>
    <dgm:cxn modelId="{D6671ADB-19A6-4E1D-8E5C-BDA124F57288}" srcId="{46C66320-F43F-4C3C-BB68-3E17D987B839}" destId="{A2B0E47A-1FA4-4EC5-82D4-EC79D7894123}" srcOrd="1" destOrd="0" parTransId="{E3B2C026-FC9A-49CA-A5CA-BA2287EE6067}" sibTransId="{E5A8C6BE-92BA-4E90-81D3-22902E3A52F5}"/>
    <dgm:cxn modelId="{60C4008F-146D-4F9E-8498-B630A4AE526C}" type="presOf" srcId="{E4BED97D-F73D-4083-ABC3-0EB4A842198C}" destId="{1BCDFB80-DD65-442D-A807-0AFD080A6629}" srcOrd="0" destOrd="0" presId="urn:microsoft.com/office/officeart/2005/8/layout/vList5"/>
    <dgm:cxn modelId="{700A1A26-7058-452C-9196-A352C15504C0}" type="presOf" srcId="{A2A7D283-7B24-40FF-9788-F21432C2D030}" destId="{41AE98BC-B5F1-46F1-B524-7E8E82DA7875}" srcOrd="0" destOrd="0" presId="urn:microsoft.com/office/officeart/2005/8/layout/vList5"/>
    <dgm:cxn modelId="{292D2C0B-A02F-4482-8C6F-3757FB326527}" type="presOf" srcId="{B721533E-8F0A-483C-81BF-D521390060A4}" destId="{F7B5F5A1-010F-45F4-AC1A-E39BED65FAD4}" srcOrd="0" destOrd="0" presId="urn:microsoft.com/office/officeart/2005/8/layout/vList5"/>
    <dgm:cxn modelId="{91288FCA-22B0-41AF-A066-5DC26C18E104}" srcId="{E4BED97D-F73D-4083-ABC3-0EB4A842198C}" destId="{25DE8536-A895-4728-8A71-94D72A0A8F9D}" srcOrd="0" destOrd="0" parTransId="{642EE948-0ECD-4751-90CC-EC861AA01A58}" sibTransId="{3728B797-906C-45DB-A4C2-A4863B2F67BA}"/>
    <dgm:cxn modelId="{E314F192-520D-4C20-A47F-2EE0707BCAA5}" srcId="{E4BED97D-F73D-4083-ABC3-0EB4A842198C}" destId="{063CA6AE-9F6A-4C2D-9B72-6684F816E24C}" srcOrd="1" destOrd="0" parTransId="{18249C27-4509-4DA0-974B-DE71B39FA78C}" sibTransId="{47A8DB49-8892-43AB-AEE4-7C80CA39595F}"/>
    <dgm:cxn modelId="{E547C887-CE56-46EC-92BF-4DEF078E8074}" type="presOf" srcId="{F271664E-8AC4-4659-8E47-803C469ED250}" destId="{41AE98BC-B5F1-46F1-B524-7E8E82DA7875}" srcOrd="0" destOrd="1" presId="urn:microsoft.com/office/officeart/2005/8/layout/vList5"/>
    <dgm:cxn modelId="{F5134322-E0A5-404C-8532-11914B83A041}" srcId="{063CA6AE-9F6A-4C2D-9B72-6684F816E24C}" destId="{F271664E-8AC4-4659-8E47-803C469ED250}" srcOrd="1" destOrd="0" parTransId="{BA2BFAD3-4D92-447E-A155-C96833F61F9C}" sibTransId="{B3369FCD-9763-4956-9552-B9D85A575771}"/>
    <dgm:cxn modelId="{F3E409BA-2C9B-4918-92B6-99A858E2FA69}" srcId="{46C66320-F43F-4C3C-BB68-3E17D987B839}" destId="{B721533E-8F0A-483C-81BF-D521390060A4}" srcOrd="0" destOrd="0" parTransId="{EB3F89E8-7523-4FA4-9B09-442884759E78}" sibTransId="{F1BA4160-B20D-418D-AF82-78B4AEBC40AA}"/>
    <dgm:cxn modelId="{38AAAEC6-FAF8-468E-B9A2-762CFBDF808B}" type="presOf" srcId="{063CA6AE-9F6A-4C2D-9B72-6684F816E24C}" destId="{F8E16C64-52E1-42A4-933A-D71568482F37}" srcOrd="0" destOrd="0" presId="urn:microsoft.com/office/officeart/2005/8/layout/vList5"/>
    <dgm:cxn modelId="{F4994DA0-3AD7-476B-986C-3D16DC24963E}" srcId="{063CA6AE-9F6A-4C2D-9B72-6684F816E24C}" destId="{A2A7D283-7B24-40FF-9788-F21432C2D030}" srcOrd="0" destOrd="0" parTransId="{A9AF9579-C0AF-46DE-9440-85BF9F65085E}" sibTransId="{82AA0FC7-EC16-4CBF-9B32-78B4143E3EEE}"/>
    <dgm:cxn modelId="{EBA0F6EF-B08D-4071-84E9-DBD340557A0F}" type="presParOf" srcId="{1BCDFB80-DD65-442D-A807-0AFD080A6629}" destId="{DD58A28E-10C0-43CA-8E61-4C0B83ABCFED}" srcOrd="0" destOrd="0" presId="urn:microsoft.com/office/officeart/2005/8/layout/vList5"/>
    <dgm:cxn modelId="{503FD061-164E-4DC1-9F93-A176A7425C91}" type="presParOf" srcId="{DD58A28E-10C0-43CA-8E61-4C0B83ABCFED}" destId="{0D4B2F71-2242-44E8-BF25-939E3C2FE86F}" srcOrd="0" destOrd="0" presId="urn:microsoft.com/office/officeart/2005/8/layout/vList5"/>
    <dgm:cxn modelId="{E7717268-D4DF-4D7E-B2C9-AB67BE6B465B}" type="presParOf" srcId="{DD58A28E-10C0-43CA-8E61-4C0B83ABCFED}" destId="{3DA64C4C-9631-4881-B7D8-05C9C7D5DA46}" srcOrd="1" destOrd="0" presId="urn:microsoft.com/office/officeart/2005/8/layout/vList5"/>
    <dgm:cxn modelId="{17E38A94-1AE5-483F-B827-3D78F4756679}" type="presParOf" srcId="{1BCDFB80-DD65-442D-A807-0AFD080A6629}" destId="{4D2237C8-7568-4D31-8C85-2A5B13BC7815}" srcOrd="1" destOrd="0" presId="urn:microsoft.com/office/officeart/2005/8/layout/vList5"/>
    <dgm:cxn modelId="{26C01392-C0F3-4BA5-B13A-1A9C856F0DA4}" type="presParOf" srcId="{1BCDFB80-DD65-442D-A807-0AFD080A6629}" destId="{A282451A-E622-4EFF-BB8E-1AB756187109}" srcOrd="2" destOrd="0" presId="urn:microsoft.com/office/officeart/2005/8/layout/vList5"/>
    <dgm:cxn modelId="{F73D9D42-FC4C-46AA-98D5-FDF643C5E01C}" type="presParOf" srcId="{A282451A-E622-4EFF-BB8E-1AB756187109}" destId="{F8E16C64-52E1-42A4-933A-D71568482F37}" srcOrd="0" destOrd="0" presId="urn:microsoft.com/office/officeart/2005/8/layout/vList5"/>
    <dgm:cxn modelId="{79609B29-62F6-488C-9B87-267551C23EC4}" type="presParOf" srcId="{A282451A-E622-4EFF-BB8E-1AB756187109}" destId="{41AE98BC-B5F1-46F1-B524-7E8E82DA7875}" srcOrd="1" destOrd="0" presId="urn:microsoft.com/office/officeart/2005/8/layout/vList5"/>
    <dgm:cxn modelId="{C126BABC-2495-4A63-85B9-099827A45DBA}" type="presParOf" srcId="{1BCDFB80-DD65-442D-A807-0AFD080A6629}" destId="{9E8CD2F5-468A-4A60-BFFF-C08894A6F7C2}" srcOrd="3" destOrd="0" presId="urn:microsoft.com/office/officeart/2005/8/layout/vList5"/>
    <dgm:cxn modelId="{12AE99EB-3085-4BF0-A290-1DB5A6A2EBB1}" type="presParOf" srcId="{1BCDFB80-DD65-442D-A807-0AFD080A6629}" destId="{FF9370F3-71BD-491B-BF45-147CA71C7AE1}" srcOrd="4" destOrd="0" presId="urn:microsoft.com/office/officeart/2005/8/layout/vList5"/>
    <dgm:cxn modelId="{B692086A-D6D6-4B0C-B1F6-4587D4C10B7C}" type="presParOf" srcId="{FF9370F3-71BD-491B-BF45-147CA71C7AE1}" destId="{5C5F3C77-14C5-4BC4-884F-37E7E11E9373}" srcOrd="0" destOrd="0" presId="urn:microsoft.com/office/officeart/2005/8/layout/vList5"/>
    <dgm:cxn modelId="{8F2AFE7A-04D1-47C4-84F9-1A18E675F8D9}" type="presParOf" srcId="{FF9370F3-71BD-491B-BF45-147CA71C7AE1}" destId="{F7B5F5A1-010F-45F4-AC1A-E39BED65FA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64C4C-9631-4881-B7D8-05C9C7D5DA46}">
      <dsp:nvSpPr>
        <dsp:cNvPr id="0" name=""/>
        <dsp:cNvSpPr/>
      </dsp:nvSpPr>
      <dsp:spPr>
        <a:xfrm rot="5400000">
          <a:off x="5014946" y="-2270750"/>
          <a:ext cx="1538540" cy="6082566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Lấy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ý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kiến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địa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phương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người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dân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và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tham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vấn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với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Agribank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-5400000">
        <a:off x="2742934" y="76367"/>
        <a:ext cx="6007461" cy="1388330"/>
      </dsp:txXfrm>
    </dsp:sp>
    <dsp:sp modelId="{0D4B2F71-2242-44E8-BF25-939E3C2FE86F}">
      <dsp:nvSpPr>
        <dsp:cNvPr id="0" name=""/>
        <dsp:cNvSpPr/>
      </dsp:nvSpPr>
      <dsp:spPr>
        <a:xfrm>
          <a:off x="136041" y="835"/>
          <a:ext cx="2741932" cy="1539393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err="1" smtClean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Chính</a:t>
          </a:r>
          <a:r>
            <a:rPr lang="en-AU" sz="2000" kern="1200" dirty="0" smtClean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sách</a:t>
          </a:r>
          <a:r>
            <a:rPr lang="en-AU" sz="20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cho</a:t>
          </a:r>
          <a:r>
            <a:rPr lang="en-AU" sz="20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vay</a:t>
          </a:r>
          <a:r>
            <a:rPr lang="en-AU" sz="20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tái</a:t>
          </a:r>
          <a:r>
            <a:rPr lang="en-AU" sz="20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canh</a:t>
          </a:r>
          <a:r>
            <a:rPr lang="en-AU" sz="20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kern="1200" dirty="0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lumMod val="95000"/>
                  <a:lumOff val="500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endParaRPr lang="en-US" sz="2400" kern="1200" dirty="0">
            <a:solidFill>
              <a:sysClr val="window" lastClr="FFFFFF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211188" y="75982"/>
        <a:ext cx="2591638" cy="1389099"/>
      </dsp:txXfrm>
    </dsp:sp>
    <dsp:sp modelId="{9E1B3B2E-C31E-4DB7-BE59-18704CF87DE2}">
      <dsp:nvSpPr>
        <dsp:cNvPr id="0" name=""/>
        <dsp:cNvSpPr/>
      </dsp:nvSpPr>
      <dsp:spPr>
        <a:xfrm rot="5400000">
          <a:off x="5025607" y="-667950"/>
          <a:ext cx="1524231" cy="6077554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Rà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soát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kinh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nghiệm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quốc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tế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Tổ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chức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hội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thảo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tham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vấn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Góp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ý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tới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Bộ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Tài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chính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Tóm</a:t>
          </a: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lược</a:t>
          </a: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chính</a:t>
          </a: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sách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-5400000">
        <a:off x="2748946" y="1683118"/>
        <a:ext cx="6003147" cy="1375417"/>
      </dsp:txXfrm>
    </dsp:sp>
    <dsp:sp modelId="{CDA10DCD-9D70-45F3-80C9-05B69B6B3A32}">
      <dsp:nvSpPr>
        <dsp:cNvPr id="0" name=""/>
        <dsp:cNvSpPr/>
      </dsp:nvSpPr>
      <dsp:spPr>
        <a:xfrm>
          <a:off x="148734" y="1594760"/>
          <a:ext cx="2746213" cy="1552131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Tham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vấn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cho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thảo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thành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lập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Quỹ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phát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triển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Việt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Nam</a:t>
          </a:r>
          <a:endParaRPr lang="en-US" sz="2000" kern="12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224503" y="1670529"/>
        <a:ext cx="2594675" cy="1400593"/>
      </dsp:txXfrm>
    </dsp:sp>
    <dsp:sp modelId="{9824FCBA-3E5E-4C0C-9A6D-733D97954497}">
      <dsp:nvSpPr>
        <dsp:cNvPr id="0" name=""/>
        <dsp:cNvSpPr/>
      </dsp:nvSpPr>
      <dsp:spPr>
        <a:xfrm rot="5400000">
          <a:off x="5296677" y="675502"/>
          <a:ext cx="973331" cy="6083067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Thành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lập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và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hoạt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động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nhóm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chuyên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gia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liên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ngành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-5400000">
        <a:off x="2741809" y="3277884"/>
        <a:ext cx="6035553" cy="878303"/>
      </dsp:txXfrm>
    </dsp:sp>
    <dsp:sp modelId="{A01B7DCE-FF2C-4750-998F-04F02D768B74}">
      <dsp:nvSpPr>
        <dsp:cNvPr id="0" name=""/>
        <dsp:cNvSpPr/>
      </dsp:nvSpPr>
      <dsp:spPr>
        <a:xfrm>
          <a:off x="151341" y="3201423"/>
          <a:ext cx="2740808" cy="1031224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Thúc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đẩy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hoạt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động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liên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ngành</a:t>
          </a:r>
          <a:endParaRPr lang="en-US" sz="2000" kern="12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201681" y="3251763"/>
        <a:ext cx="2640128" cy="930544"/>
      </dsp:txXfrm>
    </dsp:sp>
    <dsp:sp modelId="{5726A9CE-D82C-4AFA-AF6D-48CD7A271D28}">
      <dsp:nvSpPr>
        <dsp:cNvPr id="0" name=""/>
        <dsp:cNvSpPr/>
      </dsp:nvSpPr>
      <dsp:spPr>
        <a:xfrm rot="5400000">
          <a:off x="5447632" y="1653076"/>
          <a:ext cx="662815" cy="6085591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Tổ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chức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diễn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đàn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Bản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tin VCCB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hàng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quý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</a:p>
      </dsp:txBody>
      <dsp:txXfrm rot="-5400000">
        <a:off x="2736244" y="4396820"/>
        <a:ext cx="6053235" cy="598103"/>
      </dsp:txXfrm>
    </dsp:sp>
    <dsp:sp modelId="{E02D4841-29F1-4975-BC3C-AC7DF4080049}">
      <dsp:nvSpPr>
        <dsp:cNvPr id="0" name=""/>
        <dsp:cNvSpPr/>
      </dsp:nvSpPr>
      <dsp:spPr>
        <a:xfrm>
          <a:off x="142243" y="4287179"/>
          <a:ext cx="2735244" cy="817384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Kết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nối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chính</a:t>
          </a:r>
          <a:r>
            <a:rPr lang="en-AU" sz="20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sách</a:t>
          </a:r>
          <a:endParaRPr lang="en-US" sz="2000" kern="12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182144" y="4327080"/>
        <a:ext cx="2655442" cy="737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64C4C-9631-4881-B7D8-05C9C7D5DA46}">
      <dsp:nvSpPr>
        <dsp:cNvPr id="0" name=""/>
        <dsp:cNvSpPr/>
      </dsp:nvSpPr>
      <dsp:spPr>
        <a:xfrm rot="5400000">
          <a:off x="5132075" y="-2568450"/>
          <a:ext cx="1435367" cy="657714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Hỗ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trợ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xây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dựng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hoạch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hành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động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thực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hiện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Đề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án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Tái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canh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giai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đoạn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2016-2020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-5400000">
        <a:off x="2561185" y="72509"/>
        <a:ext cx="6507079" cy="1295229"/>
      </dsp:txXfrm>
    </dsp:sp>
    <dsp:sp modelId="{0D4B2F71-2242-44E8-BF25-939E3C2FE86F}">
      <dsp:nvSpPr>
        <dsp:cNvPr id="0" name=""/>
        <dsp:cNvSpPr/>
      </dsp:nvSpPr>
      <dsp:spPr>
        <a:xfrm>
          <a:off x="121" y="4457"/>
          <a:ext cx="2561063" cy="1431333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Tái</a:t>
          </a:r>
          <a:r>
            <a:rPr lang="en-AU" sz="240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canh</a:t>
          </a:r>
          <a:r>
            <a:rPr lang="en-AU" sz="240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40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endParaRPr lang="en-US" sz="2400" kern="12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69993" y="74329"/>
        <a:ext cx="2421319" cy="1291589"/>
      </dsp:txXfrm>
    </dsp:sp>
    <dsp:sp modelId="{41AE98BC-B5F1-46F1-B524-7E8E82DA7875}">
      <dsp:nvSpPr>
        <dsp:cNvPr id="0" name=""/>
        <dsp:cNvSpPr/>
      </dsp:nvSpPr>
      <dsp:spPr>
        <a:xfrm rot="5400000">
          <a:off x="4955307" y="-910538"/>
          <a:ext cx="1751793" cy="6607944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90513" marR="0" lvl="1" indent="-2905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Phối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hợp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Cục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Quản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lý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tài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nguyên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nước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+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tổ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chức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khác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: chia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sẻ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thông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tin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về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mô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hình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tưới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tiết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kiệm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90513" marR="0" lvl="1" indent="-2905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Hỗ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trợ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kết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nối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với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công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ty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có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tiềm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năng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tham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gia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PPP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về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tưới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tiết</a:t>
          </a: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US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kiệm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-5400000">
        <a:off x="2527232" y="1603052"/>
        <a:ext cx="6522429" cy="1580763"/>
      </dsp:txXfrm>
    </dsp:sp>
    <dsp:sp modelId="{F8E16C64-52E1-42A4-933A-D71568482F37}">
      <dsp:nvSpPr>
        <dsp:cNvPr id="0" name=""/>
        <dsp:cNvSpPr/>
      </dsp:nvSpPr>
      <dsp:spPr>
        <a:xfrm>
          <a:off x="121" y="1596148"/>
          <a:ext cx="2527111" cy="1594569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Quản</a:t>
          </a:r>
          <a:r>
            <a:rPr lang="en-AU" sz="240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lý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nguồn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nước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hiệu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quả</a:t>
          </a:r>
          <a:endParaRPr lang="en-US" sz="2400" kern="12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77961" y="1673988"/>
        <a:ext cx="2371431" cy="1438889"/>
      </dsp:txXfrm>
    </dsp:sp>
    <dsp:sp modelId="{F7B5F5A1-010F-45F4-AC1A-E39BED65FAD4}">
      <dsp:nvSpPr>
        <dsp:cNvPr id="0" name=""/>
        <dsp:cNvSpPr/>
      </dsp:nvSpPr>
      <dsp:spPr>
        <a:xfrm rot="5400000">
          <a:off x="4808540" y="1123100"/>
          <a:ext cx="2109500" cy="656141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Thông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qua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bộ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tài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liệu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NSC,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xây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dựng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tài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liệu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TOT, TOF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Tập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huấn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chuyên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gia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quốc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gia</a:t>
          </a:r>
          <a:endParaRPr lang="vi-VN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Tổ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chức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tập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huấn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thử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về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TOT, TOF </a:t>
          </a:r>
          <a:endParaRPr lang="vi-VN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Hoàn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thiện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và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hỗ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trợ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bộ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tài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liệu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chuẩn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của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 </a:t>
          </a:r>
          <a:r>
            <a:rPr lang="en-AU" sz="2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Bộ</a:t>
          </a:r>
          <a:r>
            <a:rPr lang="en-AU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  <a:sym typeface="Wingdings" panose="05000000000000000000" pitchFamily="2" charset="2"/>
            </a:rPr>
            <a:t> NN&amp;PTNT</a:t>
          </a:r>
          <a:endParaRPr lang="vi-VN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-5400000">
        <a:off x="2582582" y="3452036"/>
        <a:ext cx="6458441" cy="1903546"/>
      </dsp:txXfrm>
    </dsp:sp>
    <dsp:sp modelId="{5C5F3C77-14C5-4BC4-884F-37E7E11E9373}">
      <dsp:nvSpPr>
        <dsp:cNvPr id="0" name=""/>
        <dsp:cNvSpPr/>
      </dsp:nvSpPr>
      <dsp:spPr>
        <a:xfrm>
          <a:off x="121" y="3378198"/>
          <a:ext cx="2582339" cy="2051222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Bộ</a:t>
          </a:r>
          <a:r>
            <a:rPr lang="en-AU" sz="240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tài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liệu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hướng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dẫn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sản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xuất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bền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400" kern="1200" dirty="0" err="1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vững</a:t>
          </a:r>
          <a:r>
            <a:rPr lang="en-AU" sz="2400" kern="1200" dirty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(NSC)</a:t>
          </a:r>
          <a:endParaRPr lang="en-US" sz="2400" kern="12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100253" y="3478330"/>
        <a:ext cx="2382075" cy="1850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64C4C-9631-4881-B7D8-05C9C7D5DA46}">
      <dsp:nvSpPr>
        <dsp:cNvPr id="0" name=""/>
        <dsp:cNvSpPr/>
      </dsp:nvSpPr>
      <dsp:spPr>
        <a:xfrm rot="5400000">
          <a:off x="5163100" y="-2599369"/>
          <a:ext cx="1373317" cy="657714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Bản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tin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quý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Xây</a:t>
          </a:r>
          <a:r>
            <a:rPr lang="en-AU" sz="2000" kern="1200" dirty="0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dựng</a:t>
          </a:r>
          <a:r>
            <a:rPr lang="en-AU" sz="2000" kern="1200" dirty="0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hệ</a:t>
          </a:r>
          <a:r>
            <a:rPr lang="en-AU" sz="2000" kern="1200" dirty="0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thống</a:t>
          </a:r>
          <a:r>
            <a:rPr lang="en-AU" sz="2000" kern="1200" dirty="0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thông</a:t>
          </a:r>
          <a:r>
            <a:rPr lang="en-AU" sz="2000" kern="1200" dirty="0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tin </a:t>
          </a:r>
          <a:r>
            <a:rPr lang="en-AU" sz="2000" kern="12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nông</a:t>
          </a:r>
          <a:r>
            <a:rPr lang="en-AU" sz="2000" kern="1200" dirty="0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rgbClr val="C0504D">
                  <a:lumMod val="75000"/>
                </a:srgb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</a:t>
          </a:r>
          <a:endParaRPr lang="en-US" sz="2000" kern="1200" dirty="0">
            <a:solidFill>
              <a:srgbClr val="C0504D">
                <a:lumMod val="75000"/>
              </a:srgb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-5400000">
        <a:off x="2561185" y="69586"/>
        <a:ext cx="6510108" cy="1239237"/>
      </dsp:txXfrm>
    </dsp:sp>
    <dsp:sp modelId="{0D4B2F71-2242-44E8-BF25-939E3C2FE86F}">
      <dsp:nvSpPr>
        <dsp:cNvPr id="0" name=""/>
        <dsp:cNvSpPr/>
      </dsp:nvSpPr>
      <dsp:spPr>
        <a:xfrm>
          <a:off x="121" y="4475"/>
          <a:ext cx="2561063" cy="1369457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Thông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tin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thị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trường</a:t>
          </a:r>
          <a:endParaRPr lang="en-US" sz="2000" b="0" kern="12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66972" y="71326"/>
        <a:ext cx="2427361" cy="1235755"/>
      </dsp:txXfrm>
    </dsp:sp>
    <dsp:sp modelId="{41AE98BC-B5F1-46F1-B524-7E8E82DA7875}">
      <dsp:nvSpPr>
        <dsp:cNvPr id="0" name=""/>
        <dsp:cNvSpPr/>
      </dsp:nvSpPr>
      <dsp:spPr>
        <a:xfrm rot="5400000">
          <a:off x="4945291" y="-965914"/>
          <a:ext cx="1771826" cy="6607944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90513" marR="0" lvl="1" indent="-2905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90513" marR="0" lvl="1" indent="-2905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Hội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thảo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90513" marR="0" lvl="1" indent="-2905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Bản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tin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90513" marR="0" lvl="1" indent="-2905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Cập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nhật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chính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sách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cho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thành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viên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(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theo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tiểu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ban)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-5400000">
        <a:off x="2527233" y="1538637"/>
        <a:ext cx="6521451" cy="1598840"/>
      </dsp:txXfrm>
    </dsp:sp>
    <dsp:sp modelId="{F8E16C64-52E1-42A4-933A-D71568482F37}">
      <dsp:nvSpPr>
        <dsp:cNvPr id="0" name=""/>
        <dsp:cNvSpPr/>
      </dsp:nvSpPr>
      <dsp:spPr>
        <a:xfrm>
          <a:off x="121" y="1575239"/>
          <a:ext cx="2527111" cy="1525637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Phổ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biến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chính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sách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công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nghệ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chế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biến</a:t>
          </a:r>
          <a:endParaRPr lang="en-US" sz="2000" b="0" kern="12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74596" y="1649714"/>
        <a:ext cx="2378161" cy="1376687"/>
      </dsp:txXfrm>
    </dsp:sp>
    <dsp:sp modelId="{F7B5F5A1-010F-45F4-AC1A-E39BED65FAD4}">
      <dsp:nvSpPr>
        <dsp:cNvPr id="0" name=""/>
        <dsp:cNvSpPr/>
      </dsp:nvSpPr>
      <dsp:spPr>
        <a:xfrm rot="5400000">
          <a:off x="4976437" y="920844"/>
          <a:ext cx="1773705" cy="656141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Đề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xuất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nghiên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cứu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tiền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khả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thi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về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xây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dựng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thương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hiệu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Việt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Nam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Nghiên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cứu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xây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dựng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và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phổ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biến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chỉ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dẫn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địa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lý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cho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địa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phương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.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-5400000">
        <a:off x="2582581" y="3401286"/>
        <a:ext cx="6474833" cy="1600535"/>
      </dsp:txXfrm>
    </dsp:sp>
    <dsp:sp modelId="{5C5F3C77-14C5-4BC4-884F-37E7E11E9373}">
      <dsp:nvSpPr>
        <dsp:cNvPr id="0" name=""/>
        <dsp:cNvSpPr/>
      </dsp:nvSpPr>
      <dsp:spPr>
        <a:xfrm>
          <a:off x="121" y="3300253"/>
          <a:ext cx="2582339" cy="1802601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Xây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dựng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thương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hiệu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endParaRPr lang="en-US" sz="2000" b="0" kern="12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88117" y="3388249"/>
        <a:ext cx="2406347" cy="16266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64C4C-9631-4881-B7D8-05C9C7D5DA46}">
      <dsp:nvSpPr>
        <dsp:cNvPr id="0" name=""/>
        <dsp:cNvSpPr/>
      </dsp:nvSpPr>
      <dsp:spPr>
        <a:xfrm rot="5400000">
          <a:off x="5108463" y="-2544618"/>
          <a:ext cx="1482362" cy="657714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Thành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lập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hỗ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trợ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hội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người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sản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xuất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(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Lâm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Đồng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Daklak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)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-5400000">
        <a:off x="2561071" y="75137"/>
        <a:ext cx="6504785" cy="1337636"/>
      </dsp:txXfrm>
    </dsp:sp>
    <dsp:sp modelId="{0D4B2F71-2242-44E8-BF25-939E3C2FE86F}">
      <dsp:nvSpPr>
        <dsp:cNvPr id="0" name=""/>
        <dsp:cNvSpPr/>
      </dsp:nvSpPr>
      <dsp:spPr>
        <a:xfrm>
          <a:off x="7" y="4857"/>
          <a:ext cx="2561063" cy="1478196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Tổ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chức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/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hội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người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sản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xuất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bền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vững</a:t>
          </a:r>
          <a:endParaRPr lang="en-US" sz="2000" b="0" kern="12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72167" y="77017"/>
        <a:ext cx="2416743" cy="1333876"/>
      </dsp:txXfrm>
    </dsp:sp>
    <dsp:sp modelId="{41AE98BC-B5F1-46F1-B524-7E8E82DA7875}">
      <dsp:nvSpPr>
        <dsp:cNvPr id="0" name=""/>
        <dsp:cNvSpPr/>
      </dsp:nvSpPr>
      <dsp:spPr>
        <a:xfrm rot="5400000">
          <a:off x="5068338" y="-916336"/>
          <a:ext cx="1536904" cy="6614403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90513" marR="0" lvl="1" indent="-2905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90513" marR="0" lvl="1" indent="-2905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Thúc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đẩy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liên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kết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chuỗi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90513" marR="0" lvl="1" indent="-29051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Phổ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biến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mô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hình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liên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kết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chuỗi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thông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qua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các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hội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thảo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-5400000">
        <a:off x="2529589" y="1697438"/>
        <a:ext cx="6539378" cy="1386854"/>
      </dsp:txXfrm>
    </dsp:sp>
    <dsp:sp modelId="{F8E16C64-52E1-42A4-933A-D71568482F37}">
      <dsp:nvSpPr>
        <dsp:cNvPr id="0" name=""/>
        <dsp:cNvSpPr/>
      </dsp:nvSpPr>
      <dsp:spPr>
        <a:xfrm>
          <a:off x="7" y="1567476"/>
          <a:ext cx="2529581" cy="1646777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Liên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kết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người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SX- DN</a:t>
          </a:r>
          <a:endParaRPr lang="en-US" sz="2000" b="0" kern="12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80396" y="1647865"/>
        <a:ext cx="2368803" cy="1485999"/>
      </dsp:txXfrm>
    </dsp:sp>
    <dsp:sp modelId="{F7B5F5A1-010F-45F4-AC1A-E39BED65FAD4}">
      <dsp:nvSpPr>
        <dsp:cNvPr id="0" name=""/>
        <dsp:cNvSpPr/>
      </dsp:nvSpPr>
      <dsp:spPr>
        <a:xfrm rot="5400000">
          <a:off x="4998522" y="988749"/>
          <a:ext cx="1729537" cy="6561418"/>
        </a:xfrm>
        <a:prstGeom prst="round2SameRect">
          <a:avLst/>
        </a:prstGeom>
        <a:solidFill>
          <a:srgbClr val="F79646">
            <a:lumMod val="20000"/>
            <a:lumOff val="80000"/>
            <a:alpha val="9000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Hội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thảo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trao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đổi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, chia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sẻ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kinh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nghiệm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Diễn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đàn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cà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phê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hàng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năm</a:t>
          </a:r>
          <a:r>
            <a:rPr lang="en-AU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-Coffee outlook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 rot="-5400000">
        <a:off x="2582582" y="3489119"/>
        <a:ext cx="6476989" cy="1560679"/>
      </dsp:txXfrm>
    </dsp:sp>
    <dsp:sp modelId="{5C5F3C77-14C5-4BC4-884F-37E7E11E9373}">
      <dsp:nvSpPr>
        <dsp:cNvPr id="0" name=""/>
        <dsp:cNvSpPr/>
      </dsp:nvSpPr>
      <dsp:spPr>
        <a:xfrm>
          <a:off x="7" y="3296592"/>
          <a:ext cx="2582339" cy="1945732"/>
        </a:xfrm>
        <a:prstGeom prst="roundRect">
          <a:avLst/>
        </a:prstGeom>
        <a:solidFill>
          <a:srgbClr val="F79646">
            <a:lumMod val="60000"/>
            <a:lumOff val="4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Liên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</a:t>
          </a:r>
          <a:r>
            <a:rPr lang="en-AU" sz="2000" b="0" kern="1200" dirty="0" err="1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kết</a:t>
          </a:r>
          <a:r>
            <a:rPr lang="en-AU" sz="2000" b="0" kern="1200" dirty="0" smtClean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rPr>
            <a:t> DN - DN</a:t>
          </a:r>
          <a:endParaRPr lang="en-US" sz="2000" b="0" kern="1200" dirty="0">
            <a:solidFill>
              <a:sysClr val="windowText" lastClr="000000"/>
            </a:solidFill>
            <a:latin typeface="Segoe UI" panose="020B0502040204020203" pitchFamily="34" charset="0"/>
            <a:ea typeface="+mn-ea"/>
            <a:cs typeface="Segoe UI" panose="020B0502040204020203" pitchFamily="34" charset="0"/>
          </a:endParaRPr>
        </a:p>
      </dsp:txBody>
      <dsp:txXfrm>
        <a:off x="94990" y="3391575"/>
        <a:ext cx="2392373" cy="1755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EDBAA-7AC8-8544-84F3-69A61CC6CB64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84AC9-1233-274C-BCB9-2E985F76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40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12907-5E08-4729-9086-3713D7570DC0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37442-2103-47CD-95D4-233F910B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2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</a:t>
            </a:r>
            <a:r>
              <a:rPr lang="en-US" baseline="0" dirty="0" smtClean="0"/>
              <a:t> year just few members still active</a:t>
            </a:r>
          </a:p>
          <a:p>
            <a:r>
              <a:rPr lang="en-US" baseline="0" dirty="0" err="1" smtClean="0"/>
              <a:t>Viện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triển</a:t>
            </a:r>
            <a:r>
              <a:rPr lang="en-US" baseline="0" dirty="0" smtClean="0"/>
              <a:t> nông </a:t>
            </a:r>
            <a:r>
              <a:rPr lang="en-US" baseline="0" dirty="0" err="1" smtClean="0"/>
              <a:t>nghiệp</a:t>
            </a:r>
            <a:r>
              <a:rPr lang="en-US" baseline="0" dirty="0" smtClean="0"/>
              <a:t> nông </a:t>
            </a:r>
            <a:r>
              <a:rPr lang="en-US" baseline="0" dirty="0" err="1" smtClean="0"/>
              <a:t>thôn</a:t>
            </a:r>
            <a:endParaRPr lang="en-US" baseline="0" dirty="0" smtClean="0"/>
          </a:p>
          <a:p>
            <a:r>
              <a:rPr lang="en-US" baseline="0" dirty="0" err="1" smtClean="0"/>
              <a:t>Viện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khoa</a:t>
            </a:r>
            <a:r>
              <a:rPr lang="en-US" baseline="0" dirty="0" smtClean="0"/>
              <a:t> học </a:t>
            </a:r>
            <a:r>
              <a:rPr lang="en-US" baseline="0" dirty="0" err="1" smtClean="0"/>
              <a:t>kỹ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thuật</a:t>
            </a:r>
            <a:r>
              <a:rPr lang="en-US" baseline="0" dirty="0" smtClean="0"/>
              <a:t> nông </a:t>
            </a:r>
            <a:r>
              <a:rPr lang="en-US" baseline="0" dirty="0" err="1" smtClean="0"/>
              <a:t>lâm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nghiệp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690BE-3FAD-4CCC-8ECB-C62E7132E6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37442-2103-47CD-95D4-233F910BEB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4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218D494-8378-7D41-B283-58357A6212F0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A6190B-9CB6-044A-9A55-0523BFAB8E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D494-8378-7D41-B283-58357A6212F0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6190B-9CB6-044A-9A55-0523BFAB8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218D494-8378-7D41-B283-58357A6212F0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3A6190B-9CB6-044A-9A55-0523BFAB8E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D494-8378-7D41-B283-58357A6212F0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A6190B-9CB6-044A-9A55-0523BFAB8E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D494-8378-7D41-B283-58357A6212F0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3A6190B-9CB6-044A-9A55-0523BFAB8E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18D494-8378-7D41-B283-58357A6212F0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3A6190B-9CB6-044A-9A55-0523BFAB8E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218D494-8378-7D41-B283-58357A6212F0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3A6190B-9CB6-044A-9A55-0523BFAB8E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D494-8378-7D41-B283-58357A6212F0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A6190B-9CB6-044A-9A55-0523BFAB8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D494-8378-7D41-B283-58357A6212F0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A6190B-9CB6-044A-9A55-0523BFAB8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D494-8378-7D41-B283-58357A6212F0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A6190B-9CB6-044A-9A55-0523BFAB8E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218D494-8378-7D41-B283-58357A6212F0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3A6190B-9CB6-044A-9A55-0523BFAB8E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18D494-8378-7D41-B283-58357A6212F0}" type="datetimeFigureOut">
              <a:rPr lang="en-US" smtClean="0"/>
              <a:t>02/01/2018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3A6190B-9CB6-044A-9A55-0523BFAB8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/>
                <a:cs typeface="Times New Roman"/>
              </a:rPr>
              <a:t>	 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US" b="1" dirty="0">
              <a:latin typeface="Times New Roman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n-US" b="1" dirty="0" smtClean="0">
                <a:effectLst/>
                <a:latin typeface="Times New Roman"/>
                <a:ea typeface="Calibri"/>
                <a:cs typeface="Times New Roman"/>
              </a:rPr>
              <a:t>HỢP TÁC CÔNG TƯ (PPP) TRONG HOẠT ĐỘNG CỦA BAN ĐIỀU PHỐI NGÀNH HÀNG CÀ PHÊ VIỆT NAM (VCCB)</a:t>
            </a:r>
            <a:endParaRPr lang="en-US" dirty="0">
              <a:effectLst/>
              <a:latin typeface="Times New Roman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US" dirty="0" smtClean="0">
              <a:latin typeface="Times New Roman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en-US" dirty="0" smtClean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" name="Picture 3" descr="LOGO vccb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52" y="202502"/>
            <a:ext cx="984805" cy="98480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99" y="382166"/>
            <a:ext cx="444182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6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phát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bền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vững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Nestle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mua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20-25%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sản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lượng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Việt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Nam.</a:t>
            </a:r>
          </a:p>
          <a:p>
            <a:pPr algn="just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Nestle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WASI 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tỷ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đồng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cho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nghiên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cứu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giống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đầu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trang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thiết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bị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đào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tạo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nhân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lực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(2011-2017)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IPSARD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Cục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TT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phối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GCP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xây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dựng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tầm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nhìn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chiến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lược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Việt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Nam.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Nestllé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SDC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đã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triệu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Euro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5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tỉnh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Tây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EDE 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Consulting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khai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dự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án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sử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dụng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nước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tưới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lý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nâng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cao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hiệu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quả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ngành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đào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tạo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tập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huấn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dân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tưới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tiết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kiệm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mô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hình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tưới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tiết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kiệm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kiểm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soát</a:t>
            </a:r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tái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canh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NESCAFÉ 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</a:t>
            </a:r>
          </a:p>
          <a:p>
            <a:pPr lvl="1" algn="just"/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21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triệu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cây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giống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tái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canh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thời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gian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2011-2015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50%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giá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cây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giống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2016-2017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1.500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đồng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cây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  <a:p>
            <a:pPr lvl="1" algn="just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Thành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lập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274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nhóm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dân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đó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274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trưởng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nhóm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phụ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trách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trao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đổi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tư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vấn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phát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nhóm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nghìn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hộ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sản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xuất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tham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gia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mô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sản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xuất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chứng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chuẩn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4C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 algn="just"/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Tổ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đào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tạo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trưởng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nhóm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dân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chia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sẻ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kinh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nghiệm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kiến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thức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địa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gần</a:t>
            </a:r>
            <a:r>
              <a:rPr lang="en-US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200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nghìn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dân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 algn="just"/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Tổng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diện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tích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chương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trình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34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nghìn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ha.</a:t>
            </a:r>
          </a:p>
          <a:p>
            <a:pPr lvl="1" algn="just"/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Tiết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kiệm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40%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lượng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nước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dùng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trong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sản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xuất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giảm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20%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lượng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hóa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chất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thụ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suất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cafe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tăng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30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%.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dân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xây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dựng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mô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hình</a:t>
            </a:r>
            <a:r>
              <a:rPr lang="en-US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PPP</a:t>
            </a:r>
            <a:endParaRPr lang="en-US" sz="32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Nestlé, 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Cục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TT,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Yara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International, NAEC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xây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dựng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vườn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mẫu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just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256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mô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hình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vườn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mẫu</a:t>
            </a: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 algn="just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3 HTX PPP</a:t>
            </a:r>
          </a:p>
          <a:p>
            <a:pPr lvl="1" algn="just"/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Tập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huấn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ToT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65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nhóm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trưởng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đại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diện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12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nghìn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dân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để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chia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sẻ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kinh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nghiệm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 algn="just"/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Tổ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chức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1.200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hội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thảo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đầu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bờ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(20.000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ngày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tập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huấn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từ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tháng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3/2011 – 10/2016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lvl="1" algn="just"/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suất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tăng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12% (2010-14)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17% (2015-16).</a:t>
            </a:r>
          </a:p>
          <a:p>
            <a:pPr lvl="1" algn="just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Thu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nhập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trung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bình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5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năm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dân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tăng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14%.</a:t>
            </a:r>
          </a:p>
          <a:p>
            <a:pPr lvl="1" algn="just"/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Giảm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55%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lượng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phát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thải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khí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nhà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kính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613064" y="1503656"/>
            <a:ext cx="8229600" cy="5354343"/>
            <a:chOff x="1944230" y="1800851"/>
            <a:chExt cx="8639964" cy="5007955"/>
          </a:xfrm>
        </p:grpSpPr>
        <p:grpSp>
          <p:nvGrpSpPr>
            <p:cNvPr id="21511" name="Group 9"/>
            <p:cNvGrpSpPr>
              <a:grpSpLocks/>
            </p:cNvGrpSpPr>
            <p:nvPr/>
          </p:nvGrpSpPr>
          <p:grpSpPr bwMode="auto">
            <a:xfrm>
              <a:off x="1944230" y="2864475"/>
              <a:ext cx="8639964" cy="3944331"/>
              <a:chOff x="323851" y="2422524"/>
              <a:chExt cx="8639963" cy="3944331"/>
            </a:xfrm>
          </p:grpSpPr>
          <p:sp>
            <p:nvSpPr>
              <p:cNvPr id="21513" name="Text Box 4"/>
              <p:cNvSpPr txBox="1">
                <a:spLocks noChangeArrowheads="1"/>
              </p:cNvSpPr>
              <p:nvPr/>
            </p:nvSpPr>
            <p:spPr bwMode="auto">
              <a:xfrm>
                <a:off x="323851" y="2422524"/>
                <a:ext cx="2495550" cy="26827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None/>
                </a:pP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hia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sẻ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kinh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nghiêm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và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chuyển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giao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kiến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thức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trong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thực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hành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canh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tác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nông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nghiệp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bền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vững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theo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hướng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dẫn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của</a:t>
                </a:r>
                <a:r>
                  <a:rPr lang="en-US" altLang="en-US" sz="16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NSC</a:t>
                </a:r>
              </a:p>
              <a:p>
                <a:pPr marL="285750" indent="-285750"/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Tập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huấn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đào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tạo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và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chia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sẻ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tại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thực</a:t>
                </a:r>
                <a:r>
                  <a:rPr lang="en-US" altLang="en-US" sz="16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địa</a:t>
                </a:r>
                <a:endParaRPr lang="en-US" altLang="en-US" sz="16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buNone/>
                </a:pPr>
                <a:endParaRPr lang="en-US" altLang="en-US" sz="16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buNone/>
                </a:pPr>
                <a:endParaRPr lang="en-US" altLang="en-US" sz="16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3347758" y="2438360"/>
                <a:ext cx="2519130" cy="2666900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225425" indent="-225425">
                  <a:spcBef>
                    <a:spcPct val="20000"/>
                  </a:spcBef>
                  <a:buClr>
                    <a:prstClr val="white"/>
                  </a:buClr>
                  <a:buSzPct val="100000"/>
                  <a:buFont typeface="Wingdings" pitchFamily="2" charset="2"/>
                  <a:buChar char="§"/>
                  <a:defRPr/>
                </a:pPr>
                <a:endParaRPr lang="en-US" sz="1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515" name="Text Box 10"/>
              <p:cNvSpPr txBox="1">
                <a:spLocks noChangeArrowheads="1"/>
              </p:cNvSpPr>
              <p:nvPr/>
            </p:nvSpPr>
            <p:spPr bwMode="auto">
              <a:xfrm>
                <a:off x="6275387" y="2441900"/>
                <a:ext cx="2619375" cy="266336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buClr>
                    <a:srgbClr val="FFFFFF"/>
                  </a:buClr>
                  <a:buFont typeface="Arial" panose="020B0604020202020204" pitchFamily="34" charset="0"/>
                  <a:buNone/>
                </a:pP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Liên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kết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để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nhân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rộng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mô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hình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hiệu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quả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và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 smtClean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tăng</a:t>
                </a:r>
                <a:r>
                  <a:rPr lang="en-US" altLang="en-US" sz="1800" b="1" dirty="0" smtClean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 smtClean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cường</a:t>
                </a:r>
                <a:r>
                  <a:rPr lang="en-US" altLang="en-US" sz="1800" b="1" dirty="0" smtClean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 smtClean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kết</a:t>
                </a:r>
                <a:r>
                  <a:rPr lang="en-US" altLang="en-US" sz="1800" b="1" dirty="0" smtClean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nối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 smtClean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trong</a:t>
                </a:r>
                <a:r>
                  <a:rPr lang="en-US" altLang="en-US" sz="1800" b="1" dirty="0" smtClean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sản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xuất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cà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phê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bền</a:t>
                </a:r>
                <a:r>
                  <a:rPr lang="en-US" altLang="en-US" sz="18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800" b="1" dirty="0" err="1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vững</a:t>
                </a:r>
                <a:endParaRPr lang="en-US" altLang="en-US" sz="1800" b="1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Bef>
                    <a:spcPct val="0"/>
                  </a:spcBef>
                  <a:buClr>
                    <a:srgbClr val="FFFFFF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Kết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nối</a:t>
                </a:r>
                <a:r>
                  <a:rPr lang="en-US" altLang="en-US" sz="15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với</a:t>
                </a:r>
                <a:r>
                  <a:rPr lang="en-US" altLang="en-US" sz="15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các</a:t>
                </a:r>
                <a:r>
                  <a:rPr lang="en-US" altLang="en-US" sz="15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dự</a:t>
                </a:r>
                <a:r>
                  <a:rPr lang="en-US" altLang="en-US" sz="15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án</a:t>
                </a:r>
                <a:r>
                  <a:rPr lang="en-US" altLang="en-US" sz="15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khác</a:t>
                </a:r>
                <a:endParaRPr lang="en-US" altLang="en-US" sz="1500" b="1" dirty="0" smtClean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>
                  <a:spcBef>
                    <a:spcPct val="0"/>
                  </a:spcBef>
                  <a:buClr>
                    <a:srgbClr val="FFFFFF"/>
                  </a:buClr>
                  <a:buFont typeface="Wingdings" panose="05000000000000000000" pitchFamily="2" charset="2"/>
                  <a:buChar char="§"/>
                </a:pPr>
                <a:r>
                  <a:rPr lang="en-US" altLang="en-US" sz="1500" b="1" dirty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Kết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nối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với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các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nhóm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ngành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hàng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khác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để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tạo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đầu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ra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cho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nông</a:t>
                </a:r>
                <a:r>
                  <a:rPr lang="en-US" altLang="en-US" sz="1500" b="1" dirty="0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500" b="1" dirty="0" err="1" smtClean="0">
                    <a:solidFill>
                      <a:schemeClr val="bg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dân</a:t>
                </a:r>
                <a:endParaRPr lang="en-US" altLang="en-US" sz="18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516" name="Text Box 13"/>
              <p:cNvSpPr txBox="1">
                <a:spLocks noChangeArrowheads="1"/>
              </p:cNvSpPr>
              <p:nvPr/>
            </p:nvSpPr>
            <p:spPr bwMode="auto">
              <a:xfrm>
                <a:off x="323851" y="5367385"/>
                <a:ext cx="8639963" cy="9994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MỞ RỘNG MÔ HÌNH HỢP TÁC CÔNG-TƯ CÀ PHÊ; </a:t>
                </a:r>
                <a:r>
                  <a:rPr lang="en-US" altLang="en-US" sz="1600" b="1" dirty="0" smtClean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TĂNG </a:t>
                </a:r>
                <a:r>
                  <a:rPr lang="en-US" altLang="en-US" sz="16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CƯỜNG ĐO LƯỜNG VÀ GIÁM SÁT HIỆU QUẢ THỰC HIỆN; TĂNG CƯỜNG KẾT NỐI GIỮA CÁC TIỂU BAN </a:t>
                </a:r>
                <a:r>
                  <a:rPr lang="en-US" altLang="en-US" sz="1600" b="1" dirty="0" smtClean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VCCB</a:t>
                </a:r>
                <a:r>
                  <a:rPr lang="en-US" altLang="en-US" sz="1600" b="1" dirty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altLang="en-US" sz="1600" b="1" dirty="0" smtClean="0">
                    <a:solidFill>
                      <a:srgbClr val="FFFF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&amp; NHỮNG DỰ ÁN LIÊN QUAN</a:t>
                </a:r>
                <a:endParaRPr lang="en-US" altLang="en-US" sz="1600" b="1" dirty="0">
                  <a:solidFill>
                    <a:srgbClr val="FFFFF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21512" name="TextBox 13"/>
            <p:cNvSpPr txBox="1">
              <a:spLocks noChangeArrowheads="1"/>
            </p:cNvSpPr>
            <p:nvPr/>
          </p:nvSpPr>
          <p:spPr bwMode="auto">
            <a:xfrm>
              <a:off x="1944230" y="1800851"/>
              <a:ext cx="8570912" cy="9211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“</a:t>
              </a:r>
              <a:r>
                <a:rPr lang="en-US" altLang="en-US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Việt</a:t>
              </a:r>
              <a:r>
                <a:rPr lang="en-US" alt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Nam </a:t>
              </a:r>
              <a:r>
                <a:rPr lang="en-US" altLang="en-US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trở</a:t>
              </a:r>
              <a:r>
                <a:rPr lang="en-US" alt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thành</a:t>
              </a:r>
              <a:r>
                <a:rPr lang="en-US" alt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điểm</a:t>
              </a:r>
              <a:r>
                <a:rPr lang="en-US" alt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tham</a:t>
              </a:r>
              <a:r>
                <a:rPr lang="en-US" alt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chiếu</a:t>
              </a:r>
              <a:r>
                <a:rPr lang="en-US" alt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cà</a:t>
              </a:r>
              <a:r>
                <a:rPr lang="en-US" alt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phê</a:t>
              </a:r>
              <a:r>
                <a:rPr lang="en-US" alt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Robusta </a:t>
              </a:r>
              <a:r>
                <a:rPr lang="en-US" altLang="en-US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trên</a:t>
              </a:r>
              <a:r>
                <a:rPr lang="en-US" alt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thế</a:t>
              </a:r>
              <a:r>
                <a:rPr lang="en-US" alt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giới</a:t>
              </a:r>
              <a:r>
                <a:rPr lang="en-US" altLang="en-US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”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3493348" y="2632696"/>
            <a:ext cx="228399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Cập</a:t>
            </a:r>
            <a:r>
              <a:rPr lang="en-US" altLang="en-US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nhật</a:t>
            </a:r>
            <a:r>
              <a:rPr lang="en-US" altLang="en-US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NSC </a:t>
            </a:r>
            <a:endParaRPr lang="en-US" altLang="en-US" sz="18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ct val="0"/>
              </a:spcBef>
              <a:buClr>
                <a:srgbClr val="FFFFFF"/>
              </a:buClr>
            </a:pPr>
            <a:r>
              <a:rPr lang="en-US" altLang="en-US" sz="1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ứng</a:t>
            </a:r>
            <a:r>
              <a:rPr lang="en-US" alt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phó</a:t>
            </a:r>
            <a:r>
              <a:rPr lang="en-US" altLang="en-US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với</a:t>
            </a:r>
            <a:r>
              <a:rPr lang="en-US" altLang="en-US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biến</a:t>
            </a:r>
            <a:r>
              <a:rPr lang="en-US" altLang="en-US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đổi</a:t>
            </a:r>
            <a:r>
              <a:rPr lang="en-US" altLang="en-US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khí</a:t>
            </a:r>
            <a:r>
              <a:rPr lang="en-US" altLang="en-US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hậu</a:t>
            </a:r>
            <a:endParaRPr lang="en-US" altLang="en-US" sz="18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spcBef>
                <a:spcPct val="0"/>
              </a:spcBef>
              <a:buClr>
                <a:srgbClr val="FFFFFF"/>
              </a:buClr>
            </a:pPr>
            <a:r>
              <a:rPr lang="en-US" altLang="en-US" sz="1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Phân</a:t>
            </a:r>
            <a:r>
              <a:rPr lang="en-US" alt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bón</a:t>
            </a:r>
            <a:r>
              <a:rPr lang="en-US" alt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thuốc</a:t>
            </a:r>
            <a:r>
              <a:rPr lang="en-US" alt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trừ</a:t>
            </a:r>
            <a:r>
              <a:rPr lang="en-US" alt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sâu</a:t>
            </a:r>
            <a:r>
              <a:rPr lang="en-US" alt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tưới</a:t>
            </a:r>
            <a:r>
              <a:rPr lang="en-US" alt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tiết</a:t>
            </a:r>
            <a:r>
              <a:rPr lang="en-US" alt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18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kiệm</a:t>
            </a:r>
            <a:endParaRPr lang="en-US" altLang="en-US" sz="1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104251" y="3604492"/>
            <a:ext cx="215503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967719" y="3604492"/>
            <a:ext cx="216694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Chiến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lược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2017-2020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83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Trọng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tâm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Kết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nối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dân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qua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chuyển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giao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kiến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thức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&amp; chia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sẻ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kinh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nghiệm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nhân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rộng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mô</a:t>
            </a:r>
            <a:r>
              <a:rPr lang="en-US" sz="2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hình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ound Same Side Corner Rectangle 4"/>
          <p:cNvSpPr txBox="1"/>
          <p:nvPr/>
        </p:nvSpPr>
        <p:spPr bwMode="auto">
          <a:xfrm>
            <a:off x="0" y="1563250"/>
            <a:ext cx="6146801" cy="5143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0" tIns="123825" rIns="247650" bIns="123825" spcCol="1270" anchor="ctr"/>
          <a:lstStyle/>
          <a:p>
            <a:pPr marL="171450" lvl="1" indent="-171450" algn="just" defTabSz="6223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Đa</a:t>
            </a:r>
            <a:r>
              <a:rPr lang="en-US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dạng</a:t>
            </a:r>
            <a:r>
              <a:rPr lang="en-US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hóa</a:t>
            </a:r>
            <a:r>
              <a:rPr lang="en-US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hoạt</a:t>
            </a:r>
            <a:r>
              <a:rPr lang="en-US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trên</a:t>
            </a:r>
            <a:r>
              <a:rPr lang="en-US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thực</a:t>
            </a:r>
            <a:r>
              <a:rPr lang="en-US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đia</a:t>
            </a:r>
            <a:r>
              <a:rPr lang="en-US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endParaRPr lang="en-US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lvl="2" indent="-114300" algn="just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ToF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lvl="2" indent="-114300" algn="just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Hội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thảo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chia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sẻ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đầu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bờ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&amp; học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hỏi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kinh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nghiệm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từ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mô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hình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PPP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phê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dự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án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khác</a:t>
            </a:r>
            <a:endParaRPr lang="en-US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lvl="2" indent="-114300" algn="just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Hôi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thi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dân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2" algn="just" defTabSz="622300">
              <a:lnSpc>
                <a:spcPct val="90000"/>
              </a:lnSpc>
              <a:spcAft>
                <a:spcPct val="15000"/>
              </a:spcAft>
              <a:defRPr/>
            </a:pPr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1" indent="-171450" algn="just" defTabSz="6223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Hội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thảo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/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diễn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đàn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chia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sẻ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thông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hoạt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 algn="just" defTabSz="622300">
              <a:lnSpc>
                <a:spcPct val="90000"/>
              </a:lnSpc>
              <a:spcAft>
                <a:spcPct val="15000"/>
              </a:spcAft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1" indent="-171450" algn="just" defTabSz="6223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kết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với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dự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án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khác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để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mở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rộng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hoạt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cho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dân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vài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tiềm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năng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lvl="2" indent="-114300" algn="just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vnSAT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tín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dụng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cho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tái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canh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hệ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thống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tưới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tiết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kiệm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lvl="2" indent="-114300" algn="just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Nescafe Plan: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cây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giống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đào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tạo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tham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học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tập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chú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trọng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vào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chất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lượng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mức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áp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dụng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sau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tập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huấn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tác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quản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lý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kinh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tế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sz="16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hộ</a:t>
            </a:r>
            <a:r>
              <a:rPr lang="en-US" sz="160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M&amp;E)</a:t>
            </a:r>
            <a:endParaRPr lang="en-US" sz="16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lvl="2" indent="-114300" algn="just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ISLA: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đào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tạo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lvl="2" indent="-114300" algn="just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GCP: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đào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tạo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lãnh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đạo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trẻ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cho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COOPs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lvl="2" indent="-114300" algn="just" defTabSz="6223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1" indent="-171450" algn="just" defTabSz="6223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Thử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nghiệm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mô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hình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mới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dựa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vào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mô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hình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hiệu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quả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kết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hợp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với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WASI.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21" y="5664736"/>
            <a:ext cx="1956058" cy="116990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21" y="2989344"/>
            <a:ext cx="1956058" cy="114565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21" y="4249174"/>
            <a:ext cx="1956058" cy="1169903"/>
          </a:xfrm>
          <a:prstGeom prst="rect">
            <a:avLst/>
          </a:prstGeom>
        </p:spPr>
      </p:pic>
      <p:pic>
        <p:nvPicPr>
          <p:cNvPr id="16" name="Picture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6"/>
          <a:stretch/>
        </p:blipFill>
        <p:spPr bwMode="auto">
          <a:xfrm>
            <a:off x="7095821" y="1542989"/>
            <a:ext cx="1956058" cy="130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VCCB </a:t>
            </a:r>
            <a:r>
              <a:rPr lang="en-US" dirty="0" err="1" smtClean="0"/>
              <a:t>và</a:t>
            </a:r>
            <a:r>
              <a:rPr lang="en-US" dirty="0" smtClean="0"/>
              <a:t> PPP </a:t>
            </a:r>
            <a:r>
              <a:rPr lang="en-US" dirty="0" err="1" smtClean="0"/>
              <a:t>cà</a:t>
            </a:r>
            <a:r>
              <a:rPr lang="en-US" dirty="0" smtClean="0"/>
              <a:t> </a:t>
            </a:r>
            <a:r>
              <a:rPr lang="en-US" dirty="0" err="1" smtClean="0"/>
              <a:t>phê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PPP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đời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vào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năm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2010,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hướng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đễn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mục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20-20-20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vào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năm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2020. 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PPP Coffee Task Force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có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22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thành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viên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hoạt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trên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nền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tảng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tiền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cạnh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tranh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,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thành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viên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của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nhóm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hoạt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trên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toàn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bộ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chuỗi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nhằm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cải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thiện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chất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lượng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canh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tác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bền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vững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nâng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cao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nhập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dân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VCCB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thành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lập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vào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năm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2013, PPP coffee taskforce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trở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thành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Tiểu</a:t>
            </a:r>
            <a:r>
              <a:rPr lang="en-US" sz="18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sản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xuất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thuộc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VCCB,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với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mục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tiêu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1257300" lvl="2" indent="-34290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Đẩy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mạnh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canh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tác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nghiệp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bền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vững</a:t>
            </a:r>
            <a:endParaRPr lang="en-US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57300" lvl="2" indent="-34290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Cải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thiện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chất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lượng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endParaRPr lang="en-US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57300" lvl="2" indent="-34290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Phổ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biến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kiến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thức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đáng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tin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cậy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cập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nhật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về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bền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vững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1257300" lvl="2" indent="-342900" algn="just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Kết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nối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giữa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phủ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các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thành</a:t>
            </a:r>
            <a:r>
              <a:rPr lang="en-US" sz="18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viên</a:t>
            </a:r>
            <a:endParaRPr lang="en-US" sz="1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Hoạt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thường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xuyên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VCCB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1750" y="4330700"/>
            <a:ext cx="5988050" cy="21415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AU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Thành </a:t>
            </a:r>
            <a:r>
              <a:rPr lang="en-AU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lập</a:t>
            </a:r>
            <a:r>
              <a:rPr lang="en-AU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: </a:t>
            </a:r>
            <a:r>
              <a:rPr lang="en-AU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tháng</a:t>
            </a:r>
            <a:r>
              <a:rPr lang="en-AU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7/2013: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Tiểu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ban </a:t>
            </a:r>
            <a:r>
              <a:rPr lang="en-US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sách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Bền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vững</a:t>
            </a:r>
            <a:endParaRPr lang="en-US" alt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Tiểu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ban </a:t>
            </a:r>
            <a:r>
              <a:rPr lang="en-US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Sản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xuất</a:t>
            </a:r>
            <a:endParaRPr lang="en-US" alt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Tiểu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ban </a:t>
            </a:r>
            <a:r>
              <a:rPr lang="en-US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Chế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biến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&amp; </a:t>
            </a:r>
            <a:r>
              <a:rPr lang="en-US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Thương</a:t>
            </a:r>
            <a:r>
              <a:rPr lang="en-US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en-US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mại</a:t>
            </a:r>
            <a:endParaRPr lang="en-US" altLang="en-US" sz="2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8488" y="6337300"/>
            <a:ext cx="4506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alt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66" y="4038600"/>
            <a:ext cx="1988876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4648199" y="1435100"/>
            <a:ext cx="4648200" cy="2362200"/>
            <a:chOff x="4963332" y="4967813"/>
            <a:chExt cx="4333067" cy="2361384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170908" y="4967813"/>
              <a:ext cx="3125491" cy="236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Góp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ý,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đề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xuất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CSCL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Hỗ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trợ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triển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khai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CSCL 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Thúc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đẩy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sản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xuât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bền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vững</a:t>
              </a:r>
              <a:endParaRPr lang="en-US" altLang="en-US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Thúc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đẩy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chế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biến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và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thương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mại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, chia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sẻ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thông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tin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Tham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en-US" sz="2000" dirty="0" err="1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gia</a:t>
              </a:r>
              <a:r>
                <a:rPr lang="en-US" altLang="en-US" sz="20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ICO</a:t>
              </a:r>
            </a:p>
          </p:txBody>
        </p:sp>
        <p:pic>
          <p:nvPicPr>
            <p:cNvPr id="12" name="Picture 12" descr="Kết quả hình ảnh cho commenting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332" y="5148725"/>
              <a:ext cx="1278610" cy="151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463" y="5786438"/>
            <a:ext cx="4732337" cy="728662"/>
            <a:chOff x="677863" y="5562600"/>
            <a:chExt cx="4732337" cy="889445"/>
          </a:xfrm>
        </p:grpSpPr>
        <p:pic>
          <p:nvPicPr>
            <p:cNvPr id="14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5562600"/>
              <a:ext cx="155257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8" descr="https://encrypted-tbn2.gstatic.com/images?q=tbn:ANd9GcRqTKB6dG0j0x5AK0KqP-x-xcvOeTs7LGlWaWs6RjVxz1Q7GJ2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63" y="5649476"/>
              <a:ext cx="541337" cy="60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628" y="5723804"/>
              <a:ext cx="1883772" cy="39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4572000" y="5579244"/>
              <a:ext cx="838200" cy="872801"/>
              <a:chOff x="4495800" y="5646640"/>
              <a:chExt cx="838200" cy="872801"/>
            </a:xfrm>
          </p:grpSpPr>
          <p:pic>
            <p:nvPicPr>
              <p:cNvPr id="18" name="Picture 2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5646640"/>
                <a:ext cx="609600" cy="521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Box 10"/>
              <p:cNvSpPr txBox="1">
                <a:spLocks noChangeArrowheads="1"/>
              </p:cNvSpPr>
              <p:nvPr/>
            </p:nvSpPr>
            <p:spPr bwMode="auto">
              <a:xfrm>
                <a:off x="4495800" y="6150109"/>
                <a:ext cx="8382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800" smtClean="0">
                    <a:solidFill>
                      <a:prstClr val="black"/>
                    </a:solidFill>
                    <a:cs typeface="Arial" pitchFamily="34" charset="0"/>
                  </a:rPr>
                  <a:t>VNSAT</a:t>
                </a:r>
                <a:endParaRPr lang="vi-VN" altLang="en-US" sz="1800" smtClean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20" name="Picture 22" descr="C:\Users\Administrator\Downloads\IMG_16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16075"/>
            <a:ext cx="454342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-76200" y="5562600"/>
            <a:ext cx="64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4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Góp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ý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và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khuyến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nghị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chính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sách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33222528"/>
              </p:ext>
            </p:extLst>
          </p:nvPr>
        </p:nvGraphicFramePr>
        <p:xfrm>
          <a:off x="139700" y="1676400"/>
          <a:ext cx="88265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50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Thúc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đẩy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sản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xuất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bền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vững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2773711"/>
              </p:ext>
            </p:extLst>
          </p:nvPr>
        </p:nvGraphicFramePr>
        <p:xfrm>
          <a:off x="0" y="15494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5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Thúc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đẩy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thương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mại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61847641"/>
              </p:ext>
            </p:extLst>
          </p:nvPr>
        </p:nvGraphicFramePr>
        <p:xfrm>
          <a:off x="0" y="1600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5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Thúc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đẩy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liên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kết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bền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vững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942001"/>
              </p:ext>
            </p:extLst>
          </p:nvPr>
        </p:nvGraphicFramePr>
        <p:xfrm>
          <a:off x="0" y="1612900"/>
          <a:ext cx="9144000" cy="524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6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26" y="1"/>
            <a:ext cx="8062025" cy="9367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Thành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viên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hoạt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PPP </a:t>
            </a:r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Tiểu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ban </a:t>
            </a:r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sản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xuất</a:t>
            </a:r>
            <a:r>
              <a:rPr lang="en-US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VCCB)</a:t>
            </a:r>
            <a:endParaRPr lang="en-US" sz="3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5680" y="1765813"/>
            <a:ext cx="7193280" cy="4552015"/>
            <a:chOff x="1703389" y="674080"/>
            <a:chExt cx="8640761" cy="5638801"/>
          </a:xfrm>
        </p:grpSpPr>
        <p:pic>
          <p:nvPicPr>
            <p:cNvPr id="8" name="Picture 3" descr="4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4457" y="1519776"/>
              <a:ext cx="2221311" cy="45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 descr="Baye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9894" y="3075174"/>
              <a:ext cx="939891" cy="939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IDH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0379" y="3365731"/>
              <a:ext cx="1584325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IPSARD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1089" y="2706080"/>
              <a:ext cx="1076325" cy="70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MARD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3" y="1409093"/>
              <a:ext cx="1008062" cy="1008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6" descr="Syngenta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3589" y="2017104"/>
              <a:ext cx="12969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8" descr="WASI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114" y="3569680"/>
              <a:ext cx="865187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9" descr="Yara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862" y="3479306"/>
              <a:ext cx="1073492" cy="107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Straight Connector 20"/>
            <p:cNvCxnSpPr>
              <a:cxnSpLocks noChangeShapeType="1"/>
            </p:cNvCxnSpPr>
            <p:nvPr/>
          </p:nvCxnSpPr>
          <p:spPr bwMode="auto">
            <a:xfrm>
              <a:off x="4079875" y="1121756"/>
              <a:ext cx="0" cy="5191125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21"/>
            <p:cNvCxnSpPr>
              <a:cxnSpLocks noChangeShapeType="1"/>
            </p:cNvCxnSpPr>
            <p:nvPr/>
          </p:nvCxnSpPr>
          <p:spPr bwMode="auto">
            <a:xfrm>
              <a:off x="7391400" y="1121756"/>
              <a:ext cx="0" cy="5191125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25"/>
            <p:cNvSpPr txBox="1">
              <a:spLocks noChangeArrowheads="1"/>
            </p:cNvSpPr>
            <p:nvPr/>
          </p:nvSpPr>
          <p:spPr bwMode="auto">
            <a:xfrm>
              <a:off x="2640013" y="2345719"/>
              <a:ext cx="1134361" cy="38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1400" dirty="0">
                  <a:solidFill>
                    <a:prstClr val="black"/>
                  </a:solidFill>
                  <a:latin typeface="Calibri" pitchFamily="34" charset="0"/>
                </a:rPr>
                <a:t>MARD</a:t>
              </a:r>
              <a:endParaRPr lang="vi-VN" altLang="vi-VN" sz="1400" dirty="0">
                <a:solidFill>
                  <a:prstClr val="black"/>
                </a:solidFill>
              </a:endParaRPr>
            </a:p>
          </p:txBody>
        </p:sp>
        <p:sp>
          <p:nvSpPr>
            <p:cNvPr id="19" name="Flowchart: Manual Operation 30"/>
            <p:cNvSpPr>
              <a:spLocks noChangeArrowheads="1"/>
            </p:cNvSpPr>
            <p:nvPr/>
          </p:nvSpPr>
          <p:spPr bwMode="auto">
            <a:xfrm>
              <a:off x="1703389" y="674080"/>
              <a:ext cx="2663825" cy="647700"/>
            </a:xfrm>
            <a:prstGeom prst="flowChartManualOperation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PUBLIC</a:t>
              </a:r>
              <a:endParaRPr lang="vi-VN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0" name="Flowchart: Manual Operation 31"/>
            <p:cNvSpPr>
              <a:spLocks noChangeArrowheads="1"/>
            </p:cNvSpPr>
            <p:nvPr/>
          </p:nvSpPr>
          <p:spPr bwMode="auto">
            <a:xfrm>
              <a:off x="4367213" y="674080"/>
              <a:ext cx="2952750" cy="647700"/>
            </a:xfrm>
            <a:prstGeom prst="flowChartManualOperation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b="1" dirty="0" smtClean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PRIVATE</a:t>
              </a:r>
              <a:endParaRPr lang="vi-VN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1" name="Flowchart: Manual Operation 32"/>
            <p:cNvSpPr>
              <a:spLocks noChangeArrowheads="1"/>
            </p:cNvSpPr>
            <p:nvPr/>
          </p:nvSpPr>
          <p:spPr bwMode="auto">
            <a:xfrm>
              <a:off x="7319963" y="674080"/>
              <a:ext cx="2952750" cy="647700"/>
            </a:xfrm>
            <a:prstGeom prst="flowChartManualOperation">
              <a:avLst/>
            </a:prstGeom>
            <a:solidFill>
              <a:schemeClr val="accent6">
                <a:lumMod val="5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algn="ctr" eaLnBrk="0" hangingPunct="0">
                <a:defRPr/>
              </a:pPr>
              <a:r>
                <a:rPr lang="en-US" b="1" dirty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rPr>
                <a:t>PARTNERSHIP</a:t>
              </a:r>
              <a:endParaRPr lang="vi-VN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pic>
          <p:nvPicPr>
            <p:cNvPr id="22" name="Picture 26" descr="logo-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776" y="4783042"/>
              <a:ext cx="865187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2503489" y="4433281"/>
              <a:ext cx="988922" cy="38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1400">
                  <a:solidFill>
                    <a:prstClr val="black"/>
                  </a:solidFill>
                  <a:latin typeface="Calibri" pitchFamily="34" charset="0"/>
                </a:rPr>
                <a:t>WASI</a:t>
              </a:r>
              <a:endParaRPr lang="vi-VN" altLang="vi-VN" sz="1400">
                <a:solidFill>
                  <a:prstClr val="black"/>
                </a:solidFill>
              </a:endParaRPr>
            </a:p>
          </p:txBody>
        </p:sp>
        <p:sp>
          <p:nvSpPr>
            <p:cNvPr id="24" name="TextBox 25"/>
            <p:cNvSpPr txBox="1">
              <a:spLocks noChangeArrowheads="1"/>
            </p:cNvSpPr>
            <p:nvPr/>
          </p:nvSpPr>
          <p:spPr bwMode="auto">
            <a:xfrm>
              <a:off x="2516981" y="5641073"/>
              <a:ext cx="1021763" cy="38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1400">
                  <a:solidFill>
                    <a:prstClr val="black"/>
                  </a:solidFill>
                  <a:latin typeface="Calibri" pitchFamily="34" charset="0"/>
                </a:rPr>
                <a:t>NAEC</a:t>
              </a:r>
              <a:endParaRPr lang="vi-VN" altLang="vi-VN" sz="1400">
                <a:solidFill>
                  <a:prstClr val="black"/>
                </a:solidFill>
              </a:endParaRPr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>
              <a:off x="1847850" y="6312880"/>
              <a:ext cx="8496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" name="Picture 35" descr="c:\Users\vntuanvu\AppData\Local\Microsoft\Windows\Temporary Internet Files\Content.Outlook\PVM74ICX\logo_green_big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5791" y="2417155"/>
              <a:ext cx="1573212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8" descr="http://t2.gstatic.com/images?q=tbn:ANd9GcS5ftTRehcMfdiuqtym32gvk2iSIM5z0vRJEEFp3C2vWFQbIsoX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471" y="5554682"/>
              <a:ext cx="1896152" cy="363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39471" y="3993181"/>
              <a:ext cx="1045370" cy="112768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09894" y="4585680"/>
              <a:ext cx="962819" cy="1150998"/>
            </a:xfrm>
            <a:prstGeom prst="rect">
              <a:avLst/>
            </a:prstGeom>
          </p:spPr>
        </p:pic>
        <p:pic>
          <p:nvPicPr>
            <p:cNvPr id="30" name="Picture 4" descr="image00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7526" y="1805884"/>
              <a:ext cx="115252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0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Một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số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hoạt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động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PPP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phát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triển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bền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vững</a:t>
            </a:r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tái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canh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cà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phê</a:t>
            </a:r>
            <a:endParaRPr lang="en-US" sz="28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Hỗ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trợ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nông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dân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xây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dựng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mô</a:t>
            </a:r>
            <a:r>
              <a:rPr lang="en-US" sz="2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hình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1395</Words>
  <Application>Microsoft Office PowerPoint</Application>
  <PresentationFormat>On-screen Show (4:3)</PresentationFormat>
  <Paragraphs>133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Segoe UI</vt:lpstr>
      <vt:lpstr>Tahoma</vt:lpstr>
      <vt:lpstr>Times New Roman</vt:lpstr>
      <vt:lpstr>Tw Cen MT</vt:lpstr>
      <vt:lpstr>Wingdings</vt:lpstr>
      <vt:lpstr>Wingdings 2</vt:lpstr>
      <vt:lpstr>Median</vt:lpstr>
      <vt:lpstr>     </vt:lpstr>
      <vt:lpstr>VCCB và PPP cà phê</vt:lpstr>
      <vt:lpstr>Hoạt động thường xuyên VCCB</vt:lpstr>
      <vt:lpstr>Góp ý và khuyến nghị chính sách</vt:lpstr>
      <vt:lpstr>Thúc đẩy sản xuất bền vững</vt:lpstr>
      <vt:lpstr>Thúc đẩy thương mại</vt:lpstr>
      <vt:lpstr>Thúc đẩy liên kết bền vững</vt:lpstr>
      <vt:lpstr>Thành viên hoạt động PPP cà phê  (Tiểu ban sản xuất VCCB)</vt:lpstr>
      <vt:lpstr>Một số hoạt động PPP cà phê</vt:lpstr>
      <vt:lpstr>Hỗ trợ phát triển cà phê bền vững</vt:lpstr>
      <vt:lpstr>Hỗ trợ tái canh cà phê</vt:lpstr>
      <vt:lpstr>Hỗ trợ nông dân xây dựng mô hình PPP</vt:lpstr>
      <vt:lpstr>Chiến lược 2017-2020</vt:lpstr>
      <vt:lpstr>Trọng tâm: Kết nối nông dân thông qua chuyển giao kiến thức &amp; chia sẻ kinh nghiệm nhân rộng mô hình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ĐIỀU PHỐI NGÀNH HÀNG CÀ PHÊ VIỆT NAM</dc:title>
  <dc:creator>Quang Huy</dc:creator>
  <cp:lastModifiedBy>Ngoc,Pham Phu,DONGNAI,VN-TM Agro Services Department</cp:lastModifiedBy>
  <cp:revision>84</cp:revision>
  <cp:lastPrinted>2016-07-21T23:59:43Z</cp:lastPrinted>
  <dcterms:created xsi:type="dcterms:W3CDTF">2016-07-20T17:28:16Z</dcterms:created>
  <dcterms:modified xsi:type="dcterms:W3CDTF">2018-01-02T01:20:15Z</dcterms:modified>
</cp:coreProperties>
</file>