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7" r:id="rId1"/>
    <p:sldMasterId id="2147485242" r:id="rId2"/>
    <p:sldMasterId id="2147485265" r:id="rId3"/>
    <p:sldMasterId id="2147485268" r:id="rId4"/>
    <p:sldMasterId id="2147485273" r:id="rId5"/>
    <p:sldMasterId id="2147485303" r:id="rId6"/>
    <p:sldMasterId id="2147485297" r:id="rId7"/>
    <p:sldMasterId id="2147485288" r:id="rId8"/>
    <p:sldMasterId id="2147485281" r:id="rId9"/>
    <p:sldMasterId id="2147485311" r:id="rId10"/>
    <p:sldMasterId id="2147485206" r:id="rId11"/>
  </p:sldMasterIdLst>
  <p:notesMasterIdLst>
    <p:notesMasterId r:id="rId21"/>
  </p:notesMasterIdLst>
  <p:handoutMasterIdLst>
    <p:handoutMasterId r:id="rId22"/>
  </p:handoutMasterIdLst>
  <p:sldIdLst>
    <p:sldId id="766" r:id="rId12"/>
    <p:sldId id="804" r:id="rId13"/>
    <p:sldId id="812" r:id="rId14"/>
    <p:sldId id="816" r:id="rId15"/>
    <p:sldId id="805" r:id="rId16"/>
    <p:sldId id="806" r:id="rId17"/>
    <p:sldId id="818" r:id="rId18"/>
    <p:sldId id="807" r:id="rId19"/>
    <p:sldId id="815" r:id="rId20"/>
  </p:sldIdLst>
  <p:sldSz cx="9144000" cy="6858000" type="screen4x3"/>
  <p:notesSz cx="6735763" cy="9866313"/>
  <p:defaultTextStyle>
    <a:defPPr>
      <a:defRPr lang="en-US"/>
    </a:defPPr>
    <a:lvl1pPr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1pPr>
    <a:lvl2pPr marL="4572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2pPr>
    <a:lvl3pPr marL="9144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3pPr>
    <a:lvl4pPr marL="13716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4pPr>
    <a:lvl5pPr marL="1828800" algn="l" rtl="0" fontAlgn="base">
      <a:spcBef>
        <a:spcPct val="0"/>
      </a:spcBef>
      <a:spcAft>
        <a:spcPct val="0"/>
      </a:spcAft>
      <a:defRPr sz="1600" b="1" kern="1200">
        <a:solidFill>
          <a:schemeClr val="tx1"/>
        </a:solidFill>
        <a:latin typeface="Trebuchet MS" charset="0"/>
        <a:ea typeface="ＭＳ Ｐゴシック" charset="0"/>
        <a:cs typeface="ＭＳ Ｐゴシック" charset="0"/>
      </a:defRPr>
    </a:lvl5pPr>
    <a:lvl6pPr marL="2286000" algn="l" defTabSz="457200" rtl="0" eaLnBrk="1" latinLnBrk="0" hangingPunct="1">
      <a:defRPr sz="1600" b="1" kern="1200">
        <a:solidFill>
          <a:schemeClr val="tx1"/>
        </a:solidFill>
        <a:latin typeface="Trebuchet MS" charset="0"/>
        <a:ea typeface="ＭＳ Ｐゴシック" charset="0"/>
        <a:cs typeface="ＭＳ Ｐゴシック" charset="0"/>
      </a:defRPr>
    </a:lvl6pPr>
    <a:lvl7pPr marL="2743200" algn="l" defTabSz="457200" rtl="0" eaLnBrk="1" latinLnBrk="0" hangingPunct="1">
      <a:defRPr sz="1600" b="1" kern="1200">
        <a:solidFill>
          <a:schemeClr val="tx1"/>
        </a:solidFill>
        <a:latin typeface="Trebuchet MS" charset="0"/>
        <a:ea typeface="ＭＳ Ｐゴシック" charset="0"/>
        <a:cs typeface="ＭＳ Ｐゴシック" charset="0"/>
      </a:defRPr>
    </a:lvl7pPr>
    <a:lvl8pPr marL="3200400" algn="l" defTabSz="457200" rtl="0" eaLnBrk="1" latinLnBrk="0" hangingPunct="1">
      <a:defRPr sz="1600" b="1" kern="1200">
        <a:solidFill>
          <a:schemeClr val="tx1"/>
        </a:solidFill>
        <a:latin typeface="Trebuchet MS" charset="0"/>
        <a:ea typeface="ＭＳ Ｐゴシック" charset="0"/>
        <a:cs typeface="ＭＳ Ｐゴシック" charset="0"/>
      </a:defRPr>
    </a:lvl8pPr>
    <a:lvl9pPr marL="3657600" algn="l" defTabSz="457200" rtl="0" eaLnBrk="1" latinLnBrk="0" hangingPunct="1">
      <a:defRPr sz="1600" b="1" kern="1200">
        <a:solidFill>
          <a:schemeClr val="tx1"/>
        </a:solidFill>
        <a:latin typeface="Trebuchet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74"/>
    <a:srgbClr val="FFFFFF"/>
    <a:srgbClr val="263A48"/>
    <a:srgbClr val="42557F"/>
    <a:srgbClr val="014C6D"/>
    <a:srgbClr val="EA7125"/>
    <a:srgbClr val="6E84B4"/>
    <a:srgbClr val="4147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620" autoAdjust="0"/>
    <p:restoredTop sz="75806" autoAdjust="0"/>
  </p:normalViewPr>
  <p:slideViewPr>
    <p:cSldViewPr snapToGrid="0">
      <p:cViewPr varScale="1">
        <p:scale>
          <a:sx n="55" d="100"/>
          <a:sy n="55" d="100"/>
        </p:scale>
        <p:origin x="18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2" d="100"/>
          <a:sy n="52" d="100"/>
        </p:scale>
        <p:origin x="2964" y="78"/>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10244" name="Rectangle 4"/>
          <p:cNvSpPr>
            <a:spLocks noGrp="1" noChangeArrowheads="1"/>
          </p:cNvSpPr>
          <p:nvPr>
            <p:ph type="ftr" sz="quarter" idx="2"/>
          </p:nvPr>
        </p:nvSpPr>
        <p:spPr bwMode="auto">
          <a:xfrm>
            <a:off x="0"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10245" name="Rectangle 5"/>
          <p:cNvSpPr>
            <a:spLocks noGrp="1" noChangeArrowheads="1"/>
          </p:cNvSpPr>
          <p:nvPr>
            <p:ph type="sldNum" sz="quarter" idx="3"/>
          </p:nvPr>
        </p:nvSpPr>
        <p:spPr bwMode="auto">
          <a:xfrm>
            <a:off x="3816324"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algn="r" defTabSz="915749">
              <a:defRPr sz="1200" b="0">
                <a:latin typeface="Times New Roman" pitchFamily="18" charset="0"/>
                <a:ea typeface="+mn-ea"/>
                <a:cs typeface="Times New Roman" pitchFamily="18" charset="0"/>
              </a:defRPr>
            </a:lvl1pPr>
          </a:lstStyle>
          <a:p>
            <a:pPr>
              <a:defRPr/>
            </a:pPr>
            <a:fld id="{5D72A15F-BFDE-514A-9304-4A4DE0870947}" type="slidenum">
              <a:rPr lang="en-US"/>
              <a:pPr>
                <a:defRPr/>
              </a:pPr>
              <a:t>‹#›</a:t>
            </a:fld>
            <a:endParaRPr lang="en-US" dirty="0"/>
          </a:p>
        </p:txBody>
      </p:sp>
    </p:spTree>
    <p:extLst>
      <p:ext uri="{BB962C8B-B14F-4D97-AF65-F5344CB8AC3E}">
        <p14:creationId xmlns:p14="http://schemas.microsoft.com/office/powerpoint/2010/main" val="30795282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5123" name="Rectangle 3"/>
          <p:cNvSpPr>
            <a:spLocks noGrp="1" noChangeArrowheads="1"/>
          </p:cNvSpPr>
          <p:nvPr>
            <p:ph type="dt" idx="1"/>
          </p:nvPr>
        </p:nvSpPr>
        <p:spPr bwMode="auto">
          <a:xfrm>
            <a:off x="3816324" y="0"/>
            <a:ext cx="2919441" cy="491968"/>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lvl1pPr algn="r" defTabSz="915749">
              <a:defRPr sz="1200" b="0" dirty="0">
                <a:latin typeface="Times New Roman" pitchFamily="18" charset="0"/>
                <a:ea typeface="+mn-ea"/>
                <a:cs typeface="Times New Roman" pitchFamily="18" charset="0"/>
              </a:defRPr>
            </a:lvl1pPr>
          </a:lstStyle>
          <a:p>
            <a:pPr>
              <a:defRPr/>
            </a:pPr>
            <a:endParaRPr lang="en-US" dirty="0"/>
          </a:p>
        </p:txBody>
      </p:sp>
      <p:sp>
        <p:nvSpPr>
          <p:cNvPr id="5125" name="Rectangle 5"/>
          <p:cNvSpPr>
            <a:spLocks noGrp="1" noChangeArrowheads="1"/>
          </p:cNvSpPr>
          <p:nvPr>
            <p:ph type="body" sz="quarter" idx="3"/>
          </p:nvPr>
        </p:nvSpPr>
        <p:spPr bwMode="auto">
          <a:xfrm>
            <a:off x="896882" y="4687173"/>
            <a:ext cx="4942000" cy="4439505"/>
          </a:xfrm>
          <a:prstGeom prst="rect">
            <a:avLst/>
          </a:prstGeom>
          <a:noFill/>
          <a:ln w="9525">
            <a:noFill/>
            <a:miter lim="800000"/>
            <a:headEnd/>
            <a:tailEnd/>
          </a:ln>
        </p:spPr>
        <p:txBody>
          <a:bodyPr vert="horz" wrap="square" lIns="91689" tIns="45846" rIns="91689" bIns="458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defTabSz="915749">
              <a:defRPr sz="1200" b="0" dirty="0">
                <a:latin typeface="Times New Roman" pitchFamily="18" charset="0"/>
                <a:ea typeface="+mn-ea"/>
                <a:cs typeface="Times New Roman" pitchFamily="18" charset="0"/>
              </a:defRPr>
            </a:lvl1pPr>
          </a:lstStyle>
          <a:p>
            <a:pPr>
              <a:defRPr/>
            </a:pPr>
            <a:endParaRPr lang="en-US" dirty="0"/>
          </a:p>
        </p:txBody>
      </p:sp>
      <p:sp>
        <p:nvSpPr>
          <p:cNvPr id="5127" name="Rectangle 7"/>
          <p:cNvSpPr>
            <a:spLocks noGrp="1" noChangeArrowheads="1"/>
          </p:cNvSpPr>
          <p:nvPr>
            <p:ph type="sldNum" sz="quarter" idx="5"/>
          </p:nvPr>
        </p:nvSpPr>
        <p:spPr bwMode="auto">
          <a:xfrm>
            <a:off x="3816324" y="9374346"/>
            <a:ext cx="2919441" cy="491968"/>
          </a:xfrm>
          <a:prstGeom prst="rect">
            <a:avLst/>
          </a:prstGeom>
          <a:noFill/>
          <a:ln w="9525">
            <a:noFill/>
            <a:miter lim="800000"/>
            <a:headEnd/>
            <a:tailEnd/>
          </a:ln>
        </p:spPr>
        <p:txBody>
          <a:bodyPr vert="horz" wrap="square" lIns="91689" tIns="45846" rIns="91689" bIns="45846" numCol="1" anchor="b" anchorCtr="0" compatLnSpc="1">
            <a:prstTxWarp prst="textNoShape">
              <a:avLst/>
            </a:prstTxWarp>
          </a:bodyPr>
          <a:lstStyle>
            <a:lvl1pPr algn="r" defTabSz="915749">
              <a:defRPr sz="1200" b="0">
                <a:latin typeface="Times New Roman" pitchFamily="18" charset="0"/>
                <a:ea typeface="+mn-ea"/>
                <a:cs typeface="Times New Roman" pitchFamily="18" charset="0"/>
              </a:defRPr>
            </a:lvl1pPr>
          </a:lstStyle>
          <a:p>
            <a:pPr>
              <a:defRPr/>
            </a:pPr>
            <a:fld id="{12BE3D54-731B-1B47-B5E8-D6CF9E4FCA81}" type="slidenum">
              <a:rPr lang="en-US"/>
              <a:pPr>
                <a:defRPr/>
              </a:pPr>
              <a:t>‹#›</a:t>
            </a:fld>
            <a:endParaRPr lang="en-US" dirty="0"/>
          </a:p>
        </p:txBody>
      </p:sp>
    </p:spTree>
    <p:extLst>
      <p:ext uri="{BB962C8B-B14F-4D97-AF65-F5344CB8AC3E}">
        <p14:creationId xmlns:p14="http://schemas.microsoft.com/office/powerpoint/2010/main" val="675845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1</a:t>
            </a:fld>
            <a:endParaRPr lang="en-US" dirty="0"/>
          </a:p>
        </p:txBody>
      </p:sp>
    </p:spTree>
    <p:extLst>
      <p:ext uri="{BB962C8B-B14F-4D97-AF65-F5344CB8AC3E}">
        <p14:creationId xmlns:p14="http://schemas.microsoft.com/office/powerpoint/2010/main" val="703950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2</a:t>
            </a:fld>
            <a:endParaRPr lang="en-US" dirty="0"/>
          </a:p>
        </p:txBody>
      </p:sp>
    </p:spTree>
    <p:extLst>
      <p:ext uri="{BB962C8B-B14F-4D97-AF65-F5344CB8AC3E}">
        <p14:creationId xmlns:p14="http://schemas.microsoft.com/office/powerpoint/2010/main" val="422159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39775"/>
            <a:ext cx="4929187" cy="3698875"/>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3</a:t>
            </a:fld>
            <a:endParaRPr lang="en-US" dirty="0"/>
          </a:p>
        </p:txBody>
      </p:sp>
    </p:spTree>
    <p:extLst>
      <p:ext uri="{BB962C8B-B14F-4D97-AF65-F5344CB8AC3E}">
        <p14:creationId xmlns:p14="http://schemas.microsoft.com/office/powerpoint/2010/main" val="413619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800" dirty="0"/>
              <a:t>- It </a:t>
            </a:r>
            <a:r>
              <a:rPr lang="en-GB" sz="1800" dirty="0"/>
              <a:t>uses mobile technology to replace existing paper based processes and thereby provide traceability to the field level, communicate with farmers, increase management information and transparency, document compliance with any food and sustainability standards (GLOBALG.A.P., </a:t>
            </a:r>
            <a:r>
              <a:rPr lang="en-GB" sz="1800" dirty="0" err="1"/>
              <a:t>FairTrade</a:t>
            </a:r>
            <a:r>
              <a:rPr lang="en-GB" sz="1800" dirty="0"/>
              <a:t>, Rainforest Alliance, Organic) and simplify audits </a:t>
            </a:r>
          </a:p>
          <a:p>
            <a:r>
              <a:rPr lang="en-GB" sz="1800" dirty="0">
                <a:cs typeface="Arial"/>
              </a:rPr>
              <a:t>-</a:t>
            </a:r>
            <a:r>
              <a:rPr lang="en-US" sz="1800" dirty="0">
                <a:cs typeface="Arial"/>
              </a:rPr>
              <a:t>around 35 External Clients –</a:t>
            </a:r>
            <a:r>
              <a:rPr lang="en-US" dirty="0">
                <a:cs typeface="Arial"/>
              </a:rPr>
              <a:t> Guatemala, Kenya, Tanzania, Mozambique, Malawi, Ghana, Nigeria, South Africa, Thailand, Vietnam, Myanmar, Guatemala, </a:t>
            </a:r>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4</a:t>
            </a:fld>
            <a:endParaRPr lang="en-US" dirty="0"/>
          </a:p>
        </p:txBody>
      </p:sp>
    </p:spTree>
    <p:extLst>
      <p:ext uri="{BB962C8B-B14F-4D97-AF65-F5344CB8AC3E}">
        <p14:creationId xmlns:p14="http://schemas.microsoft.com/office/powerpoint/2010/main" val="263426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p:nvPr>
        </p:nvSpPr>
        <p:spPr/>
        <p:txBody>
          <a:bodyPr/>
          <a:lstStyle/>
          <a:p>
            <a:pPr>
              <a:defRPr/>
            </a:pPr>
            <a:fld id="{83CAD651-5B82-CA4B-92F3-2193267017FA}" type="slidenum">
              <a:rPr lang="it-IT"/>
              <a:pPr>
                <a:defRPr/>
              </a:pPr>
              <a:t>5</a:t>
            </a:fld>
            <a:endParaRPr lang="it-IT"/>
          </a:p>
        </p:txBody>
      </p:sp>
      <p:sp>
        <p:nvSpPr>
          <p:cNvPr id="46081" name="Text Box 1"/>
          <p:cNvSpPr txBox="1">
            <a:spLocks noGrp="1" noRot="1" noChangeAspect="1" noChangeArrowheads="1"/>
          </p:cNvSpPr>
          <p:nvPr>
            <p:ph type="sldImg"/>
          </p:nvPr>
        </p:nvSpPr>
        <p:spPr>
          <a:xfrm>
            <a:off x="796925" y="863600"/>
            <a:ext cx="5668963" cy="4252913"/>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6082" name="Text Box 2"/>
          <p:cNvSpPr txBox="1">
            <a:spLocks noGrp="1" noChangeArrowheads="1"/>
          </p:cNvSpPr>
          <p:nvPr>
            <p:ph type="body" idx="1"/>
          </p:nvPr>
        </p:nvSpPr>
        <p:spPr>
          <a:xfrm>
            <a:off x="726048" y="5389743"/>
            <a:ext cx="5811426" cy="5106693"/>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r>
              <a:rPr lang="en-GB" dirty="0"/>
              <a:t>This combination of technology is used to replace paper based processes associated with farmer information management, the growing process, standards certification, harvesting, procurement, traceability and supply chain management. The system includes a number of dashboards to display information about farmers (see below), harvest crops and production targets. These dashboards are used by staff based in the office to manage the scheme in real time.</a:t>
            </a:r>
            <a:endParaRPr lang="en-AU" dirty="0">
              <a:cs typeface="+mn-cs"/>
            </a:endParaRPr>
          </a:p>
        </p:txBody>
      </p:sp>
    </p:spTree>
    <p:extLst>
      <p:ext uri="{BB962C8B-B14F-4D97-AF65-F5344CB8AC3E}">
        <p14:creationId xmlns:p14="http://schemas.microsoft.com/office/powerpoint/2010/main" val="293005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GB" dirty="0"/>
              <a:t>This combination of technology is used to replace paper based processes associated with farmer information management, the growing process, standards certification, harvesting, procurement, traceability and supply chain management. The system includes a number of dashboards to display information about farmers (see below), harvest crops and production targets. These dashboards are used by staff based in the office to manage the scheme in real time.</a:t>
            </a:r>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6</a:t>
            </a:fld>
            <a:endParaRPr lang="en-US" dirty="0"/>
          </a:p>
        </p:txBody>
      </p:sp>
    </p:spTree>
    <p:extLst>
      <p:ext uri="{BB962C8B-B14F-4D97-AF65-F5344CB8AC3E}">
        <p14:creationId xmlns:p14="http://schemas.microsoft.com/office/powerpoint/2010/main" val="428349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8363" y="727075"/>
            <a:ext cx="4852987" cy="3640138"/>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F35DE5-2C34-E045-849A-5B2DD8F7CDD7}" type="slidenum">
              <a:rPr lang="en-US" smtClean="0"/>
              <a:pPr/>
              <a:t>7</a:t>
            </a:fld>
            <a:endParaRPr lang="en-US"/>
          </a:p>
        </p:txBody>
      </p:sp>
    </p:spTree>
    <p:extLst>
      <p:ext uri="{BB962C8B-B14F-4D97-AF65-F5344CB8AC3E}">
        <p14:creationId xmlns:p14="http://schemas.microsoft.com/office/powerpoint/2010/main" val="1280365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3413" y="790575"/>
            <a:ext cx="5264150" cy="3949700"/>
          </a:xfrm>
          <a:prstGeom prst="rect">
            <a:avLst/>
          </a:prstGeom>
        </p:spPr>
      </p:sp>
      <p:sp>
        <p:nvSpPr>
          <p:cNvPr id="3" name="Notes Placeholder 2"/>
          <p:cNvSpPr>
            <a:spLocks noGrp="1"/>
          </p:cNvSpPr>
          <p:nvPr>
            <p:ph type="body" idx="1"/>
          </p:nvPr>
        </p:nvSpPr>
        <p:spPr/>
        <p:txBody>
          <a:bodyPr/>
          <a:lstStyle/>
          <a:p>
            <a:endParaRPr lang="en-US" dirty="0">
              <a:latin typeface="+mn-lt"/>
              <a:ea typeface="+mn-ea"/>
              <a:cs typeface="+mn-cs"/>
            </a:endParaRPr>
          </a:p>
        </p:txBody>
      </p:sp>
      <p:sp>
        <p:nvSpPr>
          <p:cNvPr id="4" name="Slide Number Placeholder 3"/>
          <p:cNvSpPr>
            <a:spLocks noGrp="1"/>
          </p:cNvSpPr>
          <p:nvPr>
            <p:ph type="sldNum" sz="quarter" idx="10"/>
          </p:nvPr>
        </p:nvSpPr>
        <p:spPr/>
        <p:txBody>
          <a:bodyPr/>
          <a:lstStyle/>
          <a:p>
            <a:fld id="{706B5ACB-54A5-694A-8264-E02EC7F57FF9}" type="slidenum">
              <a:rPr lang="en-US"/>
              <a:pPr/>
              <a:t>8</a:t>
            </a:fld>
            <a:endParaRPr lang="en-US"/>
          </a:p>
        </p:txBody>
      </p:sp>
    </p:spTree>
    <p:extLst>
      <p:ext uri="{BB962C8B-B14F-4D97-AF65-F5344CB8AC3E}">
        <p14:creationId xmlns:p14="http://schemas.microsoft.com/office/powerpoint/2010/main" val="1261036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1233488"/>
            <a:ext cx="4437063" cy="33289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2BE3D54-731B-1B47-B5E8-D6CF9E4FCA81}" type="slidenum">
              <a:rPr lang="en-US" smtClean="0"/>
              <a:pPr>
                <a:defRPr/>
              </a:pPr>
              <a:t>9</a:t>
            </a:fld>
            <a:endParaRPr lang="en-US" dirty="0"/>
          </a:p>
        </p:txBody>
      </p:sp>
    </p:spTree>
    <p:extLst>
      <p:ext uri="{BB962C8B-B14F-4D97-AF65-F5344CB8AC3E}">
        <p14:creationId xmlns:p14="http://schemas.microsoft.com/office/powerpoint/2010/main" val="1575382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5"/>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66336" y="3580"/>
            <a:ext cx="2192664" cy="4314420"/>
          </a:xfrm>
          <a:prstGeom prst="rect">
            <a:avLst/>
          </a:prstGeom>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10" name="Picture 10"/>
          <p:cNvPicPr>
            <a:picLocks noChangeAspect="1"/>
          </p:cNvPicPr>
          <p:nvPr/>
        </p:nvPicPr>
        <p:blipFill>
          <a:blip r:embed="rId5"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15025" y="6216841"/>
            <a:ext cx="2551112" cy="306387"/>
          </a:xfrm>
        </p:spPr>
        <p:txBody>
          <a:bodyPr rIns="0"/>
          <a:lstStyle>
            <a:lvl1pPr algn="r">
              <a:defRPr b="0" i="0" smtClean="0">
                <a:solidFill>
                  <a:schemeClr val="tx1"/>
                </a:solidFill>
                <a:latin typeface="Arial"/>
                <a:cs typeface="Arial"/>
              </a:defRPr>
            </a:lvl1pPr>
          </a:lstStyle>
          <a:p>
            <a:pPr>
              <a:defRPr/>
            </a:pPr>
            <a:fld id="{64FB8F59-5282-4F58-A86A-EF28BB6EECF8}" type="datetime4">
              <a:rPr lang="en-US" smtClean="0"/>
              <a:pPr>
                <a:defRPr/>
              </a:pPr>
              <a:t>August 16, 2016</a:t>
            </a:fld>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dirty="0"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dirty="0" smtClean="0"/>
              <a:t>Second level</a:t>
            </a:r>
          </a:p>
        </p:txBody>
      </p:sp>
    </p:spTree>
    <p:extLst>
      <p:ext uri="{BB962C8B-B14F-4D97-AF65-F5344CB8AC3E}">
        <p14:creationId xmlns:p14="http://schemas.microsoft.com/office/powerpoint/2010/main" val="2677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325682"/>
            <a:ext cx="3010890" cy="5597136"/>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314476"/>
            <a:ext cx="5207000" cy="5573706"/>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7E99E127-B191-F34B-865C-58F6531A5A5B}"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395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F9CFDA1B-E478-4945-A1BD-79B9228865FA}"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937102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2AF3BD67-8DB3-BD4B-8F36-74E4730F8A3E}"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3691601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32A8FDC2-CC6A-2844-AB7D-47D26A1A8C2B}"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1146853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0D492C96-FE16-7440-8C3F-5233C0958D3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56802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20674" y="346364"/>
            <a:ext cx="3180188" cy="2594209"/>
          </a:xfrm>
        </p:spPr>
        <p:txBody>
          <a:bodyPr anchor="b">
            <a:noAutofit/>
          </a:bodyPr>
          <a:lstStyle>
            <a:lvl1pPr>
              <a:defRPr sz="2500" b="0" i="0" cap="all">
                <a:solidFill>
                  <a:schemeClr val="tx1"/>
                </a:solidFill>
                <a:latin typeface="+mn-lt"/>
                <a:cs typeface="Andes ExtraLight"/>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DDD29035-45A9-364E-A48B-68C037033346}"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Text Placeholder 6"/>
          <p:cNvSpPr>
            <a:spLocks noGrp="1"/>
          </p:cNvSpPr>
          <p:nvPr>
            <p:ph type="body" sz="quarter" idx="12"/>
          </p:nvPr>
        </p:nvSpPr>
        <p:spPr>
          <a:xfrm>
            <a:off x="320674" y="3009900"/>
            <a:ext cx="3180187" cy="3019991"/>
          </a:xfrm>
        </p:spPr>
        <p:txBody>
          <a:bodyPr>
            <a:noAutofit/>
          </a:bodyPr>
          <a:lstStyle/>
          <a:p>
            <a:pPr lvl="0"/>
            <a:r>
              <a:rPr lang="en-US" dirty="0" smtClean="0"/>
              <a:t>Click to edit Master text styles</a:t>
            </a:r>
          </a:p>
        </p:txBody>
      </p:sp>
    </p:spTree>
    <p:extLst>
      <p:ext uri="{BB962C8B-B14F-4D97-AF65-F5344CB8AC3E}">
        <p14:creationId xmlns:p14="http://schemas.microsoft.com/office/powerpoint/2010/main" val="149211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smtClean="0"/>
              <a:t>Click to edit Master title style</a:t>
            </a:r>
            <a:endParaRPr lang="en-US" dirty="0"/>
          </a:p>
        </p:txBody>
      </p:sp>
      <p:sp>
        <p:nvSpPr>
          <p:cNvPr id="131" name="Footer Placeholder 6"/>
          <p:cNvSpPr>
            <a:spLocks noGrp="1"/>
          </p:cNvSpPr>
          <p:nvPr>
            <p:ph type="ftr" sz="quarter" idx="119"/>
          </p:nvPr>
        </p:nvSpPr>
        <p:spPr/>
        <p:txBody>
          <a:bodyPr/>
          <a:lstStyle>
            <a:lvl1pPr>
              <a:defRPr/>
            </a:lvl1pPr>
          </a:lstStyle>
          <a:p>
            <a:pPr>
              <a:defRPr/>
            </a:pPr>
            <a:endParaRPr lang="en-US" dirty="0"/>
          </a:p>
        </p:txBody>
      </p:sp>
      <p:sp>
        <p:nvSpPr>
          <p:cNvPr id="132" name="Slide Number Placeholder 7"/>
          <p:cNvSpPr>
            <a:spLocks noGrp="1"/>
          </p:cNvSpPr>
          <p:nvPr>
            <p:ph type="sldNum" sz="quarter" idx="120"/>
          </p:nvPr>
        </p:nvSpPr>
        <p:spPr/>
        <p:txBody>
          <a:bodyPr/>
          <a:lstStyle>
            <a:lvl1pPr>
              <a:defRPr/>
            </a:lvl1pPr>
          </a:lstStyle>
          <a:p>
            <a:pPr>
              <a:defRPr/>
            </a:pPr>
            <a:fld id="{179F60F7-8917-EE43-A244-F35A121B45A0}" type="slidenum">
              <a:rPr lang="en-US"/>
              <a:pPr>
                <a:defRPr/>
              </a:pPr>
              <a:t>‹#›</a:t>
            </a:fld>
            <a:endParaRPr lang="en-US" dirty="0"/>
          </a:p>
        </p:txBody>
      </p:sp>
      <p:sp>
        <p:nvSpPr>
          <p:cNvPr id="133"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4"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5"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6"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7"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38"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39"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0"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1"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2"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3"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4"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45"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46"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47"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48"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49"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0"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1"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2"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3"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54"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5"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56"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57"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58"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59"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0"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1"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2"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63"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64"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65"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66"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7"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68"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169"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0"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1"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2"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lvl1pPr>
              <a:defRPr>
                <a:solidFill>
                  <a:schemeClr val="bg1"/>
                </a:solidFill>
              </a:defRPr>
            </a:lvl1pPr>
          </a:lstStyle>
          <a:p>
            <a:pPr lvl="0"/>
            <a:r>
              <a:rPr lang="en-US" noProof="0" dirty="0" smtClean="0"/>
              <a:t>Click icon to add clip art</a:t>
            </a:r>
            <a:endParaRPr lang="en-US" noProof="0" dirty="0"/>
          </a:p>
        </p:txBody>
      </p:sp>
      <p:sp>
        <p:nvSpPr>
          <p:cNvPr id="243"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44"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45"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46"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47"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8"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49"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0"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1"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2"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3"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4"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55"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56"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57"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58"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59"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0"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1"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2"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3"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64"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65"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6"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67"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68"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69"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70"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71"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72"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32055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2"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smtClean="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48EC78A9-5956-054F-A969-2D5B0902D40E}" type="slidenum">
              <a:rPr lang="en-US"/>
              <a:pPr>
                <a:defRPr/>
              </a:pPr>
              <a:t>‹#›</a:t>
            </a:fld>
            <a:endParaRPr lang="en-US" dirty="0"/>
          </a:p>
        </p:txBody>
      </p:sp>
      <p:sp>
        <p:nvSpPr>
          <p:cNvPr id="7" name="Footer Placeholder 2"/>
          <p:cNvSpPr>
            <a:spLocks noGrp="1"/>
          </p:cNvSpPr>
          <p:nvPr>
            <p:ph type="ftr" sz="quarter" idx="16"/>
          </p:nvPr>
        </p:nvSpPr>
        <p:spPr/>
        <p:txBody>
          <a:bodyPr/>
          <a:lstStyle>
            <a:lvl1pPr>
              <a:defRPr/>
            </a:lvl1pPr>
          </a:lstStyle>
          <a:p>
            <a:pPr>
              <a:defRPr/>
            </a:pPr>
            <a:endParaRPr lang="en-US" dirty="0"/>
          </a:p>
        </p:txBody>
      </p:sp>
    </p:spTree>
    <p:extLst>
      <p:ext uri="{BB962C8B-B14F-4D97-AF65-F5344CB8AC3E}">
        <p14:creationId xmlns:p14="http://schemas.microsoft.com/office/powerpoint/2010/main" val="607256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smtClean="0"/>
              <a:t>Click to edit Master title style</a:t>
            </a:r>
            <a:endParaRPr lang="en-US" dirty="0"/>
          </a:p>
        </p:txBody>
      </p:sp>
      <p:sp>
        <p:nvSpPr>
          <p:cNvPr id="6" name="Text Placeholder 5"/>
          <p:cNvSpPr>
            <a:spLocks noGrp="1"/>
          </p:cNvSpPr>
          <p:nvPr>
            <p:ph type="body" sz="quarter" idx="14"/>
          </p:nvPr>
        </p:nvSpPr>
        <p:spPr>
          <a:xfrm>
            <a:off x="5100638" y="3982720"/>
            <a:ext cx="3647122" cy="1767839"/>
          </a:xfrm>
        </p:spPr>
        <p:txBody>
          <a:bodyPr/>
          <a:lstStyle>
            <a:lvl1pPr>
              <a:defRPr b="0">
                <a:solidFill>
                  <a:schemeClr val="tx2">
                    <a:lumMod val="50000"/>
                    <a:lumOff val="50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71099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chemeClr val="tx1"/>
                </a:solidFill>
                <a:latin typeface="+mj-lt"/>
                <a:cs typeface="Andes ExtraLight"/>
              </a:defRPr>
            </a:lvl1pPr>
          </a:lstStyle>
          <a:p>
            <a:r>
              <a:rPr lang="en-US" smtClean="0"/>
              <a:t>Click to edit Master title style</a:t>
            </a:r>
            <a:endParaRPr lang="en-US" dirty="0"/>
          </a:p>
        </p:txBody>
      </p:sp>
      <p:sp>
        <p:nvSpPr>
          <p:cNvPr id="4" name="Rectangle 6"/>
          <p:cNvSpPr>
            <a:spLocks noGrp="1" noChangeArrowheads="1"/>
          </p:cNvSpPr>
          <p:nvPr>
            <p:ph type="sldNum" sz="quarter" idx="19"/>
          </p:nvPr>
        </p:nvSpPr>
        <p:spPr>
          <a:ln/>
        </p:spPr>
        <p:txBody>
          <a:bodyPr/>
          <a:lstStyle>
            <a:lvl1pPr>
              <a:defRPr/>
            </a:lvl1pPr>
          </a:lstStyle>
          <a:p>
            <a:pPr>
              <a:defRPr/>
            </a:pPr>
            <a:fld id="{4FCE79C2-5826-7B4A-90B7-3078BDE3AE96}"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endParaRPr lang="en-US" dirty="0"/>
          </a:p>
        </p:txBody>
      </p:sp>
    </p:spTree>
    <p:extLst>
      <p:ext uri="{BB962C8B-B14F-4D97-AF65-F5344CB8AC3E}">
        <p14:creationId xmlns:p14="http://schemas.microsoft.com/office/powerpoint/2010/main" val="194545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63"/>
          <p:cNvSpPr>
            <a:spLocks noChangeArrowheads="1"/>
          </p:cNvSpPr>
          <p:nvPr/>
        </p:nvSpPr>
        <p:spPr bwMode="auto">
          <a:xfrm>
            <a:off x="6713538" y="4308475"/>
            <a:ext cx="2430462" cy="18256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64" name="Rectangle 64"/>
          <p:cNvSpPr>
            <a:spLocks noChangeArrowheads="1"/>
          </p:cNvSpPr>
          <p:nvPr/>
        </p:nvSpPr>
        <p:spPr bwMode="auto">
          <a:xfrm>
            <a:off x="0" y="4310063"/>
            <a:ext cx="6977063" cy="18256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rgbClr val="021F43"/>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5" name="Rectangle 1028"/>
          <p:cNvSpPr>
            <a:spLocks noGrp="1" noChangeArrowheads="1"/>
          </p:cNvSpPr>
          <p:nvPr>
            <p:ph type="dt" sz="half" idx="15"/>
          </p:nvPr>
        </p:nvSpPr>
        <p:spPr>
          <a:xfrm>
            <a:off x="5680075" y="6107113"/>
            <a:ext cx="2813050" cy="306387"/>
          </a:xfrm>
        </p:spPr>
        <p:txBody>
          <a:bodyPr rIns="0"/>
          <a:lstStyle>
            <a:lvl1pPr algn="r">
              <a:defRPr b="0" i="0" smtClean="0">
                <a:solidFill>
                  <a:schemeClr val="tx1"/>
                </a:solidFill>
                <a:latin typeface="Arial"/>
                <a:cs typeface="Arial"/>
              </a:defRPr>
            </a:lvl1pPr>
          </a:lstStyle>
          <a:p>
            <a:pPr>
              <a:defRPr/>
            </a:pPr>
            <a:fld id="{84EADA7D-05BE-41BE-8F85-20D950BAB715}" type="datetime4">
              <a:rPr lang="en-US" smtClean="0"/>
              <a:pPr>
                <a:defRPr/>
              </a:pPr>
              <a:t>August 16, 2016</a:t>
            </a:fld>
            <a:endParaRPr lang="en-US" dirty="0"/>
          </a:p>
        </p:txBody>
      </p:sp>
      <p:sp>
        <p:nvSpPr>
          <p:cNvPr id="66" name="Footer Placeholder 1"/>
          <p:cNvSpPr>
            <a:spLocks noGrp="1"/>
          </p:cNvSpPr>
          <p:nvPr>
            <p:ph type="ftr" sz="quarter" idx="16"/>
          </p:nvPr>
        </p:nvSpPr>
        <p:spPr>
          <a:xfrm>
            <a:off x="1439863" y="6416675"/>
            <a:ext cx="7064375" cy="301625"/>
          </a:xfrm>
          <a:prstGeom prst="rect">
            <a:avLst/>
          </a:prstGeom>
        </p:spPr>
        <p:txBody>
          <a:bodyPr rIns="0" anchor="t" anchorCtr="0"/>
          <a:lstStyle>
            <a:lvl1pPr>
              <a:defRPr b="0" dirty="0" smtClean="0"/>
            </a:lvl1pPr>
          </a:lstStyle>
          <a:p>
            <a:pPr>
              <a:defRPr/>
            </a:pPr>
            <a:endParaRPr lang="en-US" dirty="0"/>
          </a:p>
        </p:txBody>
      </p:sp>
      <p:sp>
        <p:nvSpPr>
          <p:cNvPr id="67"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spTree>
    <p:extLst>
      <p:ext uri="{BB962C8B-B14F-4D97-AF65-F5344CB8AC3E}">
        <p14:creationId xmlns:p14="http://schemas.microsoft.com/office/powerpoint/2010/main" val="379786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pPr>
              <a:defRPr/>
            </a:pPr>
            <a:fld id="{57728D51-BD3E-174E-B488-A5EAABD4F8A8}"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endParaRPr lang="en-US" dirty="0"/>
          </a:p>
        </p:txBody>
      </p:sp>
    </p:spTree>
    <p:extLst>
      <p:ext uri="{BB962C8B-B14F-4D97-AF65-F5344CB8AC3E}">
        <p14:creationId xmlns:p14="http://schemas.microsoft.com/office/powerpoint/2010/main" val="96006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4587364B-2312-6248-BA19-90678FAA3C7A}"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172497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F6CE06BE-E92A-D642-AA9B-E0D617204BB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288689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5B5D2E3-3E9E-2D47-9921-23133CD7BE7E}"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661608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62" name="Picture 61"/>
          <p:cNvPicPr>
            <a:picLocks noChangeAspect="1"/>
          </p:cNvPicPr>
          <p:nvPr/>
        </p:nvPicPr>
        <p:blipFill>
          <a:blip r:embed="rId2"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190010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ght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grpSp>
        <p:nvGrpSpPr>
          <p:cNvPr id="66" name="Group 65"/>
          <p:cNvGrpSpPr>
            <a:grpSpLocks/>
          </p:cNvGrpSpPr>
          <p:nvPr/>
        </p:nvGrpSpPr>
        <p:grpSpPr bwMode="auto">
          <a:xfrm>
            <a:off x="6843713" y="6342063"/>
            <a:ext cx="1773237" cy="352425"/>
            <a:chOff x="490511" y="4563533"/>
            <a:chExt cx="5191655" cy="1030111"/>
          </a:xfrm>
        </p:grpSpPr>
        <p:pic>
          <p:nvPicPr>
            <p:cNvPr id="67" name="Picture 66"/>
            <p:cNvPicPr>
              <a:picLocks noChangeAspect="1"/>
            </p:cNvPicPr>
            <p:nvPr/>
          </p:nvPicPr>
          <p:blipFill>
            <a:blip r:embed="rId5" cstate="email">
              <a:extLst>
                <a:ext uri="{28A0092B-C50C-407E-A947-70E740481C1C}">
                  <a14:useLocalDpi xmlns:a14="http://schemas.microsoft.com/office/drawing/2010/main" val="0"/>
                </a:ext>
              </a:extLst>
            </a:blip>
            <a:srcRect l="19470"/>
            <a:stretch>
              <a:fillRect/>
            </a:stretch>
          </p:blipFill>
          <p:spPr bwMode="auto">
            <a:xfrm>
              <a:off x="1524000" y="4571932"/>
              <a:ext cx="4158166" cy="101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NEW-WHITE-GRADIENT-GLOBES.png"/>
            <p:cNvPicPr>
              <a:picLocks noChangeAspect="1"/>
            </p:cNvPicPr>
            <p:nvPr/>
          </p:nvPicPr>
          <p:blipFill>
            <a:blip r:embed="rId6" cstate="email">
              <a:extLst>
                <a:ext uri="{28A0092B-C50C-407E-A947-70E740481C1C}">
                  <a14:useLocalDpi xmlns:a14="http://schemas.microsoft.com/office/drawing/2010/main" val="0"/>
                </a:ext>
              </a:extLst>
            </a:blip>
            <a:srcRect b="2667"/>
            <a:stretch>
              <a:fillRect/>
            </a:stretch>
          </p:blipFill>
          <p:spPr bwMode="auto">
            <a:xfrm>
              <a:off x="490511" y="4563533"/>
              <a:ext cx="1079501" cy="1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17891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Bas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5" name="Picture 4"/>
          <p:cNvPicPr>
            <a:picLocks noChangeAspect="1"/>
          </p:cNvPicPr>
          <p:nvPr/>
        </p:nvPicPr>
        <p:blipFill>
          <a:blip r:embed="rId2" cstate="email">
            <a:duotone>
              <a:prstClr val="black"/>
              <a:schemeClr val="tx2">
                <a:tint val="45000"/>
                <a:satMod val="400000"/>
              </a:schemeClr>
            </a:duotone>
            <a:alphaModFix amt="72000"/>
            <a:extLst>
              <a:ext uri="{28A0092B-C50C-407E-A947-70E740481C1C}">
                <a14:useLocalDpi xmlns:a14="http://schemas.microsoft.com/office/drawing/2010/main" val="0"/>
              </a:ext>
            </a:extLst>
          </a:blip>
          <a:stretch>
            <a:fillRect/>
          </a:stretch>
        </p:blipFill>
        <p:spPr>
          <a:xfrm>
            <a:off x="6951336" y="3580"/>
            <a:ext cx="2192664" cy="4314420"/>
          </a:xfrm>
          <a:prstGeom prst="rect">
            <a:avLst/>
          </a:prstGeom>
        </p:spPr>
      </p:pic>
      <p:pic>
        <p:nvPicPr>
          <p:cNvPr id="6" name="Picture 5"/>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5"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1"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2"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64"/>
          <p:cNvSpPr>
            <a:spLocks noChangeArrowheads="1"/>
          </p:cNvSpPr>
          <p:nvPr/>
        </p:nvSpPr>
        <p:spPr bwMode="auto">
          <a:xfrm>
            <a:off x="0" y="429260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grpSp>
        <p:nvGrpSpPr>
          <p:cNvPr id="66" name="Group 65"/>
          <p:cNvGrpSpPr>
            <a:grpSpLocks/>
          </p:cNvGrpSpPr>
          <p:nvPr/>
        </p:nvGrpSpPr>
        <p:grpSpPr bwMode="auto">
          <a:xfrm>
            <a:off x="6843713" y="6342063"/>
            <a:ext cx="1773237" cy="352425"/>
            <a:chOff x="490511" y="4563533"/>
            <a:chExt cx="5191655" cy="1030111"/>
          </a:xfrm>
        </p:grpSpPr>
        <p:pic>
          <p:nvPicPr>
            <p:cNvPr id="67" name="Picture 66"/>
            <p:cNvPicPr>
              <a:picLocks noChangeAspect="1"/>
            </p:cNvPicPr>
            <p:nvPr/>
          </p:nvPicPr>
          <p:blipFill>
            <a:blip r:embed="rId5" cstate="email">
              <a:extLst>
                <a:ext uri="{28A0092B-C50C-407E-A947-70E740481C1C}">
                  <a14:useLocalDpi xmlns:a14="http://schemas.microsoft.com/office/drawing/2010/main" val="0"/>
                </a:ext>
              </a:extLst>
            </a:blip>
            <a:srcRect l="19470"/>
            <a:stretch>
              <a:fillRect/>
            </a:stretch>
          </p:blipFill>
          <p:spPr bwMode="auto">
            <a:xfrm>
              <a:off x="1524000" y="4571932"/>
              <a:ext cx="4158166" cy="1013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7" descr="NEW-WHITE-GRADIENT-GLOBES.png"/>
            <p:cNvPicPr>
              <a:picLocks noChangeAspect="1"/>
            </p:cNvPicPr>
            <p:nvPr/>
          </p:nvPicPr>
          <p:blipFill>
            <a:blip r:embed="rId6" cstate="email">
              <a:extLst>
                <a:ext uri="{28A0092B-C50C-407E-A947-70E740481C1C}">
                  <a14:useLocalDpi xmlns:a14="http://schemas.microsoft.com/office/drawing/2010/main" val="0"/>
                </a:ext>
              </a:extLst>
            </a:blip>
            <a:srcRect b="2667"/>
            <a:stretch>
              <a:fillRect/>
            </a:stretch>
          </p:blipFill>
          <p:spPr bwMode="auto">
            <a:xfrm>
              <a:off x="490511" y="4563533"/>
              <a:ext cx="1079501" cy="10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2721693"/>
            <a:ext cx="7296726" cy="1450437"/>
          </a:xfrm>
        </p:spPr>
        <p:txBody>
          <a:bodyPr lIns="0" tIns="0" rIns="0" bIns="0" anchor="b">
            <a:normAutofit/>
          </a:bodyPr>
          <a:lstStyle>
            <a:lvl1pPr>
              <a:defRPr sz="3800" b="1" cap="none"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4523618"/>
            <a:ext cx="7328771" cy="1548191"/>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76367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6" name="Picture 6"/>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951663" y="3175"/>
            <a:ext cx="21923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cstate="email">
            <a:alphaModFix amt="50000"/>
            <a:extLst>
              <a:ext uri="{28A0092B-C50C-407E-A947-70E740481C1C}">
                <a14:useLocalDpi xmlns:a14="http://schemas.microsoft.com/office/drawing/2010/main" val="0"/>
              </a:ext>
            </a:extLst>
          </a:blip>
          <a:srcRect/>
          <a:stretch>
            <a:fillRect/>
          </a:stretch>
        </p:blipFill>
        <p:spPr bwMode="auto">
          <a:xfrm>
            <a:off x="0" y="0"/>
            <a:ext cx="6942138" cy="4359275"/>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4" cstate="email">
            <a:alphaModFix amt="58000"/>
            <a:extLst>
              <a:ext uri="{28A0092B-C50C-407E-A947-70E740481C1C}">
                <a14:useLocalDpi xmlns:a14="http://schemas.microsoft.com/office/drawing/2010/main" val="0"/>
              </a:ext>
            </a:extLst>
          </a:blip>
          <a:srcRect/>
          <a:stretch>
            <a:fillRect/>
          </a:stretch>
        </p:blipFill>
        <p:spPr bwMode="auto">
          <a:xfrm>
            <a:off x="4660900" y="0"/>
            <a:ext cx="2324100" cy="4362450"/>
          </a:xfrm>
          <a:prstGeom prst="rect">
            <a:avLst/>
          </a:prstGeom>
          <a:noFill/>
          <a:ln>
            <a:noFill/>
          </a:ln>
          <a:extLst>
            <a:ext uri="{909E8E84-426E-40DD-AFC4-6F175D3DCCD1}">
              <a14:hiddenFill xmlns:a14="http://schemas.microsoft.com/office/drawing/2010/main">
                <a:solidFill>
                  <a:srgbClr val="FFFFFF">
                    <a:alpha val="58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494463" y="4318000"/>
            <a:ext cx="2649537" cy="8461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pic>
        <p:nvPicPr>
          <p:cNvPr id="10" name="Picture 10"/>
          <p:cNvPicPr>
            <a:picLocks noChangeAspect="1"/>
          </p:cNvPicPr>
          <p:nvPr/>
        </p:nvPicPr>
        <p:blipFill>
          <a:blip r:embed="rId5" cstate="email">
            <a:extLst>
              <a:ext uri="{28A0092B-C50C-407E-A947-70E740481C1C}">
                <a14:useLocalDpi xmlns:a14="http://schemas.microsoft.com/office/drawing/2010/main" val="0"/>
              </a:ext>
            </a:extLst>
          </a:blip>
          <a:srcRect r="28535"/>
          <a:stretch>
            <a:fillRect/>
          </a:stretch>
        </p:blipFill>
        <p:spPr bwMode="auto">
          <a:xfrm>
            <a:off x="285750" y="4572000"/>
            <a:ext cx="5629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4"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5"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5"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3"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4"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5"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6"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7"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8" name="Rectangle 68"/>
          <p:cNvSpPr>
            <a:spLocks noChangeArrowheads="1"/>
          </p:cNvSpPr>
          <p:nvPr/>
        </p:nvSpPr>
        <p:spPr bwMode="auto">
          <a:xfrm>
            <a:off x="6713538" y="4308475"/>
            <a:ext cx="2430462" cy="18256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rgbClr val="C8BB7E"/>
              </a:solidFill>
            </a:endParaRPr>
          </a:p>
        </p:txBody>
      </p:sp>
      <p:sp>
        <p:nvSpPr>
          <p:cNvPr id="70" name="Rectangle 69"/>
          <p:cNvSpPr>
            <a:spLocks noChangeArrowheads="1"/>
          </p:cNvSpPr>
          <p:nvPr/>
        </p:nvSpPr>
        <p:spPr bwMode="auto">
          <a:xfrm>
            <a:off x="0" y="4310063"/>
            <a:ext cx="6977063" cy="18256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71" name="Rectangle 1028"/>
          <p:cNvSpPr>
            <a:spLocks noGrp="1" noChangeArrowheads="1"/>
          </p:cNvSpPr>
          <p:nvPr>
            <p:ph type="dt" sz="half" idx="15"/>
          </p:nvPr>
        </p:nvSpPr>
        <p:spPr>
          <a:xfrm>
            <a:off x="5942013" y="6107113"/>
            <a:ext cx="2551112" cy="306387"/>
          </a:xfrm>
        </p:spPr>
        <p:txBody>
          <a:bodyPr rIns="0"/>
          <a:lstStyle>
            <a:lvl1pPr algn="r">
              <a:defRPr b="0" i="0" smtClean="0">
                <a:solidFill>
                  <a:schemeClr val="tx1"/>
                </a:solidFill>
                <a:latin typeface="Arial"/>
                <a:cs typeface="Arial"/>
              </a:defRPr>
            </a:lvl1pPr>
          </a:lstStyle>
          <a:p>
            <a:pPr>
              <a:defRPr/>
            </a:pPr>
            <a:fld id="{0D299665-B7B4-4127-B94E-2232EC8FD976}" type="datetime4">
              <a:rPr lang="en-US" smtClean="0"/>
              <a:pPr>
                <a:defRPr/>
              </a:pPr>
              <a:t>August 16, 2016</a:t>
            </a:fld>
            <a:endParaRPr lang="en-US" dirty="0"/>
          </a:p>
        </p:txBody>
      </p:sp>
      <p:sp>
        <p:nvSpPr>
          <p:cNvPr id="72" name="Footer Placeholder 1"/>
          <p:cNvSpPr>
            <a:spLocks noGrp="1"/>
          </p:cNvSpPr>
          <p:nvPr>
            <p:ph type="ftr" sz="quarter" idx="16"/>
          </p:nvPr>
        </p:nvSpPr>
        <p:spPr>
          <a:xfrm>
            <a:off x="1439863" y="6416675"/>
            <a:ext cx="7064375" cy="301625"/>
          </a:xfrm>
          <a:prstGeom prst="rect">
            <a:avLst/>
          </a:prstGeom>
        </p:spPr>
        <p:txBody>
          <a:bodyPr rIns="0" anchor="t" anchorCtr="0"/>
          <a:lstStyle>
            <a:lvl1pPr>
              <a:defRPr b="0" smtClean="0"/>
            </a:lvl1pPr>
          </a:lstStyle>
          <a:p>
            <a:pPr>
              <a:defRPr/>
            </a:pPr>
            <a:endParaRPr lang="en-US" dirty="0"/>
          </a:p>
        </p:txBody>
      </p:sp>
      <p:sp>
        <p:nvSpPr>
          <p:cNvPr id="73" name="Text Placeholder 331"/>
          <p:cNvSpPr>
            <a:spLocks noGrp="1"/>
          </p:cNvSpPr>
          <p:nvPr>
            <p:ph type="body" sz="quarter" idx="14"/>
          </p:nvPr>
        </p:nvSpPr>
        <p:spPr>
          <a:xfrm>
            <a:off x="5682073" y="4699001"/>
            <a:ext cx="2821170" cy="1393637"/>
          </a:xfr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marL="0" marR="0" lvl="0"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Click to edit Master text styles</a:t>
            </a:r>
          </a:p>
          <a:p>
            <a:pPr marL="0" marR="0" lvl="1" indent="0" algn="r" defTabSz="914400" rtl="0" eaLnBrk="1" fontAlgn="base" latinLnBrk="0" hangingPunct="1">
              <a:lnSpc>
                <a:spcPct val="100000"/>
              </a:lnSpc>
              <a:spcBef>
                <a:spcPct val="20000"/>
              </a:spcBef>
              <a:spcAft>
                <a:spcPct val="0"/>
              </a:spcAft>
              <a:buClr>
                <a:srgbClr val="00783C"/>
              </a:buClr>
              <a:buSzTx/>
              <a:buFontTx/>
              <a:buNone/>
              <a:tabLst/>
              <a:defRPr/>
            </a:pPr>
            <a:r>
              <a:rPr lang="en-US" smtClean="0"/>
              <a:t>Second level</a:t>
            </a:r>
          </a:p>
        </p:txBody>
      </p:sp>
    </p:spTree>
    <p:extLst>
      <p:ext uri="{BB962C8B-B14F-4D97-AF65-F5344CB8AC3E}">
        <p14:creationId xmlns:p14="http://schemas.microsoft.com/office/powerpoint/2010/main" val="687685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875213" y="6400800"/>
            <a:ext cx="1566862"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EDC32D2-F223-40FD-A675-F6B2DEDDE960}" type="slidenum">
              <a:rPr lang="en-US"/>
              <a:pPr>
                <a:defRPr/>
              </a:pPr>
              <a:t>‹#›</a:t>
            </a:fld>
            <a:endParaRPr lang="en-US" dirty="0"/>
          </a:p>
        </p:txBody>
      </p:sp>
    </p:spTree>
    <p:extLst>
      <p:ext uri="{BB962C8B-B14F-4D97-AF65-F5344CB8AC3E}">
        <p14:creationId xmlns:p14="http://schemas.microsoft.com/office/powerpoint/2010/main" val="4141459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4875213" y="6400800"/>
            <a:ext cx="1566862"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EB6203E-6C90-4FB0-885D-B3AB0B3B3335}" type="slidenum">
              <a:rPr lang="en-US"/>
              <a:pPr>
                <a:defRPr/>
              </a:pPr>
              <a:t>‹#›</a:t>
            </a:fld>
            <a:endParaRPr lang="en-US" dirty="0"/>
          </a:p>
        </p:txBody>
      </p:sp>
    </p:spTree>
    <p:extLst>
      <p:ext uri="{BB962C8B-B14F-4D97-AF65-F5344CB8AC3E}">
        <p14:creationId xmlns:p14="http://schemas.microsoft.com/office/powerpoint/2010/main" val="307935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Click to edit Master title style</a:t>
            </a:r>
            <a:endParaRPr lang="en-US"/>
          </a:p>
        </p:txBody>
      </p:sp>
    </p:spTree>
    <p:extLst>
      <p:ext uri="{BB962C8B-B14F-4D97-AF65-F5344CB8AC3E}">
        <p14:creationId xmlns:p14="http://schemas.microsoft.com/office/powerpoint/2010/main" val="286464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14"/>
          </p:nvPr>
        </p:nvSpPr>
        <p:spPr/>
        <p:txBody>
          <a:bodyPr/>
          <a:lstStyle>
            <a:lvl1pPr>
              <a:defRPr/>
            </a:lvl1pPr>
          </a:lstStyle>
          <a:p>
            <a:pPr>
              <a:defRPr/>
            </a:pPr>
            <a:fld id="{D0C53EF0-E817-4E49-A366-6572B14DF073}"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33912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 w 2"/>
              <a:gd name="T3" fmla="*/ 0 h 1587"/>
              <a:gd name="T4" fmla="*/ 2 w 2"/>
              <a:gd name="T5" fmla="*/ 0 h 1587"/>
              <a:gd name="T6" fmla="*/ 2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 w 2"/>
              <a:gd name="T35" fmla="*/ 0 h 1587"/>
              <a:gd name="T36" fmla="*/ 2 w 2"/>
              <a:gd name="T37" fmla="*/ 0 h 1587"/>
              <a:gd name="T38" fmla="*/ 2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 h 2"/>
              <a:gd name="T2" fmla="*/ 0 w 2"/>
              <a:gd name="T3" fmla="*/ 2 h 2"/>
              <a:gd name="T4" fmla="*/ 0 w 2"/>
              <a:gd name="T5" fmla="*/ 2 h 2"/>
              <a:gd name="T6" fmla="*/ 0 w 2"/>
              <a:gd name="T7" fmla="*/ 2 h 2"/>
              <a:gd name="T8" fmla="*/ 0 w 2"/>
              <a:gd name="T9" fmla="*/ 2 h 2"/>
              <a:gd name="T10" fmla="*/ 0 w 2"/>
              <a:gd name="T11" fmla="*/ 2 h 2"/>
              <a:gd name="T12" fmla="*/ 2 w 2"/>
              <a:gd name="T13" fmla="*/ 2 h 2"/>
              <a:gd name="T14" fmla="*/ 2 w 2"/>
              <a:gd name="T15" fmla="*/ 2 h 2"/>
              <a:gd name="T16" fmla="*/ 2 w 2"/>
              <a:gd name="T17" fmla="*/ 0 h 2"/>
              <a:gd name="T18" fmla="*/ 0 w 2"/>
              <a:gd name="T19" fmla="*/ 2 h 2"/>
              <a:gd name="T20" fmla="*/ 0 w 2"/>
              <a:gd name="T21" fmla="*/ 2 h 2"/>
              <a:gd name="T22" fmla="*/ 0 w 2"/>
              <a:gd name="T23" fmla="*/ 2 h 2"/>
              <a:gd name="T24" fmla="*/ 0 w 2"/>
              <a:gd name="T25" fmla="*/ 2 h 2"/>
              <a:gd name="T26" fmla="*/ 0 w 2"/>
              <a:gd name="T27" fmla="*/ 2 h 2"/>
              <a:gd name="T28" fmla="*/ 2 w 2"/>
              <a:gd name="T29" fmla="*/ 2 h 2"/>
              <a:gd name="T30" fmla="*/ 2 w 2"/>
              <a:gd name="T31" fmla="*/ 2 h 2"/>
              <a:gd name="T32" fmla="*/ 2 w 2"/>
              <a:gd name="T33" fmla="*/ 2 h 2"/>
              <a:gd name="T34" fmla="*/ 2 w 2"/>
              <a:gd name="T35" fmla="*/ 2 h 2"/>
              <a:gd name="T36" fmla="*/ 2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2 w 2"/>
              <a:gd name="T55" fmla="*/ 2 h 2"/>
              <a:gd name="T56" fmla="*/ 0 w 2"/>
              <a:gd name="T57" fmla="*/ 2 h 2"/>
              <a:gd name="T58" fmla="*/ 2 w 2"/>
              <a:gd name="T59" fmla="*/ 2 h 2"/>
              <a:gd name="T60" fmla="*/ 2 w 2"/>
              <a:gd name="T61" fmla="*/ 2 h 2"/>
              <a:gd name="T62" fmla="*/ 2 w 2"/>
              <a:gd name="T63" fmla="*/ 2 h 2"/>
              <a:gd name="T64" fmla="*/ 0 w 2"/>
              <a:gd name="T65" fmla="*/ 2 h 2"/>
              <a:gd name="T66" fmla="*/ 0 w 2"/>
              <a:gd name="T67" fmla="*/ 2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 h 2"/>
              <a:gd name="T4" fmla="*/ 0 w 2"/>
              <a:gd name="T5" fmla="*/ 2 h 2"/>
              <a:gd name="T6" fmla="*/ 0 w 2"/>
              <a:gd name="T7" fmla="*/ 2 h 2"/>
              <a:gd name="T8" fmla="*/ 2 w 2"/>
              <a:gd name="T9" fmla="*/ 2 h 2"/>
              <a:gd name="T10" fmla="*/ 2 w 2"/>
              <a:gd name="T11" fmla="*/ 0 h 2"/>
              <a:gd name="T12" fmla="*/ 2 w 2"/>
              <a:gd name="T13" fmla="*/ 0 h 2"/>
              <a:gd name="T14" fmla="*/ 2 w 2"/>
              <a:gd name="T15" fmla="*/ 0 h 2"/>
              <a:gd name="T16" fmla="*/ 0 w 2"/>
              <a:gd name="T17" fmla="*/ 0 h 2"/>
              <a:gd name="T18" fmla="*/ 0 w 2"/>
              <a:gd name="T19" fmla="*/ 2 h 2"/>
              <a:gd name="T20" fmla="*/ 0 w 2"/>
              <a:gd name="T21" fmla="*/ 2 h 2"/>
              <a:gd name="T22" fmla="*/ 2 w 2"/>
              <a:gd name="T23" fmla="*/ 0 h 2"/>
              <a:gd name="T24" fmla="*/ 2 w 2"/>
              <a:gd name="T25" fmla="*/ 0 h 2"/>
              <a:gd name="T26" fmla="*/ 2 w 2"/>
              <a:gd name="T27" fmla="*/ 0 h 2"/>
              <a:gd name="T28" fmla="*/ 2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2 w 2"/>
              <a:gd name="T47" fmla="*/ 2 h 2"/>
              <a:gd name="T48" fmla="*/ 0 w 2"/>
              <a:gd name="T49" fmla="*/ 2 h 2"/>
              <a:gd name="T50" fmla="*/ 0 w 2"/>
              <a:gd name="T51" fmla="*/ 2 h 2"/>
              <a:gd name="T52" fmla="*/ 2 w 2"/>
              <a:gd name="T53" fmla="*/ 2 h 2"/>
              <a:gd name="T54" fmla="*/ 2 w 2"/>
              <a:gd name="T55" fmla="*/ 2 h 2"/>
              <a:gd name="T56" fmla="*/ 2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 w 2"/>
              <a:gd name="T1" fmla="*/ 4 h 4"/>
              <a:gd name="T2" fmla="*/ 2 w 2"/>
              <a:gd name="T3" fmla="*/ 4 h 4"/>
              <a:gd name="T4" fmla="*/ 2 w 2"/>
              <a:gd name="T5" fmla="*/ 4 h 4"/>
              <a:gd name="T6" fmla="*/ 2 w 2"/>
              <a:gd name="T7" fmla="*/ 2 h 4"/>
              <a:gd name="T8" fmla="*/ 2 w 2"/>
              <a:gd name="T9" fmla="*/ 0 h 4"/>
              <a:gd name="T10" fmla="*/ 2 w 2"/>
              <a:gd name="T11" fmla="*/ 0 h 4"/>
              <a:gd name="T12" fmla="*/ 2 w 2"/>
              <a:gd name="T13" fmla="*/ 0 h 4"/>
              <a:gd name="T14" fmla="*/ 0 w 2"/>
              <a:gd name="T15" fmla="*/ 2 h 4"/>
              <a:gd name="T16" fmla="*/ 2 w 2"/>
              <a:gd name="T17" fmla="*/ 4 h 4"/>
              <a:gd name="T18" fmla="*/ 2 w 2"/>
              <a:gd name="T19" fmla="*/ 2 h 4"/>
              <a:gd name="T20" fmla="*/ 2 w 2"/>
              <a:gd name="T21" fmla="*/ 2 h 4"/>
              <a:gd name="T22" fmla="*/ 2 w 2"/>
              <a:gd name="T23" fmla="*/ 0 h 4"/>
              <a:gd name="T24" fmla="*/ 2 w 2"/>
              <a:gd name="T25" fmla="*/ 2 h 4"/>
              <a:gd name="T26" fmla="*/ 2 w 2"/>
              <a:gd name="T27" fmla="*/ 2 h 4"/>
              <a:gd name="T28" fmla="*/ 2 w 2"/>
              <a:gd name="T29" fmla="*/ 2 h 4"/>
              <a:gd name="T30" fmla="*/ 2 w 2"/>
              <a:gd name="T31" fmla="*/ 2 h 4"/>
              <a:gd name="T32" fmla="*/ 2 w 2"/>
              <a:gd name="T33" fmla="*/ 2 h 4"/>
              <a:gd name="T34" fmla="*/ 2 w 2"/>
              <a:gd name="T35" fmla="*/ 2 h 4"/>
              <a:gd name="T36" fmla="*/ 2 w 2"/>
              <a:gd name="T37" fmla="*/ 2 h 4"/>
              <a:gd name="T38" fmla="*/ 2 w 2"/>
              <a:gd name="T39" fmla="*/ 2 h 4"/>
              <a:gd name="T40" fmla="*/ 2 w 2"/>
              <a:gd name="T41" fmla="*/ 2 h 4"/>
              <a:gd name="T42" fmla="*/ 2 w 2"/>
              <a:gd name="T43" fmla="*/ 2 h 4"/>
              <a:gd name="T44" fmla="*/ 2 w 2"/>
              <a:gd name="T45" fmla="*/ 2 h 4"/>
              <a:gd name="T46" fmla="*/ 2 w 2"/>
              <a:gd name="T47" fmla="*/ 2 h 4"/>
              <a:gd name="T48" fmla="*/ 2 w 2"/>
              <a:gd name="T49" fmla="*/ 2 h 4"/>
              <a:gd name="T50" fmla="*/ 2 w 2"/>
              <a:gd name="T51" fmla="*/ 2 h 4"/>
              <a:gd name="T52" fmla="*/ 0 w 2"/>
              <a:gd name="T53" fmla="*/ 2 h 4"/>
              <a:gd name="T54" fmla="*/ 2 w 2"/>
              <a:gd name="T55" fmla="*/ 4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4 h 4"/>
              <a:gd name="T2" fmla="*/ 0 w 1587"/>
              <a:gd name="T3" fmla="*/ 2 h 4"/>
              <a:gd name="T4" fmla="*/ 0 w 1587"/>
              <a:gd name="T5" fmla="*/ 0 h 4"/>
              <a:gd name="T6" fmla="*/ 0 w 1587"/>
              <a:gd name="T7" fmla="*/ 0 h 4"/>
              <a:gd name="T8" fmla="*/ 0 w 1587"/>
              <a:gd name="T9" fmla="*/ 2 h 4"/>
              <a:gd name="T10" fmla="*/ 0 w 1587"/>
              <a:gd name="T11" fmla="*/ 2 h 4"/>
              <a:gd name="T12" fmla="*/ 0 w 1587"/>
              <a:gd name="T13" fmla="*/ 4 h 4"/>
              <a:gd name="T14" fmla="*/ 0 w 1587"/>
              <a:gd name="T15" fmla="*/ 2 h 4"/>
              <a:gd name="T16" fmla="*/ 0 w 1587"/>
              <a:gd name="T17" fmla="*/ 2 h 4"/>
              <a:gd name="T18" fmla="*/ 0 w 1587"/>
              <a:gd name="T19" fmla="*/ 2 h 4"/>
              <a:gd name="T20" fmla="*/ 0 w 1587"/>
              <a:gd name="T21" fmla="*/ 2 h 4"/>
              <a:gd name="T22" fmla="*/ 0 w 1587"/>
              <a:gd name="T23" fmla="*/ 2 h 4"/>
              <a:gd name="T24" fmla="*/ 0 w 1587"/>
              <a:gd name="T25" fmla="*/ 2 h 4"/>
              <a:gd name="T26" fmla="*/ 0 w 1587"/>
              <a:gd name="T27" fmla="*/ 2 h 4"/>
              <a:gd name="T28" fmla="*/ 0 w 1587"/>
              <a:gd name="T29" fmla="*/ 4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 w 2"/>
              <a:gd name="T1" fmla="*/ 2 h 2"/>
              <a:gd name="T2" fmla="*/ 2 w 2"/>
              <a:gd name="T3" fmla="*/ 0 h 2"/>
              <a:gd name="T4" fmla="*/ 2 w 2"/>
              <a:gd name="T5" fmla="*/ 0 h 2"/>
              <a:gd name="T6" fmla="*/ 2 w 2"/>
              <a:gd name="T7" fmla="*/ 0 h 2"/>
              <a:gd name="T8" fmla="*/ 2 w 2"/>
              <a:gd name="T9" fmla="*/ 0 h 2"/>
              <a:gd name="T10" fmla="*/ 0 w 2"/>
              <a:gd name="T11" fmla="*/ 0 h 2"/>
              <a:gd name="T12" fmla="*/ 0 w 2"/>
              <a:gd name="T13" fmla="*/ 0 h 2"/>
              <a:gd name="T14" fmla="*/ 0 w 2"/>
              <a:gd name="T15" fmla="*/ 2 h 2"/>
              <a:gd name="T16" fmla="*/ 0 w 2"/>
              <a:gd name="T17" fmla="*/ 2 h 2"/>
              <a:gd name="T18" fmla="*/ 0 w 2"/>
              <a:gd name="T19" fmla="*/ 2 h 2"/>
              <a:gd name="T20" fmla="*/ 2 w 2"/>
              <a:gd name="T21" fmla="*/ 2 h 2"/>
              <a:gd name="T22" fmla="*/ 2 w 2"/>
              <a:gd name="T23" fmla="*/ 2 h 2"/>
              <a:gd name="T24" fmla="*/ 2 w 2"/>
              <a:gd name="T25" fmla="*/ 0 h 2"/>
              <a:gd name="T26" fmla="*/ 2 w 2"/>
              <a:gd name="T27" fmla="*/ 0 h 2"/>
              <a:gd name="T28" fmla="*/ 2 w 2"/>
              <a:gd name="T29" fmla="*/ 0 h 2"/>
              <a:gd name="T30" fmla="*/ 0 w 2"/>
              <a:gd name="T31" fmla="*/ 2 h 2"/>
              <a:gd name="T32" fmla="*/ 2 w 2"/>
              <a:gd name="T33" fmla="*/ 2 h 2"/>
              <a:gd name="T34" fmla="*/ 2 w 2"/>
              <a:gd name="T35" fmla="*/ 0 h 2"/>
              <a:gd name="T36" fmla="*/ 0 w 2"/>
              <a:gd name="T37" fmla="*/ 2 h 2"/>
              <a:gd name="T38" fmla="*/ 2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2 w 2"/>
              <a:gd name="T59" fmla="*/ 2 h 2"/>
              <a:gd name="T60" fmla="*/ 2 w 2"/>
              <a:gd name="T61" fmla="*/ 2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 h 2"/>
              <a:gd name="T2" fmla="*/ 0 w 1587"/>
              <a:gd name="T3" fmla="*/ 0 h 2"/>
              <a:gd name="T4" fmla="*/ 0 w 1587"/>
              <a:gd name="T5" fmla="*/ 2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 w 2"/>
              <a:gd name="T1" fmla="*/ 0 h 2"/>
              <a:gd name="T2" fmla="*/ 0 w 2"/>
              <a:gd name="T3" fmla="*/ 0 h 2"/>
              <a:gd name="T4" fmla="*/ 0 w 2"/>
              <a:gd name="T5" fmla="*/ 0 h 2"/>
              <a:gd name="T6" fmla="*/ 0 w 2"/>
              <a:gd name="T7" fmla="*/ 0 h 2"/>
              <a:gd name="T8" fmla="*/ 0 w 2"/>
              <a:gd name="T9" fmla="*/ 2 h 2"/>
              <a:gd name="T10" fmla="*/ 2 w 2"/>
              <a:gd name="T11" fmla="*/ 2 h 2"/>
              <a:gd name="T12" fmla="*/ 2 w 2"/>
              <a:gd name="T13" fmla="*/ 0 h 2"/>
              <a:gd name="T14" fmla="*/ 0 w 2"/>
              <a:gd name="T15" fmla="*/ 0 h 2"/>
              <a:gd name="T16" fmla="*/ 0 w 2"/>
              <a:gd name="T17" fmla="*/ 0 h 2"/>
              <a:gd name="T18" fmla="*/ 0 w 2"/>
              <a:gd name="T19" fmla="*/ 0 h 2"/>
              <a:gd name="T20" fmla="*/ 0 w 2"/>
              <a:gd name="T21" fmla="*/ 2 h 2"/>
              <a:gd name="T22" fmla="*/ 2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 w 2"/>
              <a:gd name="T1" fmla="*/ 2 h 2"/>
              <a:gd name="T2" fmla="*/ 0 w 2"/>
              <a:gd name="T3" fmla="*/ 0 h 2"/>
              <a:gd name="T4" fmla="*/ 0 w 2"/>
              <a:gd name="T5" fmla="*/ 0 h 2"/>
              <a:gd name="T6" fmla="*/ 0 w 2"/>
              <a:gd name="T7" fmla="*/ 2 h 2"/>
              <a:gd name="T8" fmla="*/ 2 w 2"/>
              <a:gd name="T9" fmla="*/ 2 h 2"/>
              <a:gd name="T10" fmla="*/ 2 w 2"/>
              <a:gd name="T11" fmla="*/ 2 h 2"/>
              <a:gd name="T12" fmla="*/ 2 w 2"/>
              <a:gd name="T13" fmla="*/ 2 h 2"/>
              <a:gd name="T14" fmla="*/ 0 w 2"/>
              <a:gd name="T15" fmla="*/ 0 h 2"/>
              <a:gd name="T16" fmla="*/ 0 w 2"/>
              <a:gd name="T17" fmla="*/ 0 h 2"/>
              <a:gd name="T18" fmla="*/ 0 w 2"/>
              <a:gd name="T19" fmla="*/ 2 h 2"/>
              <a:gd name="T20" fmla="*/ 2 w 2"/>
              <a:gd name="T21" fmla="*/ 2 h 2"/>
              <a:gd name="T22" fmla="*/ 2 w 2"/>
              <a:gd name="T23" fmla="*/ 2 h 2"/>
              <a:gd name="T24" fmla="*/ 2 w 2"/>
              <a:gd name="T25" fmla="*/ 2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 w 4"/>
              <a:gd name="T1" fmla="*/ 2 h 2"/>
              <a:gd name="T2" fmla="*/ 2 w 4"/>
              <a:gd name="T3" fmla="*/ 2 h 2"/>
              <a:gd name="T4" fmla="*/ 4 w 4"/>
              <a:gd name="T5" fmla="*/ 2 h 2"/>
              <a:gd name="T6" fmla="*/ 4 w 4"/>
              <a:gd name="T7" fmla="*/ 0 h 2"/>
              <a:gd name="T8" fmla="*/ 4 w 4"/>
              <a:gd name="T9" fmla="*/ 0 h 2"/>
              <a:gd name="T10" fmla="*/ 2 w 4"/>
              <a:gd name="T11" fmla="*/ 0 h 2"/>
              <a:gd name="T12" fmla="*/ 2 w 4"/>
              <a:gd name="T13" fmla="*/ 0 h 2"/>
              <a:gd name="T14" fmla="*/ 0 w 4"/>
              <a:gd name="T15" fmla="*/ 2 h 2"/>
              <a:gd name="T16" fmla="*/ 2 w 4"/>
              <a:gd name="T17" fmla="*/ 2 h 2"/>
              <a:gd name="T18" fmla="*/ 2 w 4"/>
              <a:gd name="T19" fmla="*/ 0 h 2"/>
              <a:gd name="T20" fmla="*/ 4 w 4"/>
              <a:gd name="T21" fmla="*/ 2 h 2"/>
              <a:gd name="T22" fmla="*/ 4 w 4"/>
              <a:gd name="T23" fmla="*/ 0 h 2"/>
              <a:gd name="T24" fmla="*/ 4 w 4"/>
              <a:gd name="T25" fmla="*/ 0 h 2"/>
              <a:gd name="T26" fmla="*/ 2 w 4"/>
              <a:gd name="T27" fmla="*/ 0 h 2"/>
              <a:gd name="T28" fmla="*/ 2 w 4"/>
              <a:gd name="T29" fmla="*/ 0 h 2"/>
              <a:gd name="T30" fmla="*/ 0 w 4"/>
              <a:gd name="T31" fmla="*/ 0 h 2"/>
              <a:gd name="T32" fmla="*/ 2 w 4"/>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 h 2"/>
              <a:gd name="T2" fmla="*/ 0 w 2"/>
              <a:gd name="T3" fmla="*/ 2 h 2"/>
              <a:gd name="T4" fmla="*/ 2 w 2"/>
              <a:gd name="T5" fmla="*/ 2 h 2"/>
              <a:gd name="T6" fmla="*/ 0 w 2"/>
              <a:gd name="T7" fmla="*/ 0 h 2"/>
              <a:gd name="T8" fmla="*/ 0 w 2"/>
              <a:gd name="T9" fmla="*/ 0 h 2"/>
              <a:gd name="T10" fmla="*/ 0 w 2"/>
              <a:gd name="T11" fmla="*/ 0 h 2"/>
              <a:gd name="T12" fmla="*/ 0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0 w 2"/>
              <a:gd name="T39" fmla="*/ 2 h 2"/>
              <a:gd name="T40" fmla="*/ 0 w 2"/>
              <a:gd name="T41" fmla="*/ 2 h 2"/>
              <a:gd name="T42" fmla="*/ 0 w 2"/>
              <a:gd name="T43" fmla="*/ 2 h 2"/>
              <a:gd name="T44" fmla="*/ 0 w 2"/>
              <a:gd name="T45" fmla="*/ 2 h 2"/>
              <a:gd name="T46" fmla="*/ 0 w 2"/>
              <a:gd name="T47" fmla="*/ 2 h 2"/>
              <a:gd name="T48" fmla="*/ 0 w 2"/>
              <a:gd name="T49" fmla="*/ 2 h 2"/>
              <a:gd name="T50" fmla="*/ 0 w 2"/>
              <a:gd name="T51" fmla="*/ 2 h 2"/>
              <a:gd name="T52" fmla="*/ 0 w 2"/>
              <a:gd name="T53" fmla="*/ 2 h 2"/>
              <a:gd name="T54" fmla="*/ 0 w 2"/>
              <a:gd name="T55" fmla="*/ 2 h 2"/>
              <a:gd name="T56" fmla="*/ 0 w 2"/>
              <a:gd name="T57" fmla="*/ 2 h 2"/>
              <a:gd name="T58" fmla="*/ 0 w 2"/>
              <a:gd name="T59" fmla="*/ 2 h 2"/>
              <a:gd name="T60" fmla="*/ 0 w 2"/>
              <a:gd name="T61" fmla="*/ 2 h 2"/>
              <a:gd name="T62" fmla="*/ 0 w 2"/>
              <a:gd name="T63" fmla="*/ 2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 h 2"/>
              <a:gd name="T2" fmla="*/ 2 w 2"/>
              <a:gd name="T3" fmla="*/ 2 h 2"/>
              <a:gd name="T4" fmla="*/ 2 w 2"/>
              <a:gd name="T5" fmla="*/ 2 h 2"/>
              <a:gd name="T6" fmla="*/ 2 w 2"/>
              <a:gd name="T7" fmla="*/ 0 h 2"/>
              <a:gd name="T8" fmla="*/ 2 w 2"/>
              <a:gd name="T9" fmla="*/ 0 h 2"/>
              <a:gd name="T10" fmla="*/ 2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 h 2"/>
              <a:gd name="T40" fmla="*/ 0 w 2"/>
              <a:gd name="T41" fmla="*/ 2 h 2"/>
              <a:gd name="T42" fmla="*/ 2 w 2"/>
              <a:gd name="T43" fmla="*/ 2 h 2"/>
              <a:gd name="T44" fmla="*/ 2 w 2"/>
              <a:gd name="T45" fmla="*/ 0 h 2"/>
              <a:gd name="T46" fmla="*/ 2 w 2"/>
              <a:gd name="T47" fmla="*/ 0 h 2"/>
              <a:gd name="T48" fmla="*/ 2 w 2"/>
              <a:gd name="T49" fmla="*/ 0 h 2"/>
              <a:gd name="T50" fmla="*/ 2 w 2"/>
              <a:gd name="T51" fmla="*/ 0 h 2"/>
              <a:gd name="T52" fmla="*/ 2 w 2"/>
              <a:gd name="T53" fmla="*/ 0 h 2"/>
              <a:gd name="T54" fmla="*/ 2 w 2"/>
              <a:gd name="T55" fmla="*/ 0 h 2"/>
              <a:gd name="T56" fmla="*/ 2 w 2"/>
              <a:gd name="T57" fmla="*/ 0 h 2"/>
              <a:gd name="T58" fmla="*/ 2 w 2"/>
              <a:gd name="T59" fmla="*/ 0 h 2"/>
              <a:gd name="T60" fmla="*/ 2 w 2"/>
              <a:gd name="T61" fmla="*/ 0 h 2"/>
              <a:gd name="T62" fmla="*/ 2 w 2"/>
              <a:gd name="T63" fmla="*/ 0 h 2"/>
              <a:gd name="T64" fmla="*/ 2 w 2"/>
              <a:gd name="T65" fmla="*/ 0 h 2"/>
              <a:gd name="T66" fmla="*/ 2 w 2"/>
              <a:gd name="T67" fmla="*/ 2 h 2"/>
              <a:gd name="T68" fmla="*/ 2 w 2"/>
              <a:gd name="T69" fmla="*/ 0 h 2"/>
              <a:gd name="T70" fmla="*/ 2 w 2"/>
              <a:gd name="T71" fmla="*/ 0 h 2"/>
              <a:gd name="T72" fmla="*/ 0 w 2"/>
              <a:gd name="T73" fmla="*/ 0 h 2"/>
              <a:gd name="T74" fmla="*/ 0 w 2"/>
              <a:gd name="T75" fmla="*/ 0 h 2"/>
              <a:gd name="T76" fmla="*/ 0 w 2"/>
              <a:gd name="T77" fmla="*/ 2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3 h 3"/>
              <a:gd name="T2" fmla="*/ 0 w 2"/>
              <a:gd name="T3" fmla="*/ 3 h 3"/>
              <a:gd name="T4" fmla="*/ 2 w 2"/>
              <a:gd name="T5" fmla="*/ 3 h 3"/>
              <a:gd name="T6" fmla="*/ 2 w 2"/>
              <a:gd name="T7" fmla="*/ 3 h 3"/>
              <a:gd name="T8" fmla="*/ 0 w 2"/>
              <a:gd name="T9" fmla="*/ 0 h 3"/>
              <a:gd name="T10" fmla="*/ 0 w 2"/>
              <a:gd name="T11" fmla="*/ 0 h 3"/>
              <a:gd name="T12" fmla="*/ 0 w 2"/>
              <a:gd name="T13" fmla="*/ 0 h 3"/>
              <a:gd name="T14" fmla="*/ 0 w 2"/>
              <a:gd name="T15" fmla="*/ 3 h 3"/>
              <a:gd name="T16" fmla="*/ 0 w 2"/>
              <a:gd name="T17" fmla="*/ 3 h 3"/>
              <a:gd name="T18" fmla="*/ 0 w 2"/>
              <a:gd name="T19" fmla="*/ 3 h 3"/>
              <a:gd name="T20" fmla="*/ 0 w 2"/>
              <a:gd name="T21" fmla="*/ 3 h 3"/>
              <a:gd name="T22" fmla="*/ 0 w 2"/>
              <a:gd name="T23" fmla="*/ 0 h 3"/>
              <a:gd name="T24" fmla="*/ 0 w 2"/>
              <a:gd name="T25" fmla="*/ 3 h 3"/>
              <a:gd name="T26" fmla="*/ 0 w 2"/>
              <a:gd name="T27" fmla="*/ 3 h 3"/>
              <a:gd name="T28" fmla="*/ 0 w 2"/>
              <a:gd name="T29" fmla="*/ 3 h 3"/>
              <a:gd name="T30" fmla="*/ 0 w 2"/>
              <a:gd name="T31" fmla="*/ 3 h 3"/>
              <a:gd name="T32" fmla="*/ 0 w 2"/>
              <a:gd name="T33" fmla="*/ 3 h 3"/>
              <a:gd name="T34" fmla="*/ 0 w 2"/>
              <a:gd name="T35" fmla="*/ 3 h 3"/>
              <a:gd name="T36" fmla="*/ 0 w 2"/>
              <a:gd name="T37" fmla="*/ 3 h 3"/>
              <a:gd name="T38" fmla="*/ 0 w 2"/>
              <a:gd name="T39" fmla="*/ 3 h 3"/>
              <a:gd name="T40" fmla="*/ 0 w 2"/>
              <a:gd name="T41" fmla="*/ 3 h 3"/>
              <a:gd name="T42" fmla="*/ 0 w 2"/>
              <a:gd name="T43" fmla="*/ 3 h 3"/>
              <a:gd name="T44" fmla="*/ 0 w 2"/>
              <a:gd name="T45" fmla="*/ 3 h 3"/>
              <a:gd name="T46" fmla="*/ 0 w 2"/>
              <a:gd name="T47" fmla="*/ 3 h 3"/>
              <a:gd name="T48" fmla="*/ 0 w 2"/>
              <a:gd name="T49" fmla="*/ 3 h 3"/>
              <a:gd name="T50" fmla="*/ 0 w 2"/>
              <a:gd name="T51" fmla="*/ 3 h 3"/>
              <a:gd name="T52" fmla="*/ 0 w 2"/>
              <a:gd name="T53" fmla="*/ 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 h 2"/>
              <a:gd name="T2" fmla="*/ 0 w 2"/>
              <a:gd name="T3" fmla="*/ 2 h 2"/>
              <a:gd name="T4" fmla="*/ 2 w 2"/>
              <a:gd name="T5" fmla="*/ 2 h 2"/>
              <a:gd name="T6" fmla="*/ 2 w 2"/>
              <a:gd name="T7" fmla="*/ 0 h 2"/>
              <a:gd name="T8" fmla="*/ 2 w 2"/>
              <a:gd name="T9" fmla="*/ 0 h 2"/>
              <a:gd name="T10" fmla="*/ 0 w 2"/>
              <a:gd name="T11" fmla="*/ 0 h 2"/>
              <a:gd name="T12" fmla="*/ 0 w 2"/>
              <a:gd name="T13" fmla="*/ 0 h 2"/>
              <a:gd name="T14" fmla="*/ 0 w 2"/>
              <a:gd name="T15" fmla="*/ 0 h 2"/>
              <a:gd name="T16" fmla="*/ 0 w 2"/>
              <a:gd name="T17" fmla="*/ 2 h 2"/>
              <a:gd name="T18" fmla="*/ 0 w 2"/>
              <a:gd name="T19" fmla="*/ 2 h 2"/>
              <a:gd name="T20" fmla="*/ 2 w 2"/>
              <a:gd name="T21" fmla="*/ 2 h 2"/>
              <a:gd name="T22" fmla="*/ 2 w 2"/>
              <a:gd name="T23" fmla="*/ 0 h 2"/>
              <a:gd name="T24" fmla="*/ 2 w 2"/>
              <a:gd name="T25" fmla="*/ 0 h 2"/>
              <a:gd name="T26" fmla="*/ 0 w 2"/>
              <a:gd name="T27" fmla="*/ 0 h 2"/>
              <a:gd name="T28" fmla="*/ 0 w 2"/>
              <a:gd name="T29" fmla="*/ 0 h 2"/>
              <a:gd name="T30" fmla="*/ 0 w 2"/>
              <a:gd name="T31" fmla="*/ 0 h 2"/>
              <a:gd name="T32" fmla="*/ 0 w 2"/>
              <a:gd name="T33" fmla="*/ 2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 h 2"/>
              <a:gd name="T2" fmla="*/ 2 w 2"/>
              <a:gd name="T3" fmla="*/ 2 h 2"/>
              <a:gd name="T4" fmla="*/ 0 w 2"/>
              <a:gd name="T5" fmla="*/ 0 h 2"/>
              <a:gd name="T6" fmla="*/ 0 w 2"/>
              <a:gd name="T7" fmla="*/ 2 h 2"/>
              <a:gd name="T8" fmla="*/ 0 w 2"/>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 w 2"/>
              <a:gd name="T1" fmla="*/ 0 h 2"/>
              <a:gd name="T2" fmla="*/ 2 w 2"/>
              <a:gd name="T3" fmla="*/ 0 h 2"/>
              <a:gd name="T4" fmla="*/ 2 w 2"/>
              <a:gd name="T5" fmla="*/ 0 h 2"/>
              <a:gd name="T6" fmla="*/ 0 w 2"/>
              <a:gd name="T7" fmla="*/ 0 h 2"/>
              <a:gd name="T8" fmla="*/ 0 w 2"/>
              <a:gd name="T9" fmla="*/ 0 h 2"/>
              <a:gd name="T10" fmla="*/ 0 w 2"/>
              <a:gd name="T11" fmla="*/ 2 h 2"/>
              <a:gd name="T12" fmla="*/ 2 w 2"/>
              <a:gd name="T13" fmla="*/ 0 h 2"/>
              <a:gd name="T14" fmla="*/ 2 w 2"/>
              <a:gd name="T15" fmla="*/ 0 h 2"/>
              <a:gd name="T16" fmla="*/ 2 w 2"/>
              <a:gd name="T17" fmla="*/ 0 h 2"/>
              <a:gd name="T18" fmla="*/ 0 w 2"/>
              <a:gd name="T19" fmla="*/ 0 h 2"/>
              <a:gd name="T20" fmla="*/ 0 w 2"/>
              <a:gd name="T21" fmla="*/ 0 h 2"/>
              <a:gd name="T22" fmla="*/ 0 w 2"/>
              <a:gd name="T23" fmla="*/ 2 h 2"/>
              <a:gd name="T24" fmla="*/ 2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 w 2"/>
              <a:gd name="T5" fmla="*/ 0 h 1587"/>
              <a:gd name="T6" fmla="*/ 2 w 2"/>
              <a:gd name="T7" fmla="*/ 0 h 1587"/>
              <a:gd name="T8" fmla="*/ 2 w 2"/>
              <a:gd name="T9" fmla="*/ 0 h 1587"/>
              <a:gd name="T10" fmla="*/ 2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 w 2"/>
              <a:gd name="T25" fmla="*/ 0 h 1587"/>
              <a:gd name="T26" fmla="*/ 2 w 2"/>
              <a:gd name="T27" fmla="*/ 0 h 1587"/>
              <a:gd name="T28" fmla="*/ 2 w 2"/>
              <a:gd name="T29" fmla="*/ 0 h 1587"/>
              <a:gd name="T30" fmla="*/ 0 w 2"/>
              <a:gd name="T31" fmla="*/ 0 h 1587"/>
              <a:gd name="T32" fmla="*/ 0 w 2"/>
              <a:gd name="T33" fmla="*/ 0 h 1587"/>
              <a:gd name="T34" fmla="*/ 2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 w 2"/>
              <a:gd name="T1" fmla="*/ 2 h 2"/>
              <a:gd name="T2" fmla="*/ 2 w 2"/>
              <a:gd name="T3" fmla="*/ 2 h 2"/>
              <a:gd name="T4" fmla="*/ 2 w 2"/>
              <a:gd name="T5" fmla="*/ 2 h 2"/>
              <a:gd name="T6" fmla="*/ 2 w 2"/>
              <a:gd name="T7" fmla="*/ 2 h 2"/>
              <a:gd name="T8" fmla="*/ 0 w 2"/>
              <a:gd name="T9" fmla="*/ 2 h 2"/>
              <a:gd name="T10" fmla="*/ 0 w 2"/>
              <a:gd name="T11" fmla="*/ 2 h 2"/>
              <a:gd name="T12" fmla="*/ 2 w 2"/>
              <a:gd name="T13" fmla="*/ 2 h 2"/>
              <a:gd name="T14" fmla="*/ 0 w 2"/>
              <a:gd name="T15" fmla="*/ 2 h 2"/>
              <a:gd name="T16" fmla="*/ 0 w 2"/>
              <a:gd name="T17" fmla="*/ 2 h 2"/>
              <a:gd name="T18" fmla="*/ 0 w 2"/>
              <a:gd name="T19" fmla="*/ 2 h 2"/>
              <a:gd name="T20" fmla="*/ 0 w 2"/>
              <a:gd name="T21" fmla="*/ 2 h 2"/>
              <a:gd name="T22" fmla="*/ 0 w 2"/>
              <a:gd name="T23" fmla="*/ 2 h 2"/>
              <a:gd name="T24" fmla="*/ 0 w 2"/>
              <a:gd name="T25" fmla="*/ 2 h 2"/>
              <a:gd name="T26" fmla="*/ 0 w 2"/>
              <a:gd name="T27" fmla="*/ 2 h 2"/>
              <a:gd name="T28" fmla="*/ 0 w 2"/>
              <a:gd name="T29" fmla="*/ 2 h 2"/>
              <a:gd name="T30" fmla="*/ 0 w 2"/>
              <a:gd name="T31" fmla="*/ 2 h 2"/>
              <a:gd name="T32" fmla="*/ 0 w 2"/>
              <a:gd name="T33" fmla="*/ 2 h 2"/>
              <a:gd name="T34" fmla="*/ 0 w 2"/>
              <a:gd name="T35" fmla="*/ 2 h 2"/>
              <a:gd name="T36" fmla="*/ 0 w 2"/>
              <a:gd name="T37" fmla="*/ 2 h 2"/>
              <a:gd name="T38" fmla="*/ 2 w 2"/>
              <a:gd name="T39" fmla="*/ 2 h 2"/>
              <a:gd name="T40" fmla="*/ 2 w 2"/>
              <a:gd name="T41" fmla="*/ 2 h 2"/>
              <a:gd name="T42" fmla="*/ 2 w 2"/>
              <a:gd name="T43" fmla="*/ 2 h 2"/>
              <a:gd name="T44" fmla="*/ 2 w 2"/>
              <a:gd name="T45" fmla="*/ 2 h 2"/>
              <a:gd name="T46" fmla="*/ 2 w 2"/>
              <a:gd name="T47" fmla="*/ 2 h 2"/>
              <a:gd name="T48" fmla="*/ 0 w 2"/>
              <a:gd name="T49" fmla="*/ 0 h 2"/>
              <a:gd name="T50" fmla="*/ 0 w 2"/>
              <a:gd name="T51" fmla="*/ 2 h 2"/>
              <a:gd name="T52" fmla="*/ 0 w 2"/>
              <a:gd name="T53" fmla="*/ 2 h 2"/>
              <a:gd name="T54" fmla="*/ 0 w 2"/>
              <a:gd name="T55" fmla="*/ 2 h 2"/>
              <a:gd name="T56" fmla="*/ 2 w 2"/>
              <a:gd name="T57" fmla="*/ 2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 h 2"/>
              <a:gd name="T2" fmla="*/ 0 w 2"/>
              <a:gd name="T3" fmla="*/ 2 h 2"/>
              <a:gd name="T4" fmla="*/ 2 w 2"/>
              <a:gd name="T5" fmla="*/ 0 h 2"/>
              <a:gd name="T6" fmla="*/ 2 w 2"/>
              <a:gd name="T7" fmla="*/ 0 h 2"/>
              <a:gd name="T8" fmla="*/ 0 w 2"/>
              <a:gd name="T9" fmla="*/ 0 h 2"/>
              <a:gd name="T10" fmla="*/ 0 w 2"/>
              <a:gd name="T11" fmla="*/ 0 h 2"/>
              <a:gd name="T12" fmla="*/ 0 w 2"/>
              <a:gd name="T13" fmla="*/ 2 h 2"/>
              <a:gd name="T14" fmla="*/ 0 w 2"/>
              <a:gd name="T15" fmla="*/ 2 h 2"/>
              <a:gd name="T16" fmla="*/ 2 w 2"/>
              <a:gd name="T17" fmla="*/ 0 h 2"/>
              <a:gd name="T18" fmla="*/ 2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 h 2"/>
              <a:gd name="T48" fmla="*/ 0 w 2"/>
              <a:gd name="T49" fmla="*/ 2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 w 2"/>
              <a:gd name="T1" fmla="*/ 0 h 1588"/>
              <a:gd name="T2" fmla="*/ 0 w 2"/>
              <a:gd name="T3" fmla="*/ 0 h 1588"/>
              <a:gd name="T4" fmla="*/ 2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 w 2"/>
              <a:gd name="T1" fmla="*/ 2 h 5"/>
              <a:gd name="T2" fmla="*/ 2 w 2"/>
              <a:gd name="T3" fmla="*/ 2 h 5"/>
              <a:gd name="T4" fmla="*/ 0 w 2"/>
              <a:gd name="T5" fmla="*/ 0 h 5"/>
              <a:gd name="T6" fmla="*/ 0 w 2"/>
              <a:gd name="T7" fmla="*/ 2 h 5"/>
              <a:gd name="T8" fmla="*/ 0 w 2"/>
              <a:gd name="T9" fmla="*/ 2 h 5"/>
              <a:gd name="T10" fmla="*/ 2 w 2"/>
              <a:gd name="T11" fmla="*/ 5 h 5"/>
              <a:gd name="T12" fmla="*/ 2 w 2"/>
              <a:gd name="T13" fmla="*/ 2 h 5"/>
              <a:gd name="T14" fmla="*/ 2 w 2"/>
              <a:gd name="T15" fmla="*/ 2 h 5"/>
              <a:gd name="T16" fmla="*/ 0 w 2"/>
              <a:gd name="T17" fmla="*/ 0 h 5"/>
              <a:gd name="T18" fmla="*/ 0 w 2"/>
              <a:gd name="T19" fmla="*/ 2 h 5"/>
              <a:gd name="T20" fmla="*/ 0 w 2"/>
              <a:gd name="T21" fmla="*/ 2 h 5"/>
              <a:gd name="T22" fmla="*/ 2 w 2"/>
              <a:gd name="T23" fmla="*/ 5 h 5"/>
              <a:gd name="T24" fmla="*/ 2 w 2"/>
              <a:gd name="T25" fmla="*/ 2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 w 2"/>
              <a:gd name="T3" fmla="*/ 0 h 1587"/>
              <a:gd name="T4" fmla="*/ 2 w 2"/>
              <a:gd name="T5" fmla="*/ 0 h 1587"/>
              <a:gd name="T6" fmla="*/ 2 w 2"/>
              <a:gd name="T7" fmla="*/ 0 h 1587"/>
              <a:gd name="T8" fmla="*/ 2 w 2"/>
              <a:gd name="T9" fmla="*/ 0 h 1587"/>
              <a:gd name="T10" fmla="*/ 0 w 2"/>
              <a:gd name="T11" fmla="*/ 0 h 1587"/>
              <a:gd name="T12" fmla="*/ 0 w 2"/>
              <a:gd name="T13" fmla="*/ 0 h 1587"/>
              <a:gd name="T14" fmla="*/ 0 w 2"/>
              <a:gd name="T15" fmla="*/ 0 h 1587"/>
              <a:gd name="T16" fmla="*/ 0 w 2"/>
              <a:gd name="T17" fmla="*/ 0 h 1587"/>
              <a:gd name="T18" fmla="*/ 2 w 2"/>
              <a:gd name="T19" fmla="*/ 0 h 1587"/>
              <a:gd name="T20" fmla="*/ 2 w 2"/>
              <a:gd name="T21" fmla="*/ 0 h 1587"/>
              <a:gd name="T22" fmla="*/ 2 w 2"/>
              <a:gd name="T23" fmla="*/ 0 h 1587"/>
              <a:gd name="T24" fmla="*/ 2 w 2"/>
              <a:gd name="T25" fmla="*/ 0 h 1587"/>
              <a:gd name="T26" fmla="*/ 2 w 2"/>
              <a:gd name="T27" fmla="*/ 0 h 1587"/>
              <a:gd name="T28" fmla="*/ 2 w 2"/>
              <a:gd name="T29" fmla="*/ 0 h 1587"/>
              <a:gd name="T30" fmla="*/ 2 w 2"/>
              <a:gd name="T31" fmla="*/ 0 h 1587"/>
              <a:gd name="T32" fmla="*/ 2 w 2"/>
              <a:gd name="T33" fmla="*/ 0 h 1587"/>
              <a:gd name="T34" fmla="*/ 2 w 2"/>
              <a:gd name="T35" fmla="*/ 0 h 1587"/>
              <a:gd name="T36" fmla="*/ 2 w 2"/>
              <a:gd name="T37" fmla="*/ 0 h 1587"/>
              <a:gd name="T38" fmla="*/ 2 w 2"/>
              <a:gd name="T39" fmla="*/ 0 h 1587"/>
              <a:gd name="T40" fmla="*/ 2 w 2"/>
              <a:gd name="T41" fmla="*/ 0 h 1587"/>
              <a:gd name="T42" fmla="*/ 2 w 2"/>
              <a:gd name="T43" fmla="*/ 0 h 1587"/>
              <a:gd name="T44" fmla="*/ 2 w 2"/>
              <a:gd name="T45" fmla="*/ 0 h 1587"/>
              <a:gd name="T46" fmla="*/ 2 w 2"/>
              <a:gd name="T47" fmla="*/ 0 h 1587"/>
              <a:gd name="T48" fmla="*/ 2 w 2"/>
              <a:gd name="T49" fmla="*/ 0 h 1587"/>
              <a:gd name="T50" fmla="*/ 2 w 2"/>
              <a:gd name="T51" fmla="*/ 0 h 1587"/>
              <a:gd name="T52" fmla="*/ 2 w 2"/>
              <a:gd name="T53" fmla="*/ 0 h 1587"/>
              <a:gd name="T54" fmla="*/ 2 w 2"/>
              <a:gd name="T55" fmla="*/ 0 h 1587"/>
              <a:gd name="T56" fmla="*/ 2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3 h 3"/>
              <a:gd name="T2" fmla="*/ 2 w 2"/>
              <a:gd name="T3" fmla="*/ 0 h 3"/>
              <a:gd name="T4" fmla="*/ 2 w 2"/>
              <a:gd name="T5" fmla="*/ 0 h 3"/>
              <a:gd name="T6" fmla="*/ 2 w 2"/>
              <a:gd name="T7" fmla="*/ 0 h 3"/>
              <a:gd name="T8" fmla="*/ 2 w 2"/>
              <a:gd name="T9" fmla="*/ 0 h 3"/>
              <a:gd name="T10" fmla="*/ 0 w 2"/>
              <a:gd name="T11" fmla="*/ 0 h 3"/>
              <a:gd name="T12" fmla="*/ 0 w 2"/>
              <a:gd name="T13" fmla="*/ 0 h 3"/>
              <a:gd name="T14" fmla="*/ 0 w 2"/>
              <a:gd name="T15" fmla="*/ 3 h 3"/>
              <a:gd name="T16" fmla="*/ 0 w 2"/>
              <a:gd name="T17" fmla="*/ 3 h 3"/>
              <a:gd name="T18" fmla="*/ 2 w 2"/>
              <a:gd name="T19" fmla="*/ 0 h 3"/>
              <a:gd name="T20" fmla="*/ 2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3 h 3"/>
              <a:gd name="T40" fmla="*/ 0 w 2"/>
              <a:gd name="T41" fmla="*/ 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 h 2"/>
              <a:gd name="T2" fmla="*/ 0 w 1587"/>
              <a:gd name="T3" fmla="*/ 2 h 2"/>
              <a:gd name="T4" fmla="*/ 0 w 1587"/>
              <a:gd name="T5" fmla="*/ 0 h 2"/>
              <a:gd name="T6" fmla="*/ 0 w 1587"/>
              <a:gd name="T7" fmla="*/ 2 h 2"/>
              <a:gd name="T8" fmla="*/ 0 w 1587"/>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2 h 2"/>
              <a:gd name="T18" fmla="*/ 0 w 2"/>
              <a:gd name="T19" fmla="*/ 2 h 2"/>
              <a:gd name="T20" fmla="*/ 0 w 2"/>
              <a:gd name="T21" fmla="*/ 2 h 2"/>
              <a:gd name="T22" fmla="*/ 0 w 2"/>
              <a:gd name="T23" fmla="*/ 2 h 2"/>
              <a:gd name="T24" fmla="*/ 2 w 2"/>
              <a:gd name="T25" fmla="*/ 2 h 2"/>
              <a:gd name="T26" fmla="*/ 2 w 2"/>
              <a:gd name="T27" fmla="*/ 2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 h 2"/>
              <a:gd name="T2" fmla="*/ 0 w 2"/>
              <a:gd name="T3" fmla="*/ 2 h 2"/>
              <a:gd name="T4" fmla="*/ 2 w 2"/>
              <a:gd name="T5" fmla="*/ 2 h 2"/>
              <a:gd name="T6" fmla="*/ 2 w 2"/>
              <a:gd name="T7" fmla="*/ 2 h 2"/>
              <a:gd name="T8" fmla="*/ 2 w 2"/>
              <a:gd name="T9" fmla="*/ 2 h 2"/>
              <a:gd name="T10" fmla="*/ 2 w 2"/>
              <a:gd name="T11" fmla="*/ 0 h 2"/>
              <a:gd name="T12" fmla="*/ 0 w 2"/>
              <a:gd name="T13" fmla="*/ 0 h 2"/>
              <a:gd name="T14" fmla="*/ 0 w 2"/>
              <a:gd name="T15" fmla="*/ 0 h 2"/>
              <a:gd name="T16" fmla="*/ 0 w 2"/>
              <a:gd name="T17" fmla="*/ 0 h 2"/>
              <a:gd name="T18" fmla="*/ 0 w 2"/>
              <a:gd name="T19" fmla="*/ 0 h 2"/>
              <a:gd name="T20" fmla="*/ 2 w 2"/>
              <a:gd name="T21" fmla="*/ 0 h 2"/>
              <a:gd name="T22" fmla="*/ 0 w 2"/>
              <a:gd name="T23" fmla="*/ 0 h 2"/>
              <a:gd name="T24" fmla="*/ 0 w 2"/>
              <a:gd name="T25" fmla="*/ 0 h 2"/>
              <a:gd name="T26" fmla="*/ 0 w 2"/>
              <a:gd name="T27" fmla="*/ 0 h 2"/>
              <a:gd name="T28" fmla="*/ 0 w 2"/>
              <a:gd name="T29" fmla="*/ 0 h 2"/>
              <a:gd name="T30" fmla="*/ 0 w 2"/>
              <a:gd name="T31" fmla="*/ 2 h 2"/>
              <a:gd name="T32" fmla="*/ 0 w 2"/>
              <a:gd name="T33" fmla="*/ 2 h 2"/>
              <a:gd name="T34" fmla="*/ 0 w 2"/>
              <a:gd name="T35" fmla="*/ 2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 h 2"/>
              <a:gd name="T50" fmla="*/ 2 w 2"/>
              <a:gd name="T51" fmla="*/ 2 h 2"/>
              <a:gd name="T52" fmla="*/ 2 w 2"/>
              <a:gd name="T53" fmla="*/ 0 h 2"/>
              <a:gd name="T54" fmla="*/ 2 w 2"/>
              <a:gd name="T55" fmla="*/ 0 h 2"/>
              <a:gd name="T56" fmla="*/ 0 w 2"/>
              <a:gd name="T57" fmla="*/ 0 h 2"/>
              <a:gd name="T58" fmla="*/ 0 w 2"/>
              <a:gd name="T59" fmla="*/ 0 h 2"/>
              <a:gd name="T60" fmla="*/ 0 w 2"/>
              <a:gd name="T61" fmla="*/ 2 h 2"/>
              <a:gd name="T62" fmla="*/ 0 w 2"/>
              <a:gd name="T63" fmla="*/ 2 h 2"/>
              <a:gd name="T64" fmla="*/ 2 w 2"/>
              <a:gd name="T65" fmla="*/ 2 h 2"/>
              <a:gd name="T66" fmla="*/ 2 w 2"/>
              <a:gd name="T67" fmla="*/ 2 h 2"/>
              <a:gd name="T68" fmla="*/ 0 w 2"/>
              <a:gd name="T69" fmla="*/ 2 h 2"/>
              <a:gd name="T70" fmla="*/ 0 w 2"/>
              <a:gd name="T71" fmla="*/ 2 h 2"/>
              <a:gd name="T72" fmla="*/ 0 w 2"/>
              <a:gd name="T73" fmla="*/ 2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endParaRPr lang="en-US" dirty="0"/>
          </a:p>
        </p:txBody>
      </p:sp>
      <p:sp>
        <p:nvSpPr>
          <p:cNvPr id="64" name="Slide Number Placeholder 7"/>
          <p:cNvSpPr>
            <a:spLocks noGrp="1"/>
          </p:cNvSpPr>
          <p:nvPr>
            <p:ph type="sldNum" sz="quarter" idx="12"/>
          </p:nvPr>
        </p:nvSpPr>
        <p:spPr/>
        <p:txBody>
          <a:bodyPr/>
          <a:lstStyle>
            <a:lvl1pPr>
              <a:defRPr/>
            </a:lvl1pPr>
          </a:lstStyle>
          <a:p>
            <a:pPr>
              <a:defRPr/>
            </a:pPr>
            <a:fld id="{48C27B49-D039-FE4C-A413-C655E1463EE6}" type="slidenum">
              <a:rPr lang="en-US"/>
              <a:pPr>
                <a:defRPr/>
              </a:pPr>
              <a:t>‹#›</a:t>
            </a:fld>
            <a:endParaRPr lang="en-US" dirty="0"/>
          </a:p>
        </p:txBody>
      </p:sp>
    </p:spTree>
    <p:extLst>
      <p:ext uri="{BB962C8B-B14F-4D97-AF65-F5344CB8AC3E}">
        <p14:creationId xmlns:p14="http://schemas.microsoft.com/office/powerpoint/2010/main" val="76448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8"/>
          <p:cNvSpPr>
            <a:spLocks noGrp="1"/>
          </p:cNvSpPr>
          <p:nvPr>
            <p:ph type="ftr" sz="quarter" idx="15"/>
          </p:nvPr>
        </p:nvSpPr>
        <p:spPr/>
        <p:txBody>
          <a:bodyPr/>
          <a:lstStyle>
            <a:lvl1pPr>
              <a:defRPr/>
            </a:lvl1pPr>
          </a:lstStyle>
          <a:p>
            <a:pPr>
              <a:defRPr/>
            </a:pPr>
            <a:endParaRPr lang="en-US" dirty="0"/>
          </a:p>
        </p:txBody>
      </p:sp>
      <p:sp>
        <p:nvSpPr>
          <p:cNvPr id="9" name="Slide Number Placeholder 9"/>
          <p:cNvSpPr>
            <a:spLocks noGrp="1"/>
          </p:cNvSpPr>
          <p:nvPr>
            <p:ph type="sldNum" sz="quarter" idx="16"/>
          </p:nvPr>
        </p:nvSpPr>
        <p:spPr/>
        <p:txBody>
          <a:bodyPr/>
          <a:lstStyle>
            <a:lvl1pPr>
              <a:defRPr/>
            </a:lvl1pPr>
          </a:lstStyle>
          <a:p>
            <a:pPr>
              <a:defRPr/>
            </a:pPr>
            <a:fld id="{AC6918F1-013C-3B41-B438-3FC23AE652E7}" type="slidenum">
              <a:rPr lang="en-US"/>
              <a:pPr>
                <a:defRPr/>
              </a:pPr>
              <a:t>‹#›</a:t>
            </a:fld>
            <a:endParaRPr lang="en-US" dirty="0"/>
          </a:p>
        </p:txBody>
      </p:sp>
    </p:spTree>
    <p:extLst>
      <p:ext uri="{BB962C8B-B14F-4D97-AF65-F5344CB8AC3E}">
        <p14:creationId xmlns:p14="http://schemas.microsoft.com/office/powerpoint/2010/main" val="40487041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theme" Target="../theme/theme9.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2"/>
          </p:nvPr>
        </p:nvSpPr>
        <p:spPr>
          <a:xfrm>
            <a:off x="684213" y="6338507"/>
            <a:ext cx="2133600" cy="365125"/>
          </a:xfrm>
          <a:prstGeom prst="rect">
            <a:avLst/>
          </a:prstGeom>
        </p:spPr>
        <p:txBody>
          <a:bodyPr vert="horz" lIns="0" tIns="0" rIns="91440" bIns="0" rtlCol="0" anchor="ctr">
            <a:normAutofit/>
          </a:bodyPr>
          <a:lstStyle>
            <a:lvl1pPr algn="l">
              <a:defRPr sz="1000" b="0" smtClean="0">
                <a:solidFill>
                  <a:schemeClr val="tx1">
                    <a:tint val="75000"/>
                  </a:schemeClr>
                </a:solidFill>
                <a:latin typeface="+mn-lt"/>
                <a:ea typeface="+mn-ea"/>
                <a:cs typeface="Times New Roman" pitchFamily="18" charset="0"/>
              </a:defRPr>
            </a:lvl1pPr>
          </a:lstStyle>
          <a:p>
            <a:pPr>
              <a:defRPr/>
            </a:pPr>
            <a:fld id="{8465B262-479E-4867-9346-4F01A4CF04A2}" type="datetime4">
              <a:rPr lang="en-US" smtClean="0"/>
              <a:pPr>
                <a:defRPr/>
              </a:pPr>
              <a:t>August 16, 2016</a:t>
            </a:fld>
            <a:endParaRPr lang="en-US" dirty="0"/>
          </a:p>
        </p:txBody>
      </p:sp>
      <p:sp>
        <p:nvSpPr>
          <p:cNvPr id="2" name="Slide Number Placeholder 1"/>
          <p:cNvSpPr>
            <a:spLocks noGrp="1"/>
          </p:cNvSpPr>
          <p:nvPr>
            <p:ph type="sldNum" sz="quarter" idx="4"/>
          </p:nvPr>
        </p:nvSpPr>
        <p:spPr>
          <a:xfrm>
            <a:off x="6324600" y="63380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90216-26B8-45FF-AF1F-465667B18AD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54" r:id="rId4"/>
    <p:sldLayoutId id="2147485355" r:id="rId5"/>
    <p:sldLayoutId id="2147485356" r:id="rId6"/>
  </p:sldLayoutIdLst>
  <p:timing>
    <p:tnLst>
      <p:par>
        <p:cTn id="1" dur="indefinite" restart="never" nodeType="tmRoot"/>
      </p:par>
    </p:tnLst>
  </p:timing>
  <p:hf hdr="0" dt="0"/>
  <p:txStyles>
    <p:titleStyle>
      <a:lvl1pPr algn="l" rtl="0" eaLnBrk="1" fontAlgn="base" hangingPunct="1">
        <a:spcBef>
          <a:spcPct val="0"/>
        </a:spcBef>
        <a:spcAft>
          <a:spcPct val="0"/>
        </a:spcAft>
        <a:defRPr sz="2600" cap="all">
          <a:solidFill>
            <a:schemeClr val="tx1"/>
          </a:solidFill>
          <a:latin typeface="+mj-lt"/>
          <a:ea typeface="ＭＳ Ｐゴシック" charset="0"/>
          <a:cs typeface="ＭＳ Ｐゴシック" charset="0"/>
        </a:defRPr>
      </a:lvl1pPr>
      <a:lvl2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1" fontAlgn="base" hangingPunct="1">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algn="l" rtl="0" eaLnBrk="1" fontAlgn="base" hangingPunct="1">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1" fontAlgn="base" hangingPunct="1">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1" fontAlgn="base" hangingPunct="1">
        <a:spcBef>
          <a:spcPct val="20000"/>
        </a:spcBef>
        <a:spcAft>
          <a:spcPct val="0"/>
        </a:spcAft>
        <a:buClr>
          <a:srgbClr val="00783C"/>
        </a:buClr>
        <a:defRPr>
          <a:solidFill>
            <a:schemeClr val="tx1"/>
          </a:solidFill>
          <a:latin typeface="+mn-lt"/>
          <a:ea typeface="ＭＳ Ｐゴシック" charset="0"/>
        </a:defRPr>
      </a:lvl3pPr>
      <a:lvl4pPr algn="l" rtl="0" eaLnBrk="1" fontAlgn="base" hangingPunct="1">
        <a:spcBef>
          <a:spcPct val="20000"/>
        </a:spcBef>
        <a:spcAft>
          <a:spcPct val="0"/>
        </a:spcAft>
        <a:buClr>
          <a:srgbClr val="00783C"/>
        </a:buClr>
        <a:defRPr>
          <a:solidFill>
            <a:schemeClr val="tx1"/>
          </a:solidFill>
          <a:latin typeface="+mn-lt"/>
          <a:ea typeface="ＭＳ Ｐゴシック" charset="0"/>
        </a:defRPr>
      </a:lvl4pPr>
      <a:lvl5pPr algn="l" rtl="0" eaLnBrk="1" fontAlgn="base" hangingPunct="1">
        <a:spcBef>
          <a:spcPct val="20000"/>
        </a:spcBef>
        <a:spcAft>
          <a:spcPct val="0"/>
        </a:spcAft>
        <a:buClr>
          <a:srgbClr val="00783C"/>
        </a:buClr>
        <a:defRPr>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24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D39DB6DF-96B7-424F-BE12-5C31B3149DE9}" type="slidenum">
              <a:rPr lang="en-US"/>
              <a:pPr>
                <a:defRPr/>
              </a:pPr>
              <a:t>‹#›</a:t>
            </a:fld>
            <a:endParaRPr lang="en-US" dirty="0"/>
          </a:p>
        </p:txBody>
      </p:sp>
      <p:sp>
        <p:nvSpPr>
          <p:cNvPr id="1024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10249"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0"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49" r:id="rId1"/>
    <p:sldLayoutId id="2147485350" r:id="rId2"/>
    <p:sldLayoutId id="2147485351" r:id="rId3"/>
  </p:sldLayoutIdLst>
  <p:timing>
    <p:tnLst>
      <p:par>
        <p:cTn id="1" dur="indefinite" restart="never" nodeType="tmRoot"/>
      </p:par>
    </p:tnLst>
  </p:timing>
  <p:hf hdr="0" dt="0"/>
  <p:txStyles>
    <p:titleStyle>
      <a:lvl1pPr algn="l" rtl="0" eaLnBrk="0" fontAlgn="base" hangingPunct="0">
        <a:spcBef>
          <a:spcPct val="0"/>
        </a:spcBef>
        <a:spcAft>
          <a:spcPct val="0"/>
        </a:spcAft>
        <a:defRPr sz="2600" cap="all">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2pPr>
      <a:lvl3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3pPr>
      <a:lvl4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4pPr>
      <a:lvl5pPr algn="l" rtl="0" eaLnBrk="0" fontAlgn="base" hangingPunct="0">
        <a:spcBef>
          <a:spcPct val="0"/>
        </a:spcBef>
        <a:spcAft>
          <a:spcPct val="0"/>
        </a:spcAft>
        <a:defRPr sz="2600">
          <a:solidFill>
            <a:schemeClr val="tx1"/>
          </a:solidFill>
          <a:latin typeface="Arial Bold" charset="0"/>
          <a:ea typeface="ＭＳ Ｐゴシック" charset="0"/>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15000"/>
        </a:lnSpc>
        <a:spcBef>
          <a:spcPct val="20000"/>
        </a:spcBef>
        <a:spcAft>
          <a:spcPct val="0"/>
        </a:spcAft>
        <a:buClr>
          <a:srgbClr val="00783C"/>
        </a:buClr>
        <a:defRPr>
          <a:solidFill>
            <a:schemeClr val="tx1"/>
          </a:solidFill>
          <a:latin typeface="+mn-lt"/>
          <a:ea typeface="ＭＳ Ｐゴシック" charset="0"/>
          <a:cs typeface="ＭＳ Ｐゴシック" charset="0"/>
        </a:defRPr>
      </a:lvl1pPr>
      <a:lvl2pPr algn="l" rtl="0" eaLnBrk="0" fontAlgn="base" hangingPunct="0">
        <a:spcBef>
          <a:spcPct val="20000"/>
        </a:spcBef>
        <a:spcAft>
          <a:spcPct val="0"/>
        </a:spcAft>
        <a:buClr>
          <a:srgbClr val="00783C"/>
        </a:buClr>
        <a:buFont typeface="Wingdings" charset="0"/>
        <a:defRPr>
          <a:solidFill>
            <a:schemeClr val="tx1"/>
          </a:solidFill>
          <a:latin typeface="+mn-lt"/>
          <a:ea typeface="ＭＳ Ｐゴシック" charset="0"/>
        </a:defRPr>
      </a:lvl2pPr>
      <a:lvl3pPr marL="4763" algn="l" rtl="0" eaLnBrk="0" fontAlgn="base" hangingPunct="0">
        <a:spcBef>
          <a:spcPct val="20000"/>
        </a:spcBef>
        <a:spcAft>
          <a:spcPct val="0"/>
        </a:spcAft>
        <a:buClr>
          <a:srgbClr val="00783C"/>
        </a:buClr>
        <a:defRPr>
          <a:solidFill>
            <a:schemeClr val="tx1"/>
          </a:solidFill>
          <a:latin typeface="+mn-lt"/>
          <a:ea typeface="ＭＳ Ｐゴシック" charset="0"/>
        </a:defRPr>
      </a:lvl3pPr>
      <a:lvl4pPr algn="l" rtl="0" eaLnBrk="0" fontAlgn="base" hangingPunct="0">
        <a:spcBef>
          <a:spcPct val="20000"/>
        </a:spcBef>
        <a:spcAft>
          <a:spcPct val="0"/>
        </a:spcAft>
        <a:buClr>
          <a:srgbClr val="00783C"/>
        </a:buClr>
        <a:defRPr>
          <a:solidFill>
            <a:schemeClr val="tx1"/>
          </a:solidFill>
          <a:latin typeface="+mn-lt"/>
          <a:ea typeface="ＭＳ Ｐゴシック" charset="0"/>
        </a:defRPr>
      </a:lvl4pPr>
      <a:lvl5pPr algn="l" rtl="0" eaLnBrk="0" fontAlgn="base" hangingPunct="0">
        <a:spcBef>
          <a:spcPct val="20000"/>
        </a:spcBef>
        <a:spcAft>
          <a:spcPct val="0"/>
        </a:spcAft>
        <a:buClr>
          <a:srgbClr val="00783C"/>
        </a:buClr>
        <a:defRPr>
          <a:solidFill>
            <a:schemeClr val="tx1"/>
          </a:solidFill>
          <a:latin typeface="+mn-lt"/>
          <a:ea typeface="ＭＳ Ｐゴシック" charset="0"/>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FD782E16-99D3-D743-B442-BEC2B47D5716}"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2057"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4"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3076"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373A0677-2B25-4449-8FB1-6B6C4176E056}" type="slidenum">
              <a:rPr lang="en-US"/>
              <a:pPr>
                <a:defRPr/>
              </a:pPr>
              <a:t>‹#›</a:t>
            </a:fld>
            <a:endParaRPr lang="en-US" dirty="0"/>
          </a:p>
        </p:txBody>
      </p:sp>
      <p:sp>
        <p:nvSpPr>
          <p:cNvPr id="3080"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45" r:id="rId1"/>
    <p:sldLayoutId id="2147485346"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409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CC47B16D-214A-CF49-91E2-37E82A34917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4105"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29" r:id="rId1"/>
    <p:sldLayoutId id="2147485330"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5123"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ED862C8C-481E-054E-BBCC-D3847038BBC0}"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5129"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1" r:id="rId1"/>
    <p:sldLayoutId id="2147485332"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021F43"/>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6147"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4AF2AD2C-E906-EF44-AB32-C251BB823D40}"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6153"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3" r:id="rId1"/>
    <p:sldLayoutId id="2147485334"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7171"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1D213A76-F575-D44F-8AEC-6C54F5327B42}"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7177" name="Picture 10"/>
          <p:cNvPicPr>
            <a:picLocks noChangeAspect="1"/>
          </p:cNvPicPr>
          <p:nvPr/>
        </p:nvPicPr>
        <p:blipFill>
          <a:blip r:embed="rId3"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47" r:id="rId1"/>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8195"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A69E2D3D-7145-F342-B2E9-3AD97FBD0974}"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8201" name="Picture 10"/>
          <p:cNvPicPr>
            <a:picLocks noChangeAspect="1"/>
          </p:cNvPicPr>
          <p:nvPr/>
        </p:nvPicPr>
        <p:blipFill>
          <a:blip r:embed="rId4"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5" r:id="rId1"/>
    <p:sldLayoutId id="2147485348" r:id="rId2"/>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all">
          <a:solidFill>
            <a:srgbClr val="595959"/>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38 w 638"/>
              <a:gd name="T3" fmla="*/ 110 h 1194"/>
              <a:gd name="T4" fmla="*/ 78 w 638"/>
              <a:gd name="T5" fmla="*/ 216 h 1194"/>
              <a:gd name="T6" fmla="*/ 106 w 638"/>
              <a:gd name="T7" fmla="*/ 304 h 1194"/>
              <a:gd name="T8" fmla="*/ 136 w 638"/>
              <a:gd name="T9" fmla="*/ 398 h 1194"/>
              <a:gd name="T10" fmla="*/ 164 w 638"/>
              <a:gd name="T11" fmla="*/ 506 h 1194"/>
              <a:gd name="T12" fmla="*/ 206 w 638"/>
              <a:gd name="T13" fmla="*/ 672 h 1194"/>
              <a:gd name="T14" fmla="*/ 236 w 638"/>
              <a:gd name="T15" fmla="*/ 788 h 1194"/>
              <a:gd name="T16" fmla="*/ 272 w 638"/>
              <a:gd name="T17" fmla="*/ 990 h 1194"/>
              <a:gd name="T18" fmla="*/ 286 w 638"/>
              <a:gd name="T19" fmla="*/ 1086 h 1194"/>
              <a:gd name="T20" fmla="*/ 302 w 638"/>
              <a:gd name="T21" fmla="*/ 1194 h 1194"/>
              <a:gd name="T22" fmla="*/ 638 w 638"/>
              <a:gd name="T23" fmla="*/ 1194 h 1194"/>
              <a:gd name="T24" fmla="*/ 624 w 638"/>
              <a:gd name="T25" fmla="*/ 1142 h 1194"/>
              <a:gd name="T26" fmla="*/ 598 w 638"/>
              <a:gd name="T27" fmla="*/ 1060 h 1194"/>
              <a:gd name="T28" fmla="*/ 572 w 638"/>
              <a:gd name="T29" fmla="*/ 980 h 1194"/>
              <a:gd name="T30" fmla="*/ 548 w 638"/>
              <a:gd name="T31" fmla="*/ 912 h 1194"/>
              <a:gd name="T32" fmla="*/ 494 w 638"/>
              <a:gd name="T33" fmla="*/ 784 h 1194"/>
              <a:gd name="T34" fmla="*/ 456 w 638"/>
              <a:gd name="T35" fmla="*/ 698 h 1194"/>
              <a:gd name="T36" fmla="*/ 424 w 638"/>
              <a:gd name="T37" fmla="*/ 626 h 1194"/>
              <a:gd name="T38" fmla="*/ 378 w 638"/>
              <a:gd name="T39" fmla="*/ 532 h 1194"/>
              <a:gd name="T40" fmla="*/ 340 w 638"/>
              <a:gd name="T41" fmla="*/ 470 h 1194"/>
              <a:gd name="T42" fmla="*/ 306 w 638"/>
              <a:gd name="T43" fmla="*/ 414 h 1194"/>
              <a:gd name="T44" fmla="*/ 268 w 638"/>
              <a:gd name="T45" fmla="*/ 342 h 1194"/>
              <a:gd name="T46" fmla="*/ 228 w 638"/>
              <a:gd name="T47" fmla="*/ 286 h 1194"/>
              <a:gd name="T48" fmla="*/ 174 w 638"/>
              <a:gd name="T49" fmla="*/ 210 h 1194"/>
              <a:gd name="T50" fmla="*/ 122 w 638"/>
              <a:gd name="T51" fmla="*/ 140 h 1194"/>
              <a:gd name="T52" fmla="*/ 58 w 638"/>
              <a:gd name="T53" fmla="*/ 52 h 1194"/>
              <a:gd name="T54" fmla="*/ 30 w 638"/>
              <a:gd name="T55" fmla="*/ 2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9219" name="Freeform 85"/>
          <p:cNvSpPr>
            <a:spLocks/>
          </p:cNvSpPr>
          <p:nvPr/>
        </p:nvSpPr>
        <p:spPr bwMode="auto">
          <a:xfrm flipH="1">
            <a:off x="8545513" y="6146800"/>
            <a:ext cx="246062" cy="165100"/>
          </a:xfrm>
          <a:custGeom>
            <a:avLst/>
            <a:gdLst>
              <a:gd name="T0" fmla="*/ 448 w 448"/>
              <a:gd name="T1" fmla="*/ 372 h 372"/>
              <a:gd name="T2" fmla="*/ 388 w 448"/>
              <a:gd name="T3" fmla="*/ 302 h 372"/>
              <a:gd name="T4" fmla="*/ 280 w 448"/>
              <a:gd name="T5" fmla="*/ 208 h 372"/>
              <a:gd name="T6" fmla="*/ 210 w 448"/>
              <a:gd name="T7" fmla="*/ 142 h 372"/>
              <a:gd name="T8" fmla="*/ 140 w 448"/>
              <a:gd name="T9" fmla="*/ 94 h 372"/>
              <a:gd name="T10" fmla="*/ 64 w 448"/>
              <a:gd name="T11" fmla="*/ 44 h 372"/>
              <a:gd name="T12" fmla="*/ 0 w 448"/>
              <a:gd name="T13" fmla="*/ 0 h 372"/>
              <a:gd name="T14" fmla="*/ 280 w 448"/>
              <a:gd name="T15" fmla="*/ 0 h 372"/>
              <a:gd name="T16" fmla="*/ 300 w 448"/>
              <a:gd name="T17" fmla="*/ 36 h 372"/>
              <a:gd name="T18" fmla="*/ 324 w 448"/>
              <a:gd name="T19" fmla="*/ 82 h 372"/>
              <a:gd name="T20" fmla="*/ 346 w 448"/>
              <a:gd name="T21" fmla="*/ 134 h 372"/>
              <a:gd name="T22" fmla="*/ 378 w 448"/>
              <a:gd name="T23" fmla="*/ 206 h 372"/>
              <a:gd name="T24" fmla="*/ 408 w 448"/>
              <a:gd name="T25" fmla="*/ 264 h 372"/>
              <a:gd name="T26" fmla="*/ 434 w 448"/>
              <a:gd name="T27" fmla="*/ 334 h 372"/>
              <a:gd name="T28" fmla="*/ 448 w 448"/>
              <a:gd name="T29" fmla="*/ 372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smtClean="0">
                <a:solidFill>
                  <a:srgbClr val="7F7F7F"/>
                </a:solidFill>
                <a:latin typeface="Arial"/>
                <a:ea typeface="+mn-ea"/>
                <a:cs typeface="Arial"/>
              </a:defRPr>
            </a:lvl1pPr>
          </a:lstStyle>
          <a:p>
            <a:pPr>
              <a:defRPr/>
            </a:pPr>
            <a:fld id="{9014857C-0246-AE46-B527-C1CAA13C4ECB}"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endParaRPr lang="en-US" dirty="0"/>
          </a:p>
        </p:txBody>
      </p:sp>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smtClean="0">
                <a:solidFill>
                  <a:srgbClr val="7F7F7F"/>
                </a:solidFill>
                <a:latin typeface="+mn-lt"/>
                <a:ea typeface="+mn-ea"/>
                <a:cs typeface="Times New Roman" pitchFamily="18" charset="0"/>
              </a:defRPr>
            </a:lvl1pPr>
          </a:lstStyle>
          <a:p>
            <a:pPr>
              <a:defRPr/>
            </a:pPr>
            <a:endParaRPr lang="en-US" dirty="0"/>
          </a:p>
        </p:txBody>
      </p:sp>
      <p:pic>
        <p:nvPicPr>
          <p:cNvPr id="9225" name="Picture 10"/>
          <p:cNvPicPr>
            <a:picLocks noChangeAspect="1"/>
          </p:cNvPicPr>
          <p:nvPr/>
        </p:nvPicPr>
        <p:blipFill>
          <a:blip r:embed="rId6" cstate="email">
            <a:extLst>
              <a:ext uri="{28A0092B-C50C-407E-A947-70E740481C1C}">
                <a14:useLocalDpi xmlns:a14="http://schemas.microsoft.com/office/drawing/2010/main" val="0"/>
              </a:ext>
            </a:extLst>
          </a:blip>
          <a:srcRect r="28535"/>
          <a:stretch>
            <a:fillRect/>
          </a:stretch>
        </p:blipFill>
        <p:spPr bwMode="auto">
          <a:xfrm>
            <a:off x="6853238" y="6346825"/>
            <a:ext cx="19637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Lst>
  <p:timing>
    <p:tnLst>
      <p:par>
        <p:cTn id="1" dur="indefinite" restart="never" nodeType="tmRoot"/>
      </p:par>
    </p:tnLst>
  </p:timing>
  <p:hf hdr="0" dt="0"/>
  <p:txStyles>
    <p:titleStyle>
      <a:lvl1pPr algn="l" rtl="0" eaLnBrk="0" fontAlgn="base" hangingPunct="0">
        <a:spcBef>
          <a:spcPct val="0"/>
        </a:spcBef>
        <a:spcAft>
          <a:spcPct val="0"/>
        </a:spcAft>
        <a:buFont typeface="Arial" charset="0"/>
        <a:defRPr sz="2200" cap="none">
          <a:solidFill>
            <a:schemeClr val="tx1"/>
          </a:solidFill>
          <a:latin typeface="+mn-lt"/>
          <a:ea typeface="ＭＳ Ｐゴシック" charset="0"/>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2pPr>
      <a:lvl3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3pPr>
      <a:lvl4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4pPr>
      <a:lvl5pPr algn="l" rtl="0" eaLnBrk="0" fontAlgn="base" hangingPunct="0">
        <a:spcBef>
          <a:spcPct val="0"/>
        </a:spcBef>
        <a:spcAft>
          <a:spcPct val="0"/>
        </a:spcAft>
        <a:buFont typeface="Arial" charset="0"/>
        <a:defRPr sz="2200">
          <a:solidFill>
            <a:srgbClr val="595959"/>
          </a:solidFill>
          <a:latin typeface="Arial" charset="0"/>
          <a:ea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algn="l" rtl="0" eaLnBrk="0" fontAlgn="base" hangingPunct="0">
        <a:lnSpc>
          <a:spcPct val="150000"/>
        </a:lnSpc>
        <a:spcBef>
          <a:spcPts val="1800"/>
        </a:spcBef>
        <a:spcAft>
          <a:spcPct val="0"/>
        </a:spcAft>
        <a:buClr>
          <a:srgbClr val="404040"/>
        </a:buClr>
        <a:defRPr>
          <a:solidFill>
            <a:srgbClr val="595959"/>
          </a:solidFill>
          <a:latin typeface="Arial"/>
          <a:ea typeface="ＭＳ Ｐゴシック" charset="0"/>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ＭＳ Ｐゴシック" charset="0"/>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ＭＳ Ｐゴシック" charset="0"/>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12623" y="1189789"/>
            <a:ext cx="6971806" cy="1769721"/>
          </a:xfrm>
        </p:spPr>
        <p:txBody>
          <a:bodyPr>
            <a:normAutofit/>
          </a:bodyPr>
          <a:lstStyle/>
          <a:p>
            <a:pPr>
              <a:spcAft>
                <a:spcPts val="600"/>
              </a:spcAft>
            </a:pPr>
            <a:r>
              <a:rPr lang="en-US" sz="2800" dirty="0" err="1" smtClean="0">
                <a:solidFill>
                  <a:schemeClr val="accent1">
                    <a:lumMod val="50000"/>
                  </a:schemeClr>
                </a:solidFill>
                <a:latin typeface="Century Gothic" pitchFamily="34" charset="0"/>
                <a:cs typeface="Times New Roman" pitchFamily="18" charset="0"/>
              </a:rPr>
              <a:t>Số</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hóa</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nông</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nghiệp</a:t>
            </a:r>
            <a:r>
              <a:rPr lang="en-US" sz="2800" dirty="0" smtClean="0">
                <a:solidFill>
                  <a:schemeClr val="accent1">
                    <a:lumMod val="50000"/>
                  </a:schemeClr>
                </a:solidFill>
                <a:latin typeface="Century Gothic" pitchFamily="34" charset="0"/>
                <a:cs typeface="Times New Roman" pitchFamily="18" charset="0"/>
              </a:rPr>
              <a:t> </a:t>
            </a:r>
            <a:br>
              <a:rPr lang="en-US" sz="2800" dirty="0" smtClean="0">
                <a:solidFill>
                  <a:schemeClr val="accent1">
                    <a:lumMod val="50000"/>
                  </a:schemeClr>
                </a:solidFill>
                <a:latin typeface="Century Gothic" pitchFamily="34" charset="0"/>
                <a:cs typeface="Times New Roman" pitchFamily="18" charset="0"/>
              </a:rPr>
            </a:br>
            <a:r>
              <a:rPr lang="en-US" sz="2800" dirty="0" err="1" smtClean="0">
                <a:solidFill>
                  <a:schemeClr val="accent1">
                    <a:lumMod val="50000"/>
                  </a:schemeClr>
                </a:solidFill>
                <a:latin typeface="Century Gothic" pitchFamily="34" charset="0"/>
                <a:cs typeface="Times New Roman" pitchFamily="18" charset="0"/>
              </a:rPr>
              <a:t>Giải</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pháp</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số</a:t>
            </a:r>
            <a:r>
              <a:rPr lang="en-US" sz="2800" dirty="0" smtClean="0">
                <a:solidFill>
                  <a:schemeClr val="accent1">
                    <a:lumMod val="50000"/>
                  </a:schemeClr>
                </a:solidFill>
                <a:latin typeface="Century Gothic" pitchFamily="34" charset="0"/>
                <a:cs typeface="Times New Roman" pitchFamily="18" charset="0"/>
              </a:rPr>
              <a:t> </a:t>
            </a:r>
            <a:r>
              <a:rPr lang="en-US" sz="2800" dirty="0" err="1" smtClean="0">
                <a:solidFill>
                  <a:schemeClr val="accent1">
                    <a:lumMod val="50000"/>
                  </a:schemeClr>
                </a:solidFill>
                <a:latin typeface="Century Gothic" pitchFamily="34" charset="0"/>
                <a:cs typeface="Times New Roman" pitchFamily="18" charset="0"/>
              </a:rPr>
              <a:t>hóa</a:t>
            </a:r>
            <a:r>
              <a:rPr lang="en-US" sz="2800" dirty="0" smtClean="0">
                <a:solidFill>
                  <a:schemeClr val="accent1">
                    <a:lumMod val="50000"/>
                  </a:schemeClr>
                </a:solidFill>
                <a:latin typeface="Century Gothic" pitchFamily="34" charset="0"/>
                <a:cs typeface="Times New Roman" pitchFamily="18" charset="0"/>
              </a:rPr>
              <a:t> FARM FORCE</a:t>
            </a:r>
            <a:endParaRPr lang="en-US" sz="2800" dirty="0"/>
          </a:p>
        </p:txBody>
      </p:sp>
      <p:sp>
        <p:nvSpPr>
          <p:cNvPr id="14" name="Text Placeholder 13"/>
          <p:cNvSpPr>
            <a:spLocks noGrp="1"/>
          </p:cNvSpPr>
          <p:nvPr>
            <p:ph type="body" sz="quarter" idx="14"/>
          </p:nvPr>
        </p:nvSpPr>
        <p:spPr>
          <a:xfrm>
            <a:off x="5903975" y="4699001"/>
            <a:ext cx="2335099" cy="1555495"/>
          </a:xfrm>
        </p:spPr>
        <p:txBody>
          <a:bodyPr/>
          <a:lstStyle/>
          <a:p>
            <a:r>
              <a:rPr lang="en-US" i="1" dirty="0">
                <a:solidFill>
                  <a:schemeClr val="accent1">
                    <a:lumMod val="50000"/>
                  </a:schemeClr>
                </a:solidFill>
                <a:latin typeface="Century Gothic" pitchFamily="34" charset="0"/>
                <a:cs typeface="Times New Roman" pitchFamily="18" charset="0"/>
              </a:rPr>
              <a:t/>
            </a:r>
            <a:br>
              <a:rPr lang="en-US" i="1" dirty="0">
                <a:solidFill>
                  <a:schemeClr val="accent1">
                    <a:lumMod val="50000"/>
                  </a:schemeClr>
                </a:solidFill>
                <a:latin typeface="Century Gothic" pitchFamily="34" charset="0"/>
                <a:cs typeface="Times New Roman" pitchFamily="18" charset="0"/>
              </a:rPr>
            </a:br>
            <a:r>
              <a:rPr lang="en-US" i="1" dirty="0" smtClean="0">
                <a:solidFill>
                  <a:schemeClr val="accent1">
                    <a:lumMod val="50000"/>
                  </a:schemeClr>
                </a:solidFill>
                <a:latin typeface="Century Gothic" pitchFamily="34" charset="0"/>
                <a:cs typeface="Times New Roman" pitchFamily="18" charset="0"/>
              </a:rPr>
              <a:t>7/2016</a:t>
            </a:r>
            <a:endParaRPr lang="en-US" dirty="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EDC32D2-F223-40FD-A675-F6B2DEDDE960}" type="slidenum">
              <a:rPr lang="en-US" smtClean="0"/>
              <a:pPr>
                <a:defRPr/>
              </a:pPr>
              <a:t>2</a:t>
            </a:fld>
            <a:endParaRPr lang="en-US" dirty="0"/>
          </a:p>
        </p:txBody>
      </p:sp>
      <p:grpSp>
        <p:nvGrpSpPr>
          <p:cNvPr id="5" name="Group 4"/>
          <p:cNvGrpSpPr/>
          <p:nvPr/>
        </p:nvGrpSpPr>
        <p:grpSpPr>
          <a:xfrm>
            <a:off x="218701" y="800573"/>
            <a:ext cx="8682910" cy="3802958"/>
            <a:chOff x="909734" y="2360689"/>
            <a:chExt cx="4729283" cy="2903796"/>
          </a:xfrm>
        </p:grpSpPr>
        <p:grpSp>
          <p:nvGrpSpPr>
            <p:cNvPr id="7" name="Group 6"/>
            <p:cNvGrpSpPr/>
            <p:nvPr/>
          </p:nvGrpSpPr>
          <p:grpSpPr>
            <a:xfrm>
              <a:off x="925104" y="2360689"/>
              <a:ext cx="4713913" cy="367203"/>
              <a:chOff x="925104" y="2360689"/>
              <a:chExt cx="4713913" cy="367203"/>
            </a:xfrm>
          </p:grpSpPr>
          <p:sp>
            <p:nvSpPr>
              <p:cNvPr id="26" name="AutoShape 4"/>
              <p:cNvSpPr>
                <a:spLocks noChangeArrowheads="1"/>
              </p:cNvSpPr>
              <p:nvPr/>
            </p:nvSpPr>
            <p:spPr bwMode="auto">
              <a:xfrm>
                <a:off x="925104" y="2368837"/>
                <a:ext cx="2307271" cy="359055"/>
              </a:xfrm>
              <a:prstGeom prst="chevron">
                <a:avLst>
                  <a:gd name="adj" fmla="val 28334"/>
                </a:avLst>
              </a:prstGeom>
              <a:solidFill>
                <a:srgbClr val="666666"/>
              </a:solidFill>
              <a:ln w="9525">
                <a:noFill/>
                <a:miter lim="800000"/>
                <a:headEnd/>
                <a:tailEnd/>
              </a:ln>
            </p:spPr>
            <p:txBody>
              <a:bodyPr lIns="0" tIns="38927" rIns="0" bIns="38927" anchor="ctr"/>
              <a:lstStyle/>
              <a:p>
                <a:pPr marL="88900" marR="0" lvl="0" indent="0" defTabSz="912813" eaLnBrk="0" fontAlgn="base" latinLnBrk="0" hangingPunct="0">
                  <a:lnSpc>
                    <a:spcPct val="90000"/>
                  </a:lnSpc>
                  <a:spcBef>
                    <a:spcPct val="0"/>
                  </a:spcBef>
                  <a:spcAft>
                    <a:spcPct val="0"/>
                  </a:spcAft>
                  <a:buClr>
                    <a:srgbClr val="990033"/>
                  </a:buClr>
                  <a:buSzTx/>
                  <a:buFont typeface="Wingdings" pitchFamily="2" charset="2"/>
                  <a:buNone/>
                  <a:tabLst/>
                  <a:defRPr/>
                </a:pPr>
                <a:r>
                  <a:rPr lang="de-DE" kern="0" noProof="0" dirty="0" smtClean="0">
                    <a:solidFill>
                      <a:prstClr val="white"/>
                    </a:solidFill>
                    <a:latin typeface="Arial" charset="0"/>
                    <a:cs typeface="Arial" charset="0"/>
                  </a:rPr>
                  <a:t>HIỆU QUẢ NÔNG NGHIỆP</a:t>
                </a:r>
                <a:endParaRPr kumimoji="0" lang="de-DE" sz="1600" b="1" i="0" u="none" strike="noStrike" kern="0" cap="none" spc="0" normalizeH="0" baseline="0" noProof="0" dirty="0" smtClean="0">
                  <a:ln>
                    <a:noFill/>
                  </a:ln>
                  <a:solidFill>
                    <a:prstClr val="white"/>
                  </a:solidFill>
                  <a:effectLst/>
                  <a:uLnTx/>
                  <a:uFillTx/>
                  <a:latin typeface="Arial" charset="0"/>
                  <a:cs typeface="Arial" charset="0"/>
                </a:endParaRPr>
              </a:p>
            </p:txBody>
          </p:sp>
          <p:sp>
            <p:nvSpPr>
              <p:cNvPr id="27" name="AutoShape 7"/>
              <p:cNvSpPr>
                <a:spLocks noChangeArrowheads="1"/>
              </p:cNvSpPr>
              <p:nvPr/>
            </p:nvSpPr>
            <p:spPr bwMode="auto">
              <a:xfrm>
                <a:off x="3331744" y="2360689"/>
                <a:ext cx="2307273" cy="359055"/>
              </a:xfrm>
              <a:prstGeom prst="chevron">
                <a:avLst>
                  <a:gd name="adj" fmla="val 28334"/>
                </a:avLst>
              </a:prstGeom>
              <a:solidFill>
                <a:srgbClr val="00BBEE"/>
              </a:solidFill>
              <a:ln w="9525" algn="ctr">
                <a:noFill/>
                <a:miter lim="800000"/>
                <a:headEnd/>
                <a:tailEnd/>
              </a:ln>
            </p:spPr>
            <p:txBody>
              <a:bodyPr lIns="0" tIns="38927" rIns="0" bIns="38927" anchor="ctr"/>
              <a:lstStyle/>
              <a:p>
                <a:pPr marL="88900" defTabSz="912813" eaLnBrk="0" fontAlgn="base" hangingPunct="0">
                  <a:lnSpc>
                    <a:spcPct val="90000"/>
                  </a:lnSpc>
                  <a:spcBef>
                    <a:spcPct val="0"/>
                  </a:spcBef>
                  <a:spcAft>
                    <a:spcPct val="0"/>
                  </a:spcAft>
                  <a:buClr>
                    <a:srgbClr val="990033"/>
                  </a:buClr>
                  <a:buFont typeface="Wingdings" pitchFamily="2" charset="2"/>
                  <a:buNone/>
                </a:pPr>
                <a:r>
                  <a:rPr lang="de-DE" sz="1600" b="1" dirty="0" smtClean="0">
                    <a:solidFill>
                      <a:prstClr val="white"/>
                    </a:solidFill>
                    <a:latin typeface="Arial" charset="0"/>
                    <a:cs typeface="Arial" charset="0"/>
                  </a:rPr>
                  <a:t>PHỔ CẬP TÀI CHÍNH</a:t>
                </a:r>
                <a:endParaRPr lang="de-DE" sz="1600" b="1" dirty="0">
                  <a:solidFill>
                    <a:prstClr val="white"/>
                  </a:solidFill>
                  <a:latin typeface="Arial" charset="0"/>
                  <a:cs typeface="Arial" charset="0"/>
                </a:endParaRPr>
              </a:p>
            </p:txBody>
          </p:sp>
        </p:grpSp>
        <p:grpSp>
          <p:nvGrpSpPr>
            <p:cNvPr id="8" name="Group 7"/>
            <p:cNvGrpSpPr/>
            <p:nvPr/>
          </p:nvGrpSpPr>
          <p:grpSpPr>
            <a:xfrm>
              <a:off x="909734" y="2771978"/>
              <a:ext cx="4729283" cy="2492507"/>
              <a:chOff x="909734" y="2522209"/>
              <a:chExt cx="4729283" cy="2492507"/>
            </a:xfrm>
          </p:grpSpPr>
          <p:sp>
            <p:nvSpPr>
              <p:cNvPr id="21" name="Text Box 5"/>
              <p:cNvSpPr txBox="1">
                <a:spLocks noChangeArrowheads="1"/>
              </p:cNvSpPr>
              <p:nvPr/>
            </p:nvSpPr>
            <p:spPr bwMode="auto">
              <a:xfrm>
                <a:off x="909734" y="2522209"/>
                <a:ext cx="2307273" cy="2492507"/>
              </a:xfrm>
              <a:prstGeom prst="rect">
                <a:avLst/>
              </a:prstGeom>
              <a:solidFill>
                <a:srgbClr val="E4E7E7"/>
              </a:solidFill>
              <a:ln w="12700">
                <a:noFill/>
                <a:miter lim="800000"/>
                <a:headEnd/>
                <a:tailEnd/>
              </a:ln>
            </p:spPr>
            <p:txBody>
              <a:bodyPr lIns="72000" tIns="36000" rIns="36000" bIns="36000"/>
              <a:lstStyle/>
              <a:p>
                <a:pPr marL="342900" indent="-342900">
                  <a:lnSpc>
                    <a:spcPct val="150000"/>
                  </a:lnSpc>
                  <a:buFont typeface="+mj-lt"/>
                  <a:buAutoNum type="arabicPeriod"/>
                </a:pPr>
                <a:r>
                  <a:rPr lang="en-US" sz="1400" dirty="0" err="1" smtClean="0"/>
                  <a:t>Chất</a:t>
                </a:r>
                <a:r>
                  <a:rPr lang="en-US" sz="1400" dirty="0" smtClean="0"/>
                  <a:t> </a:t>
                </a:r>
                <a:r>
                  <a:rPr lang="en-US" sz="1400" dirty="0" err="1" smtClean="0"/>
                  <a:t>lượng</a:t>
                </a:r>
                <a:r>
                  <a:rPr lang="en-US" sz="1400" dirty="0" smtClean="0"/>
                  <a:t> &amp; </a:t>
                </a:r>
                <a:r>
                  <a:rPr lang="en-US" sz="1400" b="1" dirty="0" err="1" smtClean="0"/>
                  <a:t>Truy</a:t>
                </a:r>
                <a:r>
                  <a:rPr lang="en-US" sz="1400" b="1" dirty="0" smtClean="0"/>
                  <a:t> </a:t>
                </a:r>
                <a:r>
                  <a:rPr lang="en-US" sz="1400" b="1" dirty="0" err="1" smtClean="0"/>
                  <a:t>xuất</a:t>
                </a:r>
                <a:r>
                  <a:rPr lang="en-US" sz="1400" b="1" dirty="0" smtClean="0"/>
                  <a:t> </a:t>
                </a:r>
                <a:r>
                  <a:rPr lang="en-US" sz="1400" b="1" dirty="0" err="1" smtClean="0"/>
                  <a:t>nguồn</a:t>
                </a:r>
                <a:r>
                  <a:rPr lang="en-US" sz="1400" b="1" dirty="0" smtClean="0"/>
                  <a:t> </a:t>
                </a:r>
                <a:r>
                  <a:rPr lang="en-US" sz="1400" b="1" dirty="0" err="1" smtClean="0"/>
                  <a:t>gốc</a:t>
                </a:r>
                <a:endParaRPr lang="en-US" sz="1400" b="1" dirty="0" smtClean="0"/>
              </a:p>
              <a:p>
                <a:pPr marL="628650" lvl="1" indent="-171450">
                  <a:lnSpc>
                    <a:spcPct val="150000"/>
                  </a:lnSpc>
                  <a:buFont typeface="Arial"/>
                  <a:buChar char="•"/>
                </a:pPr>
                <a:r>
                  <a:rPr lang="en-US" sz="1400" dirty="0" err="1" smtClean="0"/>
                  <a:t>Các</a:t>
                </a:r>
                <a:r>
                  <a:rPr lang="en-US" sz="1400" dirty="0" smtClean="0"/>
                  <a:t> </a:t>
                </a:r>
                <a:r>
                  <a:rPr lang="en-US" sz="1400" dirty="0" err="1" smtClean="0"/>
                  <a:t>yêu</a:t>
                </a:r>
                <a:r>
                  <a:rPr lang="en-US" sz="1400" dirty="0" smtClean="0"/>
                  <a:t> </a:t>
                </a:r>
                <a:r>
                  <a:rPr lang="en-US" sz="1400" dirty="0" err="1" smtClean="0"/>
                  <a:t>cầu</a:t>
                </a:r>
                <a:r>
                  <a:rPr lang="en-US" sz="1400" dirty="0" smtClean="0"/>
                  <a:t> </a:t>
                </a:r>
                <a:r>
                  <a:rPr lang="en-US" sz="1400" dirty="0" err="1" smtClean="0"/>
                  <a:t>về</a:t>
                </a:r>
                <a:r>
                  <a:rPr lang="en-US" sz="1400" dirty="0" smtClean="0"/>
                  <a:t> </a:t>
                </a:r>
                <a:r>
                  <a:rPr lang="en-US" sz="1400" dirty="0" err="1" smtClean="0"/>
                  <a:t>chứng</a:t>
                </a:r>
                <a:r>
                  <a:rPr lang="en-US" sz="1400" dirty="0" smtClean="0"/>
                  <a:t> </a:t>
                </a:r>
                <a:r>
                  <a:rPr lang="en-US" sz="1400" dirty="0" err="1" smtClean="0"/>
                  <a:t>nhận</a:t>
                </a:r>
                <a:endParaRPr lang="en-US" sz="1400" dirty="0" smtClean="0"/>
              </a:p>
              <a:p>
                <a:pPr marL="628650" lvl="1" indent="-171450">
                  <a:lnSpc>
                    <a:spcPct val="150000"/>
                  </a:lnSpc>
                  <a:buFont typeface="Arial"/>
                  <a:buChar char="•"/>
                </a:pPr>
                <a:r>
                  <a:rPr lang="en-US" sz="1400" dirty="0" smtClean="0"/>
                  <a:t>Duy </a:t>
                </a:r>
                <a:r>
                  <a:rPr lang="en-US" sz="1400" dirty="0" err="1" smtClean="0"/>
                  <a:t>trì</a:t>
                </a:r>
                <a:r>
                  <a:rPr lang="en-US" sz="1400" dirty="0" smtClean="0"/>
                  <a:t> </a:t>
                </a:r>
                <a:r>
                  <a:rPr lang="en-US" sz="1400" dirty="0" err="1" smtClean="0"/>
                  <a:t>và</a:t>
                </a:r>
                <a:r>
                  <a:rPr lang="en-US" sz="1400" dirty="0" smtClean="0"/>
                  <a:t> </a:t>
                </a:r>
                <a:r>
                  <a:rPr lang="en-US" sz="1400" dirty="0" err="1" smtClean="0"/>
                  <a:t>cải</a:t>
                </a:r>
                <a:r>
                  <a:rPr lang="en-US" sz="1400" dirty="0" smtClean="0"/>
                  <a:t> </a:t>
                </a:r>
                <a:r>
                  <a:rPr lang="en-US" sz="1400" dirty="0" err="1" smtClean="0"/>
                  <a:t>thiện</a:t>
                </a:r>
                <a:r>
                  <a:rPr lang="en-US" sz="1400" dirty="0" smtClean="0"/>
                  <a:t> </a:t>
                </a:r>
                <a:r>
                  <a:rPr lang="en-US" sz="1400" dirty="0" err="1" smtClean="0"/>
                  <a:t>năng</a:t>
                </a:r>
                <a:r>
                  <a:rPr lang="en-US" sz="1400" dirty="0" smtClean="0"/>
                  <a:t> </a:t>
                </a:r>
                <a:r>
                  <a:rPr lang="en-US" sz="1400" dirty="0" err="1" smtClean="0"/>
                  <a:t>suất</a:t>
                </a:r>
                <a:endParaRPr lang="en-US" sz="1400" b="1" dirty="0" smtClean="0"/>
              </a:p>
              <a:p>
                <a:pPr marL="342900" indent="-342900">
                  <a:lnSpc>
                    <a:spcPct val="150000"/>
                  </a:lnSpc>
                  <a:buFont typeface="+mj-lt"/>
                  <a:buAutoNum type="arabicPeriod"/>
                </a:pPr>
                <a:r>
                  <a:rPr lang="en-US" sz="1400" b="1" dirty="0" smtClean="0"/>
                  <a:t>Thông tin </a:t>
                </a:r>
                <a:r>
                  <a:rPr lang="en-US" sz="1400" b="1" dirty="0" err="1" smtClean="0"/>
                  <a:t>và</a:t>
                </a:r>
                <a:r>
                  <a:rPr lang="en-US" sz="1400" b="1" dirty="0" smtClean="0"/>
                  <a:t> </a:t>
                </a:r>
                <a:r>
                  <a:rPr lang="en-US" sz="1400" b="1" dirty="0" err="1" smtClean="0"/>
                  <a:t>tiếp</a:t>
                </a:r>
                <a:r>
                  <a:rPr lang="en-US" sz="1400" b="1" dirty="0" smtClean="0"/>
                  <a:t> </a:t>
                </a:r>
                <a:r>
                  <a:rPr lang="en-US" sz="1400" b="1" dirty="0" err="1" smtClean="0"/>
                  <a:t>cận</a:t>
                </a:r>
                <a:r>
                  <a:rPr lang="en-US" sz="1400" b="1" dirty="0" smtClean="0"/>
                  <a:t> </a:t>
                </a:r>
                <a:r>
                  <a:rPr lang="en-US" sz="1400" b="1" dirty="0" err="1" smtClean="0"/>
                  <a:t>thị</a:t>
                </a:r>
                <a:r>
                  <a:rPr lang="en-US" sz="1400" b="1" dirty="0" smtClean="0"/>
                  <a:t> </a:t>
                </a:r>
                <a:r>
                  <a:rPr lang="en-US" sz="1400" b="1" dirty="0" err="1" smtClean="0"/>
                  <a:t>trường</a:t>
                </a:r>
                <a:endParaRPr lang="en-US" sz="1400" b="1" dirty="0" smtClean="0"/>
              </a:p>
              <a:p>
                <a:pPr marL="800100" lvl="1" indent="-342900">
                  <a:lnSpc>
                    <a:spcPct val="150000"/>
                  </a:lnSpc>
                  <a:buFont typeface="Arial"/>
                  <a:buChar char="•"/>
                </a:pPr>
                <a:r>
                  <a:rPr lang="en-US" sz="1400" dirty="0" err="1" smtClean="0"/>
                  <a:t>Dịch</a:t>
                </a:r>
                <a:r>
                  <a:rPr lang="en-US" sz="1400" dirty="0" smtClean="0"/>
                  <a:t> </a:t>
                </a:r>
                <a:r>
                  <a:rPr lang="en-US" sz="1400" dirty="0" err="1" smtClean="0"/>
                  <a:t>vụ</a:t>
                </a:r>
                <a:r>
                  <a:rPr lang="en-US" sz="1400" dirty="0" smtClean="0"/>
                  <a:t> </a:t>
                </a:r>
                <a:r>
                  <a:rPr lang="en-US" sz="1400" dirty="0" err="1" smtClean="0"/>
                  <a:t>khuyến</a:t>
                </a:r>
                <a:r>
                  <a:rPr lang="en-US" sz="1400" dirty="0" smtClean="0"/>
                  <a:t> </a:t>
                </a:r>
                <a:r>
                  <a:rPr lang="en-US" sz="1400" dirty="0" err="1" smtClean="0"/>
                  <a:t>nông</a:t>
                </a:r>
                <a:r>
                  <a:rPr lang="en-US" sz="1400" dirty="0" smtClean="0"/>
                  <a:t> </a:t>
                </a:r>
                <a:r>
                  <a:rPr lang="en-US" sz="1400" dirty="0" err="1" smtClean="0"/>
                  <a:t>và</a:t>
                </a:r>
                <a:r>
                  <a:rPr lang="en-US" sz="1400" dirty="0" smtClean="0"/>
                  <a:t> </a:t>
                </a:r>
                <a:r>
                  <a:rPr lang="en-US" sz="1400" dirty="0" err="1" smtClean="0"/>
                  <a:t>tập</a:t>
                </a:r>
                <a:r>
                  <a:rPr lang="en-US" sz="1400" dirty="0" smtClean="0"/>
                  <a:t> </a:t>
                </a:r>
                <a:r>
                  <a:rPr lang="en-US" sz="1400" dirty="0" err="1" smtClean="0"/>
                  <a:t>huấn</a:t>
                </a:r>
                <a:r>
                  <a:rPr lang="en-US" sz="1400" dirty="0" smtClean="0"/>
                  <a:t> </a:t>
                </a:r>
                <a:r>
                  <a:rPr lang="en-US" sz="1400" dirty="0" err="1" smtClean="0"/>
                  <a:t>về</a:t>
                </a:r>
                <a:r>
                  <a:rPr lang="en-US" sz="1400" dirty="0" smtClean="0"/>
                  <a:t> </a:t>
                </a:r>
                <a:r>
                  <a:rPr lang="en-US" sz="1400" dirty="0" err="1" smtClean="0"/>
                  <a:t>các</a:t>
                </a:r>
                <a:r>
                  <a:rPr lang="en-US" sz="1400" dirty="0" smtClean="0"/>
                  <a:t> </a:t>
                </a:r>
                <a:r>
                  <a:rPr lang="en-US" sz="1400" dirty="0" err="1" smtClean="0"/>
                  <a:t>thực</a:t>
                </a:r>
                <a:r>
                  <a:rPr lang="en-US" sz="1400" dirty="0" smtClean="0"/>
                  <a:t> </a:t>
                </a:r>
                <a:r>
                  <a:rPr lang="en-US" sz="1400" dirty="0" err="1" smtClean="0"/>
                  <a:t>hành</a:t>
                </a:r>
                <a:r>
                  <a:rPr lang="en-US" sz="1400" dirty="0" smtClean="0"/>
                  <a:t> </a:t>
                </a:r>
                <a:r>
                  <a:rPr lang="en-US" sz="1400" dirty="0" err="1" smtClean="0"/>
                  <a:t>tốt</a:t>
                </a:r>
                <a:r>
                  <a:rPr lang="en-US" sz="1400" dirty="0" smtClean="0"/>
                  <a:t> </a:t>
                </a:r>
                <a:r>
                  <a:rPr lang="en-US" sz="1400" dirty="0" err="1" smtClean="0"/>
                  <a:t>nhất</a:t>
                </a:r>
                <a:r>
                  <a:rPr lang="en-US" sz="1400" dirty="0" smtClean="0"/>
                  <a:t> </a:t>
                </a:r>
                <a:r>
                  <a:rPr lang="en-US" sz="1400" dirty="0" err="1" smtClean="0"/>
                  <a:t>cho</a:t>
                </a:r>
                <a:r>
                  <a:rPr lang="en-US" sz="1400" dirty="0" smtClean="0"/>
                  <a:t> </a:t>
                </a:r>
                <a:r>
                  <a:rPr lang="en-US" sz="1400" dirty="0" err="1" smtClean="0"/>
                  <a:t>nông</a:t>
                </a:r>
                <a:r>
                  <a:rPr lang="en-US" sz="1400" dirty="0" smtClean="0"/>
                  <a:t> </a:t>
                </a:r>
                <a:r>
                  <a:rPr lang="en-US" sz="1400" dirty="0" err="1" smtClean="0"/>
                  <a:t>dân</a:t>
                </a:r>
                <a:endParaRPr lang="en-US" sz="1400" dirty="0" smtClean="0"/>
              </a:p>
              <a:p>
                <a:pPr marL="800100" lvl="1" indent="-342900">
                  <a:lnSpc>
                    <a:spcPct val="150000"/>
                  </a:lnSpc>
                  <a:buFont typeface="Arial"/>
                  <a:buChar char="•"/>
                </a:pPr>
                <a:r>
                  <a:rPr lang="en-US" sz="1400" dirty="0" err="1" smtClean="0"/>
                  <a:t>Cung</a:t>
                </a:r>
                <a:r>
                  <a:rPr lang="en-US" sz="1400" dirty="0" smtClean="0"/>
                  <a:t> </a:t>
                </a:r>
                <a:r>
                  <a:rPr lang="en-US" sz="1400" dirty="0" err="1" smtClean="0"/>
                  <a:t>cấp</a:t>
                </a:r>
                <a:r>
                  <a:rPr lang="en-US" sz="1400" dirty="0" smtClean="0"/>
                  <a:t> </a:t>
                </a:r>
                <a:r>
                  <a:rPr lang="en-US" sz="1400" dirty="0" err="1" smtClean="0"/>
                  <a:t>thông</a:t>
                </a:r>
                <a:r>
                  <a:rPr lang="en-US" sz="1400" dirty="0" smtClean="0"/>
                  <a:t> tin </a:t>
                </a:r>
                <a:r>
                  <a:rPr lang="en-US" sz="1400" dirty="0" err="1" smtClean="0"/>
                  <a:t>giá</a:t>
                </a:r>
                <a:r>
                  <a:rPr lang="en-US" sz="1400" dirty="0" smtClean="0"/>
                  <a:t> </a:t>
                </a:r>
                <a:r>
                  <a:rPr lang="en-US" sz="1400" dirty="0" err="1" smtClean="0"/>
                  <a:t>cả</a:t>
                </a:r>
                <a:r>
                  <a:rPr lang="en-US" sz="1400" dirty="0" smtClean="0"/>
                  <a:t> </a:t>
                </a:r>
                <a:r>
                  <a:rPr lang="en-US" sz="1400" dirty="0" err="1" smtClean="0"/>
                  <a:t>tới</a:t>
                </a:r>
                <a:r>
                  <a:rPr lang="en-US" sz="1400" dirty="0" smtClean="0"/>
                  <a:t> </a:t>
                </a:r>
                <a:r>
                  <a:rPr lang="en-US" sz="1400" dirty="0" err="1" smtClean="0"/>
                  <a:t>nông</a:t>
                </a:r>
                <a:r>
                  <a:rPr lang="en-US" sz="1400" dirty="0" smtClean="0"/>
                  <a:t> </a:t>
                </a:r>
                <a:r>
                  <a:rPr lang="en-US" sz="1400" dirty="0" err="1" smtClean="0"/>
                  <a:t>dân</a:t>
                </a:r>
                <a:endParaRPr lang="en-US" sz="1400" dirty="0" smtClean="0"/>
              </a:p>
              <a:p>
                <a:pPr marL="342900" indent="-342900">
                  <a:lnSpc>
                    <a:spcPct val="150000"/>
                  </a:lnSpc>
                  <a:buFont typeface="+mj-lt"/>
                  <a:buAutoNum type="arabicPeriod"/>
                </a:pPr>
                <a:r>
                  <a:rPr lang="en-US" sz="1400" b="1" dirty="0" err="1" smtClean="0"/>
                  <a:t>Dự</a:t>
                </a:r>
                <a:r>
                  <a:rPr lang="en-US" sz="1400" b="1" dirty="0" smtClean="0"/>
                  <a:t> </a:t>
                </a:r>
                <a:r>
                  <a:rPr lang="en-US" sz="1400" b="1" dirty="0" err="1" smtClean="0"/>
                  <a:t>báo</a:t>
                </a:r>
                <a:r>
                  <a:rPr lang="en-US" sz="1400" b="1" dirty="0" smtClean="0"/>
                  <a:t>, </a:t>
                </a:r>
                <a:r>
                  <a:rPr lang="en-US" sz="1400" b="1" dirty="0" err="1" smtClean="0"/>
                  <a:t>quản</a:t>
                </a:r>
                <a:r>
                  <a:rPr lang="en-US" sz="1400" b="1" dirty="0" smtClean="0"/>
                  <a:t> </a:t>
                </a:r>
                <a:r>
                  <a:rPr lang="en-US" sz="1400" b="1" dirty="0" err="1" smtClean="0"/>
                  <a:t>lý</a:t>
                </a:r>
                <a:r>
                  <a:rPr lang="en-US" sz="1400" b="1" dirty="0" smtClean="0"/>
                  <a:t> </a:t>
                </a:r>
                <a:r>
                  <a:rPr lang="en-US" sz="1400" b="1" dirty="0" err="1" smtClean="0"/>
                  <a:t>và</a:t>
                </a:r>
                <a:r>
                  <a:rPr lang="en-US" sz="1400" b="1" dirty="0" smtClean="0"/>
                  <a:t> </a:t>
                </a:r>
                <a:r>
                  <a:rPr lang="en-US" sz="1400" b="1" dirty="0" err="1" smtClean="0"/>
                  <a:t>cung</a:t>
                </a:r>
                <a:r>
                  <a:rPr lang="en-US" sz="1400" b="1" dirty="0" smtClean="0"/>
                  <a:t> </a:t>
                </a:r>
                <a:r>
                  <a:rPr lang="en-US" sz="1400" b="1" dirty="0" err="1" smtClean="0"/>
                  <a:t>ứng</a:t>
                </a:r>
                <a:r>
                  <a:rPr lang="en-US" sz="1400" b="1" dirty="0" smtClean="0"/>
                  <a:t> </a:t>
                </a:r>
                <a:r>
                  <a:rPr lang="en-US" sz="1400" b="1" dirty="0" err="1" smtClean="0"/>
                  <a:t>sản</a:t>
                </a:r>
                <a:r>
                  <a:rPr lang="en-US" sz="1400" b="1" dirty="0" smtClean="0"/>
                  <a:t> </a:t>
                </a:r>
                <a:r>
                  <a:rPr lang="en-US" sz="1400" b="1" dirty="0" err="1" smtClean="0"/>
                  <a:t>phẩm</a:t>
                </a:r>
                <a:endParaRPr lang="en-US" sz="1400" b="1" dirty="0" smtClean="0"/>
              </a:p>
              <a:p>
                <a:pPr marL="800100" lvl="1" indent="-342900">
                  <a:lnSpc>
                    <a:spcPct val="150000"/>
                  </a:lnSpc>
                  <a:buFont typeface="Arial"/>
                  <a:buChar char="•"/>
                </a:pPr>
                <a:r>
                  <a:rPr lang="en-US" sz="1400" dirty="0" err="1" smtClean="0"/>
                  <a:t>Năng</a:t>
                </a:r>
                <a:r>
                  <a:rPr lang="en-US" sz="1400" dirty="0" smtClean="0"/>
                  <a:t> </a:t>
                </a:r>
                <a:r>
                  <a:rPr lang="en-US" sz="1400" dirty="0" err="1" smtClean="0"/>
                  <a:t>lực</a:t>
                </a:r>
                <a:r>
                  <a:rPr lang="en-US" sz="1400" dirty="0" smtClean="0"/>
                  <a:t> </a:t>
                </a:r>
                <a:r>
                  <a:rPr lang="en-US" sz="1400" dirty="0" err="1" smtClean="0"/>
                  <a:t>dự</a:t>
                </a:r>
                <a:r>
                  <a:rPr lang="en-US" sz="1400" dirty="0" smtClean="0"/>
                  <a:t> </a:t>
                </a:r>
                <a:r>
                  <a:rPr lang="en-US" sz="1400" dirty="0" err="1" smtClean="0"/>
                  <a:t>báo</a:t>
                </a:r>
                <a:r>
                  <a:rPr lang="en-US" sz="1400" dirty="0" smtClean="0"/>
                  <a:t> </a:t>
                </a:r>
                <a:r>
                  <a:rPr lang="en-US" sz="1400" dirty="0" err="1" smtClean="0"/>
                  <a:t>hỗ</a:t>
                </a:r>
                <a:r>
                  <a:rPr lang="en-US" sz="1400" dirty="0" smtClean="0"/>
                  <a:t> </a:t>
                </a:r>
                <a:r>
                  <a:rPr lang="en-US" sz="1400" dirty="0" err="1" smtClean="0"/>
                  <a:t>trợ</a:t>
                </a:r>
                <a:r>
                  <a:rPr lang="en-US" sz="1400" dirty="0" smtClean="0"/>
                  <a:t> </a:t>
                </a:r>
                <a:r>
                  <a:rPr lang="en-US" sz="1400" dirty="0" err="1" smtClean="0"/>
                  <a:t>hiệu</a:t>
                </a:r>
                <a:r>
                  <a:rPr lang="en-US" sz="1400" dirty="0" smtClean="0"/>
                  <a:t> </a:t>
                </a:r>
                <a:r>
                  <a:rPr lang="en-US" sz="1400" dirty="0" err="1" smtClean="0"/>
                  <a:t>quả</a:t>
                </a:r>
                <a:r>
                  <a:rPr lang="en-US" sz="1400" dirty="0" smtClean="0"/>
                  <a:t> </a:t>
                </a:r>
                <a:r>
                  <a:rPr lang="en-US" sz="1400" dirty="0" err="1" smtClean="0"/>
                  <a:t>việc</a:t>
                </a:r>
                <a:r>
                  <a:rPr lang="en-US" sz="1400" dirty="0" smtClean="0"/>
                  <a:t> </a:t>
                </a:r>
                <a:r>
                  <a:rPr lang="en-US" sz="1400" dirty="0" err="1" smtClean="0"/>
                  <a:t>lập</a:t>
                </a:r>
                <a:r>
                  <a:rPr lang="en-US" sz="1400" dirty="0" smtClean="0"/>
                  <a:t> </a:t>
                </a:r>
                <a:r>
                  <a:rPr lang="en-US" sz="1400" dirty="0" err="1" smtClean="0"/>
                  <a:t>kế</a:t>
                </a:r>
                <a:r>
                  <a:rPr lang="en-US" sz="1400" dirty="0" smtClean="0"/>
                  <a:t> </a:t>
                </a:r>
                <a:r>
                  <a:rPr lang="en-US" sz="1400" dirty="0" err="1" smtClean="0"/>
                  <a:t>hoạch</a:t>
                </a:r>
                <a:r>
                  <a:rPr lang="en-US" sz="1400" dirty="0" smtClean="0"/>
                  <a:t> </a:t>
                </a:r>
                <a:r>
                  <a:rPr lang="en-US" sz="1400" dirty="0" err="1" smtClean="0"/>
                  <a:t>quản</a:t>
                </a:r>
                <a:r>
                  <a:rPr lang="en-US" sz="1400" dirty="0" smtClean="0"/>
                  <a:t> </a:t>
                </a:r>
                <a:r>
                  <a:rPr lang="en-US" sz="1400" dirty="0" err="1" smtClean="0"/>
                  <a:t>lý</a:t>
                </a:r>
                <a:r>
                  <a:rPr lang="en-US" sz="1400" dirty="0" smtClean="0"/>
                  <a:t> </a:t>
                </a:r>
                <a:r>
                  <a:rPr lang="en-US" sz="1400" dirty="0" err="1" smtClean="0"/>
                  <a:t>hàng</a:t>
                </a:r>
                <a:r>
                  <a:rPr lang="en-US" sz="1400" dirty="0" smtClean="0"/>
                  <a:t> </a:t>
                </a:r>
                <a:r>
                  <a:rPr lang="en-US" sz="1400" dirty="0" err="1" smtClean="0"/>
                  <a:t>tồn</a:t>
                </a:r>
                <a:r>
                  <a:rPr lang="en-US" sz="1400" dirty="0" smtClean="0"/>
                  <a:t> </a:t>
                </a:r>
                <a:r>
                  <a:rPr lang="en-US" sz="1400" dirty="0" err="1" smtClean="0"/>
                  <a:t>kho</a:t>
                </a:r>
                <a:endParaRPr lang="en-US" sz="1400" b="1" dirty="0" smtClean="0"/>
              </a:p>
              <a:p>
                <a:pPr marL="171450" indent="-171450">
                  <a:lnSpc>
                    <a:spcPct val="150000"/>
                  </a:lnSpc>
                  <a:buFont typeface="Arial"/>
                  <a:buChar char="•"/>
                </a:pPr>
                <a:endParaRPr lang="en-US" sz="1000" dirty="0" smtClean="0"/>
              </a:p>
              <a:p>
                <a:pPr marL="171450" indent="-171450">
                  <a:lnSpc>
                    <a:spcPct val="150000"/>
                  </a:lnSpc>
                  <a:buFont typeface="Arial"/>
                  <a:buChar char="•"/>
                </a:pPr>
                <a:endParaRPr lang="en-US" sz="1000" dirty="0" smtClean="0"/>
              </a:p>
            </p:txBody>
          </p:sp>
          <p:sp>
            <p:nvSpPr>
              <p:cNvPr id="22" name="Text Box 8"/>
              <p:cNvSpPr txBox="1">
                <a:spLocks noChangeArrowheads="1"/>
              </p:cNvSpPr>
              <p:nvPr/>
            </p:nvSpPr>
            <p:spPr bwMode="auto">
              <a:xfrm>
                <a:off x="3331744" y="2522209"/>
                <a:ext cx="2307273" cy="2468430"/>
              </a:xfrm>
              <a:prstGeom prst="rect">
                <a:avLst/>
              </a:prstGeom>
              <a:solidFill>
                <a:srgbClr val="00BBEE"/>
              </a:solidFill>
              <a:ln w="12700" algn="ctr">
                <a:noFill/>
                <a:miter lim="800000"/>
                <a:headEnd/>
                <a:tailEnd/>
              </a:ln>
            </p:spPr>
            <p:txBody>
              <a:bodyPr lIns="72000" tIns="36000" rIns="36000" bIns="36000"/>
              <a:lstStyle/>
              <a:p>
                <a:pPr marL="171450" indent="-171450">
                  <a:lnSpc>
                    <a:spcPct val="150000"/>
                  </a:lnSpc>
                  <a:buFont typeface="Arial"/>
                  <a:buChar char="•"/>
                </a:pPr>
                <a:r>
                  <a:rPr lang="en-US" sz="1400" dirty="0" err="1" smtClean="0"/>
                  <a:t>Số</a:t>
                </a:r>
                <a:r>
                  <a:rPr lang="en-US" sz="1400" dirty="0" smtClean="0"/>
                  <a:t> </a:t>
                </a:r>
                <a:r>
                  <a:rPr lang="en-US" sz="1400" dirty="0" err="1" smtClean="0"/>
                  <a:t>hóa</a:t>
                </a:r>
                <a:r>
                  <a:rPr lang="en-US" sz="1400" dirty="0" smtClean="0"/>
                  <a:t> </a:t>
                </a:r>
                <a:r>
                  <a:rPr lang="en-US" sz="1400" dirty="0" err="1" smtClean="0"/>
                  <a:t>thông</a:t>
                </a:r>
                <a:r>
                  <a:rPr lang="en-US" sz="1400" dirty="0" smtClean="0"/>
                  <a:t> tin </a:t>
                </a:r>
                <a:r>
                  <a:rPr lang="en-US" sz="1400" dirty="0" err="1" smtClean="0"/>
                  <a:t>nông</a:t>
                </a:r>
                <a:r>
                  <a:rPr lang="en-US" sz="1400" dirty="0" smtClean="0"/>
                  <a:t> </a:t>
                </a:r>
                <a:r>
                  <a:rPr lang="en-US" sz="1400" dirty="0" err="1" smtClean="0"/>
                  <a:t>hộ</a:t>
                </a:r>
                <a:r>
                  <a:rPr lang="en-US" sz="1400" dirty="0" smtClean="0"/>
                  <a:t> – </a:t>
                </a:r>
                <a:r>
                  <a:rPr lang="en-US" sz="1400" dirty="0" err="1" smtClean="0"/>
                  <a:t>hiểu</a:t>
                </a:r>
                <a:r>
                  <a:rPr lang="en-US" sz="1400" dirty="0" smtClean="0"/>
                  <a:t> </a:t>
                </a:r>
                <a:r>
                  <a:rPr lang="en-US" sz="1400" dirty="0" err="1" smtClean="0"/>
                  <a:t>rõ</a:t>
                </a:r>
                <a:r>
                  <a:rPr lang="en-US" sz="1400" dirty="0" smtClean="0"/>
                  <a:t> </a:t>
                </a:r>
                <a:r>
                  <a:rPr lang="en-US" sz="1400" dirty="0" err="1" smtClean="0"/>
                  <a:t>hơn</a:t>
                </a:r>
                <a:r>
                  <a:rPr lang="en-US" sz="1400" dirty="0" smtClean="0"/>
                  <a:t> </a:t>
                </a:r>
                <a:r>
                  <a:rPr lang="en-US" sz="1400" dirty="0" err="1" smtClean="0"/>
                  <a:t>về</a:t>
                </a:r>
                <a:r>
                  <a:rPr lang="en-US" sz="1400" dirty="0" smtClean="0"/>
                  <a:t> </a:t>
                </a:r>
                <a:r>
                  <a:rPr lang="en-US" sz="1400" dirty="0" err="1" smtClean="0"/>
                  <a:t>khách</a:t>
                </a:r>
                <a:r>
                  <a:rPr lang="en-US" sz="1400" dirty="0" smtClean="0"/>
                  <a:t> </a:t>
                </a:r>
                <a:r>
                  <a:rPr lang="en-US" sz="1400" dirty="0" err="1" smtClean="0"/>
                  <a:t>hàng</a:t>
                </a:r>
                <a:r>
                  <a:rPr lang="en-US" sz="1400" dirty="0" smtClean="0"/>
                  <a:t>, </a:t>
                </a:r>
                <a:r>
                  <a:rPr lang="en-US" sz="1400" dirty="0" err="1" smtClean="0"/>
                  <a:t>thu</a:t>
                </a:r>
                <a:r>
                  <a:rPr lang="en-US" sz="1400" dirty="0" smtClean="0"/>
                  <a:t> </a:t>
                </a:r>
                <a:r>
                  <a:rPr lang="en-US" sz="1400" dirty="0" err="1" smtClean="0"/>
                  <a:t>thập</a:t>
                </a:r>
                <a:r>
                  <a:rPr lang="en-US" sz="1400" dirty="0" smtClean="0"/>
                  <a:t> </a:t>
                </a:r>
                <a:r>
                  <a:rPr lang="en-US" sz="1400" dirty="0" err="1" smtClean="0"/>
                  <a:t>chứng</a:t>
                </a:r>
                <a:r>
                  <a:rPr lang="en-US" sz="1400" dirty="0" smtClean="0"/>
                  <a:t> </a:t>
                </a:r>
                <a:r>
                  <a:rPr lang="en-US" sz="1400" dirty="0" err="1" smtClean="0"/>
                  <a:t>từ</a:t>
                </a:r>
                <a:endParaRPr lang="en-US" sz="1400" dirty="0" smtClean="0"/>
              </a:p>
              <a:p>
                <a:pPr marL="171450" indent="-171450">
                  <a:lnSpc>
                    <a:spcPct val="150000"/>
                  </a:lnSpc>
                  <a:buFont typeface="Arial"/>
                  <a:buChar char="•"/>
                </a:pPr>
                <a:r>
                  <a:rPr lang="en-US" sz="1400" dirty="0" err="1" smtClean="0"/>
                  <a:t>Tài</a:t>
                </a:r>
                <a:r>
                  <a:rPr lang="en-US" sz="1400" dirty="0" smtClean="0"/>
                  <a:t> </a:t>
                </a:r>
                <a:r>
                  <a:rPr lang="en-US" sz="1400" dirty="0" err="1" smtClean="0"/>
                  <a:t>khoản</a:t>
                </a:r>
                <a:r>
                  <a:rPr lang="en-US" sz="1400" dirty="0" smtClean="0"/>
                  <a:t> </a:t>
                </a:r>
                <a:r>
                  <a:rPr lang="en-US" sz="1400" dirty="0" err="1" smtClean="0"/>
                  <a:t>ngân</a:t>
                </a:r>
                <a:r>
                  <a:rPr lang="en-US" sz="1400" dirty="0" smtClean="0"/>
                  <a:t> </a:t>
                </a:r>
                <a:r>
                  <a:rPr lang="en-US" sz="1400" dirty="0" err="1" smtClean="0"/>
                  <a:t>hàng</a:t>
                </a:r>
                <a:r>
                  <a:rPr lang="en-US" sz="1400" dirty="0" smtClean="0"/>
                  <a:t> </a:t>
                </a:r>
                <a:r>
                  <a:rPr lang="en-US" sz="1400" dirty="0" err="1" smtClean="0"/>
                  <a:t>cho</a:t>
                </a:r>
                <a:r>
                  <a:rPr lang="en-US" sz="1400" dirty="0" smtClean="0"/>
                  <a:t> </a:t>
                </a:r>
                <a:r>
                  <a:rPr lang="en-US" sz="1400" dirty="0" err="1" smtClean="0"/>
                  <a:t>nông</a:t>
                </a:r>
                <a:r>
                  <a:rPr lang="en-US" sz="1400" dirty="0" smtClean="0"/>
                  <a:t> </a:t>
                </a:r>
                <a:r>
                  <a:rPr lang="en-US" sz="1400" dirty="0" err="1" smtClean="0"/>
                  <a:t>dân</a:t>
                </a:r>
                <a:r>
                  <a:rPr lang="en-US" sz="1400" dirty="0" smtClean="0"/>
                  <a:t> – </a:t>
                </a:r>
                <a:r>
                  <a:rPr lang="en-US" sz="1400" dirty="0" err="1" smtClean="0"/>
                  <a:t>thanh</a:t>
                </a:r>
                <a:r>
                  <a:rPr lang="en-US" sz="1400" dirty="0" smtClean="0"/>
                  <a:t> </a:t>
                </a:r>
                <a:r>
                  <a:rPr lang="en-US" sz="1400" dirty="0" err="1" smtClean="0"/>
                  <a:t>toán</a:t>
                </a:r>
                <a:r>
                  <a:rPr lang="en-US" sz="1400" dirty="0" smtClean="0"/>
                  <a:t> </a:t>
                </a:r>
                <a:r>
                  <a:rPr lang="en-US" sz="1400" dirty="0" err="1" smtClean="0"/>
                  <a:t>điện</a:t>
                </a:r>
                <a:r>
                  <a:rPr lang="en-US" sz="1400" dirty="0" smtClean="0"/>
                  <a:t> </a:t>
                </a:r>
                <a:r>
                  <a:rPr lang="en-US" sz="1400" dirty="0" err="1" smtClean="0"/>
                  <a:t>tử</a:t>
                </a:r>
                <a:r>
                  <a:rPr lang="en-US" sz="1400" dirty="0" smtClean="0"/>
                  <a:t> </a:t>
                </a:r>
                <a:r>
                  <a:rPr lang="en-US" sz="1400" dirty="0" err="1" smtClean="0"/>
                  <a:t>cho</a:t>
                </a:r>
                <a:r>
                  <a:rPr lang="en-US" sz="1400" dirty="0" smtClean="0"/>
                  <a:t> </a:t>
                </a:r>
                <a:r>
                  <a:rPr lang="en-US" sz="1400" dirty="0" err="1" smtClean="0"/>
                  <a:t>nông</a:t>
                </a:r>
                <a:r>
                  <a:rPr lang="en-US" sz="1400" dirty="0" smtClean="0"/>
                  <a:t> </a:t>
                </a:r>
                <a:r>
                  <a:rPr lang="en-US" sz="1400" dirty="0" err="1" smtClean="0"/>
                  <a:t>dân</a:t>
                </a:r>
                <a:r>
                  <a:rPr lang="en-US" sz="1400" dirty="0" smtClean="0"/>
                  <a:t> </a:t>
                </a:r>
              </a:p>
              <a:p>
                <a:pPr marL="171450" indent="-171450">
                  <a:lnSpc>
                    <a:spcPct val="150000"/>
                  </a:lnSpc>
                  <a:buFont typeface="Arial"/>
                  <a:buChar char="•"/>
                </a:pPr>
                <a:r>
                  <a:rPr lang="en-US" sz="1400" dirty="0" err="1" smtClean="0"/>
                  <a:t>Hỗ</a:t>
                </a:r>
                <a:r>
                  <a:rPr lang="en-US" sz="1400" dirty="0" smtClean="0"/>
                  <a:t> </a:t>
                </a:r>
                <a:r>
                  <a:rPr lang="en-US" sz="1400" dirty="0" err="1" smtClean="0"/>
                  <a:t>trợ</a:t>
                </a:r>
                <a:r>
                  <a:rPr lang="en-US" sz="1400" dirty="0" smtClean="0"/>
                  <a:t> </a:t>
                </a:r>
                <a:r>
                  <a:rPr lang="en-US" sz="1400" dirty="0" err="1" smtClean="0"/>
                  <a:t>tiếp</a:t>
                </a:r>
                <a:r>
                  <a:rPr lang="en-US" sz="1400" dirty="0" smtClean="0"/>
                  <a:t> </a:t>
                </a:r>
                <a:r>
                  <a:rPr lang="en-US" sz="1400" dirty="0" err="1" smtClean="0"/>
                  <a:t>cận</a:t>
                </a:r>
                <a:r>
                  <a:rPr lang="en-US" sz="1400" dirty="0" smtClean="0"/>
                  <a:t> </a:t>
                </a:r>
                <a:r>
                  <a:rPr lang="en-US" sz="1400" dirty="0" err="1" smtClean="0"/>
                  <a:t>tài</a:t>
                </a:r>
                <a:r>
                  <a:rPr lang="en-US" sz="1400" dirty="0" smtClean="0"/>
                  <a:t> </a:t>
                </a:r>
                <a:r>
                  <a:rPr lang="en-US" sz="1400" dirty="0" err="1" smtClean="0"/>
                  <a:t>chính</a:t>
                </a:r>
                <a:r>
                  <a:rPr lang="en-US" sz="1400" dirty="0" smtClean="0"/>
                  <a:t> </a:t>
                </a:r>
                <a:r>
                  <a:rPr lang="en-US" sz="1400" dirty="0" err="1" smtClean="0"/>
                  <a:t>hiệu</a:t>
                </a:r>
                <a:r>
                  <a:rPr lang="en-US" sz="1400" dirty="0" smtClean="0"/>
                  <a:t> </a:t>
                </a:r>
                <a:r>
                  <a:rPr lang="en-US" sz="1400" dirty="0" err="1" smtClean="0"/>
                  <a:t>quả</a:t>
                </a:r>
                <a:r>
                  <a:rPr lang="en-US" sz="1400" dirty="0" smtClean="0"/>
                  <a:t> </a:t>
                </a:r>
                <a:r>
                  <a:rPr lang="en-US" sz="1400" dirty="0" err="1" smtClean="0"/>
                  <a:t>với</a:t>
                </a:r>
                <a:r>
                  <a:rPr lang="en-US" sz="1400" dirty="0" smtClean="0"/>
                  <a:t> </a:t>
                </a:r>
                <a:r>
                  <a:rPr lang="en-US" sz="1400" dirty="0" err="1" smtClean="0"/>
                  <a:t>các</a:t>
                </a:r>
                <a:r>
                  <a:rPr lang="en-US" sz="1400" dirty="0" smtClean="0"/>
                  <a:t> </a:t>
                </a:r>
                <a:r>
                  <a:rPr lang="en-US" sz="1400" dirty="0" err="1" smtClean="0"/>
                  <a:t>điều</a:t>
                </a:r>
                <a:r>
                  <a:rPr lang="en-US" sz="1400" dirty="0" smtClean="0"/>
                  <a:t> </a:t>
                </a:r>
                <a:r>
                  <a:rPr lang="en-US" sz="1400" dirty="0" err="1" smtClean="0"/>
                  <a:t>kiện</a:t>
                </a:r>
                <a:r>
                  <a:rPr lang="en-US" sz="1400" dirty="0" smtClean="0"/>
                  <a:t> </a:t>
                </a:r>
                <a:r>
                  <a:rPr lang="en-US" sz="1400" dirty="0" err="1" smtClean="0"/>
                  <a:t>tín</a:t>
                </a:r>
                <a:r>
                  <a:rPr lang="en-US" sz="1400" dirty="0" smtClean="0"/>
                  <a:t> </a:t>
                </a:r>
                <a:r>
                  <a:rPr lang="en-US" sz="1400" dirty="0" err="1" smtClean="0"/>
                  <a:t>dụng</a:t>
                </a:r>
                <a:r>
                  <a:rPr lang="en-US" sz="1400" dirty="0" smtClean="0"/>
                  <a:t> </a:t>
                </a:r>
                <a:r>
                  <a:rPr lang="en-US" sz="1400" dirty="0" err="1" smtClean="0"/>
                  <a:t>có</a:t>
                </a:r>
                <a:r>
                  <a:rPr lang="en-US" sz="1400" dirty="0" smtClean="0"/>
                  <a:t> </a:t>
                </a:r>
                <a:r>
                  <a:rPr lang="en-US" sz="1400" dirty="0" err="1" smtClean="0"/>
                  <a:t>lợi</a:t>
                </a:r>
                <a:r>
                  <a:rPr lang="en-US" sz="1400" dirty="0" smtClean="0"/>
                  <a:t> </a:t>
                </a:r>
                <a:r>
                  <a:rPr lang="en-US" sz="1400" dirty="0" err="1" smtClean="0"/>
                  <a:t>hơn</a:t>
                </a:r>
                <a:endParaRPr lang="en-US" sz="1400" dirty="0" smtClean="0"/>
              </a:p>
              <a:p>
                <a:pPr marL="171450" indent="-171450">
                  <a:lnSpc>
                    <a:spcPct val="150000"/>
                  </a:lnSpc>
                  <a:buFont typeface="Arial"/>
                  <a:buChar char="•"/>
                </a:pPr>
                <a:r>
                  <a:rPr lang="en-US" sz="1400" dirty="0" err="1" smtClean="0"/>
                  <a:t>Sản</a:t>
                </a:r>
                <a:r>
                  <a:rPr lang="en-US" sz="1400" dirty="0" smtClean="0"/>
                  <a:t> </a:t>
                </a:r>
                <a:r>
                  <a:rPr lang="en-US" sz="1400" dirty="0" err="1" smtClean="0"/>
                  <a:t>phẩm</a:t>
                </a:r>
                <a:r>
                  <a:rPr lang="en-US" sz="1400" dirty="0" smtClean="0"/>
                  <a:t> </a:t>
                </a:r>
                <a:r>
                  <a:rPr lang="en-US" sz="1400" dirty="0" err="1" smtClean="0"/>
                  <a:t>tín</a:t>
                </a:r>
                <a:r>
                  <a:rPr lang="en-US" sz="1400" dirty="0" smtClean="0"/>
                  <a:t> </a:t>
                </a:r>
                <a:r>
                  <a:rPr lang="en-US" sz="1400" dirty="0" err="1" smtClean="0"/>
                  <a:t>dụng</a:t>
                </a:r>
                <a:r>
                  <a:rPr lang="en-US" sz="1400" dirty="0" smtClean="0"/>
                  <a:t> </a:t>
                </a:r>
                <a:r>
                  <a:rPr lang="en-US" sz="1400" dirty="0" err="1" smtClean="0"/>
                  <a:t>phù</a:t>
                </a:r>
                <a:r>
                  <a:rPr lang="en-US" sz="1400" dirty="0" smtClean="0"/>
                  <a:t> </a:t>
                </a:r>
                <a:r>
                  <a:rPr lang="en-US" sz="1400" dirty="0" err="1" smtClean="0"/>
                  <a:t>hợp</a:t>
                </a:r>
                <a:r>
                  <a:rPr lang="en-US" sz="1400" dirty="0" smtClean="0"/>
                  <a:t> </a:t>
                </a:r>
                <a:r>
                  <a:rPr lang="en-US" sz="1400" dirty="0" err="1" smtClean="0"/>
                  <a:t>hơn</a:t>
                </a:r>
                <a:r>
                  <a:rPr lang="en-US" sz="1400" dirty="0" smtClean="0"/>
                  <a:t> </a:t>
                </a:r>
                <a:r>
                  <a:rPr lang="en-US" sz="1400" dirty="0" err="1" smtClean="0"/>
                  <a:t>với</a:t>
                </a:r>
                <a:r>
                  <a:rPr lang="en-US" sz="1400" dirty="0" smtClean="0"/>
                  <a:t> </a:t>
                </a:r>
                <a:r>
                  <a:rPr lang="en-US" sz="1400" dirty="0" err="1" smtClean="0"/>
                  <a:t>yêu</a:t>
                </a:r>
                <a:r>
                  <a:rPr lang="en-US" sz="1400" dirty="0" smtClean="0"/>
                  <a:t> </a:t>
                </a:r>
                <a:r>
                  <a:rPr lang="en-US" sz="1400" dirty="0" err="1" smtClean="0"/>
                  <a:t>cầu</a:t>
                </a:r>
                <a:r>
                  <a:rPr lang="en-US" sz="1400" dirty="0" smtClean="0"/>
                  <a:t> </a:t>
                </a:r>
                <a:r>
                  <a:rPr lang="en-US" sz="1400" dirty="0" err="1" smtClean="0"/>
                  <a:t>của</a:t>
                </a:r>
                <a:r>
                  <a:rPr lang="en-US" sz="1400" dirty="0" smtClean="0"/>
                  <a:t> </a:t>
                </a:r>
                <a:r>
                  <a:rPr lang="en-US" sz="1400" dirty="0" err="1" smtClean="0"/>
                  <a:t>nông</a:t>
                </a:r>
                <a:r>
                  <a:rPr lang="en-US" sz="1400" dirty="0" smtClean="0"/>
                  <a:t> </a:t>
                </a:r>
                <a:r>
                  <a:rPr lang="en-US" sz="1400" dirty="0" err="1" smtClean="0"/>
                  <a:t>dân</a:t>
                </a:r>
                <a:endParaRPr lang="en-US" sz="1400" dirty="0" smtClean="0"/>
              </a:p>
              <a:p>
                <a:pPr marL="171450" indent="-171450">
                  <a:lnSpc>
                    <a:spcPct val="150000"/>
                  </a:lnSpc>
                  <a:buFont typeface="Arial"/>
                  <a:buChar char="•"/>
                </a:pPr>
                <a:endParaRPr lang="en-US" sz="1400" dirty="0"/>
              </a:p>
              <a:p>
                <a:pPr>
                  <a:lnSpc>
                    <a:spcPct val="150000"/>
                  </a:lnSpc>
                </a:pPr>
                <a:endParaRPr lang="en-US" sz="1400" b="1" dirty="0"/>
              </a:p>
              <a:p>
                <a:pPr marL="171450" indent="-171450" defTabSz="912813" eaLnBrk="0" fontAlgn="base" hangingPunct="0">
                  <a:lnSpc>
                    <a:spcPct val="95000"/>
                  </a:lnSpc>
                  <a:spcBef>
                    <a:spcPct val="20000"/>
                  </a:spcBef>
                  <a:spcAft>
                    <a:spcPct val="0"/>
                  </a:spcAft>
                  <a:buFont typeface="Arial" panose="020B0604020202020204" pitchFamily="34" charset="0"/>
                  <a:buChar char="•"/>
                </a:pPr>
                <a:endParaRPr lang="de-DE" sz="1400" b="1" dirty="0">
                  <a:solidFill>
                    <a:prstClr val="white"/>
                  </a:solidFill>
                  <a:latin typeface="Arial" charset="0"/>
                  <a:cs typeface="Arial" charset="0"/>
                </a:endParaRPr>
              </a:p>
            </p:txBody>
          </p:sp>
        </p:grpSp>
      </p:grpSp>
      <p:sp>
        <p:nvSpPr>
          <p:cNvPr id="31" name="Title 1"/>
          <p:cNvSpPr>
            <a:spLocks noGrp="1"/>
          </p:cNvSpPr>
          <p:nvPr>
            <p:ph type="title"/>
          </p:nvPr>
        </p:nvSpPr>
        <p:spPr>
          <a:xfrm>
            <a:off x="0" y="189104"/>
            <a:ext cx="9144000" cy="563562"/>
          </a:xfrm>
        </p:spPr>
        <p:txBody>
          <a:bodyPr>
            <a:normAutofit/>
          </a:bodyPr>
          <a:lstStyle/>
          <a:p>
            <a:pPr algn="l"/>
            <a:r>
              <a:rPr lang="en-US" sz="2000" dirty="0" err="1" smtClean="0"/>
              <a:t>Số</a:t>
            </a:r>
            <a:r>
              <a:rPr lang="en-US" sz="2000" dirty="0" smtClean="0"/>
              <a:t> </a:t>
            </a:r>
            <a:r>
              <a:rPr lang="en-US" sz="2000" dirty="0" err="1" smtClean="0"/>
              <a:t>hóa</a:t>
            </a:r>
            <a:r>
              <a:rPr lang="en-US" sz="2000" dirty="0" smtClean="0"/>
              <a:t> </a:t>
            </a:r>
            <a:r>
              <a:rPr lang="en-US" sz="2000" dirty="0" err="1" smtClean="0"/>
              <a:t>nông</a:t>
            </a:r>
            <a:r>
              <a:rPr lang="en-US" sz="2000" dirty="0" smtClean="0"/>
              <a:t> </a:t>
            </a:r>
            <a:r>
              <a:rPr lang="en-US" sz="2000" dirty="0" err="1" smtClean="0"/>
              <a:t>nghiệp</a:t>
            </a:r>
            <a:r>
              <a:rPr lang="en-US" sz="2000" dirty="0" smtClean="0"/>
              <a:t> </a:t>
            </a:r>
            <a:r>
              <a:rPr lang="en-US" sz="2000" dirty="0" err="1" smtClean="0"/>
              <a:t>hỗ</a:t>
            </a:r>
            <a:r>
              <a:rPr lang="en-US" sz="2000" dirty="0" smtClean="0"/>
              <a:t> </a:t>
            </a:r>
            <a:r>
              <a:rPr lang="en-US" sz="2000" dirty="0" err="1" smtClean="0"/>
              <a:t>trợ</a:t>
            </a:r>
            <a:r>
              <a:rPr lang="en-US" sz="2000" dirty="0" smtClean="0"/>
              <a:t> PHỔ CẬP DỊCH VỤ </a:t>
            </a:r>
            <a:r>
              <a:rPr lang="en-US" sz="2000" dirty="0" err="1" smtClean="0"/>
              <a:t>tài</a:t>
            </a:r>
            <a:r>
              <a:rPr lang="en-US" sz="2000" dirty="0" smtClean="0"/>
              <a:t> </a:t>
            </a:r>
            <a:r>
              <a:rPr lang="en-US" sz="2000" dirty="0" err="1" smtClean="0"/>
              <a:t>chính</a:t>
            </a:r>
            <a:endParaRPr lang="en-US" sz="2000" dirty="0"/>
          </a:p>
        </p:txBody>
      </p:sp>
      <p:sp>
        <p:nvSpPr>
          <p:cNvPr id="13" name="Text Box 11"/>
          <p:cNvSpPr txBox="1">
            <a:spLocks noChangeArrowheads="1"/>
          </p:cNvSpPr>
          <p:nvPr/>
        </p:nvSpPr>
        <p:spPr bwMode="auto">
          <a:xfrm>
            <a:off x="239892" y="4666593"/>
            <a:ext cx="8678330" cy="2002221"/>
          </a:xfrm>
          <a:prstGeom prst="rect">
            <a:avLst/>
          </a:prstGeom>
          <a:solidFill>
            <a:srgbClr val="557799"/>
          </a:solidFill>
          <a:ln w="12700" algn="ctr">
            <a:noFill/>
            <a:miter lim="800000"/>
            <a:headEnd/>
            <a:tailEnd/>
          </a:ln>
        </p:spPr>
        <p:txBody>
          <a:bodyPr lIns="72000" tIns="36000" rIns="36000" bIns="36000" anchor="ctr"/>
          <a:lstStyle/>
          <a:p>
            <a:pPr marL="228600" indent="-228600" algn="ctr" defTabSz="912813" eaLnBrk="0" fontAlgn="base" hangingPunct="0">
              <a:lnSpc>
                <a:spcPct val="95000"/>
              </a:lnSpc>
              <a:spcBef>
                <a:spcPct val="20000"/>
              </a:spcBef>
              <a:spcAft>
                <a:spcPct val="0"/>
              </a:spcAft>
              <a:buFont typeface="+mj-lt"/>
              <a:buAutoNum type="arabicPeriod"/>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1000" dirty="0" smtClean="0">
              <a:solidFill>
                <a:srgbClr val="E0E0E0"/>
              </a:solidFill>
              <a:latin typeface="Century Gothic"/>
              <a:cs typeface="Century Gothic"/>
            </a:endParaRPr>
          </a:p>
          <a:p>
            <a:pPr algn="ctr" defTabSz="912813" eaLnBrk="0" fontAlgn="base" hangingPunct="0">
              <a:lnSpc>
                <a:spcPct val="95000"/>
              </a:lnSpc>
              <a:spcBef>
                <a:spcPct val="20000"/>
              </a:spcBef>
              <a:spcAft>
                <a:spcPct val="0"/>
              </a:spcAft>
            </a:pPr>
            <a:endParaRPr lang="en-US" sz="900"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r>
              <a:rPr lang="en-US" sz="1600" b="1" dirty="0" smtClean="0">
                <a:solidFill>
                  <a:srgbClr val="E0E0E0"/>
                </a:solidFill>
                <a:latin typeface="Arial" charset="0"/>
                <a:cs typeface="Arial" charset="0"/>
              </a:rPr>
              <a:t>GIẢI PHÁP CÔNG NGHỆ</a:t>
            </a:r>
          </a:p>
          <a:p>
            <a:pPr marL="171450" indent="-171450" defTabSz="912813" eaLnBrk="0" fontAlgn="base" hangingPunct="0">
              <a:lnSpc>
                <a:spcPct val="95000"/>
              </a:lnSpc>
              <a:spcBef>
                <a:spcPct val="20000"/>
              </a:spcBef>
              <a:spcAft>
                <a:spcPct val="0"/>
              </a:spcAft>
              <a:buFontTx/>
              <a:buChar char="-"/>
            </a:pP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giải</a:t>
            </a:r>
            <a:r>
              <a:rPr lang="en-US" sz="1400" b="1" dirty="0" smtClean="0">
                <a:latin typeface="Arial" charset="0"/>
                <a:cs typeface="Arial" charset="0"/>
              </a:rPr>
              <a:t> </a:t>
            </a:r>
            <a:r>
              <a:rPr lang="en-US" sz="1400" b="1" dirty="0" err="1" smtClean="0">
                <a:latin typeface="Arial" charset="0"/>
                <a:cs typeface="Arial" charset="0"/>
              </a:rPr>
              <a:t>pháp</a:t>
            </a:r>
            <a:r>
              <a:rPr lang="en-US" sz="1400" b="1" dirty="0" smtClean="0">
                <a:latin typeface="Arial" charset="0"/>
                <a:cs typeface="Arial" charset="0"/>
              </a:rPr>
              <a:t> ERP </a:t>
            </a:r>
            <a:r>
              <a:rPr lang="en-US" sz="1400" b="1" dirty="0" err="1" smtClean="0">
                <a:latin typeface="Arial" charset="0"/>
                <a:cs typeface="Arial" charset="0"/>
              </a:rPr>
              <a:t>hỗ</a:t>
            </a:r>
            <a:r>
              <a:rPr lang="en-US" sz="1400" b="1" dirty="0" smtClean="0">
                <a:latin typeface="Arial" charset="0"/>
                <a:cs typeface="Arial" charset="0"/>
              </a:rPr>
              <a:t> </a:t>
            </a:r>
            <a:r>
              <a:rPr lang="en-US" sz="1400" b="1" dirty="0" err="1" smtClean="0">
                <a:latin typeface="Arial" charset="0"/>
                <a:cs typeface="Arial" charset="0"/>
              </a:rPr>
              <a:t>trợ</a:t>
            </a:r>
            <a:r>
              <a:rPr lang="en-US" sz="1400" b="1" dirty="0" smtClean="0">
                <a:latin typeface="Arial" charset="0"/>
                <a:cs typeface="Arial" charset="0"/>
              </a:rPr>
              <a:t> </a:t>
            </a:r>
            <a:r>
              <a:rPr lang="en-US" sz="1400" b="1" dirty="0" err="1" smtClean="0">
                <a:latin typeface="Arial" charset="0"/>
                <a:cs typeface="Arial" charset="0"/>
              </a:rPr>
              <a:t>duy</a:t>
            </a:r>
            <a:r>
              <a:rPr lang="en-US" sz="1400" b="1" dirty="0" smtClean="0">
                <a:latin typeface="Arial" charset="0"/>
                <a:cs typeface="Arial" charset="0"/>
              </a:rPr>
              <a:t> </a:t>
            </a:r>
            <a:r>
              <a:rPr lang="en-US" sz="1400" b="1" dirty="0" err="1" smtClean="0">
                <a:latin typeface="Arial" charset="0"/>
                <a:cs typeface="Arial" charset="0"/>
              </a:rPr>
              <a:t>trì</a:t>
            </a:r>
            <a:r>
              <a:rPr lang="en-US" sz="1400" b="1" dirty="0" smtClean="0">
                <a:latin typeface="Arial" charset="0"/>
                <a:cs typeface="Arial" charset="0"/>
              </a:rPr>
              <a:t> </a:t>
            </a:r>
            <a:r>
              <a:rPr lang="en-US" sz="1400" b="1" dirty="0" err="1" smtClean="0">
                <a:latin typeface="Arial" charset="0"/>
                <a:cs typeface="Arial" charset="0"/>
              </a:rPr>
              <a:t>thông</a:t>
            </a:r>
            <a:r>
              <a:rPr lang="en-US" sz="1400" b="1" dirty="0" smtClean="0">
                <a:latin typeface="Arial" charset="0"/>
                <a:cs typeface="Arial" charset="0"/>
              </a:rPr>
              <a:t> tin </a:t>
            </a:r>
            <a:r>
              <a:rPr lang="en-US" sz="1400" b="1" dirty="0" err="1" smtClean="0">
                <a:latin typeface="Arial" charset="0"/>
                <a:cs typeface="Arial" charset="0"/>
              </a:rPr>
              <a:t>về</a:t>
            </a:r>
            <a:r>
              <a:rPr lang="en-US" sz="1400" b="1" dirty="0" smtClean="0">
                <a:latin typeface="Arial" charset="0"/>
                <a:cs typeface="Arial" charset="0"/>
              </a:rPr>
              <a:t> </a:t>
            </a:r>
            <a:r>
              <a:rPr lang="en-US" sz="1400" b="1" dirty="0" err="1" smtClean="0">
                <a:latin typeface="Arial" charset="0"/>
                <a:cs typeface="Arial" charset="0"/>
              </a:rPr>
              <a:t>nông</a:t>
            </a:r>
            <a:r>
              <a:rPr lang="en-US" sz="1400" b="1" dirty="0" smtClean="0">
                <a:latin typeface="Arial" charset="0"/>
                <a:cs typeface="Arial" charset="0"/>
              </a:rPr>
              <a:t> </a:t>
            </a:r>
            <a:r>
              <a:rPr lang="en-US" sz="1400" b="1" dirty="0" err="1" smtClean="0">
                <a:latin typeface="Arial" charset="0"/>
                <a:cs typeface="Arial" charset="0"/>
              </a:rPr>
              <a:t>hộ</a:t>
            </a:r>
            <a:r>
              <a:rPr lang="en-US" sz="1400" b="1" dirty="0" smtClean="0">
                <a:latin typeface="Arial" charset="0"/>
                <a:cs typeface="Arial" charset="0"/>
              </a:rPr>
              <a:t>, </a:t>
            </a:r>
            <a:r>
              <a:rPr lang="en-US" sz="1400" b="1" dirty="0" err="1" smtClean="0">
                <a:latin typeface="Arial" charset="0"/>
                <a:cs typeface="Arial" charset="0"/>
              </a:rPr>
              <a:t>năng</a:t>
            </a:r>
            <a:r>
              <a:rPr lang="en-US" sz="1400" b="1" dirty="0" smtClean="0">
                <a:latin typeface="Arial" charset="0"/>
                <a:cs typeface="Arial" charset="0"/>
              </a:rPr>
              <a:t> </a:t>
            </a:r>
            <a:r>
              <a:rPr lang="en-US" sz="1400" b="1" dirty="0" err="1" smtClean="0">
                <a:latin typeface="Arial" charset="0"/>
                <a:cs typeface="Arial" charset="0"/>
              </a:rPr>
              <a:t>suất</a:t>
            </a:r>
            <a:r>
              <a:rPr lang="en-US" sz="1400" b="1" dirty="0" smtClean="0">
                <a:latin typeface="Arial" charset="0"/>
                <a:cs typeface="Arial" charset="0"/>
              </a:rPr>
              <a:t>, </a:t>
            </a: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dữ</a:t>
            </a:r>
            <a:r>
              <a:rPr lang="en-US" sz="1400" b="1" dirty="0" smtClean="0">
                <a:latin typeface="Arial" charset="0"/>
                <a:cs typeface="Arial" charset="0"/>
              </a:rPr>
              <a:t> </a:t>
            </a:r>
            <a:r>
              <a:rPr lang="en-US" sz="1400" b="1" dirty="0" err="1" smtClean="0">
                <a:latin typeface="Arial" charset="0"/>
                <a:cs typeface="Arial" charset="0"/>
              </a:rPr>
              <a:t>liệu</a:t>
            </a:r>
            <a:r>
              <a:rPr lang="en-US" sz="1400" b="1" dirty="0" smtClean="0">
                <a:latin typeface="Arial" charset="0"/>
                <a:cs typeface="Arial" charset="0"/>
              </a:rPr>
              <a:t> </a:t>
            </a:r>
            <a:r>
              <a:rPr lang="en-US" sz="1400" b="1" dirty="0" err="1" smtClean="0">
                <a:latin typeface="Arial" charset="0"/>
                <a:cs typeface="Arial" charset="0"/>
              </a:rPr>
              <a:t>trong</a:t>
            </a:r>
            <a:r>
              <a:rPr lang="en-US" sz="1400" b="1" dirty="0" smtClean="0">
                <a:latin typeface="Arial" charset="0"/>
                <a:cs typeface="Arial" charset="0"/>
              </a:rPr>
              <a:t> </a:t>
            </a:r>
            <a:r>
              <a:rPr lang="en-US" sz="1400" b="1" dirty="0" err="1" smtClean="0">
                <a:latin typeface="Arial" charset="0"/>
                <a:cs typeface="Arial" charset="0"/>
              </a:rPr>
              <a:t>quá</a:t>
            </a:r>
            <a:r>
              <a:rPr lang="en-US" sz="1400" b="1" dirty="0" smtClean="0">
                <a:latin typeface="Arial" charset="0"/>
                <a:cs typeface="Arial" charset="0"/>
              </a:rPr>
              <a:t> </a:t>
            </a:r>
            <a:r>
              <a:rPr lang="en-US" sz="1400" b="1" dirty="0" err="1" smtClean="0">
                <a:latin typeface="Arial" charset="0"/>
                <a:cs typeface="Arial" charset="0"/>
              </a:rPr>
              <a:t>khứ</a:t>
            </a:r>
            <a:r>
              <a:rPr lang="en-US" sz="1400" b="1" dirty="0" smtClean="0">
                <a:latin typeface="Arial" charset="0"/>
                <a:cs typeface="Arial" charset="0"/>
              </a:rPr>
              <a:t> </a:t>
            </a:r>
            <a:r>
              <a:rPr lang="en-US" sz="1400" b="1" dirty="0" err="1" smtClean="0">
                <a:latin typeface="Arial" charset="0"/>
                <a:cs typeface="Arial" charset="0"/>
              </a:rPr>
              <a:t>và</a:t>
            </a:r>
            <a:r>
              <a:rPr lang="en-US" sz="1400" b="1" dirty="0" smtClean="0">
                <a:latin typeface="Arial" charset="0"/>
                <a:cs typeface="Arial" charset="0"/>
              </a:rPr>
              <a:t> </a:t>
            </a:r>
            <a:r>
              <a:rPr lang="en-US" sz="1400" b="1" dirty="0" err="1" smtClean="0">
                <a:latin typeface="Arial" charset="0"/>
                <a:cs typeface="Arial" charset="0"/>
              </a:rPr>
              <a:t>nhiều</a:t>
            </a:r>
            <a:r>
              <a:rPr lang="en-US" sz="1400" b="1" dirty="0" smtClean="0">
                <a:latin typeface="Arial" charset="0"/>
                <a:cs typeface="Arial" charset="0"/>
              </a:rPr>
              <a:t> </a:t>
            </a:r>
            <a:r>
              <a:rPr lang="en-US" sz="1400" b="1" dirty="0" err="1" smtClean="0">
                <a:latin typeface="Arial" charset="0"/>
                <a:cs typeface="Arial" charset="0"/>
              </a:rPr>
              <a:t>thông</a:t>
            </a:r>
            <a:r>
              <a:rPr lang="en-US" sz="1400" b="1" dirty="0" smtClean="0">
                <a:latin typeface="Arial" charset="0"/>
                <a:cs typeface="Arial" charset="0"/>
              </a:rPr>
              <a:t> tin </a:t>
            </a:r>
            <a:r>
              <a:rPr lang="en-US" sz="1400" b="1" dirty="0" err="1" smtClean="0">
                <a:latin typeface="Arial" charset="0"/>
                <a:cs typeface="Arial" charset="0"/>
              </a:rPr>
              <a:t>khác</a:t>
            </a:r>
            <a:endParaRPr lang="en-US" sz="1400" dirty="0" smtClean="0">
              <a:latin typeface="Arial" charset="0"/>
              <a:cs typeface="Arial" charset="0"/>
            </a:endParaRPr>
          </a:p>
          <a:p>
            <a:pPr marL="171450" indent="-171450" defTabSz="912813" eaLnBrk="0" fontAlgn="base" hangingPunct="0">
              <a:lnSpc>
                <a:spcPct val="95000"/>
              </a:lnSpc>
              <a:spcBef>
                <a:spcPct val="20000"/>
              </a:spcBef>
              <a:spcAft>
                <a:spcPct val="0"/>
              </a:spcAft>
              <a:buFontTx/>
              <a:buChar char="-"/>
            </a:pP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giải</a:t>
            </a:r>
            <a:r>
              <a:rPr lang="en-US" sz="1400" b="1" dirty="0" smtClean="0">
                <a:latin typeface="Arial" charset="0"/>
                <a:cs typeface="Arial" charset="0"/>
              </a:rPr>
              <a:t> </a:t>
            </a:r>
            <a:r>
              <a:rPr lang="en-US" sz="1400" b="1" dirty="0" err="1" smtClean="0">
                <a:latin typeface="Arial" charset="0"/>
                <a:cs typeface="Arial" charset="0"/>
              </a:rPr>
              <a:t>pháp</a:t>
            </a:r>
            <a:r>
              <a:rPr lang="en-US" sz="1400" b="1" dirty="0" smtClean="0">
                <a:latin typeface="Arial" charset="0"/>
                <a:cs typeface="Arial" charset="0"/>
              </a:rPr>
              <a:t> </a:t>
            </a:r>
            <a:r>
              <a:rPr lang="en-US" sz="1400" b="1" dirty="0" err="1" smtClean="0">
                <a:latin typeface="Arial" charset="0"/>
                <a:cs typeface="Arial" charset="0"/>
              </a:rPr>
              <a:t>thông</a:t>
            </a:r>
            <a:r>
              <a:rPr lang="en-US" sz="1400" b="1" dirty="0" smtClean="0">
                <a:latin typeface="Arial" charset="0"/>
                <a:cs typeface="Arial" charset="0"/>
              </a:rPr>
              <a:t> tin </a:t>
            </a:r>
            <a:r>
              <a:rPr lang="en-US" sz="1400" b="1" dirty="0" err="1" smtClean="0">
                <a:latin typeface="Arial" charset="0"/>
                <a:cs typeface="Arial" charset="0"/>
              </a:rPr>
              <a:t>thị</a:t>
            </a:r>
            <a:r>
              <a:rPr lang="en-US" sz="1400" b="1" dirty="0" smtClean="0">
                <a:latin typeface="Arial" charset="0"/>
                <a:cs typeface="Arial" charset="0"/>
              </a:rPr>
              <a:t> </a:t>
            </a:r>
            <a:r>
              <a:rPr lang="en-US" sz="1400" b="1" dirty="0" err="1" smtClean="0">
                <a:latin typeface="Arial" charset="0"/>
                <a:cs typeface="Arial" charset="0"/>
              </a:rPr>
              <a:t>trường</a:t>
            </a:r>
            <a:r>
              <a:rPr lang="en-US" sz="1400" b="1" dirty="0" smtClean="0">
                <a:latin typeface="Arial" charset="0"/>
                <a:cs typeface="Arial" charset="0"/>
              </a:rPr>
              <a:t> </a:t>
            </a:r>
            <a:r>
              <a:rPr lang="en-US" sz="1400" b="1" dirty="0" err="1" smtClean="0">
                <a:latin typeface="Arial" charset="0"/>
                <a:cs typeface="Arial" charset="0"/>
              </a:rPr>
              <a:t>cung</a:t>
            </a:r>
            <a:r>
              <a:rPr lang="en-US" sz="1400" b="1" dirty="0" smtClean="0">
                <a:latin typeface="Arial" charset="0"/>
                <a:cs typeface="Arial" charset="0"/>
              </a:rPr>
              <a:t> </a:t>
            </a:r>
            <a:r>
              <a:rPr lang="en-US" sz="1400" b="1" dirty="0" err="1" smtClean="0">
                <a:latin typeface="Arial" charset="0"/>
                <a:cs typeface="Arial" charset="0"/>
              </a:rPr>
              <a:t>cấp</a:t>
            </a:r>
            <a:r>
              <a:rPr lang="en-US" sz="1400" b="1" dirty="0" smtClean="0">
                <a:latin typeface="Arial" charset="0"/>
                <a:cs typeface="Arial" charset="0"/>
              </a:rPr>
              <a:t> </a:t>
            </a:r>
            <a:r>
              <a:rPr lang="en-US" sz="1400" b="1" dirty="0" err="1" smtClean="0">
                <a:latin typeface="Arial" charset="0"/>
                <a:cs typeface="Arial" charset="0"/>
              </a:rPr>
              <a:t>thông</a:t>
            </a:r>
            <a:r>
              <a:rPr lang="en-US" sz="1400" b="1" dirty="0" smtClean="0">
                <a:latin typeface="Arial" charset="0"/>
                <a:cs typeface="Arial" charset="0"/>
              </a:rPr>
              <a:t> tin </a:t>
            </a:r>
            <a:r>
              <a:rPr lang="en-US" sz="1400" b="1" dirty="0" err="1" smtClean="0">
                <a:latin typeface="Arial" charset="0"/>
                <a:cs typeface="Arial" charset="0"/>
              </a:rPr>
              <a:t>về</a:t>
            </a:r>
            <a:r>
              <a:rPr lang="en-US" sz="1400" b="1" dirty="0" smtClean="0">
                <a:latin typeface="Arial" charset="0"/>
                <a:cs typeface="Arial" charset="0"/>
              </a:rPr>
              <a:t> </a:t>
            </a:r>
            <a:r>
              <a:rPr lang="en-US" sz="1400" b="1" dirty="0" err="1" smtClean="0">
                <a:latin typeface="Arial" charset="0"/>
                <a:cs typeface="Arial" charset="0"/>
              </a:rPr>
              <a:t>thời</a:t>
            </a:r>
            <a:r>
              <a:rPr lang="en-US" sz="1400" b="1" dirty="0" smtClean="0">
                <a:latin typeface="Arial" charset="0"/>
                <a:cs typeface="Arial" charset="0"/>
              </a:rPr>
              <a:t> </a:t>
            </a:r>
            <a:r>
              <a:rPr lang="en-US" sz="1400" b="1" dirty="0" err="1" smtClean="0">
                <a:latin typeface="Arial" charset="0"/>
                <a:cs typeface="Arial" charset="0"/>
              </a:rPr>
              <a:t>tiết</a:t>
            </a:r>
            <a:r>
              <a:rPr lang="en-US" sz="1400" b="1" dirty="0" smtClean="0">
                <a:latin typeface="Arial" charset="0"/>
                <a:cs typeface="Arial" charset="0"/>
              </a:rPr>
              <a:t>, </a:t>
            </a: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thực</a:t>
            </a:r>
            <a:r>
              <a:rPr lang="en-US" sz="1400" b="1" dirty="0" smtClean="0">
                <a:latin typeface="Arial" charset="0"/>
                <a:cs typeface="Arial" charset="0"/>
              </a:rPr>
              <a:t> </a:t>
            </a:r>
            <a:r>
              <a:rPr lang="en-US" sz="1400" b="1" dirty="0" err="1" smtClean="0">
                <a:latin typeface="Arial" charset="0"/>
                <a:cs typeface="Arial" charset="0"/>
              </a:rPr>
              <a:t>hành</a:t>
            </a:r>
            <a:r>
              <a:rPr lang="en-US" sz="1400" b="1" dirty="0" smtClean="0">
                <a:latin typeface="Arial" charset="0"/>
                <a:cs typeface="Arial" charset="0"/>
              </a:rPr>
              <a:t> </a:t>
            </a:r>
            <a:r>
              <a:rPr lang="en-US" sz="1400" b="1" dirty="0" err="1" smtClean="0">
                <a:latin typeface="Arial" charset="0"/>
                <a:cs typeface="Arial" charset="0"/>
              </a:rPr>
              <a:t>tốt</a:t>
            </a:r>
            <a:r>
              <a:rPr lang="en-US" sz="1400" b="1" dirty="0" smtClean="0">
                <a:latin typeface="Arial" charset="0"/>
                <a:cs typeface="Arial" charset="0"/>
              </a:rPr>
              <a:t> </a:t>
            </a:r>
            <a:r>
              <a:rPr lang="en-US" sz="1400" b="1" dirty="0" err="1" smtClean="0">
                <a:latin typeface="Arial" charset="0"/>
                <a:cs typeface="Arial" charset="0"/>
              </a:rPr>
              <a:t>nhất</a:t>
            </a:r>
            <a:r>
              <a:rPr lang="en-US" sz="1400" b="1" dirty="0" smtClean="0">
                <a:latin typeface="Arial" charset="0"/>
                <a:cs typeface="Arial" charset="0"/>
              </a:rPr>
              <a:t> </a:t>
            </a:r>
            <a:r>
              <a:rPr lang="en-US" sz="1400" b="1" dirty="0" err="1" smtClean="0">
                <a:latin typeface="Arial" charset="0"/>
                <a:cs typeface="Arial" charset="0"/>
              </a:rPr>
              <a:t>và</a:t>
            </a:r>
            <a:r>
              <a:rPr lang="en-US" sz="1400" b="1" dirty="0" smtClean="0">
                <a:latin typeface="Arial" charset="0"/>
                <a:cs typeface="Arial" charset="0"/>
              </a:rPr>
              <a:t> </a:t>
            </a: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thông</a:t>
            </a:r>
            <a:r>
              <a:rPr lang="en-US" sz="1400" b="1" dirty="0" smtClean="0">
                <a:latin typeface="Arial" charset="0"/>
                <a:cs typeface="Arial" charset="0"/>
              </a:rPr>
              <a:t> tin </a:t>
            </a:r>
            <a:r>
              <a:rPr lang="en-US" sz="1400" b="1" dirty="0" err="1" smtClean="0">
                <a:latin typeface="Arial" charset="0"/>
                <a:cs typeface="Arial" charset="0"/>
              </a:rPr>
              <a:t>khác</a:t>
            </a:r>
            <a:r>
              <a:rPr lang="en-US" sz="1400" b="1" dirty="0" smtClean="0">
                <a:latin typeface="Arial" charset="0"/>
                <a:cs typeface="Arial" charset="0"/>
              </a:rPr>
              <a:t> </a:t>
            </a:r>
            <a:r>
              <a:rPr lang="en-US" sz="1400" b="1" dirty="0" err="1" smtClean="0">
                <a:latin typeface="Arial" charset="0"/>
                <a:cs typeface="Arial" charset="0"/>
              </a:rPr>
              <a:t>cho</a:t>
            </a:r>
            <a:r>
              <a:rPr lang="en-US" sz="1400" b="1" dirty="0" smtClean="0">
                <a:latin typeface="Arial" charset="0"/>
                <a:cs typeface="Arial" charset="0"/>
              </a:rPr>
              <a:t> </a:t>
            </a:r>
            <a:r>
              <a:rPr lang="en-US" sz="1400" b="1" dirty="0" err="1" smtClean="0">
                <a:latin typeface="Arial" charset="0"/>
                <a:cs typeface="Arial" charset="0"/>
              </a:rPr>
              <a:t>nông</a:t>
            </a:r>
            <a:r>
              <a:rPr lang="en-US" sz="1400" b="1" dirty="0" smtClean="0">
                <a:latin typeface="Arial" charset="0"/>
                <a:cs typeface="Arial" charset="0"/>
              </a:rPr>
              <a:t> </a:t>
            </a:r>
            <a:r>
              <a:rPr lang="en-US" sz="1400" b="1" dirty="0" err="1" smtClean="0">
                <a:latin typeface="Arial" charset="0"/>
                <a:cs typeface="Arial" charset="0"/>
              </a:rPr>
              <a:t>dân</a:t>
            </a:r>
            <a:endParaRPr lang="en-US" sz="1400" dirty="0" smtClean="0">
              <a:latin typeface="Arial" charset="0"/>
              <a:cs typeface="Arial" charset="0"/>
            </a:endParaRPr>
          </a:p>
          <a:p>
            <a:pPr marL="171450" indent="-171450" defTabSz="912813" eaLnBrk="0" fontAlgn="base" hangingPunct="0">
              <a:lnSpc>
                <a:spcPct val="95000"/>
              </a:lnSpc>
              <a:spcBef>
                <a:spcPct val="20000"/>
              </a:spcBef>
              <a:spcAft>
                <a:spcPct val="0"/>
              </a:spcAft>
              <a:buFontTx/>
              <a:buChar char="-"/>
            </a:pP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giải</a:t>
            </a:r>
            <a:r>
              <a:rPr lang="en-US" sz="1400" b="1" dirty="0" smtClean="0">
                <a:latin typeface="Arial" charset="0"/>
                <a:cs typeface="Arial" charset="0"/>
              </a:rPr>
              <a:t> </a:t>
            </a:r>
            <a:r>
              <a:rPr lang="en-US" sz="1400" b="1" dirty="0" err="1" smtClean="0">
                <a:latin typeface="Arial" charset="0"/>
                <a:cs typeface="Arial" charset="0"/>
              </a:rPr>
              <a:t>pháp</a:t>
            </a:r>
            <a:r>
              <a:rPr lang="en-US" sz="1400" b="1" dirty="0" smtClean="0">
                <a:latin typeface="Arial" charset="0"/>
                <a:cs typeface="Arial" charset="0"/>
              </a:rPr>
              <a:t> </a:t>
            </a:r>
            <a:r>
              <a:rPr lang="en-US" sz="1400" b="1" dirty="0" err="1" smtClean="0">
                <a:latin typeface="Arial" charset="0"/>
                <a:cs typeface="Arial" charset="0"/>
              </a:rPr>
              <a:t>truy</a:t>
            </a:r>
            <a:r>
              <a:rPr lang="en-US" sz="1400" b="1" dirty="0" smtClean="0">
                <a:latin typeface="Arial" charset="0"/>
                <a:cs typeface="Arial" charset="0"/>
              </a:rPr>
              <a:t> </a:t>
            </a:r>
            <a:r>
              <a:rPr lang="en-US" sz="1400" b="1" dirty="0" err="1" smtClean="0">
                <a:latin typeface="Arial" charset="0"/>
                <a:cs typeface="Arial" charset="0"/>
              </a:rPr>
              <a:t>xuất</a:t>
            </a:r>
            <a:r>
              <a:rPr lang="en-US" sz="1400" b="1" dirty="0" smtClean="0">
                <a:latin typeface="Arial" charset="0"/>
                <a:cs typeface="Arial" charset="0"/>
              </a:rPr>
              <a:t> </a:t>
            </a:r>
            <a:r>
              <a:rPr lang="en-US" sz="1400" b="1" dirty="0" err="1" smtClean="0">
                <a:latin typeface="Arial" charset="0"/>
                <a:cs typeface="Arial" charset="0"/>
              </a:rPr>
              <a:t>nguồn</a:t>
            </a:r>
            <a:r>
              <a:rPr lang="en-US" sz="1400" b="1" dirty="0" smtClean="0">
                <a:latin typeface="Arial" charset="0"/>
                <a:cs typeface="Arial" charset="0"/>
              </a:rPr>
              <a:t> </a:t>
            </a:r>
            <a:r>
              <a:rPr lang="en-US" sz="1400" b="1" dirty="0" err="1" smtClean="0">
                <a:latin typeface="Arial" charset="0"/>
                <a:cs typeface="Arial" charset="0"/>
              </a:rPr>
              <a:t>gốc</a:t>
            </a:r>
            <a:r>
              <a:rPr lang="en-US" sz="1400" b="1" dirty="0" smtClean="0">
                <a:latin typeface="Arial" charset="0"/>
                <a:cs typeface="Arial" charset="0"/>
              </a:rPr>
              <a:t> </a:t>
            </a:r>
            <a:r>
              <a:rPr lang="en-US" sz="1400" b="1" dirty="0" err="1" smtClean="0">
                <a:latin typeface="Arial" charset="0"/>
                <a:cs typeface="Arial" charset="0"/>
              </a:rPr>
              <a:t>hỗ</a:t>
            </a:r>
            <a:r>
              <a:rPr lang="en-US" sz="1400" b="1" dirty="0" smtClean="0">
                <a:latin typeface="Arial" charset="0"/>
                <a:cs typeface="Arial" charset="0"/>
              </a:rPr>
              <a:t> </a:t>
            </a:r>
            <a:r>
              <a:rPr lang="en-US" sz="1400" b="1" dirty="0" err="1" smtClean="0">
                <a:latin typeface="Arial" charset="0"/>
                <a:cs typeface="Arial" charset="0"/>
              </a:rPr>
              <a:t>trợ</a:t>
            </a:r>
            <a:r>
              <a:rPr lang="en-US" sz="1400" b="1" dirty="0" smtClean="0">
                <a:latin typeface="Arial" charset="0"/>
                <a:cs typeface="Arial" charset="0"/>
              </a:rPr>
              <a:t> </a:t>
            </a:r>
            <a:r>
              <a:rPr lang="en-US" sz="1400" b="1" dirty="0" err="1" smtClean="0">
                <a:latin typeface="Arial" charset="0"/>
                <a:cs typeface="Arial" charset="0"/>
              </a:rPr>
              <a:t>truy</a:t>
            </a:r>
            <a:r>
              <a:rPr lang="en-US" sz="1400" b="1" dirty="0" smtClean="0">
                <a:latin typeface="Arial" charset="0"/>
                <a:cs typeface="Arial" charset="0"/>
              </a:rPr>
              <a:t> </a:t>
            </a:r>
            <a:r>
              <a:rPr lang="en-US" sz="1400" b="1" dirty="0" err="1" smtClean="0">
                <a:latin typeface="Arial" charset="0"/>
                <a:cs typeface="Arial" charset="0"/>
              </a:rPr>
              <a:t>xuất</a:t>
            </a:r>
            <a:r>
              <a:rPr lang="en-US" sz="1400" b="1" dirty="0" smtClean="0">
                <a:latin typeface="Arial" charset="0"/>
                <a:cs typeface="Arial" charset="0"/>
              </a:rPr>
              <a:t> </a:t>
            </a:r>
            <a:r>
              <a:rPr lang="en-US" sz="1400" b="1" dirty="0" err="1" smtClean="0">
                <a:latin typeface="Arial" charset="0"/>
                <a:cs typeface="Arial" charset="0"/>
              </a:rPr>
              <a:t>nguồn</a:t>
            </a:r>
            <a:r>
              <a:rPr lang="en-US" sz="1400" b="1" dirty="0" smtClean="0">
                <a:latin typeface="Arial" charset="0"/>
                <a:cs typeface="Arial" charset="0"/>
              </a:rPr>
              <a:t> </a:t>
            </a:r>
            <a:r>
              <a:rPr lang="en-US" sz="1400" b="1" dirty="0" err="1" smtClean="0">
                <a:latin typeface="Arial" charset="0"/>
                <a:cs typeface="Arial" charset="0"/>
              </a:rPr>
              <a:t>gốc</a:t>
            </a:r>
            <a:r>
              <a:rPr lang="en-US" sz="1400" b="1" dirty="0" smtClean="0">
                <a:latin typeface="Arial" charset="0"/>
                <a:cs typeface="Arial" charset="0"/>
              </a:rPr>
              <a:t> </a:t>
            </a:r>
            <a:r>
              <a:rPr lang="en-US" sz="1400" b="1" dirty="0" err="1" smtClean="0">
                <a:latin typeface="Arial" charset="0"/>
                <a:cs typeface="Arial" charset="0"/>
              </a:rPr>
              <a:t>từ</a:t>
            </a:r>
            <a:r>
              <a:rPr lang="en-US" sz="1400" b="1" dirty="0" smtClean="0">
                <a:latin typeface="Arial" charset="0"/>
                <a:cs typeface="Arial" charset="0"/>
              </a:rPr>
              <a:t> trang </a:t>
            </a:r>
            <a:r>
              <a:rPr lang="en-US" sz="1400" b="1" dirty="0" err="1" smtClean="0">
                <a:latin typeface="Arial" charset="0"/>
                <a:cs typeface="Arial" charset="0"/>
              </a:rPr>
              <a:t>trại</a:t>
            </a:r>
            <a:r>
              <a:rPr lang="en-US" sz="1400" b="1" dirty="0" smtClean="0">
                <a:latin typeface="Arial" charset="0"/>
                <a:cs typeface="Arial" charset="0"/>
              </a:rPr>
              <a:t> </a:t>
            </a:r>
            <a:r>
              <a:rPr lang="en-US" sz="1400" b="1" dirty="0" err="1" smtClean="0">
                <a:latin typeface="Arial" charset="0"/>
                <a:cs typeface="Arial" charset="0"/>
              </a:rPr>
              <a:t>tới</a:t>
            </a:r>
            <a:r>
              <a:rPr lang="en-US" sz="1400" b="1" dirty="0" smtClean="0">
                <a:latin typeface="Arial" charset="0"/>
                <a:cs typeface="Arial" charset="0"/>
              </a:rPr>
              <a:t> </a:t>
            </a:r>
            <a:r>
              <a:rPr lang="en-US" sz="1400" b="1" dirty="0" err="1" smtClean="0">
                <a:latin typeface="Arial" charset="0"/>
                <a:cs typeface="Arial" charset="0"/>
              </a:rPr>
              <a:t>người</a:t>
            </a:r>
            <a:r>
              <a:rPr lang="en-US" sz="1400" b="1" dirty="0" smtClean="0">
                <a:latin typeface="Arial" charset="0"/>
                <a:cs typeface="Arial" charset="0"/>
              </a:rPr>
              <a:t> </a:t>
            </a:r>
            <a:r>
              <a:rPr lang="en-US" sz="1400" b="1" dirty="0" err="1" smtClean="0">
                <a:latin typeface="Arial" charset="0"/>
                <a:cs typeface="Arial" charset="0"/>
              </a:rPr>
              <a:t>mua</a:t>
            </a:r>
            <a:r>
              <a:rPr lang="en-US" sz="1400" b="1" dirty="0" smtClean="0">
                <a:latin typeface="Arial" charset="0"/>
                <a:cs typeface="Arial" charset="0"/>
              </a:rPr>
              <a:t> </a:t>
            </a:r>
          </a:p>
          <a:p>
            <a:pPr marL="171450" indent="-171450" defTabSz="912813" eaLnBrk="0" fontAlgn="base" hangingPunct="0">
              <a:lnSpc>
                <a:spcPct val="95000"/>
              </a:lnSpc>
              <a:spcBef>
                <a:spcPct val="20000"/>
              </a:spcBef>
              <a:spcAft>
                <a:spcPct val="0"/>
              </a:spcAft>
              <a:buFontTx/>
              <a:buChar char="-"/>
            </a:pPr>
            <a:r>
              <a:rPr lang="en-US" sz="1400" b="1" dirty="0" err="1" smtClean="0">
                <a:latin typeface="Arial" charset="0"/>
                <a:cs typeface="Arial" charset="0"/>
              </a:rPr>
              <a:t>Các</a:t>
            </a:r>
            <a:r>
              <a:rPr lang="en-US" sz="1400" b="1" dirty="0" smtClean="0">
                <a:latin typeface="Arial" charset="0"/>
                <a:cs typeface="Arial" charset="0"/>
              </a:rPr>
              <a:t> </a:t>
            </a:r>
            <a:r>
              <a:rPr lang="en-US" sz="1400" b="1" dirty="0" err="1" smtClean="0">
                <a:latin typeface="Arial" charset="0"/>
                <a:cs typeface="Arial" charset="0"/>
              </a:rPr>
              <a:t>giải</a:t>
            </a:r>
            <a:r>
              <a:rPr lang="en-US" sz="1400" b="1" dirty="0" smtClean="0">
                <a:latin typeface="Arial" charset="0"/>
                <a:cs typeface="Arial" charset="0"/>
              </a:rPr>
              <a:t> </a:t>
            </a:r>
            <a:r>
              <a:rPr lang="en-US" sz="1400" b="1" dirty="0" err="1" smtClean="0">
                <a:latin typeface="Arial" charset="0"/>
                <a:cs typeface="Arial" charset="0"/>
              </a:rPr>
              <a:t>pháp</a:t>
            </a:r>
            <a:r>
              <a:rPr lang="en-US" sz="1400" b="1" dirty="0" smtClean="0">
                <a:latin typeface="Arial" charset="0"/>
                <a:cs typeface="Arial" charset="0"/>
              </a:rPr>
              <a:t> </a:t>
            </a:r>
            <a:r>
              <a:rPr lang="en-US" sz="1400" b="1" dirty="0" err="1" smtClean="0">
                <a:latin typeface="Arial" charset="0"/>
                <a:cs typeface="Arial" charset="0"/>
              </a:rPr>
              <a:t>ngân</a:t>
            </a:r>
            <a:r>
              <a:rPr lang="en-US" sz="1400" b="1" dirty="0" smtClean="0">
                <a:latin typeface="Arial" charset="0"/>
                <a:cs typeface="Arial" charset="0"/>
              </a:rPr>
              <a:t> </a:t>
            </a:r>
            <a:r>
              <a:rPr lang="en-US" sz="1400" b="1" dirty="0" err="1" smtClean="0">
                <a:latin typeface="Arial" charset="0"/>
                <a:cs typeface="Arial" charset="0"/>
              </a:rPr>
              <a:t>hàng</a:t>
            </a:r>
            <a:r>
              <a:rPr lang="en-US" sz="1400" b="1" dirty="0" smtClean="0">
                <a:latin typeface="Arial" charset="0"/>
                <a:cs typeface="Arial" charset="0"/>
              </a:rPr>
              <a:t> </a:t>
            </a:r>
            <a:r>
              <a:rPr lang="en-US" sz="1400" b="1" dirty="0" err="1" smtClean="0">
                <a:latin typeface="Arial" charset="0"/>
                <a:cs typeface="Arial" charset="0"/>
              </a:rPr>
              <a:t>sử</a:t>
            </a:r>
            <a:r>
              <a:rPr lang="en-US" sz="1400" b="1" dirty="0" smtClean="0">
                <a:latin typeface="Arial" charset="0"/>
                <a:cs typeface="Arial" charset="0"/>
              </a:rPr>
              <a:t> </a:t>
            </a:r>
            <a:r>
              <a:rPr lang="en-US" sz="1400" b="1" dirty="0" err="1" smtClean="0">
                <a:latin typeface="Arial" charset="0"/>
                <a:cs typeface="Arial" charset="0"/>
              </a:rPr>
              <a:t>dụng</a:t>
            </a:r>
            <a:r>
              <a:rPr lang="en-US" sz="1400" b="1" dirty="0" smtClean="0">
                <a:latin typeface="Arial" charset="0"/>
                <a:cs typeface="Arial" charset="0"/>
              </a:rPr>
              <a:t> </a:t>
            </a:r>
            <a:r>
              <a:rPr lang="en-US" sz="1400" b="1" dirty="0" err="1" smtClean="0">
                <a:latin typeface="Arial" charset="0"/>
                <a:cs typeface="Arial" charset="0"/>
              </a:rPr>
              <a:t>dữ</a:t>
            </a:r>
            <a:r>
              <a:rPr lang="en-US" sz="1400" b="1" dirty="0" smtClean="0">
                <a:latin typeface="Arial" charset="0"/>
                <a:cs typeface="Arial" charset="0"/>
              </a:rPr>
              <a:t> </a:t>
            </a:r>
            <a:r>
              <a:rPr lang="en-US" sz="1400" b="1" dirty="0" err="1" smtClean="0">
                <a:latin typeface="Arial" charset="0"/>
                <a:cs typeface="Arial" charset="0"/>
              </a:rPr>
              <a:t>liệu</a:t>
            </a:r>
            <a:r>
              <a:rPr lang="en-US" sz="1400" b="1" dirty="0" smtClean="0">
                <a:latin typeface="Arial" charset="0"/>
                <a:cs typeface="Arial" charset="0"/>
              </a:rPr>
              <a:t> </a:t>
            </a:r>
            <a:r>
              <a:rPr lang="en-US" sz="1400" b="1" dirty="0" err="1" smtClean="0">
                <a:latin typeface="Arial" charset="0"/>
                <a:cs typeface="Arial" charset="0"/>
              </a:rPr>
              <a:t>nông</a:t>
            </a:r>
            <a:r>
              <a:rPr lang="en-US" sz="1400" b="1" dirty="0" smtClean="0">
                <a:latin typeface="Arial" charset="0"/>
                <a:cs typeface="Arial" charset="0"/>
              </a:rPr>
              <a:t> </a:t>
            </a:r>
            <a:r>
              <a:rPr lang="en-US" sz="1400" b="1" dirty="0" err="1" smtClean="0">
                <a:latin typeface="Arial" charset="0"/>
                <a:cs typeface="Arial" charset="0"/>
              </a:rPr>
              <a:t>hộ</a:t>
            </a:r>
            <a:r>
              <a:rPr lang="en-US" sz="1400" b="1" dirty="0" smtClean="0">
                <a:latin typeface="Arial" charset="0"/>
                <a:cs typeface="Arial" charset="0"/>
              </a:rPr>
              <a:t> </a:t>
            </a:r>
            <a:r>
              <a:rPr lang="en-US" sz="1400" b="1" dirty="0" err="1" smtClean="0">
                <a:latin typeface="Arial" charset="0"/>
                <a:cs typeface="Arial" charset="0"/>
              </a:rPr>
              <a:t>hỗ</a:t>
            </a:r>
            <a:r>
              <a:rPr lang="en-US" sz="1400" b="1" dirty="0" smtClean="0">
                <a:latin typeface="Arial" charset="0"/>
                <a:cs typeface="Arial" charset="0"/>
              </a:rPr>
              <a:t> </a:t>
            </a:r>
            <a:r>
              <a:rPr lang="en-US" sz="1400" b="1" dirty="0" err="1" smtClean="0">
                <a:latin typeface="Arial" charset="0"/>
                <a:cs typeface="Arial" charset="0"/>
              </a:rPr>
              <a:t>trợ</a:t>
            </a:r>
            <a:r>
              <a:rPr lang="en-US" sz="1400" b="1" dirty="0" smtClean="0">
                <a:latin typeface="Arial" charset="0"/>
                <a:cs typeface="Arial" charset="0"/>
              </a:rPr>
              <a:t> </a:t>
            </a:r>
            <a:r>
              <a:rPr lang="en-US" sz="1400" b="1" dirty="0" err="1" smtClean="0">
                <a:latin typeface="Arial" charset="0"/>
                <a:cs typeface="Arial" charset="0"/>
              </a:rPr>
              <a:t>tính</a:t>
            </a:r>
            <a:r>
              <a:rPr lang="en-US" sz="1400" b="1" dirty="0" smtClean="0">
                <a:latin typeface="Arial" charset="0"/>
                <a:cs typeface="Arial" charset="0"/>
              </a:rPr>
              <a:t> </a:t>
            </a:r>
            <a:r>
              <a:rPr lang="en-US" sz="1400" b="1" dirty="0" err="1" smtClean="0">
                <a:latin typeface="Arial" charset="0"/>
                <a:cs typeface="Arial" charset="0"/>
              </a:rPr>
              <a:t>toán</a:t>
            </a:r>
            <a:r>
              <a:rPr lang="en-US" sz="1400" b="1" dirty="0" smtClean="0">
                <a:latin typeface="Arial" charset="0"/>
                <a:cs typeface="Arial" charset="0"/>
              </a:rPr>
              <a:t> </a:t>
            </a:r>
            <a:r>
              <a:rPr lang="en-US" sz="1400" b="1" dirty="0" err="1" smtClean="0">
                <a:latin typeface="Arial" charset="0"/>
                <a:cs typeface="Arial" charset="0"/>
              </a:rPr>
              <a:t>năng</a:t>
            </a:r>
            <a:r>
              <a:rPr lang="en-US" sz="1400" b="1" dirty="0" smtClean="0">
                <a:latin typeface="Arial" charset="0"/>
                <a:cs typeface="Arial" charset="0"/>
              </a:rPr>
              <a:t> </a:t>
            </a:r>
            <a:r>
              <a:rPr lang="en-US" sz="1400" b="1" dirty="0" err="1" smtClean="0">
                <a:latin typeface="Arial" charset="0"/>
                <a:cs typeface="Arial" charset="0"/>
              </a:rPr>
              <a:t>lực</a:t>
            </a:r>
            <a:r>
              <a:rPr lang="en-US" sz="1400" b="1" dirty="0" smtClean="0">
                <a:latin typeface="Arial" charset="0"/>
                <a:cs typeface="Arial" charset="0"/>
              </a:rPr>
              <a:t> </a:t>
            </a:r>
            <a:r>
              <a:rPr lang="en-US" sz="1400" b="1" dirty="0" err="1" smtClean="0">
                <a:latin typeface="Arial" charset="0"/>
                <a:cs typeface="Arial" charset="0"/>
              </a:rPr>
              <a:t>tài</a:t>
            </a:r>
            <a:r>
              <a:rPr lang="en-US" sz="1400" b="1" dirty="0" smtClean="0">
                <a:latin typeface="Arial" charset="0"/>
                <a:cs typeface="Arial" charset="0"/>
              </a:rPr>
              <a:t> </a:t>
            </a:r>
            <a:r>
              <a:rPr lang="en-US" sz="1400" b="1" dirty="0" err="1" smtClean="0">
                <a:latin typeface="Arial" charset="0"/>
                <a:cs typeface="Arial" charset="0"/>
              </a:rPr>
              <a:t>chính</a:t>
            </a:r>
            <a:r>
              <a:rPr lang="en-US" sz="1400" b="1" dirty="0" smtClean="0">
                <a:latin typeface="Arial" charset="0"/>
                <a:cs typeface="Arial" charset="0"/>
              </a:rPr>
              <a:t> </a:t>
            </a:r>
            <a:r>
              <a:rPr lang="en-US" sz="1400" b="1" dirty="0" err="1" smtClean="0">
                <a:latin typeface="Arial" charset="0"/>
                <a:cs typeface="Arial" charset="0"/>
              </a:rPr>
              <a:t>cho</a:t>
            </a:r>
            <a:r>
              <a:rPr lang="en-US" sz="1400" b="1" dirty="0" smtClean="0">
                <a:latin typeface="Arial" charset="0"/>
                <a:cs typeface="Arial" charset="0"/>
              </a:rPr>
              <a:t> </a:t>
            </a:r>
            <a:r>
              <a:rPr lang="en-US" sz="1400" b="1" dirty="0" err="1" smtClean="0">
                <a:latin typeface="Arial" charset="0"/>
                <a:cs typeface="Arial" charset="0"/>
              </a:rPr>
              <a:t>nông</a:t>
            </a:r>
            <a:r>
              <a:rPr lang="en-US" sz="1400" b="1" dirty="0" smtClean="0">
                <a:latin typeface="Arial" charset="0"/>
                <a:cs typeface="Arial" charset="0"/>
              </a:rPr>
              <a:t> </a:t>
            </a:r>
            <a:r>
              <a:rPr lang="en-US" sz="1400" b="1" dirty="0" err="1" smtClean="0">
                <a:latin typeface="Arial" charset="0"/>
                <a:cs typeface="Arial" charset="0"/>
              </a:rPr>
              <a:t>dân</a:t>
            </a:r>
            <a:endParaRPr lang="en-US" sz="1400" dirty="0" smtClean="0">
              <a:latin typeface="Arial" charset="0"/>
              <a:cs typeface="Arial" charset="0"/>
            </a:endParaRPr>
          </a:p>
          <a:p>
            <a:pPr marL="171450" indent="-171450" defTabSz="912813" eaLnBrk="0" fontAlgn="base" hangingPunct="0">
              <a:lnSpc>
                <a:spcPct val="95000"/>
              </a:lnSpc>
              <a:spcBef>
                <a:spcPct val="20000"/>
              </a:spcBef>
              <a:spcAft>
                <a:spcPct val="0"/>
              </a:spcAft>
              <a:buFont typeface="Arial"/>
              <a:buChar char="•"/>
            </a:pPr>
            <a:endParaRPr lang="en-US" sz="1200" b="1" dirty="0" smtClean="0">
              <a:solidFill>
                <a:srgbClr val="E0E0E0"/>
              </a:solidFill>
              <a:latin typeface="Arial" charset="0"/>
              <a:cs typeface="Arial" charset="0"/>
            </a:endParaRPr>
          </a:p>
          <a:p>
            <a:pPr marL="171450" indent="-171450" algn="ctr" defTabSz="912813" eaLnBrk="0" fontAlgn="base" hangingPunct="0">
              <a:lnSpc>
                <a:spcPct val="95000"/>
              </a:lnSpc>
              <a:spcBef>
                <a:spcPct val="20000"/>
              </a:spcBef>
              <a:spcAft>
                <a:spcPct val="0"/>
              </a:spcAft>
              <a:buFont typeface="Arial"/>
              <a:buChar char="•"/>
            </a:pPr>
            <a:endParaRPr lang="en-US" sz="1200" b="1" dirty="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smtClean="0">
              <a:solidFill>
                <a:srgbClr val="E0E0E0"/>
              </a:solidFill>
              <a:latin typeface="Arial" charset="0"/>
              <a:cs typeface="Arial" charset="0"/>
            </a:endParaRPr>
          </a:p>
          <a:p>
            <a:pPr algn="ctr" defTabSz="912813" eaLnBrk="0" fontAlgn="base" hangingPunct="0">
              <a:lnSpc>
                <a:spcPct val="95000"/>
              </a:lnSpc>
              <a:spcBef>
                <a:spcPct val="20000"/>
              </a:spcBef>
              <a:spcAft>
                <a:spcPct val="0"/>
              </a:spcAft>
            </a:pPr>
            <a:endParaRPr lang="en-US" sz="1200" b="1" dirty="0">
              <a:solidFill>
                <a:srgbClr val="E0E0E0"/>
              </a:solidFill>
              <a:latin typeface="Arial" charset="0"/>
              <a:cs typeface="Arial" charset="0"/>
            </a:endParaRPr>
          </a:p>
        </p:txBody>
      </p:sp>
    </p:spTree>
    <p:extLst>
      <p:ext uri="{BB962C8B-B14F-4D97-AF65-F5344CB8AC3E}">
        <p14:creationId xmlns:p14="http://schemas.microsoft.com/office/powerpoint/2010/main" val="2967531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1" y="476380"/>
            <a:ext cx="8355598" cy="442599"/>
          </a:xfrm>
        </p:spPr>
        <p:txBody>
          <a:bodyPr/>
          <a:lstStyle/>
          <a:p>
            <a:pPr algn="l"/>
            <a:r>
              <a:rPr lang="en-GB" sz="2000" dirty="0" err="1" smtClean="0"/>
              <a:t>Rà</a:t>
            </a:r>
            <a:r>
              <a:rPr lang="en-GB" sz="2000" dirty="0" smtClean="0"/>
              <a:t> </a:t>
            </a:r>
            <a:r>
              <a:rPr lang="en-GB" sz="2000" dirty="0" err="1" smtClean="0"/>
              <a:t>soát</a:t>
            </a:r>
            <a:r>
              <a:rPr lang="en-GB" sz="2000" dirty="0" smtClean="0"/>
              <a:t> </a:t>
            </a:r>
            <a:r>
              <a:rPr lang="en-GB" sz="2000" dirty="0" err="1" smtClean="0"/>
              <a:t>yêu</a:t>
            </a:r>
            <a:r>
              <a:rPr lang="en-GB" sz="2000" dirty="0" smtClean="0"/>
              <a:t> </a:t>
            </a:r>
            <a:r>
              <a:rPr lang="en-GB" sz="2000" dirty="0" err="1" smtClean="0"/>
              <a:t>cầu</a:t>
            </a:r>
            <a:r>
              <a:rPr lang="en-GB" sz="2000" dirty="0" smtClean="0"/>
              <a:t> </a:t>
            </a:r>
            <a:r>
              <a:rPr lang="en-GB" sz="2000" dirty="0" err="1" smtClean="0"/>
              <a:t>của</a:t>
            </a:r>
            <a:r>
              <a:rPr lang="en-GB" sz="2000" dirty="0" smtClean="0"/>
              <a:t> </a:t>
            </a:r>
            <a:r>
              <a:rPr lang="en-GB" sz="2000" dirty="0" err="1" smtClean="0"/>
              <a:t>nông</a:t>
            </a:r>
            <a:r>
              <a:rPr lang="en-GB" sz="2000" dirty="0" smtClean="0"/>
              <a:t> </a:t>
            </a:r>
            <a:r>
              <a:rPr lang="en-GB" sz="2000" dirty="0" err="1" smtClean="0"/>
              <a:t>hộ</a:t>
            </a:r>
            <a:endParaRPr lang="en-GB" sz="2000" dirty="0"/>
          </a:p>
        </p:txBody>
      </p:sp>
      <p:grpSp>
        <p:nvGrpSpPr>
          <p:cNvPr id="3" name="Group 2"/>
          <p:cNvGrpSpPr/>
          <p:nvPr/>
        </p:nvGrpSpPr>
        <p:grpSpPr>
          <a:xfrm>
            <a:off x="434441" y="1278194"/>
            <a:ext cx="8525303" cy="4896464"/>
            <a:chOff x="434441" y="627471"/>
            <a:chExt cx="8525303" cy="3381774"/>
          </a:xfrm>
        </p:grpSpPr>
        <p:sp>
          <p:nvSpPr>
            <p:cNvPr id="29" name="Rectangle 28"/>
            <p:cNvSpPr/>
            <p:nvPr/>
          </p:nvSpPr>
          <p:spPr bwMode="auto">
            <a:xfrm>
              <a:off x="434441" y="627471"/>
              <a:ext cx="210179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err="1" smtClean="0">
                  <a:latin typeface="Trebuchet MS" pitchFamily="34" charset="0"/>
                  <a:cs typeface="Century Gothic"/>
                </a:rPr>
                <a:t>Chất</a:t>
              </a:r>
              <a:r>
                <a:rPr lang="en-GB" sz="1600" b="1" dirty="0" smtClean="0">
                  <a:latin typeface="Trebuchet MS" pitchFamily="34" charset="0"/>
                  <a:cs typeface="Century Gothic"/>
                </a:rPr>
                <a:t> </a:t>
              </a:r>
              <a:r>
                <a:rPr lang="en-GB" sz="1600" b="1" dirty="0" err="1" smtClean="0">
                  <a:latin typeface="Trebuchet MS" pitchFamily="34" charset="0"/>
                  <a:cs typeface="Century Gothic"/>
                </a:rPr>
                <a:t>lượng</a:t>
              </a:r>
              <a:r>
                <a:rPr lang="en-GB" sz="1600" b="1" dirty="0" smtClean="0">
                  <a:latin typeface="Trebuchet MS" pitchFamily="34" charset="0"/>
                  <a:cs typeface="Century Gothic"/>
                </a:rPr>
                <a:t> &amp; </a:t>
              </a:r>
              <a:r>
                <a:rPr lang="en-GB" sz="1600" b="1" dirty="0" err="1" smtClean="0">
                  <a:latin typeface="Trebuchet MS" pitchFamily="34" charset="0"/>
                  <a:cs typeface="Century Gothic"/>
                </a:rPr>
                <a:t>Truy</a:t>
              </a:r>
              <a:r>
                <a:rPr lang="en-GB" sz="1600" b="1" dirty="0" smtClean="0">
                  <a:latin typeface="Trebuchet MS" pitchFamily="34" charset="0"/>
                  <a:cs typeface="Century Gothic"/>
                </a:rPr>
                <a:t> </a:t>
              </a:r>
              <a:r>
                <a:rPr lang="en-GB" sz="1600" b="1" dirty="0" err="1" smtClean="0">
                  <a:latin typeface="Trebuchet MS" pitchFamily="34" charset="0"/>
                  <a:cs typeface="Century Gothic"/>
                </a:rPr>
                <a:t>suất</a:t>
              </a:r>
              <a:r>
                <a:rPr lang="en-GB" sz="1600" b="1" dirty="0" smtClean="0">
                  <a:latin typeface="Trebuchet MS" pitchFamily="34" charset="0"/>
                  <a:cs typeface="Century Gothic"/>
                </a:rPr>
                <a:t> </a:t>
              </a:r>
              <a:r>
                <a:rPr lang="en-GB" sz="1600" b="1" dirty="0" err="1" smtClean="0">
                  <a:latin typeface="Trebuchet MS" pitchFamily="34" charset="0"/>
                  <a:cs typeface="Century Gothic"/>
                </a:rPr>
                <a:t>nguồn</a:t>
              </a:r>
              <a:r>
                <a:rPr lang="en-GB" sz="1600" b="1" dirty="0" smtClean="0">
                  <a:latin typeface="Trebuchet MS" pitchFamily="34" charset="0"/>
                  <a:cs typeface="Century Gothic"/>
                </a:rPr>
                <a:t> </a:t>
              </a:r>
              <a:r>
                <a:rPr lang="en-GB" sz="1600" b="1" dirty="0" err="1" smtClean="0">
                  <a:latin typeface="Trebuchet MS" pitchFamily="34" charset="0"/>
                  <a:cs typeface="Century Gothic"/>
                </a:rPr>
                <a:t>gốc</a:t>
              </a:r>
              <a:endParaRPr lang="en-GB" sz="1600" b="1" dirty="0" smtClean="0">
                <a:latin typeface="Trebuchet MS" pitchFamily="34" charset="0"/>
                <a:cs typeface="Century Gothic"/>
              </a:endParaRPr>
            </a:p>
            <a:p>
              <a:pPr algn="ctr"/>
              <a:endParaRPr lang="en-GB" sz="1600" dirty="0" smtClean="0">
                <a:solidFill>
                  <a:schemeClr val="lt1"/>
                </a:solidFill>
                <a:latin typeface="Trebuchet MS" pitchFamily="34" charset="0"/>
                <a:cs typeface="Century Gothic"/>
              </a:endParaRPr>
            </a:p>
          </p:txBody>
        </p:sp>
        <p:sp>
          <p:nvSpPr>
            <p:cNvPr id="47" name="Rectangle 46"/>
            <p:cNvSpPr/>
            <p:nvPr/>
          </p:nvSpPr>
          <p:spPr>
            <a:xfrm>
              <a:off x="434444" y="1322212"/>
              <a:ext cx="210179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dirty="0" smtClean="0">
                  <a:solidFill>
                    <a:schemeClr val="tx1"/>
                  </a:solidFill>
                  <a:latin typeface="Century Gothic"/>
                  <a:cs typeface="Century Gothic"/>
                </a:rPr>
                <a:t>Duy </a:t>
              </a:r>
              <a:r>
                <a:rPr lang="en-GB" sz="1400" dirty="0" err="1" smtClean="0">
                  <a:solidFill>
                    <a:schemeClr val="tx1"/>
                  </a:solidFill>
                  <a:latin typeface="Century Gothic"/>
                  <a:cs typeface="Century Gothic"/>
                </a:rPr>
                <a:t>trì</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yêu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cầu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chứng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nhận</a:t>
              </a:r>
              <a:r>
                <a:rPr lang="en-GB" sz="1400" dirty="0" smtClean="0">
                  <a:solidFill>
                    <a:schemeClr val="tx1"/>
                  </a:solidFill>
                  <a:latin typeface="Century Gothic"/>
                  <a:cs typeface="Century Gothic"/>
                </a:rPr>
                <a:t> </a:t>
              </a:r>
            </a:p>
            <a:p>
              <a:pPr marL="228600" indent="-228600">
                <a:buFont typeface="+mj-lt"/>
                <a:buAutoNum type="arabicPeriod"/>
              </a:pPr>
              <a:r>
                <a:rPr lang="en-GB" sz="1400" dirty="0" err="1" smtClean="0">
                  <a:solidFill>
                    <a:schemeClr val="tx1"/>
                  </a:solidFill>
                  <a:latin typeface="Century Gothic"/>
                  <a:cs typeface="Century Gothic"/>
                </a:rPr>
                <a:t>Đánh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giá</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chất</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lượng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của</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phẩm</a:t>
              </a:r>
              <a:r>
                <a:rPr lang="en-GB" sz="1400" dirty="0" smtClean="0">
                  <a:solidFill>
                    <a:schemeClr val="tx1"/>
                  </a:solidFill>
                  <a:latin typeface="Century Gothic"/>
                  <a:cs typeface="Century Gothic"/>
                </a:rPr>
                <a:t> </a:t>
              </a:r>
            </a:p>
            <a:p>
              <a:pPr marL="228600" indent="-228600">
                <a:buFont typeface="+mj-lt"/>
                <a:buAutoNum type="arabicPeriod"/>
              </a:pPr>
              <a:r>
                <a:rPr lang="en-GB" sz="1400" dirty="0" err="1" smtClean="0">
                  <a:solidFill>
                    <a:schemeClr val="tx1"/>
                  </a:solidFill>
                  <a:latin typeface="Century Gothic"/>
                  <a:cs typeface="Century Gothic"/>
                </a:rPr>
                <a:t>Dự</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báo</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tổng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lượng</a:t>
              </a:r>
              <a:endParaRPr lang="en-GB" sz="1400" dirty="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Đảm</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bảo</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khả</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năng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truy</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xuất</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nguồn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gốc</a:t>
              </a:r>
              <a:endParaRPr lang="en-GB" sz="1400" dirty="0" smtClean="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Đảm</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bảo</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quan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hệ</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lâu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dài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với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khách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hàng</a:t>
              </a:r>
              <a:endParaRPr lang="en-GB" sz="1400" dirty="0">
                <a:solidFill>
                  <a:schemeClr val="tx1"/>
                </a:solidFill>
                <a:latin typeface="Century Gothic"/>
                <a:cs typeface="Century Gothic"/>
              </a:endParaRPr>
            </a:p>
          </p:txBody>
        </p:sp>
        <p:sp>
          <p:nvSpPr>
            <p:cNvPr id="30" name="Rectangle 29"/>
            <p:cNvSpPr/>
            <p:nvPr/>
          </p:nvSpPr>
          <p:spPr bwMode="auto">
            <a:xfrm>
              <a:off x="2648037" y="627471"/>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dirty="0" smtClean="0">
                  <a:latin typeface="Trebuchet MS" pitchFamily="34" charset="0"/>
                  <a:cs typeface="Century Gothic"/>
                </a:rPr>
                <a:t>Thông tin &amp; </a:t>
              </a:r>
              <a:r>
                <a:rPr lang="en-GB" dirty="0" err="1" smtClean="0">
                  <a:latin typeface="Trebuchet MS" pitchFamily="34" charset="0"/>
                  <a:cs typeface="Century Gothic"/>
                </a:rPr>
                <a:t>Tiếp</a:t>
              </a:r>
              <a:r>
                <a:rPr lang="en-GB" dirty="0" smtClean="0">
                  <a:latin typeface="Trebuchet MS" pitchFamily="34" charset="0"/>
                  <a:cs typeface="Century Gothic"/>
                </a:rPr>
                <a:t> </a:t>
              </a:r>
              <a:r>
                <a:rPr lang="en-GB" dirty="0" err="1" smtClean="0">
                  <a:latin typeface="Trebuchet MS" pitchFamily="34" charset="0"/>
                  <a:cs typeface="Century Gothic"/>
                </a:rPr>
                <a:t>cận</a:t>
              </a:r>
              <a:r>
                <a:rPr lang="en-GB" dirty="0" smtClean="0">
                  <a:latin typeface="Trebuchet MS" pitchFamily="34" charset="0"/>
                  <a:cs typeface="Century Gothic"/>
                </a:rPr>
                <a:t> </a:t>
              </a:r>
              <a:r>
                <a:rPr lang="en-GB" dirty="0" err="1" smtClean="0">
                  <a:latin typeface="Trebuchet MS" pitchFamily="34" charset="0"/>
                  <a:cs typeface="Century Gothic"/>
                </a:rPr>
                <a:t>thị</a:t>
              </a:r>
              <a:r>
                <a:rPr lang="en-GB" dirty="0" smtClean="0">
                  <a:latin typeface="Trebuchet MS" pitchFamily="34" charset="0"/>
                  <a:cs typeface="Century Gothic"/>
                </a:rPr>
                <a:t> </a:t>
              </a:r>
              <a:r>
                <a:rPr lang="en-GB" dirty="0" err="1" smtClean="0">
                  <a:latin typeface="Trebuchet MS" pitchFamily="34" charset="0"/>
                  <a:cs typeface="Century Gothic"/>
                </a:rPr>
                <a:t>trường</a:t>
              </a:r>
              <a:endParaRPr lang="en-GB" dirty="0">
                <a:latin typeface="Trebuchet MS" pitchFamily="34" charset="0"/>
                <a:cs typeface="Century Gothic"/>
              </a:endParaRPr>
            </a:p>
          </p:txBody>
        </p:sp>
        <p:sp>
          <p:nvSpPr>
            <p:cNvPr id="37" name="Rectangle 36"/>
            <p:cNvSpPr/>
            <p:nvPr/>
          </p:nvSpPr>
          <p:spPr>
            <a:xfrm>
              <a:off x="2648040" y="1322212"/>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GB" sz="1400" dirty="0" err="1" smtClean="0">
                  <a:solidFill>
                    <a:schemeClr val="tx1"/>
                  </a:solidFill>
                  <a:latin typeface="Century Gothic"/>
                  <a:cs typeface="Century Gothic"/>
                </a:rPr>
                <a:t>Cung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cấp</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kịp</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thời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phù</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hợp</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các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thông</a:t>
              </a:r>
              <a:r>
                <a:rPr lang="en-GB" sz="1400" dirty="0" smtClean="0">
                  <a:solidFill>
                    <a:schemeClr val="tx1"/>
                  </a:solidFill>
                  <a:latin typeface="Century Gothic"/>
                  <a:cs typeface="Century Gothic"/>
                </a:rPr>
                <a:t> tin </a:t>
              </a:r>
              <a:r>
                <a:rPr lang="en-GB" sz="1400" dirty="0" err="1" smtClean="0">
                  <a:solidFill>
                    <a:schemeClr val="tx1"/>
                  </a:solidFill>
                  <a:latin typeface="Century Gothic"/>
                  <a:cs typeface="Century Gothic"/>
                </a:rPr>
                <a:t>sau</a:t>
              </a:r>
              <a:endParaRPr lang="en-GB" sz="1400" dirty="0" smtClean="0">
                <a:solidFill>
                  <a:schemeClr val="tx1"/>
                </a:solidFill>
                <a:latin typeface="Century Gothic"/>
                <a:cs typeface="Century Gothic"/>
              </a:endParaRPr>
            </a:p>
            <a:p>
              <a:pPr marL="228600" indent="-228600">
                <a:buFont typeface="+mj-lt"/>
                <a:buAutoNum type="arabicPeriod"/>
              </a:pPr>
              <a:r>
                <a:rPr lang="en-GB" sz="1400" b="1" dirty="0" err="1" smtClean="0">
                  <a:solidFill>
                    <a:schemeClr val="tx1"/>
                  </a:solidFill>
                  <a:latin typeface="Century Gothic"/>
                  <a:cs typeface="Century Gothic"/>
                </a:rPr>
                <a:t>Tham</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vấn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về</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các</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vấn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đề</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cụ</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thể</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và</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sâu</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bệnh</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hại</a:t>
              </a:r>
              <a:r>
                <a:rPr lang="en-GB" sz="1400" b="1" dirty="0" smtClean="0">
                  <a:solidFill>
                    <a:schemeClr val="tx1"/>
                  </a:solidFill>
                  <a:latin typeface="Century Gothic"/>
                  <a:cs typeface="Century Gothic"/>
                </a:rPr>
                <a:t> </a:t>
              </a:r>
            </a:p>
            <a:p>
              <a:pPr marL="228600" indent="-228600">
                <a:buFont typeface="+mj-lt"/>
                <a:buAutoNum type="arabicPeriod"/>
              </a:pPr>
              <a:r>
                <a:rPr lang="en-GB" sz="1400" b="1" dirty="0" err="1" smtClean="0">
                  <a:solidFill>
                    <a:schemeClr val="tx1"/>
                  </a:solidFill>
                  <a:latin typeface="Century Gothic"/>
                  <a:cs typeface="Century Gothic"/>
                </a:rPr>
                <a:t>Tập</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huấn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về</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các</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thực</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hành</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tốt</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nhất</a:t>
              </a:r>
              <a:endParaRPr lang="en-GB" sz="1400" dirty="0" smtClean="0">
                <a:solidFill>
                  <a:schemeClr val="tx1"/>
                </a:solidFill>
                <a:latin typeface="Century Gothic"/>
                <a:cs typeface="Century Gothic"/>
              </a:endParaRPr>
            </a:p>
            <a:p>
              <a:pPr marL="228600" indent="-228600">
                <a:buFont typeface="+mj-lt"/>
                <a:buAutoNum type="arabicPeriod"/>
              </a:pPr>
              <a:r>
                <a:rPr lang="en-GB" sz="1400" b="1" dirty="0" smtClean="0">
                  <a:solidFill>
                    <a:schemeClr val="tx1"/>
                  </a:solidFill>
                  <a:latin typeface="Century Gothic"/>
                  <a:cs typeface="Century Gothic"/>
                </a:rPr>
                <a:t>Thông tin </a:t>
              </a:r>
              <a:r>
                <a:rPr lang="en-GB" sz="1400" b="1" dirty="0" err="1" smtClean="0">
                  <a:solidFill>
                    <a:schemeClr val="tx1"/>
                  </a:solidFill>
                  <a:latin typeface="Century Gothic"/>
                  <a:cs typeface="Century Gothic"/>
                </a:rPr>
                <a:t>thời</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tiết</a:t>
              </a:r>
              <a:endParaRPr lang="en-GB" sz="1400" b="1" dirty="0" smtClean="0">
                <a:solidFill>
                  <a:schemeClr val="tx1"/>
                </a:solidFill>
                <a:latin typeface="Century Gothic"/>
                <a:cs typeface="Century Gothic"/>
              </a:endParaRPr>
            </a:p>
            <a:p>
              <a:pPr marL="228600" indent="-228600">
                <a:buFont typeface="+mj-lt"/>
                <a:buAutoNum type="arabicPeriod"/>
              </a:pPr>
              <a:r>
                <a:rPr lang="en-GB" sz="1400" dirty="0" smtClean="0">
                  <a:solidFill>
                    <a:schemeClr val="tx1"/>
                  </a:solidFill>
                  <a:latin typeface="Century Gothic"/>
                  <a:cs typeface="Century Gothic"/>
                </a:rPr>
                <a:t>Thông tin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xu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hướng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g</a:t>
              </a:r>
              <a:r>
                <a:rPr lang="en-GB" sz="1400" b="1" dirty="0" err="1" smtClean="0">
                  <a:solidFill>
                    <a:schemeClr val="tx1"/>
                  </a:solidFill>
                  <a:latin typeface="Century Gothic"/>
                  <a:cs typeface="Century Gothic"/>
                </a:rPr>
                <a:t>iá</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nguyên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vật</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liệu</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đầu</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vào</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và</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sản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phẩm</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đầu</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ra</a:t>
              </a:r>
              <a:r>
                <a:rPr lang="en-GB" sz="1400" b="1" dirty="0" smtClean="0">
                  <a:solidFill>
                    <a:schemeClr val="tx1"/>
                  </a:solidFill>
                  <a:latin typeface="Century Gothic"/>
                  <a:cs typeface="Century Gothic"/>
                </a:rPr>
                <a:t> </a:t>
              </a:r>
              <a:r>
                <a:rPr lang="en-GB" sz="1400" dirty="0" smtClean="0">
                  <a:solidFill>
                    <a:schemeClr val="tx1"/>
                  </a:solidFill>
                  <a:latin typeface="Century Gothic"/>
                  <a:cs typeface="Century Gothic"/>
                </a:rPr>
                <a:t>(</a:t>
              </a:r>
              <a:r>
                <a:rPr lang="en-GB" sz="1400" dirty="0" err="1" smtClean="0">
                  <a:solidFill>
                    <a:schemeClr val="tx1"/>
                  </a:solidFill>
                  <a:latin typeface="Century Gothic"/>
                  <a:cs typeface="Century Gothic"/>
                </a:rPr>
                <a:t>quyết</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định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thời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điểm</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chính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xác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nên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mua</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bán</a:t>
              </a:r>
              <a:r>
                <a:rPr lang="en-GB" sz="1400" dirty="0" smtClean="0">
                  <a:solidFill>
                    <a:schemeClr val="tx1"/>
                  </a:solidFill>
                  <a:latin typeface="Century Gothic"/>
                  <a:cs typeface="Century Gothic"/>
                </a:rPr>
                <a:t>)</a:t>
              </a:r>
              <a:endParaRPr lang="en-GB" sz="1400" b="1" dirty="0" smtClean="0">
                <a:solidFill>
                  <a:schemeClr val="tx1"/>
                </a:solidFill>
                <a:latin typeface="Century Gothic"/>
                <a:cs typeface="Century Gothic"/>
              </a:endParaRPr>
            </a:p>
          </p:txBody>
        </p:sp>
        <p:sp>
          <p:nvSpPr>
            <p:cNvPr id="41" name="Rectangle 40"/>
            <p:cNvSpPr/>
            <p:nvPr/>
          </p:nvSpPr>
          <p:spPr bwMode="auto">
            <a:xfrm>
              <a:off x="6932210" y="627471"/>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err="1" smtClean="0">
                  <a:latin typeface="Trebuchet MS" pitchFamily="34" charset="0"/>
                  <a:cs typeface="Century Gothic"/>
                </a:rPr>
                <a:t>Tiếp</a:t>
              </a:r>
              <a:r>
                <a:rPr lang="en-GB" sz="1600" b="1" dirty="0" smtClean="0">
                  <a:latin typeface="Trebuchet MS" pitchFamily="34" charset="0"/>
                  <a:cs typeface="Century Gothic"/>
                </a:rPr>
                <a:t> </a:t>
              </a:r>
              <a:r>
                <a:rPr lang="en-GB" sz="1600" b="1" dirty="0" err="1" smtClean="0">
                  <a:latin typeface="Trebuchet MS" pitchFamily="34" charset="0"/>
                  <a:cs typeface="Century Gothic"/>
                </a:rPr>
                <a:t>cận</a:t>
              </a:r>
              <a:r>
                <a:rPr lang="en-GB" sz="1600" b="1" dirty="0" smtClean="0">
                  <a:latin typeface="Trebuchet MS" pitchFamily="34" charset="0"/>
                  <a:cs typeface="Century Gothic"/>
                </a:rPr>
                <a:t> </a:t>
              </a:r>
              <a:r>
                <a:rPr lang="en-GB" sz="1600" b="1" dirty="0" err="1" smtClean="0">
                  <a:latin typeface="Trebuchet MS" pitchFamily="34" charset="0"/>
                  <a:cs typeface="Century Gothic"/>
                </a:rPr>
                <a:t>tài</a:t>
              </a:r>
              <a:r>
                <a:rPr lang="en-GB" sz="1600" b="1" dirty="0" smtClean="0">
                  <a:latin typeface="Trebuchet MS" pitchFamily="34" charset="0"/>
                  <a:cs typeface="Century Gothic"/>
                </a:rPr>
                <a:t> </a:t>
              </a:r>
              <a:r>
                <a:rPr lang="en-GB" sz="1600" b="1" dirty="0" err="1" smtClean="0">
                  <a:latin typeface="Trebuchet MS" pitchFamily="34" charset="0"/>
                  <a:cs typeface="Century Gothic"/>
                </a:rPr>
                <a:t>chính</a:t>
              </a:r>
              <a:endParaRPr lang="en-GB" sz="1100" dirty="0">
                <a:solidFill>
                  <a:schemeClr val="lt1"/>
                </a:solidFill>
                <a:latin typeface="Trebuchet MS" pitchFamily="34" charset="0"/>
                <a:cs typeface="Century Gothic"/>
              </a:endParaRPr>
            </a:p>
          </p:txBody>
        </p:sp>
        <p:sp>
          <p:nvSpPr>
            <p:cNvPr id="42" name="Rectangle 41"/>
            <p:cNvSpPr/>
            <p:nvPr/>
          </p:nvSpPr>
          <p:spPr>
            <a:xfrm>
              <a:off x="6932213" y="1322212"/>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dirty="0" err="1" smtClean="0">
                  <a:solidFill>
                    <a:schemeClr val="tx1"/>
                  </a:solidFill>
                  <a:latin typeface="Century Gothic"/>
                  <a:cs typeface="Century Gothic"/>
                </a:rPr>
                <a:t>Điều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kiện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về</a:t>
              </a:r>
              <a:r>
                <a:rPr lang="en-GB" sz="1400"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tín</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dụng</a:t>
              </a:r>
              <a:r>
                <a:rPr lang="en-GB" sz="1400" b="1" dirty="0" smtClean="0">
                  <a:solidFill>
                    <a:schemeClr val="tx1"/>
                  </a:solidFill>
                  <a:latin typeface="Century Gothic"/>
                  <a:cs typeface="Century Gothic"/>
                </a:rPr>
                <a:t> </a:t>
              </a:r>
              <a:r>
                <a:rPr lang="en-GB" sz="1400" dirty="0" smtClean="0">
                  <a:solidFill>
                    <a:schemeClr val="tx1"/>
                  </a:solidFill>
                  <a:latin typeface="Century Gothic"/>
                  <a:cs typeface="Century Gothic"/>
                </a:rPr>
                <a:t>–</a:t>
              </a:r>
              <a:r>
                <a:rPr lang="en-GB" sz="1400" dirty="0" err="1" smtClean="0">
                  <a:solidFill>
                    <a:schemeClr val="tx1"/>
                  </a:solidFill>
                  <a:latin typeface="Century Gothic"/>
                  <a:cs typeface="Century Gothic"/>
                </a:rPr>
                <a:t>dễ</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dàng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tiếp</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cận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tín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dụng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thông</a:t>
              </a:r>
              <a:r>
                <a:rPr lang="en-GB" sz="1400" dirty="0" smtClean="0">
                  <a:solidFill>
                    <a:schemeClr val="tx1"/>
                  </a:solidFill>
                  <a:latin typeface="Century Gothic"/>
                  <a:cs typeface="Century Gothic"/>
                </a:rPr>
                <a:t> tin </a:t>
              </a:r>
              <a:r>
                <a:rPr lang="en-GB" sz="1400" dirty="0" err="1" smtClean="0">
                  <a:solidFill>
                    <a:schemeClr val="tx1"/>
                  </a:solidFill>
                  <a:latin typeface="Century Gothic"/>
                  <a:cs typeface="Century Gothic"/>
                </a:rPr>
                <a:t>lãi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suất</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tín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dụng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không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cần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đến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sổ</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đỏ</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vay</a:t>
              </a:r>
              <a:endParaRPr lang="en-GB" sz="1400" dirty="0" smtClean="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Điều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kiện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về</a:t>
              </a:r>
              <a:r>
                <a:rPr lang="en-GB" sz="1400"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thanh</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toán</a:t>
              </a:r>
              <a:r>
                <a:rPr lang="en-GB" sz="1400" b="1" dirty="0" smtClean="0">
                  <a:solidFill>
                    <a:schemeClr val="tx1"/>
                  </a:solidFill>
                  <a:latin typeface="Century Gothic"/>
                  <a:cs typeface="Century Gothic"/>
                </a:rPr>
                <a:t> </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Sử</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dụng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tài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khoản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ngân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hàng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để</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nhận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tiền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thanh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toán</a:t>
              </a:r>
              <a:endParaRPr lang="en-GB" sz="1400" dirty="0" smtClean="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Điều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kiện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về</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tiết</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kiệm</a:t>
              </a:r>
              <a:endParaRPr lang="en-GB" sz="1400" b="1" dirty="0" smtClean="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Điều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kiện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về</a:t>
              </a:r>
              <a:r>
                <a:rPr lang="en-GB" sz="1400"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bảo</a:t>
              </a:r>
              <a:r>
                <a:rPr lang="en-GB" sz="1400" b="1" dirty="0" smtClean="0">
                  <a:solidFill>
                    <a:schemeClr val="tx1"/>
                  </a:solidFill>
                  <a:latin typeface="Century Gothic"/>
                  <a:cs typeface="Century Gothic"/>
                </a:rPr>
                <a:t> </a:t>
              </a:r>
              <a:r>
                <a:rPr lang="en-GB" sz="1400" b="1" dirty="0" err="1" smtClean="0">
                  <a:solidFill>
                    <a:schemeClr val="tx1"/>
                  </a:solidFill>
                  <a:latin typeface="Century Gothic"/>
                  <a:cs typeface="Century Gothic"/>
                </a:rPr>
                <a:t>hiểm</a:t>
              </a:r>
              <a:endParaRPr lang="en-GB" sz="1400" b="1" dirty="0" smtClean="0">
                <a:solidFill>
                  <a:schemeClr val="tx1"/>
                </a:solidFill>
                <a:latin typeface="Century Gothic"/>
                <a:cs typeface="Century Gothic"/>
              </a:endParaRPr>
            </a:p>
          </p:txBody>
        </p:sp>
        <p:sp>
          <p:nvSpPr>
            <p:cNvPr id="14" name="Rectangle 13"/>
            <p:cNvSpPr/>
            <p:nvPr/>
          </p:nvSpPr>
          <p:spPr bwMode="auto">
            <a:xfrm>
              <a:off x="4759328" y="628348"/>
              <a:ext cx="2027531" cy="976561"/>
            </a:xfrm>
            <a:prstGeom prst="rect">
              <a:avLst/>
            </a:prstGeom>
            <a:solidFill>
              <a:srgbClr val="4B9DE6"/>
            </a:solidFill>
            <a:ln w="3175"/>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err="1" smtClean="0">
                  <a:latin typeface="Trebuchet MS" pitchFamily="34" charset="0"/>
                  <a:cs typeface="Century Gothic"/>
                </a:rPr>
                <a:t>Dự</a:t>
              </a:r>
              <a:r>
                <a:rPr lang="en-GB" sz="1600" b="1" dirty="0" smtClean="0">
                  <a:latin typeface="Trebuchet MS" pitchFamily="34" charset="0"/>
                  <a:cs typeface="Century Gothic"/>
                </a:rPr>
                <a:t> </a:t>
              </a:r>
              <a:r>
                <a:rPr lang="en-GB" sz="1600" b="1" dirty="0" err="1" smtClean="0">
                  <a:latin typeface="Trebuchet MS" pitchFamily="34" charset="0"/>
                  <a:cs typeface="Century Gothic"/>
                </a:rPr>
                <a:t>báo</a:t>
              </a:r>
              <a:r>
                <a:rPr lang="en-GB" sz="1600" b="1" dirty="0" smtClean="0">
                  <a:latin typeface="Trebuchet MS" pitchFamily="34" charset="0"/>
                  <a:cs typeface="Century Gothic"/>
                </a:rPr>
                <a:t> &amp; </a:t>
              </a:r>
              <a:r>
                <a:rPr lang="en-GB" dirty="0" err="1" smtClean="0">
                  <a:latin typeface="Trebuchet MS" pitchFamily="34" charset="0"/>
                  <a:cs typeface="Century Gothic"/>
                </a:rPr>
                <a:t>Điều</a:t>
              </a:r>
              <a:r>
                <a:rPr lang="en-GB" dirty="0" smtClean="0">
                  <a:latin typeface="Trebuchet MS" pitchFamily="34" charset="0"/>
                  <a:cs typeface="Century Gothic"/>
                </a:rPr>
                <a:t> </a:t>
              </a:r>
              <a:r>
                <a:rPr lang="en-GB" dirty="0" err="1" smtClean="0">
                  <a:latin typeface="Trebuchet MS" pitchFamily="34" charset="0"/>
                  <a:cs typeface="Century Gothic"/>
                </a:rPr>
                <a:t>kiện</a:t>
              </a:r>
              <a:r>
                <a:rPr lang="en-GB" dirty="0" smtClean="0">
                  <a:latin typeface="Trebuchet MS" pitchFamily="34" charset="0"/>
                  <a:cs typeface="Century Gothic"/>
                </a:rPr>
                <a:t> </a:t>
              </a:r>
              <a:r>
                <a:rPr lang="en-GB" sz="1600" b="1" dirty="0" err="1" smtClean="0">
                  <a:latin typeface="Trebuchet MS" pitchFamily="34" charset="0"/>
                  <a:cs typeface="Century Gothic"/>
                </a:rPr>
                <a:t>khác</a:t>
              </a:r>
              <a:r>
                <a:rPr lang="en-GB" sz="1600" b="1" dirty="0" smtClean="0">
                  <a:latin typeface="Trebuchet MS" pitchFamily="34" charset="0"/>
                  <a:cs typeface="Century Gothic"/>
                </a:rPr>
                <a:t> </a:t>
              </a:r>
            </a:p>
            <a:p>
              <a:pPr algn="ctr"/>
              <a:endParaRPr lang="en-GB" sz="1600" b="1" dirty="0">
                <a:solidFill>
                  <a:schemeClr val="lt1"/>
                </a:solidFill>
                <a:latin typeface="Trebuchet MS" pitchFamily="34" charset="0"/>
                <a:cs typeface="Century Gothic"/>
              </a:endParaRPr>
            </a:p>
          </p:txBody>
        </p:sp>
        <p:sp>
          <p:nvSpPr>
            <p:cNvPr id="15" name="Rectangle 14"/>
            <p:cNvSpPr/>
            <p:nvPr/>
          </p:nvSpPr>
          <p:spPr>
            <a:xfrm>
              <a:off x="4759325" y="1322211"/>
              <a:ext cx="2027531" cy="2687033"/>
            </a:xfrm>
            <a:prstGeom prst="rect">
              <a:avLst/>
            </a:prstGeom>
            <a:solidFill>
              <a:schemeClr val="bg1">
                <a:lumMod val="7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228600" indent="-228600">
                <a:buFont typeface="+mj-lt"/>
                <a:buAutoNum type="arabicPeriod"/>
              </a:pPr>
              <a:r>
                <a:rPr lang="en-GB" sz="1400" dirty="0" err="1" smtClean="0">
                  <a:solidFill>
                    <a:schemeClr val="tx1"/>
                  </a:solidFill>
                  <a:latin typeface="Century Gothic"/>
                  <a:cs typeface="Century Gothic"/>
                </a:rPr>
                <a:t>Dự</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báo</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lượng</a:t>
              </a:r>
              <a:endParaRPr lang="en-GB" sz="1400" dirty="0" smtClean="0">
                <a:solidFill>
                  <a:schemeClr val="tx1"/>
                </a:solidFill>
                <a:latin typeface="Century Gothic"/>
                <a:cs typeface="Century Gothic"/>
              </a:endParaRPr>
            </a:p>
            <a:p>
              <a:pPr marL="228600" indent="-228600">
                <a:buFont typeface="+mj-lt"/>
                <a:buAutoNum type="arabicPeriod"/>
              </a:pPr>
              <a:r>
                <a:rPr lang="en-GB" sz="1400" b="1" dirty="0" err="1" smtClean="0">
                  <a:solidFill>
                    <a:schemeClr val="tx1"/>
                  </a:solidFill>
                  <a:latin typeface="Century Gothic"/>
                  <a:cs typeface="Century Gothic"/>
                </a:rPr>
                <a:t>Tối</a:t>
              </a:r>
              <a:r>
                <a:rPr lang="en-GB" sz="1400" b="1" dirty="0" smtClean="0">
                  <a:solidFill>
                    <a:schemeClr val="tx1"/>
                  </a:solidFill>
                  <a:latin typeface="Century Gothic"/>
                  <a:cs typeface="Century Gothic"/>
                </a:rPr>
                <a:t> </a:t>
              </a:r>
              <a:r>
                <a:rPr lang="en-GB" sz="1400" dirty="0" err="1" smtClean="0">
                  <a:solidFill>
                    <a:schemeClr val="tx1"/>
                  </a:solidFill>
                  <a:latin typeface="Century Gothic"/>
                  <a:cs typeface="Century Gothic"/>
                </a:rPr>
                <a:t>ưu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hóa</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hiệu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quả</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sử</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dụng</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nguyên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liệu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đầu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vào</a:t>
              </a:r>
              <a:r>
                <a:rPr lang="en-GB" sz="1400" dirty="0" smtClean="0">
                  <a:solidFill>
                    <a:schemeClr val="tx1"/>
                  </a:solidFill>
                  <a:latin typeface="Century Gothic"/>
                  <a:cs typeface="Century Gothic"/>
                </a:rPr>
                <a:t> – </a:t>
              </a:r>
              <a:r>
                <a:rPr lang="en-GB" sz="1400" dirty="0" err="1" smtClean="0">
                  <a:solidFill>
                    <a:schemeClr val="tx1"/>
                  </a:solidFill>
                  <a:latin typeface="Century Gothic"/>
                  <a:cs typeface="Century Gothic"/>
                </a:rPr>
                <a:t>Thuốc</a:t>
              </a:r>
              <a:r>
                <a:rPr lang="en-GB" sz="1400" dirty="0" smtClean="0">
                  <a:solidFill>
                    <a:schemeClr val="tx1"/>
                  </a:solidFill>
                  <a:latin typeface="Century Gothic"/>
                  <a:cs typeface="Century Gothic"/>
                </a:rPr>
                <a:t> BVTV, </a:t>
              </a:r>
              <a:r>
                <a:rPr lang="en-GB" sz="1400" dirty="0" err="1" smtClean="0">
                  <a:solidFill>
                    <a:schemeClr val="tx1"/>
                  </a:solidFill>
                  <a:latin typeface="Century Gothic"/>
                  <a:cs typeface="Century Gothic"/>
                </a:rPr>
                <a:t>thuốc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trừ</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sâu</a:t>
              </a:r>
              <a:r>
                <a:rPr lang="en-GB" sz="1400" dirty="0" smtClean="0">
                  <a:solidFill>
                    <a:schemeClr val="tx1"/>
                  </a:solidFill>
                  <a:latin typeface="Century Gothic"/>
                  <a:cs typeface="Century Gothic"/>
                </a:rPr>
                <a:t> </a:t>
              </a:r>
              <a:r>
                <a:rPr lang="en-GB" sz="1400" dirty="0">
                  <a:solidFill>
                    <a:schemeClr val="tx1"/>
                  </a:solidFill>
                  <a:latin typeface="Century Gothic"/>
                  <a:cs typeface="Century Gothic"/>
                </a:rPr>
                <a:t>&amp; </a:t>
              </a:r>
              <a:r>
                <a:rPr lang="en-GB" sz="1400" dirty="0" err="1" smtClean="0">
                  <a:solidFill>
                    <a:schemeClr val="tx1"/>
                  </a:solidFill>
                  <a:latin typeface="Century Gothic"/>
                  <a:cs typeface="Century Gothic"/>
                </a:rPr>
                <a:t>phân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hóa</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học</a:t>
              </a:r>
              <a:r>
                <a:rPr lang="en-GB" sz="1400" dirty="0" smtClean="0">
                  <a:solidFill>
                    <a:schemeClr val="tx1"/>
                  </a:solidFill>
                  <a:latin typeface="Century Gothic"/>
                  <a:cs typeface="Century Gothic"/>
                </a:rPr>
                <a:t> </a:t>
              </a:r>
              <a:endParaRPr lang="en-GB" sz="1400" dirty="0">
                <a:solidFill>
                  <a:schemeClr val="tx1"/>
                </a:solidFill>
                <a:latin typeface="Century Gothic"/>
                <a:cs typeface="Century Gothic"/>
              </a:endParaRPr>
            </a:p>
            <a:p>
              <a:pPr marL="228600" indent="-228600">
                <a:buFont typeface="+mj-lt"/>
                <a:buAutoNum type="arabicPeriod"/>
              </a:pPr>
              <a:r>
                <a:rPr lang="en-GB" sz="1400" dirty="0" smtClean="0">
                  <a:solidFill>
                    <a:schemeClr val="tx1"/>
                  </a:solidFill>
                  <a:latin typeface="Century Gothic"/>
                  <a:cs typeface="Century Gothic"/>
                </a:rPr>
                <a:t>Theo </a:t>
              </a:r>
              <a:r>
                <a:rPr lang="en-GB" sz="1400" dirty="0" err="1" smtClean="0">
                  <a:solidFill>
                    <a:schemeClr val="tx1"/>
                  </a:solidFill>
                  <a:latin typeface="Century Gothic"/>
                  <a:cs typeface="Century Gothic"/>
                </a:rPr>
                <a:t>dõi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các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khoản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thanh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toán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đến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hạn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và</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các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khoản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cần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được</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thanh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toán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sắp</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tới</a:t>
              </a:r>
              <a:endParaRPr lang="en-GB" sz="1400" dirty="0" smtClean="0">
                <a:solidFill>
                  <a:schemeClr val="tx1"/>
                </a:solidFill>
                <a:latin typeface="Century Gothic"/>
                <a:cs typeface="Century Gothic"/>
              </a:endParaRPr>
            </a:p>
            <a:p>
              <a:pPr marL="228600" indent="-228600">
                <a:buFont typeface="+mj-lt"/>
                <a:buAutoNum type="arabicPeriod"/>
              </a:pPr>
              <a:r>
                <a:rPr lang="en-GB" sz="1400" dirty="0" err="1" smtClean="0">
                  <a:solidFill>
                    <a:schemeClr val="tx1"/>
                  </a:solidFill>
                  <a:latin typeface="Century Gothic"/>
                  <a:cs typeface="Century Gothic"/>
                </a:rPr>
                <a:t>Đối</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chuẩn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cạnh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tranh</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về</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hiệu</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quả</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sản</a:t>
              </a:r>
              <a:r>
                <a:rPr lang="en-GB" sz="1400" dirty="0" smtClean="0">
                  <a:solidFill>
                    <a:schemeClr val="tx1"/>
                  </a:solidFill>
                  <a:latin typeface="Century Gothic"/>
                  <a:cs typeface="Century Gothic"/>
                </a:rPr>
                <a:t> </a:t>
              </a:r>
              <a:r>
                <a:rPr lang="en-GB" sz="1400" dirty="0" err="1" smtClean="0">
                  <a:solidFill>
                    <a:schemeClr val="tx1"/>
                  </a:solidFill>
                  <a:latin typeface="Century Gothic"/>
                  <a:cs typeface="Century Gothic"/>
                </a:rPr>
                <a:t>xuất</a:t>
              </a:r>
              <a:endParaRPr lang="en-GB" sz="1400" dirty="0">
                <a:solidFill>
                  <a:schemeClr val="tx1"/>
                </a:solidFill>
                <a:latin typeface="Century Gothic"/>
                <a:cs typeface="Century Gothic"/>
              </a:endParaRPr>
            </a:p>
          </p:txBody>
        </p:sp>
      </p:grpSp>
    </p:spTree>
    <p:extLst>
      <p:ext uri="{BB962C8B-B14F-4D97-AF65-F5344CB8AC3E}">
        <p14:creationId xmlns:p14="http://schemas.microsoft.com/office/powerpoint/2010/main" val="1188304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284" y="448751"/>
            <a:ext cx="7772400" cy="563562"/>
          </a:xfrm>
        </p:spPr>
        <p:txBody>
          <a:bodyPr>
            <a:normAutofit/>
          </a:bodyPr>
          <a:lstStyle/>
          <a:p>
            <a:r>
              <a:rPr lang="en-US" sz="2400" dirty="0" smtClean="0"/>
              <a:t>farm force</a:t>
            </a:r>
            <a:endParaRPr lang="en-US" sz="2400" dirty="0"/>
          </a:p>
        </p:txBody>
      </p:sp>
      <p:sp>
        <p:nvSpPr>
          <p:cNvPr id="3" name="Content Placeholder 2"/>
          <p:cNvSpPr>
            <a:spLocks noGrp="1"/>
          </p:cNvSpPr>
          <p:nvPr>
            <p:ph idx="1"/>
          </p:nvPr>
        </p:nvSpPr>
        <p:spPr>
          <a:xfrm>
            <a:off x="685800" y="1258529"/>
            <a:ext cx="7772400" cy="5079533"/>
          </a:xfrm>
        </p:spPr>
        <p:txBody>
          <a:bodyPr/>
          <a:lstStyle/>
          <a:p>
            <a:pPr marL="285750" indent="-285750">
              <a:buFont typeface="Arial" panose="020B0604020202020204" pitchFamily="34" charset="0"/>
              <a:buChar char="•"/>
            </a:pPr>
            <a:r>
              <a:rPr lang="en-US" dirty="0" err="1" smtClean="0"/>
              <a:t>Farmforce</a:t>
            </a:r>
            <a:r>
              <a:rPr lang="en-US" dirty="0" smtClean="0"/>
              <a:t>  </a:t>
            </a:r>
            <a:r>
              <a:rPr lang="en-US" dirty="0" err="1" smtClean="0"/>
              <a:t>là</a:t>
            </a:r>
            <a:r>
              <a:rPr lang="en-US" dirty="0" smtClean="0"/>
              <a:t> </a:t>
            </a:r>
            <a:r>
              <a:rPr lang="en-US" dirty="0" err="1" smtClean="0"/>
              <a:t>một</a:t>
            </a:r>
            <a:r>
              <a:rPr lang="en-US" dirty="0" smtClean="0"/>
              <a:t> </a:t>
            </a:r>
            <a:r>
              <a:rPr lang="en-US" dirty="0" err="1" smtClean="0"/>
              <a:t>ứng</a:t>
            </a:r>
            <a:r>
              <a:rPr lang="en-US" dirty="0" smtClean="0"/>
              <a:t> </a:t>
            </a:r>
            <a:r>
              <a:rPr lang="en-US" dirty="0" err="1" smtClean="0"/>
              <a:t>dụng</a:t>
            </a:r>
            <a:r>
              <a:rPr lang="en-US" dirty="0" smtClean="0"/>
              <a:t> </a:t>
            </a:r>
            <a:r>
              <a:rPr lang="en-US" dirty="0" err="1" smtClean="0"/>
              <a:t>đám</a:t>
            </a:r>
            <a:r>
              <a:rPr lang="en-US" dirty="0" smtClean="0"/>
              <a:t> </a:t>
            </a:r>
            <a:r>
              <a:rPr lang="en-US" dirty="0" err="1" smtClean="0"/>
              <a:t>mây</a:t>
            </a:r>
            <a:r>
              <a:rPr lang="en-US" dirty="0" smtClean="0"/>
              <a:t>, </a:t>
            </a:r>
            <a:r>
              <a:rPr lang="en-US" dirty="0" err="1" smtClean="0"/>
              <a:t>được</a:t>
            </a:r>
            <a:r>
              <a:rPr lang="en-US" dirty="0" smtClean="0"/>
              <a:t> </a:t>
            </a:r>
            <a:r>
              <a:rPr lang="en-US" dirty="0" err="1" smtClean="0"/>
              <a:t>cung</a:t>
            </a:r>
            <a:r>
              <a:rPr lang="en-US" dirty="0" smtClean="0"/>
              <a:t> </a:t>
            </a:r>
            <a:r>
              <a:rPr lang="en-US" dirty="0" err="1" smtClean="0"/>
              <a:t>cấp</a:t>
            </a:r>
            <a:r>
              <a:rPr lang="en-US" dirty="0" smtClean="0"/>
              <a:t> </a:t>
            </a:r>
            <a:r>
              <a:rPr lang="en-US" dirty="0" err="1"/>
              <a:t>d</a:t>
            </a:r>
            <a:r>
              <a:rPr lang="en-US" dirty="0" err="1" smtClean="0"/>
              <a:t>ạng</a:t>
            </a:r>
            <a:r>
              <a:rPr lang="en-US" dirty="0" smtClean="0"/>
              <a:t> </a:t>
            </a:r>
            <a:r>
              <a:rPr lang="en-US" dirty="0" err="1" smtClean="0"/>
              <a:t>phần</a:t>
            </a:r>
            <a:r>
              <a:rPr lang="en-US" dirty="0" smtClean="0"/>
              <a:t> </a:t>
            </a:r>
            <a:r>
              <a:rPr lang="en-US" dirty="0" err="1" smtClean="0"/>
              <a:t>mềm</a:t>
            </a:r>
            <a:r>
              <a:rPr lang="en-US" dirty="0" smtClean="0"/>
              <a:t> </a:t>
            </a:r>
            <a:r>
              <a:rPr lang="en-US" dirty="0" err="1" smtClean="0"/>
              <a:t>dịch</a:t>
            </a:r>
            <a:r>
              <a:rPr lang="en-US" dirty="0" smtClean="0"/>
              <a:t> </a:t>
            </a:r>
            <a:r>
              <a:rPr lang="en-US" dirty="0" err="1" smtClean="0"/>
              <a:t>vụ</a:t>
            </a:r>
            <a:r>
              <a:rPr lang="en-US" dirty="0" smtClean="0"/>
              <a:t> </a:t>
            </a:r>
            <a:r>
              <a:rPr lang="en-GB" dirty="0" smtClean="0"/>
              <a:t>(</a:t>
            </a:r>
            <a:r>
              <a:rPr lang="en-GB" dirty="0"/>
              <a:t>SaaS) </a:t>
            </a:r>
            <a:r>
              <a:rPr lang="en-GB" dirty="0" err="1" smtClean="0"/>
              <a:t>sử</a:t>
            </a:r>
            <a:r>
              <a:rPr lang="en-GB" dirty="0" smtClean="0"/>
              <a:t> </a:t>
            </a:r>
            <a:r>
              <a:rPr lang="en-GB" dirty="0" err="1" smtClean="0"/>
              <a:t>dụng</a:t>
            </a:r>
            <a:r>
              <a:rPr lang="en-GB" dirty="0" smtClean="0"/>
              <a:t> </a:t>
            </a:r>
            <a:r>
              <a:rPr lang="en-GB" dirty="0" err="1" smtClean="0"/>
              <a:t>công</a:t>
            </a:r>
            <a:r>
              <a:rPr lang="en-GB" dirty="0" smtClean="0"/>
              <a:t> </a:t>
            </a:r>
            <a:r>
              <a:rPr lang="en-GB" dirty="0" err="1" smtClean="0"/>
              <a:t>nghệ</a:t>
            </a:r>
            <a:r>
              <a:rPr lang="en-GB" dirty="0" smtClean="0"/>
              <a:t> di </a:t>
            </a:r>
            <a:r>
              <a:rPr lang="en-GB" dirty="0" err="1" smtClean="0"/>
              <a:t>động</a:t>
            </a:r>
            <a:r>
              <a:rPr lang="en-GB" dirty="0" smtClean="0"/>
              <a:t> </a:t>
            </a:r>
            <a:r>
              <a:rPr lang="en-GB" dirty="0" err="1" smtClean="0"/>
              <a:t>thay</a:t>
            </a:r>
            <a:r>
              <a:rPr lang="en-GB" dirty="0" smtClean="0"/>
              <a:t> </a:t>
            </a:r>
            <a:r>
              <a:rPr lang="en-GB" dirty="0" err="1" smtClean="0"/>
              <a:t>thế</a:t>
            </a:r>
            <a:r>
              <a:rPr lang="en-GB" dirty="0" smtClean="0"/>
              <a:t> </a:t>
            </a:r>
            <a:r>
              <a:rPr lang="en-GB" dirty="0" err="1" smtClean="0"/>
              <a:t>việc</a:t>
            </a:r>
            <a:r>
              <a:rPr lang="en-GB" dirty="0" smtClean="0"/>
              <a:t> </a:t>
            </a:r>
            <a:r>
              <a:rPr lang="en-GB" dirty="0" err="1" smtClean="0"/>
              <a:t>thu</a:t>
            </a:r>
            <a:r>
              <a:rPr lang="en-GB" dirty="0" smtClean="0"/>
              <a:t> </a:t>
            </a:r>
            <a:r>
              <a:rPr lang="en-GB" dirty="0" err="1" smtClean="0"/>
              <a:t>thập</a:t>
            </a:r>
            <a:r>
              <a:rPr lang="en-GB" dirty="0" smtClean="0"/>
              <a:t> </a:t>
            </a:r>
            <a:r>
              <a:rPr lang="en-GB" dirty="0" err="1" smtClean="0"/>
              <a:t>dữ</a:t>
            </a:r>
            <a:r>
              <a:rPr lang="en-GB" dirty="0" smtClean="0"/>
              <a:t> </a:t>
            </a:r>
            <a:r>
              <a:rPr lang="en-GB" dirty="0" err="1" smtClean="0"/>
              <a:t>liệu</a:t>
            </a:r>
            <a:r>
              <a:rPr lang="en-GB" dirty="0" smtClean="0"/>
              <a:t> </a:t>
            </a:r>
            <a:r>
              <a:rPr lang="en-GB" dirty="0" err="1" smtClean="0"/>
              <a:t>bằng</a:t>
            </a:r>
            <a:r>
              <a:rPr lang="en-GB" dirty="0" smtClean="0"/>
              <a:t> </a:t>
            </a:r>
            <a:r>
              <a:rPr lang="en-GB" dirty="0" err="1" smtClean="0"/>
              <a:t>văn</a:t>
            </a:r>
            <a:r>
              <a:rPr lang="en-GB" dirty="0" smtClean="0"/>
              <a:t> </a:t>
            </a:r>
            <a:r>
              <a:rPr lang="en-GB" dirty="0" err="1" smtClean="0"/>
              <a:t>bản</a:t>
            </a:r>
            <a:r>
              <a:rPr lang="en-GB" dirty="0" smtClean="0"/>
              <a:t> </a:t>
            </a:r>
            <a:r>
              <a:rPr lang="en-GB" dirty="0" err="1" smtClean="0"/>
              <a:t>hiện</a:t>
            </a:r>
            <a:r>
              <a:rPr lang="en-GB" dirty="0" smtClean="0"/>
              <a:t> </a:t>
            </a:r>
            <a:r>
              <a:rPr lang="en-GB" dirty="0" err="1" smtClean="0"/>
              <a:t>tại</a:t>
            </a:r>
            <a:r>
              <a:rPr lang="en-GB" dirty="0" smtClean="0"/>
              <a:t>, </a:t>
            </a:r>
            <a:r>
              <a:rPr lang="en-GB" dirty="0" err="1" smtClean="0"/>
              <a:t>tăng</a:t>
            </a:r>
            <a:r>
              <a:rPr lang="en-GB" dirty="0" smtClean="0"/>
              <a:t> </a:t>
            </a:r>
            <a:r>
              <a:rPr lang="en-GB" dirty="0" err="1" smtClean="0"/>
              <a:t>cường</a:t>
            </a:r>
            <a:r>
              <a:rPr lang="en-GB" dirty="0" smtClean="0"/>
              <a:t> </a:t>
            </a:r>
            <a:r>
              <a:rPr lang="en-GB" dirty="0" err="1" smtClean="0"/>
              <a:t>hiệu</a:t>
            </a:r>
            <a:r>
              <a:rPr lang="en-GB" dirty="0" smtClean="0"/>
              <a:t> </a:t>
            </a:r>
            <a:r>
              <a:rPr lang="en-GB" dirty="0" err="1" smtClean="0"/>
              <a:t>quả</a:t>
            </a:r>
            <a:r>
              <a:rPr lang="en-GB" dirty="0" smtClean="0"/>
              <a:t> </a:t>
            </a:r>
            <a:r>
              <a:rPr lang="en-GB" dirty="0" err="1" smtClean="0"/>
              <a:t>và</a:t>
            </a:r>
            <a:r>
              <a:rPr lang="en-GB" dirty="0" smtClean="0"/>
              <a:t> </a:t>
            </a:r>
            <a:r>
              <a:rPr lang="en-GB" dirty="0" err="1" smtClean="0"/>
              <a:t>tính</a:t>
            </a:r>
            <a:r>
              <a:rPr lang="en-GB" dirty="0" smtClean="0"/>
              <a:t> minh </a:t>
            </a:r>
            <a:r>
              <a:rPr lang="en-GB" dirty="0" err="1" smtClean="0"/>
              <a:t>bạch</a:t>
            </a:r>
            <a:r>
              <a:rPr lang="en-GB" dirty="0" smtClean="0"/>
              <a:t> </a:t>
            </a:r>
            <a:r>
              <a:rPr lang="en-GB" dirty="0" err="1" smtClean="0"/>
              <a:t>của</a:t>
            </a:r>
            <a:r>
              <a:rPr lang="en-GB" dirty="0" smtClean="0"/>
              <a:t> </a:t>
            </a:r>
            <a:r>
              <a:rPr lang="en-GB" dirty="0" err="1" smtClean="0"/>
              <a:t>việc</a:t>
            </a:r>
            <a:r>
              <a:rPr lang="en-GB" dirty="0" smtClean="0"/>
              <a:t> </a:t>
            </a:r>
            <a:r>
              <a:rPr lang="en-GB" dirty="0" err="1" smtClean="0"/>
              <a:t>quản</a:t>
            </a:r>
            <a:r>
              <a:rPr lang="en-GB" dirty="0" smtClean="0"/>
              <a:t> </a:t>
            </a:r>
            <a:r>
              <a:rPr lang="en-GB" dirty="0" err="1" smtClean="0"/>
              <a:t>lý</a:t>
            </a:r>
            <a:r>
              <a:rPr lang="en-GB" dirty="0" smtClean="0"/>
              <a:t> </a:t>
            </a:r>
            <a:r>
              <a:rPr lang="en-GB" dirty="0" err="1" smtClean="0"/>
              <a:t>thông</a:t>
            </a:r>
            <a:r>
              <a:rPr lang="en-GB" dirty="0" smtClean="0"/>
              <a:t> tin </a:t>
            </a:r>
            <a:r>
              <a:rPr lang="en-GB" dirty="0" err="1" smtClean="0"/>
              <a:t>và</a:t>
            </a:r>
            <a:r>
              <a:rPr lang="en-GB" dirty="0" smtClean="0"/>
              <a:t> </a:t>
            </a:r>
            <a:r>
              <a:rPr lang="en-GB" dirty="0" err="1" smtClean="0"/>
              <a:t>đơn</a:t>
            </a:r>
            <a:r>
              <a:rPr lang="en-GB" dirty="0" smtClean="0"/>
              <a:t> </a:t>
            </a:r>
            <a:r>
              <a:rPr lang="en-GB" dirty="0" err="1" smtClean="0"/>
              <a:t>giản</a:t>
            </a:r>
            <a:r>
              <a:rPr lang="en-GB" dirty="0" smtClean="0"/>
              <a:t> </a:t>
            </a:r>
            <a:r>
              <a:rPr lang="en-GB" dirty="0" err="1" smtClean="0"/>
              <a:t>hóa</a:t>
            </a:r>
            <a:r>
              <a:rPr lang="en-GB" dirty="0" smtClean="0"/>
              <a:t> </a:t>
            </a:r>
            <a:r>
              <a:rPr lang="en-GB" dirty="0" err="1" smtClean="0"/>
              <a:t>thủ</a:t>
            </a:r>
            <a:r>
              <a:rPr lang="en-GB" dirty="0" smtClean="0"/>
              <a:t> </a:t>
            </a:r>
            <a:r>
              <a:rPr lang="en-GB" dirty="0" err="1" smtClean="0"/>
              <a:t>tục</a:t>
            </a:r>
            <a:r>
              <a:rPr lang="en-GB" dirty="0" smtClean="0"/>
              <a:t> </a:t>
            </a:r>
            <a:r>
              <a:rPr lang="en-GB" dirty="0" err="1" smtClean="0"/>
              <a:t>kiểm</a:t>
            </a:r>
            <a:r>
              <a:rPr lang="en-GB" dirty="0" smtClean="0"/>
              <a:t> </a:t>
            </a:r>
            <a:r>
              <a:rPr lang="en-GB" dirty="0" err="1" smtClean="0"/>
              <a:t>tra</a:t>
            </a:r>
            <a:endParaRPr lang="en-GB" dirty="0"/>
          </a:p>
          <a:p>
            <a:pPr marL="285750" indent="-285750">
              <a:buFont typeface="Arial" panose="020B0604020202020204" pitchFamily="34" charset="0"/>
              <a:buChar char="•"/>
            </a:pPr>
            <a:r>
              <a:rPr lang="en-GB" dirty="0" err="1" smtClean="0"/>
              <a:t>Sử</a:t>
            </a:r>
            <a:r>
              <a:rPr lang="en-GB" dirty="0" smtClean="0"/>
              <a:t> </a:t>
            </a:r>
            <a:r>
              <a:rPr lang="en-GB" dirty="0" err="1" smtClean="0"/>
              <a:t>dụng</a:t>
            </a:r>
            <a:r>
              <a:rPr lang="en-GB" dirty="0" smtClean="0"/>
              <a:t> </a:t>
            </a:r>
            <a:r>
              <a:rPr lang="en-GB" dirty="0" err="1" smtClean="0"/>
              <a:t>đơn</a:t>
            </a:r>
            <a:r>
              <a:rPr lang="en-GB" dirty="0" smtClean="0"/>
              <a:t> </a:t>
            </a:r>
            <a:r>
              <a:rPr lang="en-GB" dirty="0" err="1" smtClean="0"/>
              <a:t>giản</a:t>
            </a:r>
            <a:r>
              <a:rPr lang="en-GB" dirty="0" smtClean="0"/>
              <a:t> </a:t>
            </a:r>
            <a:r>
              <a:rPr lang="en-GB" dirty="0" err="1" smtClean="0"/>
              <a:t>và</a:t>
            </a:r>
            <a:r>
              <a:rPr lang="en-GB" dirty="0" smtClean="0"/>
              <a:t> </a:t>
            </a:r>
            <a:r>
              <a:rPr lang="en-GB" dirty="0" err="1" smtClean="0"/>
              <a:t>dễ</a:t>
            </a:r>
            <a:r>
              <a:rPr lang="en-GB" dirty="0" smtClean="0"/>
              <a:t> </a:t>
            </a:r>
            <a:r>
              <a:rPr lang="en-GB" dirty="0" err="1" smtClean="0"/>
              <a:t>dàng</a:t>
            </a:r>
            <a:r>
              <a:rPr lang="en-GB" dirty="0" smtClean="0"/>
              <a:t> </a:t>
            </a:r>
            <a:r>
              <a:rPr lang="en-GB" dirty="0" err="1" smtClean="0"/>
              <a:t>với</a:t>
            </a:r>
            <a:r>
              <a:rPr lang="en-GB" dirty="0" smtClean="0"/>
              <a:t> chi </a:t>
            </a:r>
            <a:r>
              <a:rPr lang="en-GB" dirty="0" err="1" smtClean="0"/>
              <a:t>phí</a:t>
            </a:r>
            <a:r>
              <a:rPr lang="en-GB" dirty="0" smtClean="0"/>
              <a:t> </a:t>
            </a:r>
            <a:r>
              <a:rPr lang="en-GB" dirty="0" err="1" smtClean="0"/>
              <a:t>duy</a:t>
            </a:r>
            <a:r>
              <a:rPr lang="en-GB" dirty="0" smtClean="0"/>
              <a:t> </a:t>
            </a:r>
            <a:r>
              <a:rPr lang="en-GB" dirty="0" err="1" smtClean="0"/>
              <a:t>trì</a:t>
            </a:r>
            <a:r>
              <a:rPr lang="en-GB" dirty="0" smtClean="0"/>
              <a:t> </a:t>
            </a:r>
            <a:r>
              <a:rPr lang="en-GB" dirty="0" err="1" smtClean="0"/>
              <a:t>tương</a:t>
            </a:r>
            <a:r>
              <a:rPr lang="en-GB" dirty="0" smtClean="0"/>
              <a:t> </a:t>
            </a:r>
            <a:r>
              <a:rPr lang="en-GB" dirty="0" err="1" smtClean="0"/>
              <a:t>đối</a:t>
            </a:r>
            <a:r>
              <a:rPr lang="en-GB" dirty="0" smtClean="0"/>
              <a:t> </a:t>
            </a:r>
            <a:r>
              <a:rPr lang="en-GB" dirty="0" err="1" smtClean="0"/>
              <a:t>thấp</a:t>
            </a:r>
            <a:r>
              <a:rPr lang="en-GB" dirty="0" smtClean="0"/>
              <a:t>:  </a:t>
            </a:r>
            <a:r>
              <a:rPr lang="en-GB" dirty="0" err="1" smtClean="0"/>
              <a:t>Chỉ</a:t>
            </a:r>
            <a:r>
              <a:rPr lang="en-GB" dirty="0" smtClean="0"/>
              <a:t> </a:t>
            </a:r>
            <a:r>
              <a:rPr lang="en-GB" dirty="0" err="1" smtClean="0"/>
              <a:t>tốn</a:t>
            </a:r>
            <a:r>
              <a:rPr lang="en-GB" dirty="0" smtClean="0"/>
              <a:t> </a:t>
            </a:r>
            <a:r>
              <a:rPr lang="en-GB" dirty="0" err="1" smtClean="0"/>
              <a:t>phí</a:t>
            </a:r>
            <a:r>
              <a:rPr lang="en-GB" dirty="0" smtClean="0"/>
              <a:t> </a:t>
            </a:r>
            <a:r>
              <a:rPr lang="en-GB" dirty="0" err="1" smtClean="0"/>
              <a:t>lắp</a:t>
            </a:r>
            <a:r>
              <a:rPr lang="en-GB" dirty="0" smtClean="0"/>
              <a:t> </a:t>
            </a:r>
            <a:r>
              <a:rPr lang="en-GB" dirty="0" err="1" smtClean="0"/>
              <a:t>đặt</a:t>
            </a:r>
            <a:r>
              <a:rPr lang="en-GB" dirty="0" smtClean="0"/>
              <a:t> </a:t>
            </a:r>
            <a:r>
              <a:rPr lang="en-GB" dirty="0" err="1" smtClean="0"/>
              <a:t>lần</a:t>
            </a:r>
            <a:r>
              <a:rPr lang="en-GB" dirty="0" smtClean="0"/>
              <a:t> </a:t>
            </a:r>
            <a:r>
              <a:rPr lang="en-GB" dirty="0" err="1" smtClean="0"/>
              <a:t>đầu</a:t>
            </a:r>
            <a:r>
              <a:rPr lang="en-GB" dirty="0" smtClean="0"/>
              <a:t> &amp; </a:t>
            </a:r>
            <a:r>
              <a:rPr lang="en-GB" dirty="0" err="1" smtClean="0"/>
              <a:t>phí</a:t>
            </a:r>
            <a:r>
              <a:rPr lang="en-GB" dirty="0" smtClean="0"/>
              <a:t> </a:t>
            </a:r>
            <a:r>
              <a:rPr lang="en-GB" dirty="0" err="1" smtClean="0"/>
              <a:t>khách</a:t>
            </a:r>
            <a:r>
              <a:rPr lang="en-GB" dirty="0" smtClean="0"/>
              <a:t> </a:t>
            </a:r>
            <a:r>
              <a:rPr lang="en-GB" dirty="0" err="1" smtClean="0"/>
              <a:t>hàng</a:t>
            </a:r>
            <a:r>
              <a:rPr lang="en-GB" dirty="0" smtClean="0"/>
              <a:t> </a:t>
            </a:r>
            <a:r>
              <a:rPr lang="en-GB" dirty="0" err="1" smtClean="0"/>
              <a:t>định</a:t>
            </a:r>
            <a:r>
              <a:rPr lang="en-GB" dirty="0" smtClean="0"/>
              <a:t> </a:t>
            </a:r>
            <a:r>
              <a:rPr lang="en-GB" dirty="0" err="1" smtClean="0"/>
              <a:t>kỳ</a:t>
            </a:r>
            <a:r>
              <a:rPr lang="en-GB" dirty="0" smtClean="0"/>
              <a:t>. </a:t>
            </a:r>
            <a:r>
              <a:rPr lang="en-GB" dirty="0" err="1" smtClean="0"/>
              <a:t>Không</a:t>
            </a:r>
            <a:r>
              <a:rPr lang="en-GB" dirty="0" smtClean="0"/>
              <a:t> </a:t>
            </a:r>
            <a:r>
              <a:rPr lang="en-GB" dirty="0" err="1" smtClean="0"/>
              <a:t>cần</a:t>
            </a:r>
            <a:r>
              <a:rPr lang="en-GB" dirty="0" smtClean="0"/>
              <a:t> </a:t>
            </a:r>
            <a:r>
              <a:rPr lang="en-GB" dirty="0" err="1" smtClean="0"/>
              <a:t>thuê</a:t>
            </a:r>
            <a:r>
              <a:rPr lang="en-GB" dirty="0" smtClean="0"/>
              <a:t> </a:t>
            </a:r>
            <a:r>
              <a:rPr lang="en-GB" dirty="0" err="1" smtClean="0"/>
              <a:t>chuyên</a:t>
            </a:r>
            <a:r>
              <a:rPr lang="en-GB" dirty="0" smtClean="0"/>
              <a:t> </a:t>
            </a:r>
            <a:r>
              <a:rPr lang="en-GB" dirty="0" err="1" smtClean="0"/>
              <a:t>gia</a:t>
            </a:r>
            <a:r>
              <a:rPr lang="en-GB" dirty="0" smtClean="0"/>
              <a:t> IT; do </a:t>
            </a:r>
            <a:r>
              <a:rPr lang="en-GB" dirty="0" err="1" smtClean="0"/>
              <a:t>Farmforce</a:t>
            </a:r>
            <a:r>
              <a:rPr lang="en-GB" dirty="0" smtClean="0"/>
              <a:t> </a:t>
            </a:r>
            <a:r>
              <a:rPr lang="en-GB" dirty="0" err="1" smtClean="0"/>
              <a:t>có</a:t>
            </a:r>
            <a:r>
              <a:rPr lang="en-GB" dirty="0" smtClean="0"/>
              <a:t> </a:t>
            </a:r>
            <a:r>
              <a:rPr lang="en-GB" dirty="0" err="1" smtClean="0"/>
              <a:t>hỗ</a:t>
            </a:r>
            <a:r>
              <a:rPr lang="en-GB" dirty="0" smtClean="0"/>
              <a:t> </a:t>
            </a:r>
            <a:r>
              <a:rPr lang="en-GB" dirty="0" err="1" smtClean="0"/>
              <a:t>trợ</a:t>
            </a:r>
            <a:r>
              <a:rPr lang="en-GB" dirty="0" smtClean="0"/>
              <a:t> </a:t>
            </a:r>
            <a:r>
              <a:rPr lang="en-GB" dirty="0" err="1" smtClean="0"/>
              <a:t>dịch</a:t>
            </a:r>
            <a:r>
              <a:rPr lang="en-GB" dirty="0" smtClean="0"/>
              <a:t> </a:t>
            </a:r>
            <a:r>
              <a:rPr lang="en-GB" dirty="0" err="1" smtClean="0"/>
              <a:t>vụ</a:t>
            </a:r>
            <a:r>
              <a:rPr lang="en-GB" dirty="0" smtClean="0"/>
              <a:t> </a:t>
            </a:r>
            <a:r>
              <a:rPr lang="en-GB" dirty="0" err="1" smtClean="0"/>
              <a:t>máy</a:t>
            </a:r>
            <a:r>
              <a:rPr lang="en-GB" dirty="0" smtClean="0"/>
              <a:t> </a:t>
            </a:r>
            <a:r>
              <a:rPr lang="en-GB" dirty="0" err="1" smtClean="0"/>
              <a:t>chủ</a:t>
            </a:r>
            <a:r>
              <a:rPr lang="en-GB" dirty="0" smtClean="0"/>
              <a:t>, </a:t>
            </a:r>
            <a:r>
              <a:rPr lang="en-GB" dirty="0" err="1" smtClean="0"/>
              <a:t>nâng</a:t>
            </a:r>
            <a:r>
              <a:rPr lang="en-GB" dirty="0" smtClean="0"/>
              <a:t> </a:t>
            </a:r>
            <a:r>
              <a:rPr lang="en-GB" dirty="0" err="1" smtClean="0"/>
              <a:t>cấp</a:t>
            </a:r>
            <a:r>
              <a:rPr lang="en-GB" dirty="0" smtClean="0"/>
              <a:t> </a:t>
            </a:r>
            <a:r>
              <a:rPr lang="en-GB" dirty="0" err="1" smtClean="0"/>
              <a:t>phần</a:t>
            </a:r>
            <a:r>
              <a:rPr lang="en-GB" dirty="0" smtClean="0"/>
              <a:t> </a:t>
            </a:r>
            <a:r>
              <a:rPr lang="en-GB" dirty="0" err="1" smtClean="0"/>
              <a:t>mềm</a:t>
            </a:r>
            <a:r>
              <a:rPr lang="en-GB" dirty="0" smtClean="0"/>
              <a:t>, </a:t>
            </a:r>
            <a:r>
              <a:rPr lang="en-GB" dirty="0" err="1" smtClean="0"/>
              <a:t>hỗ</a:t>
            </a:r>
            <a:r>
              <a:rPr lang="en-GB" dirty="0" smtClean="0"/>
              <a:t> </a:t>
            </a:r>
            <a:r>
              <a:rPr lang="en-GB" dirty="0" err="1" smtClean="0"/>
              <a:t>trợ</a:t>
            </a:r>
            <a:r>
              <a:rPr lang="en-GB" dirty="0" smtClean="0"/>
              <a:t> </a:t>
            </a:r>
            <a:r>
              <a:rPr lang="en-GB" dirty="0" err="1" smtClean="0"/>
              <a:t>kỹ</a:t>
            </a:r>
            <a:r>
              <a:rPr lang="en-GB" dirty="0" smtClean="0"/>
              <a:t> </a:t>
            </a:r>
            <a:r>
              <a:rPr lang="en-GB" dirty="0" err="1" smtClean="0"/>
              <a:t>thuật</a:t>
            </a:r>
            <a:r>
              <a:rPr lang="en-GB" dirty="0" smtClean="0"/>
              <a:t>, </a:t>
            </a:r>
            <a:r>
              <a:rPr lang="en-GB" dirty="0" err="1" smtClean="0"/>
              <a:t>lưu</a:t>
            </a:r>
            <a:r>
              <a:rPr lang="en-GB" dirty="0" smtClean="0"/>
              <a:t> </a:t>
            </a:r>
            <a:r>
              <a:rPr lang="en-GB" dirty="0" err="1" smtClean="0"/>
              <a:t>trữ</a:t>
            </a:r>
            <a:r>
              <a:rPr lang="en-GB" dirty="0" smtClean="0"/>
              <a:t> </a:t>
            </a:r>
            <a:r>
              <a:rPr lang="en-GB" dirty="0" err="1" smtClean="0"/>
              <a:t>và</a:t>
            </a:r>
            <a:r>
              <a:rPr lang="en-GB" dirty="0" smtClean="0"/>
              <a:t> </a:t>
            </a:r>
            <a:r>
              <a:rPr lang="en-GB" dirty="0" err="1" smtClean="0"/>
              <a:t>hồi</a:t>
            </a:r>
            <a:r>
              <a:rPr lang="en-GB" dirty="0" smtClean="0"/>
              <a:t> </a:t>
            </a:r>
            <a:r>
              <a:rPr lang="en-GB" dirty="0" err="1" smtClean="0"/>
              <a:t>phục</a:t>
            </a:r>
            <a:endParaRPr lang="en-GB" dirty="0"/>
          </a:p>
          <a:p>
            <a:pPr marL="285750" indent="-285750">
              <a:buFont typeface="Arial" panose="020B0604020202020204" pitchFamily="34" charset="0"/>
              <a:buChar char="•"/>
            </a:pPr>
            <a:r>
              <a:rPr lang="en-US" dirty="0" err="1" smtClean="0"/>
              <a:t>Hệ</a:t>
            </a:r>
            <a:r>
              <a:rPr lang="en-US" dirty="0" smtClean="0"/>
              <a:t> </a:t>
            </a:r>
            <a:r>
              <a:rPr lang="en-US" dirty="0" err="1" smtClean="0"/>
              <a:t>thống</a:t>
            </a:r>
            <a:r>
              <a:rPr lang="en-US" dirty="0" smtClean="0"/>
              <a:t> </a:t>
            </a:r>
            <a:r>
              <a:rPr lang="en-US" dirty="0" err="1" smtClean="0"/>
              <a:t>được</a:t>
            </a:r>
            <a:r>
              <a:rPr lang="en-US" dirty="0" smtClean="0"/>
              <a:t> </a:t>
            </a:r>
            <a:r>
              <a:rPr lang="en-US" dirty="0" err="1" smtClean="0"/>
              <a:t>lắp</a:t>
            </a:r>
            <a:r>
              <a:rPr lang="en-US" dirty="0" smtClean="0"/>
              <a:t> </a:t>
            </a:r>
            <a:r>
              <a:rPr lang="en-US" dirty="0" err="1" smtClean="0"/>
              <a:t>đặt</a:t>
            </a:r>
            <a:r>
              <a:rPr lang="en-US" dirty="0" smtClean="0"/>
              <a:t> </a:t>
            </a:r>
            <a:r>
              <a:rPr lang="en-US" dirty="0" err="1" smtClean="0"/>
              <a:t>kể</a:t>
            </a:r>
            <a:r>
              <a:rPr lang="en-US" dirty="0" smtClean="0"/>
              <a:t> </a:t>
            </a:r>
            <a:r>
              <a:rPr lang="en-US" dirty="0" err="1" smtClean="0"/>
              <a:t>từ</a:t>
            </a:r>
            <a:r>
              <a:rPr lang="en-US" dirty="0" smtClean="0"/>
              <a:t> </a:t>
            </a:r>
            <a:r>
              <a:rPr lang="en-US" dirty="0" err="1" smtClean="0"/>
              <a:t>tháng</a:t>
            </a:r>
            <a:r>
              <a:rPr lang="en-US" dirty="0" smtClean="0"/>
              <a:t> 4/2013</a:t>
            </a:r>
            <a:r>
              <a:rPr lang="en-US" dirty="0"/>
              <a:t>, </a:t>
            </a:r>
            <a:r>
              <a:rPr lang="en-US" dirty="0" err="1" smtClean="0"/>
              <a:t>thử</a:t>
            </a:r>
            <a:r>
              <a:rPr lang="en-US" dirty="0" smtClean="0"/>
              <a:t> </a:t>
            </a:r>
            <a:r>
              <a:rPr lang="en-US" dirty="0" err="1" smtClean="0"/>
              <a:t>nghiệm</a:t>
            </a:r>
            <a:r>
              <a:rPr lang="en-US" dirty="0" smtClean="0"/>
              <a:t> </a:t>
            </a:r>
            <a:r>
              <a:rPr lang="en-US" dirty="0" err="1" smtClean="0"/>
              <a:t>và</a:t>
            </a:r>
            <a:r>
              <a:rPr lang="en-US" dirty="0" smtClean="0"/>
              <a:t> </a:t>
            </a:r>
            <a:r>
              <a:rPr lang="en-US" dirty="0" err="1" smtClean="0"/>
              <a:t>ứng</a:t>
            </a:r>
            <a:r>
              <a:rPr lang="en-US" dirty="0" smtClean="0"/>
              <a:t> </a:t>
            </a:r>
            <a:r>
              <a:rPr lang="en-US" dirty="0" err="1" smtClean="0"/>
              <a:t>ứng</a:t>
            </a:r>
            <a:r>
              <a:rPr lang="en-US" dirty="0" smtClean="0"/>
              <a:t> </a:t>
            </a:r>
            <a:r>
              <a:rPr lang="en-US" dirty="0" err="1" smtClean="0"/>
              <a:t>bằng</a:t>
            </a:r>
            <a:r>
              <a:rPr lang="en-US" dirty="0" smtClean="0"/>
              <a:t> </a:t>
            </a:r>
            <a:r>
              <a:rPr lang="en-US" dirty="0" err="1" smtClean="0"/>
              <a:t>ngôn</a:t>
            </a:r>
            <a:r>
              <a:rPr lang="en-US" dirty="0" smtClean="0"/>
              <a:t> </a:t>
            </a:r>
            <a:r>
              <a:rPr lang="en-US" dirty="0" err="1" smtClean="0"/>
              <a:t>ngữ</a:t>
            </a:r>
            <a:r>
              <a:rPr lang="en-US" dirty="0" smtClean="0"/>
              <a:t> </a:t>
            </a:r>
            <a:r>
              <a:rPr lang="en-US" dirty="0" err="1" smtClean="0"/>
              <a:t>quốc</a:t>
            </a:r>
            <a:r>
              <a:rPr lang="en-US" dirty="0" smtClean="0"/>
              <a:t> </a:t>
            </a:r>
            <a:r>
              <a:rPr lang="en-US" dirty="0" err="1" smtClean="0"/>
              <a:t>gia</a:t>
            </a:r>
            <a:r>
              <a:rPr lang="en-US" dirty="0" smtClean="0"/>
              <a:t> </a:t>
            </a:r>
            <a:r>
              <a:rPr lang="en-US" dirty="0" err="1" smtClean="0"/>
              <a:t>cho</a:t>
            </a:r>
            <a:r>
              <a:rPr lang="en-US" dirty="0" smtClean="0"/>
              <a:t> </a:t>
            </a:r>
            <a:r>
              <a:rPr lang="en-US" dirty="0" err="1" smtClean="0"/>
              <a:t>khoảng</a:t>
            </a:r>
            <a:r>
              <a:rPr lang="en-US" dirty="0" smtClean="0"/>
              <a:t> 35 </a:t>
            </a:r>
            <a:r>
              <a:rPr lang="en-US" dirty="0" err="1" smtClean="0"/>
              <a:t>khách</a:t>
            </a:r>
            <a:r>
              <a:rPr lang="en-US" dirty="0" smtClean="0"/>
              <a:t> </a:t>
            </a:r>
            <a:r>
              <a:rPr lang="en-US" dirty="0" err="1" smtClean="0"/>
              <a:t>hàng</a:t>
            </a:r>
            <a:r>
              <a:rPr lang="en-US" dirty="0" smtClean="0"/>
              <a:t> </a:t>
            </a:r>
            <a:r>
              <a:rPr lang="en-US" dirty="0" err="1" smtClean="0"/>
              <a:t>bên</a:t>
            </a:r>
            <a:r>
              <a:rPr lang="en-US" dirty="0" smtClean="0"/>
              <a:t> </a:t>
            </a:r>
            <a:r>
              <a:rPr lang="en-US" dirty="0" err="1" smtClean="0"/>
              <a:t>ngoài</a:t>
            </a:r>
            <a:r>
              <a:rPr lang="en-US" dirty="0" smtClean="0"/>
              <a:t> &amp; </a:t>
            </a:r>
            <a:r>
              <a:rPr lang="en-US" dirty="0"/>
              <a:t>80,000 </a:t>
            </a:r>
            <a:r>
              <a:rPr lang="en-US" dirty="0" err="1" smtClean="0"/>
              <a:t>nông</a:t>
            </a:r>
            <a:r>
              <a:rPr lang="en-US" dirty="0" smtClean="0"/>
              <a:t> </a:t>
            </a:r>
            <a:r>
              <a:rPr lang="en-US" dirty="0" err="1" smtClean="0"/>
              <a:t>dân</a:t>
            </a:r>
            <a:endParaRPr lang="en-US" dirty="0"/>
          </a:p>
          <a:p>
            <a:pPr marL="285750" lvl="1" indent="-285750">
              <a:lnSpc>
                <a:spcPct val="115000"/>
              </a:lnSpc>
              <a:buFont typeface="Arial" panose="020B0604020202020204" pitchFamily="34" charset="0"/>
              <a:buChar char="•"/>
            </a:pPr>
            <a:r>
              <a:rPr lang="en-GB" dirty="0" err="1" smtClean="0">
                <a:cs typeface="ＭＳ Ｐゴシック" charset="0"/>
              </a:rPr>
              <a:t>Trụ</a:t>
            </a:r>
            <a:r>
              <a:rPr lang="en-GB" dirty="0" smtClean="0">
                <a:cs typeface="ＭＳ Ｐゴシック" charset="0"/>
              </a:rPr>
              <a:t> </a:t>
            </a:r>
            <a:r>
              <a:rPr lang="en-GB" dirty="0" err="1" smtClean="0">
                <a:cs typeface="ＭＳ Ｐゴシック" charset="0"/>
              </a:rPr>
              <a:t>sở</a:t>
            </a:r>
            <a:r>
              <a:rPr lang="en-GB" dirty="0" smtClean="0">
                <a:cs typeface="ＭＳ Ｐゴシック" charset="0"/>
              </a:rPr>
              <a:t> </a:t>
            </a:r>
            <a:r>
              <a:rPr lang="en-GB" dirty="0" err="1" smtClean="0">
                <a:cs typeface="ＭＳ Ｐゴシック" charset="0"/>
              </a:rPr>
              <a:t>văn</a:t>
            </a:r>
            <a:r>
              <a:rPr lang="en-GB" dirty="0" smtClean="0">
                <a:cs typeface="ＭＳ Ｐゴシック" charset="0"/>
              </a:rPr>
              <a:t> </a:t>
            </a:r>
            <a:r>
              <a:rPr lang="en-GB" dirty="0" err="1" smtClean="0">
                <a:cs typeface="ＭＳ Ｐゴシック" charset="0"/>
              </a:rPr>
              <a:t>phòng</a:t>
            </a:r>
            <a:r>
              <a:rPr lang="en-GB" dirty="0" smtClean="0">
                <a:cs typeface="ＭＳ Ｐゴシック" charset="0"/>
              </a:rPr>
              <a:t> </a:t>
            </a:r>
            <a:r>
              <a:rPr lang="en-GB" dirty="0" err="1" smtClean="0">
                <a:cs typeface="ＭＳ Ｐゴシック" charset="0"/>
              </a:rPr>
              <a:t>tại</a:t>
            </a:r>
            <a:r>
              <a:rPr lang="en-GB" dirty="0" smtClean="0">
                <a:cs typeface="ＭＳ Ｐゴシック" charset="0"/>
              </a:rPr>
              <a:t> </a:t>
            </a:r>
            <a:r>
              <a:rPr lang="en-GB" dirty="0">
                <a:cs typeface="ＭＳ Ｐゴシック" charset="0"/>
              </a:rPr>
              <a:t>Nairobi, Guatemala </a:t>
            </a:r>
            <a:r>
              <a:rPr lang="en-GB" dirty="0" err="1" smtClean="0">
                <a:cs typeface="ＭＳ Ｐゴシック" charset="0"/>
              </a:rPr>
              <a:t>và</a:t>
            </a:r>
            <a:r>
              <a:rPr lang="en-GB" dirty="0" smtClean="0">
                <a:cs typeface="ＭＳ Ｐゴシック" charset="0"/>
              </a:rPr>
              <a:t> </a:t>
            </a:r>
            <a:r>
              <a:rPr lang="en-GB" dirty="0">
                <a:cs typeface="ＭＳ Ｐゴシック" charset="0"/>
              </a:rPr>
              <a:t>Bangkok</a:t>
            </a:r>
          </a:p>
          <a:p>
            <a:pPr marL="285750" lvl="1" indent="-285750">
              <a:lnSpc>
                <a:spcPct val="115000"/>
              </a:lnSpc>
              <a:buFont typeface="Arial" panose="020B0604020202020204" pitchFamily="34" charset="0"/>
              <a:buChar char="•"/>
            </a:pPr>
            <a:r>
              <a:rPr lang="en-GB" dirty="0" err="1" smtClean="0">
                <a:cs typeface="ＭＳ Ｐゴシック" charset="0"/>
              </a:rPr>
              <a:t>Nhà</a:t>
            </a:r>
            <a:r>
              <a:rPr lang="en-GB" dirty="0" smtClean="0">
                <a:cs typeface="ＭＳ Ｐゴシック" charset="0"/>
              </a:rPr>
              <a:t> </a:t>
            </a:r>
            <a:r>
              <a:rPr lang="en-GB" dirty="0" err="1" smtClean="0">
                <a:cs typeface="ＭＳ Ｐゴシック" charset="0"/>
              </a:rPr>
              <a:t>tài</a:t>
            </a:r>
            <a:r>
              <a:rPr lang="en-GB" dirty="0" smtClean="0">
                <a:cs typeface="ＭＳ Ｐゴシック" charset="0"/>
              </a:rPr>
              <a:t> </a:t>
            </a:r>
            <a:r>
              <a:rPr lang="en-GB" dirty="0" err="1" smtClean="0">
                <a:cs typeface="ＭＳ Ｐゴシック" charset="0"/>
              </a:rPr>
              <a:t>trợ</a:t>
            </a:r>
            <a:r>
              <a:rPr lang="en-GB" dirty="0" smtClean="0">
                <a:cs typeface="ＭＳ Ｐゴシック" charset="0"/>
              </a:rPr>
              <a:t>: SECO, USAID </a:t>
            </a:r>
            <a:r>
              <a:rPr lang="en-GB" dirty="0" err="1" smtClean="0">
                <a:cs typeface="ＭＳ Ｐゴシック" charset="0"/>
              </a:rPr>
              <a:t>tài</a:t>
            </a:r>
            <a:r>
              <a:rPr lang="en-GB" dirty="0" smtClean="0">
                <a:cs typeface="ＭＳ Ｐゴシック" charset="0"/>
              </a:rPr>
              <a:t> </a:t>
            </a:r>
            <a:r>
              <a:rPr lang="en-GB" dirty="0" err="1" smtClean="0">
                <a:cs typeface="ＭＳ Ｐゴシック" charset="0"/>
              </a:rPr>
              <a:t>trợ</a:t>
            </a:r>
            <a:r>
              <a:rPr lang="en-GB" dirty="0" smtClean="0">
                <a:cs typeface="ＭＳ Ｐゴシック" charset="0"/>
              </a:rPr>
              <a:t> </a:t>
            </a:r>
            <a:r>
              <a:rPr lang="en-GB" dirty="0" err="1" smtClean="0">
                <a:cs typeface="ＭＳ Ｐゴシック" charset="0"/>
              </a:rPr>
              <a:t>cho</a:t>
            </a:r>
            <a:r>
              <a:rPr lang="en-GB" dirty="0" smtClean="0">
                <a:cs typeface="ＭＳ Ｐゴシック" charset="0"/>
              </a:rPr>
              <a:t> </a:t>
            </a:r>
            <a:r>
              <a:rPr lang="en-GB" dirty="0">
                <a:cs typeface="ＭＳ Ｐゴシック" charset="0"/>
              </a:rPr>
              <a:t>Guatemala, </a:t>
            </a:r>
            <a:r>
              <a:rPr lang="en-GB" dirty="0" smtClean="0">
                <a:cs typeface="ＭＳ Ｐゴシック" charset="0"/>
              </a:rPr>
              <a:t>PIP/COLEACP </a:t>
            </a:r>
            <a:r>
              <a:rPr lang="en-GB" dirty="0" err="1" smtClean="0">
                <a:cs typeface="ＭＳ Ｐゴシック" charset="0"/>
              </a:rPr>
              <a:t>cung</a:t>
            </a:r>
            <a:r>
              <a:rPr lang="en-GB" dirty="0" smtClean="0">
                <a:cs typeface="ＭＳ Ｐゴシック" charset="0"/>
              </a:rPr>
              <a:t> </a:t>
            </a:r>
            <a:r>
              <a:rPr lang="en-GB" dirty="0" err="1" smtClean="0">
                <a:cs typeface="ＭＳ Ｐゴシック" charset="0"/>
              </a:rPr>
              <a:t>ứng</a:t>
            </a:r>
            <a:r>
              <a:rPr lang="en-GB" dirty="0" smtClean="0">
                <a:cs typeface="ＭＳ Ｐゴシック" charset="0"/>
              </a:rPr>
              <a:t> </a:t>
            </a:r>
            <a:r>
              <a:rPr lang="en-GB" dirty="0" err="1" smtClean="0">
                <a:cs typeface="ＭＳ Ｐゴシック" charset="0"/>
              </a:rPr>
              <a:t>dịch</a:t>
            </a:r>
            <a:r>
              <a:rPr lang="en-GB" dirty="0" smtClean="0">
                <a:cs typeface="ＭＳ Ｐゴシック" charset="0"/>
              </a:rPr>
              <a:t> </a:t>
            </a:r>
            <a:r>
              <a:rPr lang="en-GB" dirty="0" err="1" smtClean="0">
                <a:cs typeface="ＭＳ Ｐゴシック" charset="0"/>
              </a:rPr>
              <a:t>vụ</a:t>
            </a:r>
            <a:endParaRPr lang="en-GB" dirty="0" smtClean="0">
              <a:cs typeface="ＭＳ Ｐゴシック" charset="0"/>
            </a:endParaRPr>
          </a:p>
          <a:p>
            <a:pPr marL="285750" lvl="1" indent="-285750">
              <a:lnSpc>
                <a:spcPct val="115000"/>
              </a:lnSpc>
              <a:buFont typeface="Arial" panose="020B0604020202020204" pitchFamily="34" charset="0"/>
              <a:buChar char="•"/>
            </a:pPr>
            <a:r>
              <a:rPr lang="en-GB" dirty="0" err="1" smtClean="0">
                <a:cs typeface="ＭＳ Ｐゴシック" charset="0"/>
              </a:rPr>
              <a:t>Hiện</a:t>
            </a:r>
            <a:r>
              <a:rPr lang="en-GB" dirty="0" smtClean="0">
                <a:cs typeface="ＭＳ Ｐゴシック" charset="0"/>
              </a:rPr>
              <a:t> IFC </a:t>
            </a:r>
            <a:r>
              <a:rPr lang="en-GB" dirty="0" err="1" smtClean="0">
                <a:cs typeface="ＭＳ Ｐゴシック" charset="0"/>
              </a:rPr>
              <a:t>đang</a:t>
            </a:r>
            <a:r>
              <a:rPr lang="en-GB" dirty="0" smtClean="0">
                <a:cs typeface="ＭＳ Ｐゴシック" charset="0"/>
              </a:rPr>
              <a:t> </a:t>
            </a:r>
            <a:r>
              <a:rPr lang="en-GB" dirty="0" err="1" smtClean="0">
                <a:cs typeface="ＭＳ Ｐゴシック" charset="0"/>
              </a:rPr>
              <a:t>thử</a:t>
            </a:r>
            <a:r>
              <a:rPr lang="en-GB" dirty="0" smtClean="0">
                <a:cs typeface="ＭＳ Ｐゴシック" charset="0"/>
              </a:rPr>
              <a:t> </a:t>
            </a:r>
            <a:r>
              <a:rPr lang="en-GB" dirty="0" err="1" smtClean="0">
                <a:cs typeface="ＭＳ Ｐゴシック" charset="0"/>
              </a:rPr>
              <a:t>nghiêm</a:t>
            </a:r>
            <a:r>
              <a:rPr lang="en-GB" dirty="0" smtClean="0">
                <a:cs typeface="ＭＳ Ｐゴシック" charset="0"/>
              </a:rPr>
              <a:t> FF </a:t>
            </a:r>
            <a:r>
              <a:rPr lang="en-GB" dirty="0" err="1" smtClean="0">
                <a:cs typeface="ＭＳ Ｐゴシック" charset="0"/>
              </a:rPr>
              <a:t>tại</a:t>
            </a:r>
            <a:r>
              <a:rPr lang="en-GB" dirty="0" smtClean="0">
                <a:cs typeface="ＭＳ Ｐゴシック" charset="0"/>
              </a:rPr>
              <a:t> Vietnam </a:t>
            </a:r>
            <a:r>
              <a:rPr lang="en-GB" dirty="0" err="1" smtClean="0">
                <a:cs typeface="ＭＳ Ｐゴシック" charset="0"/>
              </a:rPr>
              <a:t>cùng</a:t>
            </a:r>
            <a:r>
              <a:rPr lang="en-GB" dirty="0" smtClean="0">
                <a:cs typeface="ＭＳ Ｐゴシック" charset="0"/>
              </a:rPr>
              <a:t> </a:t>
            </a:r>
            <a:r>
              <a:rPr lang="en-GB" dirty="0" err="1" smtClean="0">
                <a:cs typeface="ＭＳ Ｐゴシック" charset="0"/>
              </a:rPr>
              <a:t>chuỗi</a:t>
            </a:r>
            <a:r>
              <a:rPr lang="en-GB" dirty="0" smtClean="0">
                <a:cs typeface="ＭＳ Ｐゴシック" charset="0"/>
              </a:rPr>
              <a:t> </a:t>
            </a:r>
            <a:r>
              <a:rPr lang="en-GB" dirty="0" err="1" smtClean="0">
                <a:cs typeface="ＭＳ Ｐゴシック" charset="0"/>
              </a:rPr>
              <a:t>giá</a:t>
            </a:r>
            <a:r>
              <a:rPr lang="en-GB" dirty="0" smtClean="0">
                <a:cs typeface="ＭＳ Ｐゴシック" charset="0"/>
              </a:rPr>
              <a:t> </a:t>
            </a:r>
            <a:r>
              <a:rPr lang="en-GB" dirty="0" err="1" smtClean="0">
                <a:cs typeface="ＭＳ Ｐゴシック" charset="0"/>
              </a:rPr>
              <a:t>trị</a:t>
            </a:r>
            <a:r>
              <a:rPr lang="en-GB" dirty="0" smtClean="0">
                <a:cs typeface="ＭＳ Ｐゴシック" charset="0"/>
              </a:rPr>
              <a:t> </a:t>
            </a:r>
            <a:r>
              <a:rPr lang="en-GB" dirty="0" err="1" smtClean="0">
                <a:cs typeface="ＭＳ Ｐゴシック" charset="0"/>
              </a:rPr>
              <a:t>Simexco</a:t>
            </a:r>
            <a:r>
              <a:rPr lang="en-GB" dirty="0" smtClean="0">
                <a:cs typeface="ＭＳ Ｐゴシック" charset="0"/>
              </a:rPr>
              <a:t>/JDE</a:t>
            </a:r>
            <a:endParaRPr lang="en-GB" dirty="0">
              <a:cs typeface="ＭＳ Ｐゴシック" charset="0"/>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pPr>
              <a:defRPr/>
            </a:pPr>
            <a:fld id="{AEDC32D2-F223-40FD-A675-F6B2DEDDE960}" type="slidenum">
              <a:rPr lang="en-US" smtClean="0"/>
              <a:pPr>
                <a:defRPr/>
              </a:pPr>
              <a:t>4</a:t>
            </a:fld>
            <a:endParaRPr lang="en-US" dirty="0"/>
          </a:p>
        </p:txBody>
      </p:sp>
    </p:spTree>
    <p:extLst>
      <p:ext uri="{BB962C8B-B14F-4D97-AF65-F5344CB8AC3E}">
        <p14:creationId xmlns:p14="http://schemas.microsoft.com/office/powerpoint/2010/main" val="851758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938" y="2147888"/>
            <a:ext cx="1704975" cy="3251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4813" y="2479675"/>
            <a:ext cx="1419225" cy="25241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15" name="Rectangle 3"/>
          <p:cNvSpPr>
            <a:spLocks noChangeArrowheads="1"/>
          </p:cNvSpPr>
          <p:nvPr/>
        </p:nvSpPr>
        <p:spPr bwMode="auto">
          <a:xfrm>
            <a:off x="323850" y="200527"/>
            <a:ext cx="8561388" cy="820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pPr>
            <a:r>
              <a:rPr lang="en-US" sz="2800" b="1" dirty="0"/>
              <a:t>Farmforce - </a:t>
            </a:r>
            <a:r>
              <a:rPr lang="en-US" sz="2800" dirty="0" err="1" smtClean="0"/>
              <a:t>Ứng</a:t>
            </a:r>
            <a:r>
              <a:rPr lang="en-US" sz="2800" dirty="0" smtClean="0"/>
              <a:t> </a:t>
            </a:r>
            <a:r>
              <a:rPr lang="en-US" sz="2800" dirty="0" err="1" smtClean="0"/>
              <a:t>dụng</a:t>
            </a:r>
            <a:r>
              <a:rPr lang="en-US" sz="2800" dirty="0" smtClean="0"/>
              <a:t> </a:t>
            </a:r>
            <a:r>
              <a:rPr lang="en-US" sz="2800" dirty="0" err="1" smtClean="0"/>
              <a:t>dùng</a:t>
            </a:r>
            <a:r>
              <a:rPr lang="en-US" sz="2800" dirty="0" smtClean="0"/>
              <a:t> </a:t>
            </a:r>
            <a:r>
              <a:rPr lang="en-US" sz="2800" dirty="0" err="1" smtClean="0"/>
              <a:t>mạng</a:t>
            </a:r>
            <a:r>
              <a:rPr lang="en-US" sz="2800" dirty="0" smtClean="0"/>
              <a:t> </a:t>
            </a:r>
            <a:r>
              <a:rPr lang="en-US" sz="2800" dirty="0" err="1" smtClean="0"/>
              <a:t>và</a:t>
            </a:r>
            <a:r>
              <a:rPr lang="en-US" sz="2800" dirty="0" smtClean="0"/>
              <a:t> di </a:t>
            </a:r>
            <a:r>
              <a:rPr lang="en-US" sz="2800" dirty="0" err="1" smtClean="0"/>
              <a:t>động</a:t>
            </a:r>
            <a:endParaRPr lang="en-GB" sz="2800" dirty="0">
              <a:solidFill>
                <a:srgbClr val="579D1C"/>
              </a:solidFill>
              <a:latin typeface="Calibri" charset="0"/>
              <a:cs typeface="Arial Unicode MS" charset="0"/>
            </a:endParaRPr>
          </a:p>
        </p:txBody>
      </p:sp>
      <p:sp>
        <p:nvSpPr>
          <p:cNvPr id="13316" name="Rectangle 4"/>
          <p:cNvSpPr>
            <a:spLocks noChangeArrowheads="1"/>
          </p:cNvSpPr>
          <p:nvPr/>
        </p:nvSpPr>
        <p:spPr bwMode="auto">
          <a:xfrm>
            <a:off x="2515771" y="5959145"/>
            <a:ext cx="6480175" cy="615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pPr>
            <a:r>
              <a:rPr lang="en-US" sz="1600" dirty="0" smtClean="0"/>
              <a:t>s </a:t>
            </a:r>
            <a:endParaRPr lang="en-US" sz="1600" dirty="0"/>
          </a:p>
          <a:p>
            <a:pPr algn="ctr">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pPr>
            <a:endParaRPr lang="en-GB" sz="1600" dirty="0">
              <a:solidFill>
                <a:srgbClr val="333333"/>
              </a:solidFill>
              <a:latin typeface="Calibri" charset="0"/>
              <a:cs typeface="Arial Unicode MS" charset="0"/>
            </a:endParaRPr>
          </a:p>
        </p:txBody>
      </p:sp>
      <p:sp>
        <p:nvSpPr>
          <p:cNvPr id="13317" name="Rectangle 5"/>
          <p:cNvSpPr>
            <a:spLocks noChangeArrowheads="1"/>
          </p:cNvSpPr>
          <p:nvPr/>
        </p:nvSpPr>
        <p:spPr bwMode="auto">
          <a:xfrm>
            <a:off x="0" y="5516563"/>
            <a:ext cx="2311400" cy="1085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5000" rIns="90000" bIns="45000"/>
          <a:lstStyle/>
          <a:p>
            <a:pPr algn="ctr">
              <a:lnSpc>
                <a:spcPct val="100000"/>
              </a:lnSpc>
              <a:tabLst>
                <a:tab pos="449263" algn="l"/>
                <a:tab pos="898525" algn="l"/>
                <a:tab pos="1347788" algn="l"/>
                <a:tab pos="1797050" algn="l"/>
                <a:tab pos="2246313" algn="l"/>
              </a:tabLst>
              <a:defRPr/>
            </a:pPr>
            <a:r>
              <a:rPr lang="en-GB" dirty="0" err="1" smtClean="0">
                <a:solidFill>
                  <a:srgbClr val="333333"/>
                </a:solidFill>
                <a:latin typeface="Calibri" charset="0"/>
                <a:cs typeface="Arial Unicode MS" charset="0"/>
              </a:rPr>
              <a:t>Phần</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mềm</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di</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động</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được</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sử</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dụng</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bởi</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cán</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bộ</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dự</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án</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để</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tương</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tác</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với</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nông</a:t>
            </a:r>
            <a:r>
              <a:rPr lang="en-GB" dirty="0" smtClean="0">
                <a:solidFill>
                  <a:srgbClr val="333333"/>
                </a:solidFill>
                <a:latin typeface="Calibri" charset="0"/>
                <a:cs typeface="Arial Unicode MS" charset="0"/>
              </a:rPr>
              <a:t> </a:t>
            </a:r>
            <a:r>
              <a:rPr lang="en-GB" dirty="0" err="1" smtClean="0">
                <a:solidFill>
                  <a:srgbClr val="333333"/>
                </a:solidFill>
                <a:latin typeface="Calibri" charset="0"/>
                <a:cs typeface="Arial Unicode MS" charset="0"/>
              </a:rPr>
              <a:t>dân</a:t>
            </a:r>
            <a:endParaRPr lang="en-GB" sz="1600" dirty="0">
              <a:solidFill>
                <a:srgbClr val="333333"/>
              </a:solidFill>
              <a:latin typeface="Calibri" charset="0"/>
              <a:cs typeface="Arial Unicode MS" charset="0"/>
            </a:endParaRPr>
          </a:p>
        </p:txBody>
      </p:sp>
      <p:sp>
        <p:nvSpPr>
          <p:cNvPr id="13320" name="Text Box 8"/>
          <p:cNvSpPr txBox="1">
            <a:spLocks noChangeArrowheads="1"/>
          </p:cNvSpPr>
          <p:nvPr/>
        </p:nvSpPr>
        <p:spPr bwMode="auto">
          <a:xfrm>
            <a:off x="576263" y="6048375"/>
            <a:ext cx="180975" cy="4270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AU">
              <a:cs typeface="Arial Unicode MS" charset="0"/>
            </a:endParaRPr>
          </a:p>
        </p:txBody>
      </p:sp>
      <p:pic>
        <p:nvPicPr>
          <p:cNvPr id="3" name="Picture 2" descr="Screen Shot 2015-06-18 at 11.03.29.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46523" y="1251824"/>
            <a:ext cx="6277165" cy="4702975"/>
          </a:xfrm>
          <a:prstGeom prst="rect">
            <a:avLst/>
          </a:prstGeom>
          <a:solidFill>
            <a:schemeClr val="tx1">
              <a:lumMod val="50000"/>
              <a:lumOff val="50000"/>
            </a:schemeClr>
          </a:solidFill>
          <a:ln>
            <a:solidFill>
              <a:schemeClr val="tx1">
                <a:lumMod val="50000"/>
                <a:lumOff val="50000"/>
              </a:schemeClr>
            </a:solidFill>
          </a:ln>
        </p:spPr>
      </p:pic>
      <p:pic>
        <p:nvPicPr>
          <p:cNvPr id="13319" name="Picture 7"/>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55763" y="4340225"/>
            <a:ext cx="1295400" cy="59213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3381133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854868" y="753441"/>
            <a:ext cx="3373791" cy="679393"/>
          </a:xfrm>
          <a:solidFill>
            <a:srgbClr val="148C40"/>
          </a:solidFill>
        </p:spPr>
        <p:txBody>
          <a:bodyPr>
            <a:noAutofit/>
          </a:bodyPr>
          <a:lstStyle/>
          <a:p>
            <a:r>
              <a:rPr lang="en-US" sz="1200" dirty="0" err="1" smtClean="0">
                <a:solidFill>
                  <a:srgbClr val="FFFFFF"/>
                </a:solidFill>
                <a:latin typeface="Arial" pitchFamily="34" charset="0"/>
                <a:cs typeface="Arial" pitchFamily="34" charset="0"/>
              </a:rPr>
              <a:t>Cập</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nhật</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dữ</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liệu</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bằng</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điện</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thoại</a:t>
            </a:r>
            <a:r>
              <a:rPr lang="en-US" sz="1200" dirty="0" smtClean="0">
                <a:solidFill>
                  <a:srgbClr val="FFFFFF"/>
                </a:solidFill>
                <a:latin typeface="Arial" pitchFamily="34" charset="0"/>
                <a:cs typeface="Arial" pitchFamily="34" charset="0"/>
              </a:rPr>
              <a:t> </a:t>
            </a:r>
            <a:r>
              <a:rPr lang="en-US" sz="1200" dirty="0" err="1" smtClean="0">
                <a:solidFill>
                  <a:srgbClr val="FFFFFF"/>
                </a:solidFill>
                <a:latin typeface="Arial" pitchFamily="34" charset="0"/>
                <a:cs typeface="Arial" pitchFamily="34" charset="0"/>
              </a:rPr>
              <a:t>thông</a:t>
            </a:r>
            <a:r>
              <a:rPr lang="en-US" sz="1200" dirty="0" smtClean="0">
                <a:solidFill>
                  <a:srgbClr val="FFFFFF"/>
                </a:solidFill>
                <a:latin typeface="Arial" pitchFamily="34" charset="0"/>
                <a:cs typeface="Arial" pitchFamily="34" charset="0"/>
              </a:rPr>
              <a:t> tin </a:t>
            </a:r>
            <a:r>
              <a:rPr lang="en-US" sz="1200" dirty="0" err="1" smtClean="0">
                <a:solidFill>
                  <a:srgbClr val="FFFFFF"/>
                </a:solidFill>
                <a:latin typeface="Arial" pitchFamily="34" charset="0"/>
                <a:cs typeface="Arial" pitchFamily="34" charset="0"/>
              </a:rPr>
              <a:t>về</a:t>
            </a:r>
            <a:r>
              <a:rPr lang="en-US" sz="1200" b="0" dirty="0" smtClean="0">
                <a:solidFill>
                  <a:srgbClr val="FFFFFF"/>
                </a:solidFill>
                <a:latin typeface="Arial" pitchFamily="34" charset="0"/>
                <a:cs typeface="Arial" pitchFamily="34" charset="0"/>
              </a:rPr>
              <a:t>: </a:t>
            </a:r>
            <a:r>
              <a:rPr lang="en-US" sz="1200" spc="-100" dirty="0" err="1" smtClean="0">
                <a:solidFill>
                  <a:srgbClr val="FFFFFF"/>
                </a:solidFill>
                <a:latin typeface="Arial" pitchFamily="34" charset="0"/>
                <a:cs typeface="Arial" pitchFamily="34" charset="0"/>
              </a:rPr>
              <a:t>sâu</a:t>
            </a:r>
            <a:r>
              <a:rPr lang="en-US" sz="1200" spc="-100" dirty="0" smtClean="0">
                <a:solidFill>
                  <a:srgbClr val="FFFFFF"/>
                </a:solidFill>
                <a:latin typeface="Arial" pitchFamily="34" charset="0"/>
                <a:cs typeface="Arial" pitchFamily="34" charset="0"/>
              </a:rPr>
              <a:t> </a:t>
            </a:r>
            <a:r>
              <a:rPr lang="en-US" sz="1200" spc="-100" dirty="0" err="1" smtClean="0">
                <a:solidFill>
                  <a:srgbClr val="FFFFFF"/>
                </a:solidFill>
                <a:latin typeface="Arial" pitchFamily="34" charset="0"/>
                <a:cs typeface="Arial" pitchFamily="34" charset="0"/>
              </a:rPr>
              <a:t>bệnh</a:t>
            </a:r>
            <a:r>
              <a:rPr lang="en-US" sz="1200" spc="-100" dirty="0" smtClean="0">
                <a:solidFill>
                  <a:srgbClr val="FFFFFF"/>
                </a:solidFill>
                <a:latin typeface="Arial" pitchFamily="34" charset="0"/>
                <a:cs typeface="Arial" pitchFamily="34" charset="0"/>
              </a:rPr>
              <a:t> </a:t>
            </a:r>
            <a:r>
              <a:rPr lang="en-US" sz="1200" spc="-100" dirty="0" err="1" smtClean="0">
                <a:solidFill>
                  <a:srgbClr val="FFFFFF"/>
                </a:solidFill>
                <a:latin typeface="Arial" pitchFamily="34" charset="0"/>
                <a:cs typeface="Arial" pitchFamily="34" charset="0"/>
              </a:rPr>
              <a:t>hại</a:t>
            </a:r>
            <a:r>
              <a:rPr lang="en-US" sz="1200" b="0" spc="-100" dirty="0" smtClean="0">
                <a:solidFill>
                  <a:srgbClr val="FFFFFF"/>
                </a:solidFill>
                <a:latin typeface="Arial" pitchFamily="34" charset="0"/>
                <a:cs typeface="Arial" pitchFamily="34" charset="0"/>
              </a:rPr>
              <a:t>,</a:t>
            </a:r>
            <a:r>
              <a:rPr lang="en-US" sz="1200" b="0" spc="-90" dirty="0" smtClean="0">
                <a:solidFill>
                  <a:srgbClr val="FFFFFF"/>
                </a:solidFill>
                <a:latin typeface="Arial" pitchFamily="34" charset="0"/>
                <a:cs typeface="Arial" pitchFamily="34" charset="0"/>
              </a:rPr>
              <a:t> </a:t>
            </a:r>
            <a:r>
              <a:rPr lang="en-US" sz="1200" spc="-90" dirty="0" smtClean="0">
                <a:solidFill>
                  <a:srgbClr val="FFFFFF"/>
                </a:solidFill>
                <a:latin typeface="Arial" pitchFamily="34" charset="0"/>
                <a:cs typeface="Arial" pitchFamily="34" charset="0"/>
              </a:rPr>
              <a:t> </a:t>
            </a:r>
            <a:r>
              <a:rPr lang="en-US" sz="1200" spc="-90" dirty="0" err="1" smtClean="0">
                <a:solidFill>
                  <a:srgbClr val="FFFFFF"/>
                </a:solidFill>
                <a:latin typeface="Arial" pitchFamily="34" charset="0"/>
                <a:cs typeface="Arial" pitchFamily="34" charset="0"/>
              </a:rPr>
              <a:t>dự</a:t>
            </a:r>
            <a:r>
              <a:rPr lang="en-US" sz="1200" spc="-90" dirty="0" smtClean="0">
                <a:solidFill>
                  <a:srgbClr val="FFFFFF"/>
                </a:solidFill>
                <a:latin typeface="Arial" pitchFamily="34" charset="0"/>
                <a:cs typeface="Arial" pitchFamily="34" charset="0"/>
              </a:rPr>
              <a:t> </a:t>
            </a:r>
            <a:r>
              <a:rPr lang="en-US" sz="1200" spc="-90" dirty="0" err="1" smtClean="0">
                <a:solidFill>
                  <a:srgbClr val="FFFFFF"/>
                </a:solidFill>
                <a:latin typeface="Arial" pitchFamily="34" charset="0"/>
                <a:cs typeface="Arial" pitchFamily="34" charset="0"/>
              </a:rPr>
              <a:t>báo</a:t>
            </a:r>
            <a:r>
              <a:rPr lang="en-US" sz="1200" spc="-90" dirty="0" smtClean="0">
                <a:solidFill>
                  <a:srgbClr val="FFFFFF"/>
                </a:solidFill>
                <a:latin typeface="Arial" pitchFamily="34" charset="0"/>
                <a:cs typeface="Arial" pitchFamily="34" charset="0"/>
              </a:rPr>
              <a:t> </a:t>
            </a:r>
            <a:r>
              <a:rPr lang="en-US" sz="1200" spc="-90" dirty="0" err="1" smtClean="0">
                <a:solidFill>
                  <a:srgbClr val="FFFFFF"/>
                </a:solidFill>
                <a:latin typeface="Arial" pitchFamily="34" charset="0"/>
                <a:cs typeface="Arial" pitchFamily="34" charset="0"/>
              </a:rPr>
              <a:t>sản</a:t>
            </a:r>
            <a:r>
              <a:rPr lang="en-US" sz="1200" spc="-90" dirty="0" smtClean="0">
                <a:solidFill>
                  <a:srgbClr val="FFFFFF"/>
                </a:solidFill>
                <a:latin typeface="Arial" pitchFamily="34" charset="0"/>
                <a:cs typeface="Arial" pitchFamily="34" charset="0"/>
              </a:rPr>
              <a:t> </a:t>
            </a:r>
            <a:r>
              <a:rPr lang="en-US" sz="1200" spc="-90" dirty="0" err="1" smtClean="0">
                <a:solidFill>
                  <a:srgbClr val="FFFFFF"/>
                </a:solidFill>
                <a:latin typeface="Arial" pitchFamily="34" charset="0"/>
                <a:cs typeface="Arial" pitchFamily="34" charset="0"/>
              </a:rPr>
              <a:t>lượng</a:t>
            </a:r>
            <a:r>
              <a:rPr lang="en-US" sz="1200" b="0" spc="-10" dirty="0" smtClean="0">
                <a:solidFill>
                  <a:srgbClr val="FFFFFF"/>
                </a:solidFill>
                <a:latin typeface="Arial" pitchFamily="34" charset="0"/>
                <a:cs typeface="Arial" pitchFamily="34" charset="0"/>
              </a:rPr>
              <a:t>, </a:t>
            </a:r>
            <a:r>
              <a:rPr lang="en-US" sz="1200" spc="-10" dirty="0" err="1" smtClean="0">
                <a:solidFill>
                  <a:srgbClr val="FFFFFF"/>
                </a:solidFill>
                <a:latin typeface="Arial" pitchFamily="34" charset="0"/>
                <a:cs typeface="Arial" pitchFamily="34" charset="0"/>
              </a:rPr>
              <a:t>chẩn</a:t>
            </a:r>
            <a:r>
              <a:rPr lang="en-US" sz="1200" spc="-10" dirty="0" smtClean="0">
                <a:solidFill>
                  <a:srgbClr val="FFFFFF"/>
                </a:solidFill>
                <a:latin typeface="Arial" pitchFamily="34" charset="0"/>
                <a:cs typeface="Arial" pitchFamily="34" charset="0"/>
              </a:rPr>
              <a:t> </a:t>
            </a:r>
            <a:r>
              <a:rPr lang="en-US" sz="1200" spc="-10" dirty="0" err="1" smtClean="0">
                <a:solidFill>
                  <a:srgbClr val="FFFFFF"/>
                </a:solidFill>
                <a:latin typeface="Arial" pitchFamily="34" charset="0"/>
                <a:cs typeface="Arial" pitchFamily="34" charset="0"/>
              </a:rPr>
              <a:t>đoán</a:t>
            </a:r>
            <a:r>
              <a:rPr lang="en-US" sz="1200" spc="-10" dirty="0" smtClean="0">
                <a:solidFill>
                  <a:srgbClr val="FFFFFF"/>
                </a:solidFill>
                <a:latin typeface="Arial" pitchFamily="34" charset="0"/>
                <a:cs typeface="Arial" pitchFamily="34" charset="0"/>
              </a:rPr>
              <a:t> </a:t>
            </a:r>
            <a:r>
              <a:rPr lang="en-US" sz="1200" spc="-10" dirty="0" err="1" smtClean="0">
                <a:solidFill>
                  <a:srgbClr val="FFFFFF"/>
                </a:solidFill>
                <a:latin typeface="Arial" pitchFamily="34" charset="0"/>
                <a:cs typeface="Arial" pitchFamily="34" charset="0"/>
              </a:rPr>
              <a:t>dịch</a:t>
            </a:r>
            <a:r>
              <a:rPr lang="en-US" sz="1200" spc="-10" dirty="0" smtClean="0">
                <a:solidFill>
                  <a:srgbClr val="FFFFFF"/>
                </a:solidFill>
                <a:latin typeface="Arial" pitchFamily="34" charset="0"/>
                <a:cs typeface="Arial" pitchFamily="34" charset="0"/>
              </a:rPr>
              <a:t> </a:t>
            </a:r>
            <a:r>
              <a:rPr lang="en-US" sz="1200" spc="-10" dirty="0" err="1" smtClean="0">
                <a:solidFill>
                  <a:srgbClr val="FFFFFF"/>
                </a:solidFill>
                <a:latin typeface="Arial" pitchFamily="34" charset="0"/>
                <a:cs typeface="Arial" pitchFamily="34" charset="0"/>
              </a:rPr>
              <a:t>bệnh</a:t>
            </a:r>
            <a:r>
              <a:rPr lang="en-US" sz="1200" b="0" spc="-10" dirty="0" smtClean="0">
                <a:solidFill>
                  <a:srgbClr val="FFFFFF"/>
                </a:solidFill>
                <a:latin typeface="Arial" pitchFamily="34" charset="0"/>
                <a:cs typeface="Arial" pitchFamily="34" charset="0"/>
              </a:rPr>
              <a:t>, </a:t>
            </a:r>
            <a:r>
              <a:rPr lang="en-US" sz="1200" b="0" spc="-10" dirty="0" err="1" smtClean="0">
                <a:solidFill>
                  <a:srgbClr val="FFFFFF"/>
                </a:solidFill>
                <a:latin typeface="Arial" pitchFamily="34" charset="0"/>
                <a:cs typeface="Arial" pitchFamily="34" charset="0"/>
              </a:rPr>
              <a:t>thu</a:t>
            </a:r>
            <a:r>
              <a:rPr lang="en-US" sz="1200" b="0" spc="-10" dirty="0" smtClean="0">
                <a:solidFill>
                  <a:srgbClr val="FFFFFF"/>
                </a:solidFill>
                <a:latin typeface="Arial" pitchFamily="34" charset="0"/>
                <a:cs typeface="Arial" pitchFamily="34" charset="0"/>
              </a:rPr>
              <a:t> </a:t>
            </a:r>
            <a:r>
              <a:rPr lang="en-US" sz="1200" b="0" spc="-10" dirty="0" err="1" smtClean="0">
                <a:solidFill>
                  <a:srgbClr val="FFFFFF"/>
                </a:solidFill>
                <a:latin typeface="Arial" pitchFamily="34" charset="0"/>
                <a:cs typeface="Arial" pitchFamily="34" charset="0"/>
              </a:rPr>
              <a:t>hoạch</a:t>
            </a:r>
            <a:r>
              <a:rPr lang="en-US" sz="1200" b="0" spc="-10" dirty="0" smtClean="0">
                <a:solidFill>
                  <a:srgbClr val="FFFFFF"/>
                </a:solidFill>
                <a:latin typeface="Arial" pitchFamily="34" charset="0"/>
                <a:cs typeface="Arial" pitchFamily="34" charset="0"/>
              </a:rPr>
              <a:t> </a:t>
            </a:r>
            <a:r>
              <a:rPr lang="en-US" sz="1200" b="0" spc="-10" dirty="0">
                <a:solidFill>
                  <a:srgbClr val="FFFFFF"/>
                </a:solidFill>
                <a:latin typeface="Arial" pitchFamily="34" charset="0"/>
                <a:cs typeface="Arial" pitchFamily="34" charset="0"/>
              </a:rPr>
              <a:t>&amp; </a:t>
            </a:r>
            <a:r>
              <a:rPr lang="en-US" sz="1200" b="0" spc="-10" dirty="0" err="1" smtClean="0">
                <a:solidFill>
                  <a:srgbClr val="FFFFFF"/>
                </a:solidFill>
                <a:latin typeface="Arial" pitchFamily="34" charset="0"/>
                <a:cs typeface="Arial" pitchFamily="34" charset="0"/>
              </a:rPr>
              <a:t>nhiều</a:t>
            </a:r>
            <a:r>
              <a:rPr lang="en-US" sz="1200" b="0" spc="-10" dirty="0" smtClean="0">
                <a:solidFill>
                  <a:srgbClr val="FFFFFF"/>
                </a:solidFill>
                <a:latin typeface="Arial" pitchFamily="34" charset="0"/>
                <a:cs typeface="Arial" pitchFamily="34" charset="0"/>
              </a:rPr>
              <a:t> </a:t>
            </a:r>
            <a:r>
              <a:rPr lang="en-US" sz="1200" b="0" spc="-10" dirty="0" err="1" smtClean="0">
                <a:solidFill>
                  <a:srgbClr val="FFFFFF"/>
                </a:solidFill>
                <a:latin typeface="Arial" pitchFamily="34" charset="0"/>
                <a:cs typeface="Arial" pitchFamily="34" charset="0"/>
              </a:rPr>
              <a:t>thông</a:t>
            </a:r>
            <a:r>
              <a:rPr lang="en-US" sz="1200" b="0" spc="-10" dirty="0" smtClean="0">
                <a:solidFill>
                  <a:srgbClr val="FFFFFF"/>
                </a:solidFill>
                <a:latin typeface="Arial" pitchFamily="34" charset="0"/>
                <a:cs typeface="Arial" pitchFamily="34" charset="0"/>
              </a:rPr>
              <a:t> tin </a:t>
            </a:r>
            <a:r>
              <a:rPr lang="en-US" sz="1200" b="0" spc="-10" dirty="0" err="1" smtClean="0">
                <a:solidFill>
                  <a:srgbClr val="FFFFFF"/>
                </a:solidFill>
                <a:latin typeface="Arial" pitchFamily="34" charset="0"/>
                <a:cs typeface="Arial" pitchFamily="34" charset="0"/>
              </a:rPr>
              <a:t>khác</a:t>
            </a:r>
            <a:endParaRPr lang="en-US" sz="1200" b="0" spc="-10" dirty="0">
              <a:solidFill>
                <a:srgbClr val="FFFFFF"/>
              </a:solidFill>
              <a:latin typeface="Arial" pitchFamily="34" charset="0"/>
              <a:cs typeface="Arial" pitchFamily="34" charset="0"/>
            </a:endParaRPr>
          </a:p>
        </p:txBody>
      </p:sp>
      <p:pic>
        <p:nvPicPr>
          <p:cNvPr id="6" name="Bild 5" descr="IMG_0836.pn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r="4795" b="18866"/>
          <a:stretch/>
        </p:blipFill>
        <p:spPr>
          <a:xfrm flipH="1">
            <a:off x="2854869" y="1432834"/>
            <a:ext cx="3373790" cy="2147378"/>
          </a:xfrm>
          <a:prstGeom prst="rect">
            <a:avLst/>
          </a:prstGeom>
        </p:spPr>
      </p:pic>
      <p:pic>
        <p:nvPicPr>
          <p:cNvPr id="7" name="Bild 6" descr="PCDB_overview.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462" y="4372225"/>
            <a:ext cx="2918824" cy="1965111"/>
          </a:xfrm>
          <a:prstGeom prst="rect">
            <a:avLst/>
          </a:prstGeom>
        </p:spPr>
      </p:pic>
      <p:pic>
        <p:nvPicPr>
          <p:cNvPr id="8" name="Bild 7" descr="PCDB_activities.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133084" y="4416202"/>
            <a:ext cx="2918824" cy="1921134"/>
          </a:xfrm>
          <a:prstGeom prst="rect">
            <a:avLst/>
          </a:prstGeom>
        </p:spPr>
      </p:pic>
      <p:cxnSp>
        <p:nvCxnSpPr>
          <p:cNvPr id="11" name="Gerade Verbindung mit Pfeil 10"/>
          <p:cNvCxnSpPr>
            <a:stCxn id="6" idx="3"/>
            <a:endCxn id="13" idx="0"/>
          </p:cNvCxnSpPr>
          <p:nvPr/>
        </p:nvCxnSpPr>
        <p:spPr>
          <a:xfrm flipH="1">
            <a:off x="1538874" y="2506523"/>
            <a:ext cx="1315995" cy="1267023"/>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sp>
        <p:nvSpPr>
          <p:cNvPr id="13" name="Titel 3"/>
          <p:cNvSpPr txBox="1">
            <a:spLocks/>
          </p:cNvSpPr>
          <p:nvPr/>
        </p:nvSpPr>
        <p:spPr>
          <a:xfrm>
            <a:off x="79462" y="3773546"/>
            <a:ext cx="2918824"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err="1" smtClean="0">
                <a:solidFill>
                  <a:schemeClr val="bg1"/>
                </a:solidFill>
              </a:rPr>
              <a:t>Quản</a:t>
            </a:r>
            <a:r>
              <a:rPr lang="en-US" sz="1200" b="0" dirty="0" smtClean="0">
                <a:solidFill>
                  <a:schemeClr val="bg1"/>
                </a:solidFill>
              </a:rPr>
              <a:t> </a:t>
            </a:r>
            <a:r>
              <a:rPr lang="en-US" sz="1200" b="0" dirty="0" err="1" smtClean="0">
                <a:solidFill>
                  <a:schemeClr val="bg1"/>
                </a:solidFill>
              </a:rPr>
              <a:t>lý</a:t>
            </a:r>
            <a:r>
              <a:rPr lang="en-US" sz="1200" b="0" dirty="0" smtClean="0">
                <a:solidFill>
                  <a:schemeClr val="bg1"/>
                </a:solidFill>
              </a:rPr>
              <a:t> </a:t>
            </a:r>
            <a:r>
              <a:rPr lang="en-US" sz="1200" b="0" dirty="0" err="1" smtClean="0">
                <a:solidFill>
                  <a:schemeClr val="bg1"/>
                </a:solidFill>
              </a:rPr>
              <a:t>dữ</a:t>
            </a:r>
            <a:r>
              <a:rPr lang="en-US" sz="1200" b="0" dirty="0" smtClean="0">
                <a:solidFill>
                  <a:schemeClr val="bg1"/>
                </a:solidFill>
              </a:rPr>
              <a:t> </a:t>
            </a:r>
            <a:r>
              <a:rPr lang="en-US" sz="1200" b="0" dirty="0" err="1" smtClean="0">
                <a:solidFill>
                  <a:schemeClr val="bg1"/>
                </a:solidFill>
              </a:rPr>
              <a:t>liệu</a:t>
            </a:r>
            <a:r>
              <a:rPr lang="en-US" sz="1200" b="0" dirty="0" smtClean="0">
                <a:solidFill>
                  <a:schemeClr val="bg1"/>
                </a:solidFill>
              </a:rPr>
              <a:t> </a:t>
            </a:r>
            <a:r>
              <a:rPr lang="en-US" sz="1200" b="0" dirty="0" err="1" smtClean="0">
                <a:solidFill>
                  <a:schemeClr val="bg1"/>
                </a:solidFill>
              </a:rPr>
              <a:t>tuân</a:t>
            </a:r>
            <a:r>
              <a:rPr lang="en-US" sz="1200" b="0" dirty="0" smtClean="0">
                <a:solidFill>
                  <a:schemeClr val="bg1"/>
                </a:solidFill>
              </a:rPr>
              <a:t> </a:t>
            </a:r>
            <a:r>
              <a:rPr lang="en-US" sz="1200" b="0" dirty="0" err="1" smtClean="0">
                <a:solidFill>
                  <a:schemeClr val="bg1"/>
                </a:solidFill>
              </a:rPr>
              <a:t>thủ</a:t>
            </a:r>
            <a:r>
              <a:rPr lang="en-US" sz="1200" b="0" dirty="0" smtClean="0">
                <a:solidFill>
                  <a:schemeClr val="bg1"/>
                </a:solidFill>
              </a:rPr>
              <a:t> </a:t>
            </a:r>
            <a:r>
              <a:rPr lang="en-US" sz="1200" b="0" dirty="0" err="1" smtClean="0">
                <a:solidFill>
                  <a:schemeClr val="bg1"/>
                </a:solidFill>
              </a:rPr>
              <a:t>tiêu</a:t>
            </a:r>
            <a:r>
              <a:rPr lang="en-US" sz="1200" b="0" dirty="0" smtClean="0">
                <a:solidFill>
                  <a:schemeClr val="bg1"/>
                </a:solidFill>
              </a:rPr>
              <a:t> </a:t>
            </a:r>
            <a:r>
              <a:rPr lang="en-US" sz="1200" b="0" dirty="0" err="1" smtClean="0">
                <a:solidFill>
                  <a:schemeClr val="bg1"/>
                </a:solidFill>
              </a:rPr>
              <a:t>chuẩn</a:t>
            </a:r>
            <a:r>
              <a:rPr lang="en-US" sz="1200" b="0" dirty="0" smtClean="0">
                <a:solidFill>
                  <a:schemeClr val="bg1"/>
                </a:solidFill>
              </a:rPr>
              <a:t> Global G.A.P  </a:t>
            </a:r>
            <a:r>
              <a:rPr lang="en-US" sz="1200" b="0" dirty="0" err="1" smtClean="0">
                <a:solidFill>
                  <a:schemeClr val="bg1"/>
                </a:solidFill>
              </a:rPr>
              <a:t>cho</a:t>
            </a:r>
            <a:r>
              <a:rPr lang="en-US" sz="1200" b="0" dirty="0" smtClean="0">
                <a:solidFill>
                  <a:schemeClr val="bg1"/>
                </a:solidFill>
              </a:rPr>
              <a:t> 1000 </a:t>
            </a:r>
            <a:r>
              <a:rPr lang="en-US" sz="1200" b="0" dirty="0" err="1" smtClean="0">
                <a:solidFill>
                  <a:schemeClr val="bg1"/>
                </a:solidFill>
              </a:rPr>
              <a:t>nông</a:t>
            </a:r>
            <a:r>
              <a:rPr lang="en-US" sz="1200" b="0" dirty="0" smtClean="0">
                <a:solidFill>
                  <a:schemeClr val="bg1"/>
                </a:solidFill>
              </a:rPr>
              <a:t> </a:t>
            </a:r>
            <a:r>
              <a:rPr lang="en-US" sz="1200" b="0" dirty="0" err="1" smtClean="0">
                <a:solidFill>
                  <a:schemeClr val="bg1"/>
                </a:solidFill>
              </a:rPr>
              <a:t>dân</a:t>
            </a:r>
            <a:r>
              <a:rPr lang="en-US" sz="1200" b="0" dirty="0" smtClean="0">
                <a:solidFill>
                  <a:schemeClr val="bg1"/>
                </a:solidFill>
              </a:rPr>
              <a:t> </a:t>
            </a:r>
            <a:r>
              <a:rPr lang="en-US" sz="1200" b="0" dirty="0" err="1" smtClean="0">
                <a:solidFill>
                  <a:schemeClr val="bg1"/>
                </a:solidFill>
              </a:rPr>
              <a:t>nhỏ</a:t>
            </a:r>
            <a:r>
              <a:rPr lang="en-US" sz="1200" b="0" dirty="0" smtClean="0">
                <a:solidFill>
                  <a:schemeClr val="bg1"/>
                </a:solidFill>
              </a:rPr>
              <a:t> </a:t>
            </a:r>
            <a:r>
              <a:rPr lang="en-US" sz="1200" b="0" dirty="0" err="1" smtClean="0">
                <a:solidFill>
                  <a:schemeClr val="bg1"/>
                </a:solidFill>
              </a:rPr>
              <a:t>lẻ</a:t>
            </a:r>
            <a:endParaRPr lang="en-US" sz="1200" b="0" dirty="0">
              <a:solidFill>
                <a:schemeClr val="bg1"/>
              </a:solidFill>
            </a:endParaRPr>
          </a:p>
        </p:txBody>
      </p:sp>
      <p:pic>
        <p:nvPicPr>
          <p:cNvPr id="16" name="Bild 15" descr="StaffDB.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083334" y="4394937"/>
            <a:ext cx="2918824" cy="1942400"/>
          </a:xfrm>
          <a:prstGeom prst="rect">
            <a:avLst/>
          </a:prstGeom>
        </p:spPr>
      </p:pic>
      <p:sp>
        <p:nvSpPr>
          <p:cNvPr id="19" name="Titel 3"/>
          <p:cNvSpPr txBox="1">
            <a:spLocks/>
          </p:cNvSpPr>
          <p:nvPr/>
        </p:nvSpPr>
        <p:spPr>
          <a:xfrm>
            <a:off x="3087702" y="3766808"/>
            <a:ext cx="2914455"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GB" sz="1200" b="0" dirty="0" err="1" smtClean="0">
                <a:solidFill>
                  <a:schemeClr val="bg1"/>
                </a:solidFill>
              </a:rPr>
              <a:t>Cán</a:t>
            </a:r>
            <a:r>
              <a:rPr lang="en-GB" sz="1200" b="0" dirty="0" smtClean="0">
                <a:solidFill>
                  <a:schemeClr val="bg1"/>
                </a:solidFill>
              </a:rPr>
              <a:t> </a:t>
            </a:r>
            <a:r>
              <a:rPr lang="en-GB" sz="1200" b="0" dirty="0" err="1" smtClean="0">
                <a:solidFill>
                  <a:schemeClr val="bg1"/>
                </a:solidFill>
              </a:rPr>
              <a:t>bộ</a:t>
            </a:r>
            <a:r>
              <a:rPr lang="en-GB" sz="1200" b="0" dirty="0" smtClean="0">
                <a:solidFill>
                  <a:schemeClr val="bg1"/>
                </a:solidFill>
              </a:rPr>
              <a:t> </a:t>
            </a:r>
            <a:r>
              <a:rPr lang="en-GB" sz="1200" b="0" dirty="0" err="1" smtClean="0">
                <a:solidFill>
                  <a:schemeClr val="bg1"/>
                </a:solidFill>
              </a:rPr>
              <a:t>dự</a:t>
            </a:r>
            <a:r>
              <a:rPr lang="en-GB" sz="1200" b="0" dirty="0" smtClean="0">
                <a:solidFill>
                  <a:schemeClr val="bg1"/>
                </a:solidFill>
              </a:rPr>
              <a:t> </a:t>
            </a:r>
            <a:r>
              <a:rPr lang="en-GB" sz="1200" b="0" dirty="0" err="1" smtClean="0">
                <a:solidFill>
                  <a:schemeClr val="bg1"/>
                </a:solidFill>
              </a:rPr>
              <a:t>án</a:t>
            </a:r>
            <a:r>
              <a:rPr lang="en-GB" sz="1200" b="0" dirty="0" smtClean="0">
                <a:solidFill>
                  <a:schemeClr val="bg1"/>
                </a:solidFill>
              </a:rPr>
              <a:t> </a:t>
            </a:r>
            <a:r>
              <a:rPr lang="en-GB" sz="1200" b="0" dirty="0" err="1" smtClean="0">
                <a:solidFill>
                  <a:schemeClr val="bg1"/>
                </a:solidFill>
              </a:rPr>
              <a:t>có</a:t>
            </a:r>
            <a:r>
              <a:rPr lang="en-GB" sz="1200" b="0" dirty="0" smtClean="0">
                <a:solidFill>
                  <a:schemeClr val="bg1"/>
                </a:solidFill>
              </a:rPr>
              <a:t> </a:t>
            </a:r>
            <a:r>
              <a:rPr lang="en-GB" sz="1200" b="0" dirty="0" err="1" smtClean="0">
                <a:solidFill>
                  <a:schemeClr val="bg1"/>
                </a:solidFill>
              </a:rPr>
              <a:t>thể</a:t>
            </a:r>
            <a:r>
              <a:rPr lang="en-GB" sz="1200" b="0" dirty="0" smtClean="0">
                <a:solidFill>
                  <a:schemeClr val="bg1"/>
                </a:solidFill>
              </a:rPr>
              <a:t> </a:t>
            </a:r>
            <a:r>
              <a:rPr lang="en-GB" sz="1200" b="0" dirty="0" err="1" smtClean="0">
                <a:solidFill>
                  <a:schemeClr val="bg1"/>
                </a:solidFill>
              </a:rPr>
              <a:t>giám</a:t>
            </a:r>
            <a:r>
              <a:rPr lang="en-GB" sz="1200" b="0" dirty="0" smtClean="0">
                <a:solidFill>
                  <a:schemeClr val="bg1"/>
                </a:solidFill>
              </a:rPr>
              <a:t> </a:t>
            </a:r>
            <a:r>
              <a:rPr lang="en-GB" sz="1200" b="0" dirty="0" err="1" smtClean="0">
                <a:solidFill>
                  <a:schemeClr val="bg1"/>
                </a:solidFill>
              </a:rPr>
              <a:t>sát</a:t>
            </a:r>
            <a:r>
              <a:rPr lang="en-GB" sz="1200" b="0" dirty="0" smtClean="0">
                <a:solidFill>
                  <a:schemeClr val="bg1"/>
                </a:solidFill>
              </a:rPr>
              <a:t> </a:t>
            </a:r>
            <a:r>
              <a:rPr lang="en-GB" sz="1200" b="0" dirty="0" err="1" smtClean="0">
                <a:solidFill>
                  <a:schemeClr val="bg1"/>
                </a:solidFill>
              </a:rPr>
              <a:t>và</a:t>
            </a:r>
            <a:r>
              <a:rPr lang="en-GB" sz="1200" b="0" dirty="0" smtClean="0">
                <a:solidFill>
                  <a:schemeClr val="bg1"/>
                </a:solidFill>
              </a:rPr>
              <a:t> </a:t>
            </a:r>
            <a:r>
              <a:rPr lang="en-GB" sz="1200" b="0" dirty="0" err="1" smtClean="0">
                <a:solidFill>
                  <a:schemeClr val="bg1"/>
                </a:solidFill>
              </a:rPr>
              <a:t>quản</a:t>
            </a:r>
            <a:r>
              <a:rPr lang="en-GB" sz="1200" b="0" dirty="0" smtClean="0">
                <a:solidFill>
                  <a:schemeClr val="bg1"/>
                </a:solidFill>
              </a:rPr>
              <a:t> </a:t>
            </a:r>
            <a:r>
              <a:rPr lang="en-GB" sz="1200" b="0" dirty="0" err="1" smtClean="0">
                <a:solidFill>
                  <a:schemeClr val="bg1"/>
                </a:solidFill>
              </a:rPr>
              <a:t>lý</a:t>
            </a:r>
            <a:r>
              <a:rPr lang="en-GB" sz="1200" b="0" dirty="0" smtClean="0">
                <a:solidFill>
                  <a:schemeClr val="bg1"/>
                </a:solidFill>
              </a:rPr>
              <a:t> qua </a:t>
            </a:r>
            <a:r>
              <a:rPr lang="en-GB" sz="1200" b="0" dirty="0" err="1" smtClean="0">
                <a:solidFill>
                  <a:schemeClr val="bg1"/>
                </a:solidFill>
              </a:rPr>
              <a:t>mạng</a:t>
            </a:r>
            <a:r>
              <a:rPr lang="en-GB" sz="1200" b="0" dirty="0" smtClean="0">
                <a:solidFill>
                  <a:schemeClr val="bg1"/>
                </a:solidFill>
              </a:rPr>
              <a:t>.</a:t>
            </a:r>
            <a:endParaRPr lang="en-US" sz="1200" b="0" dirty="0">
              <a:solidFill>
                <a:schemeClr val="bg1"/>
              </a:solidFill>
            </a:endParaRPr>
          </a:p>
        </p:txBody>
      </p:sp>
      <p:sp>
        <p:nvSpPr>
          <p:cNvPr id="20" name="Titel 3"/>
          <p:cNvSpPr txBox="1">
            <a:spLocks/>
          </p:cNvSpPr>
          <p:nvPr/>
        </p:nvSpPr>
        <p:spPr>
          <a:xfrm>
            <a:off x="6139284" y="3788074"/>
            <a:ext cx="2912624" cy="625601"/>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err="1" smtClean="0">
                <a:solidFill>
                  <a:schemeClr val="bg1"/>
                </a:solidFill>
              </a:rPr>
              <a:t>Hệ</a:t>
            </a:r>
            <a:r>
              <a:rPr lang="en-US" sz="1200" b="0" dirty="0" smtClean="0">
                <a:solidFill>
                  <a:schemeClr val="bg1"/>
                </a:solidFill>
              </a:rPr>
              <a:t> </a:t>
            </a:r>
            <a:r>
              <a:rPr lang="en-US" sz="1200" b="0" dirty="0" err="1" smtClean="0">
                <a:solidFill>
                  <a:schemeClr val="bg1"/>
                </a:solidFill>
              </a:rPr>
              <a:t>thống</a:t>
            </a:r>
            <a:r>
              <a:rPr lang="en-US" sz="1200" b="0" dirty="0" smtClean="0">
                <a:solidFill>
                  <a:schemeClr val="bg1"/>
                </a:solidFill>
              </a:rPr>
              <a:t> </a:t>
            </a:r>
            <a:r>
              <a:rPr lang="en-US" sz="1200" b="0" dirty="0" err="1" smtClean="0">
                <a:solidFill>
                  <a:schemeClr val="bg1"/>
                </a:solidFill>
              </a:rPr>
              <a:t>quản</a:t>
            </a:r>
            <a:r>
              <a:rPr lang="en-US" sz="1200" b="0" dirty="0" smtClean="0">
                <a:solidFill>
                  <a:schemeClr val="bg1"/>
                </a:solidFill>
              </a:rPr>
              <a:t> </a:t>
            </a:r>
            <a:r>
              <a:rPr lang="en-US" sz="1200" b="0" dirty="0" err="1" smtClean="0">
                <a:solidFill>
                  <a:schemeClr val="bg1"/>
                </a:solidFill>
              </a:rPr>
              <a:t>lý</a:t>
            </a:r>
            <a:r>
              <a:rPr lang="en-US" sz="1200" b="0" dirty="0" smtClean="0">
                <a:solidFill>
                  <a:schemeClr val="bg1"/>
                </a:solidFill>
              </a:rPr>
              <a:t> </a:t>
            </a:r>
            <a:r>
              <a:rPr lang="en-US" sz="1200" b="0" dirty="0" err="1" smtClean="0">
                <a:solidFill>
                  <a:schemeClr val="bg1"/>
                </a:solidFill>
              </a:rPr>
              <a:t>nội</a:t>
            </a:r>
            <a:r>
              <a:rPr lang="en-US" sz="1200" b="0" dirty="0" smtClean="0">
                <a:solidFill>
                  <a:schemeClr val="bg1"/>
                </a:solidFill>
              </a:rPr>
              <a:t> </a:t>
            </a:r>
            <a:r>
              <a:rPr lang="en-US" sz="1200" b="0" dirty="0" err="1" smtClean="0">
                <a:solidFill>
                  <a:schemeClr val="bg1"/>
                </a:solidFill>
              </a:rPr>
              <a:t>bộ</a:t>
            </a:r>
            <a:r>
              <a:rPr lang="en-US" sz="1200" b="0" dirty="0" smtClean="0">
                <a:solidFill>
                  <a:schemeClr val="bg1"/>
                </a:solidFill>
              </a:rPr>
              <a:t> </a:t>
            </a:r>
            <a:r>
              <a:rPr lang="en-US" sz="1200" b="0" dirty="0" err="1" smtClean="0">
                <a:solidFill>
                  <a:schemeClr val="bg1"/>
                </a:solidFill>
              </a:rPr>
              <a:t>về</a:t>
            </a:r>
            <a:r>
              <a:rPr lang="en-US" sz="1200" b="0" dirty="0" smtClean="0">
                <a:solidFill>
                  <a:schemeClr val="bg1"/>
                </a:solidFill>
              </a:rPr>
              <a:t> </a:t>
            </a:r>
            <a:r>
              <a:rPr lang="en-US" sz="1200" b="0" dirty="0" err="1" smtClean="0">
                <a:solidFill>
                  <a:schemeClr val="bg1"/>
                </a:solidFill>
              </a:rPr>
              <a:t>các</a:t>
            </a:r>
            <a:r>
              <a:rPr lang="en-US" sz="1200" b="0" dirty="0" smtClean="0">
                <a:solidFill>
                  <a:schemeClr val="bg1"/>
                </a:solidFill>
              </a:rPr>
              <a:t> </a:t>
            </a:r>
            <a:r>
              <a:rPr lang="en-US" sz="1200" b="0" dirty="0" err="1" smtClean="0">
                <a:solidFill>
                  <a:schemeClr val="bg1"/>
                </a:solidFill>
              </a:rPr>
              <a:t>quy</a:t>
            </a:r>
            <a:r>
              <a:rPr lang="en-US" sz="1200" b="0" dirty="0" smtClean="0">
                <a:solidFill>
                  <a:schemeClr val="bg1"/>
                </a:solidFill>
              </a:rPr>
              <a:t> </a:t>
            </a:r>
            <a:r>
              <a:rPr lang="en-US" sz="1200" b="0" dirty="0" err="1" smtClean="0">
                <a:solidFill>
                  <a:schemeClr val="bg1"/>
                </a:solidFill>
              </a:rPr>
              <a:t>định</a:t>
            </a:r>
            <a:r>
              <a:rPr lang="en-US" sz="1200" b="0" dirty="0" smtClean="0">
                <a:solidFill>
                  <a:schemeClr val="bg1"/>
                </a:solidFill>
              </a:rPr>
              <a:t> </a:t>
            </a:r>
            <a:r>
              <a:rPr lang="en-US" sz="1200" b="0" dirty="0" err="1" smtClean="0">
                <a:solidFill>
                  <a:schemeClr val="bg1"/>
                </a:solidFill>
              </a:rPr>
              <a:t>sử</a:t>
            </a:r>
            <a:r>
              <a:rPr lang="en-US" sz="1200" b="0" dirty="0" smtClean="0">
                <a:solidFill>
                  <a:schemeClr val="bg1"/>
                </a:solidFill>
              </a:rPr>
              <a:t> </a:t>
            </a:r>
            <a:r>
              <a:rPr lang="en-US" sz="1200" b="0" dirty="0" err="1" smtClean="0">
                <a:solidFill>
                  <a:schemeClr val="bg1"/>
                </a:solidFill>
              </a:rPr>
              <a:t>dụng</a:t>
            </a:r>
            <a:r>
              <a:rPr lang="en-US" sz="1200" b="0" dirty="0" smtClean="0">
                <a:solidFill>
                  <a:schemeClr val="bg1"/>
                </a:solidFill>
              </a:rPr>
              <a:t> </a:t>
            </a:r>
            <a:r>
              <a:rPr lang="en-US" sz="1200" b="0" dirty="0" err="1" smtClean="0">
                <a:solidFill>
                  <a:schemeClr val="bg1"/>
                </a:solidFill>
              </a:rPr>
              <a:t>thuốc</a:t>
            </a:r>
            <a:r>
              <a:rPr lang="en-US" sz="1200" b="0" dirty="0" smtClean="0">
                <a:solidFill>
                  <a:schemeClr val="bg1"/>
                </a:solidFill>
              </a:rPr>
              <a:t> BVTV </a:t>
            </a:r>
            <a:r>
              <a:rPr lang="en-US" sz="1200" b="0" dirty="0" err="1" smtClean="0">
                <a:solidFill>
                  <a:schemeClr val="bg1"/>
                </a:solidFill>
              </a:rPr>
              <a:t>và</a:t>
            </a:r>
            <a:r>
              <a:rPr lang="en-US" sz="1200" b="0" dirty="0" smtClean="0">
                <a:solidFill>
                  <a:schemeClr val="bg1"/>
                </a:solidFill>
              </a:rPr>
              <a:t> </a:t>
            </a:r>
            <a:r>
              <a:rPr lang="en-US" sz="1200" b="0" dirty="0" err="1" smtClean="0">
                <a:solidFill>
                  <a:schemeClr val="bg1"/>
                </a:solidFill>
              </a:rPr>
              <a:t>thời</a:t>
            </a:r>
            <a:r>
              <a:rPr lang="en-US" sz="1200" b="0" dirty="0" smtClean="0">
                <a:solidFill>
                  <a:schemeClr val="bg1"/>
                </a:solidFill>
              </a:rPr>
              <a:t> </a:t>
            </a:r>
            <a:r>
              <a:rPr lang="en-US" sz="1200" b="0" dirty="0" err="1" smtClean="0">
                <a:solidFill>
                  <a:schemeClr val="bg1"/>
                </a:solidFill>
              </a:rPr>
              <a:t>gian</a:t>
            </a:r>
            <a:r>
              <a:rPr lang="en-US" sz="1200" b="0" dirty="0" smtClean="0">
                <a:solidFill>
                  <a:schemeClr val="bg1"/>
                </a:solidFill>
              </a:rPr>
              <a:t> </a:t>
            </a:r>
            <a:r>
              <a:rPr lang="en-US" sz="1200" b="0" dirty="0" err="1" smtClean="0">
                <a:solidFill>
                  <a:schemeClr val="bg1"/>
                </a:solidFill>
              </a:rPr>
              <a:t>thu</a:t>
            </a:r>
            <a:r>
              <a:rPr lang="en-US" sz="1200" b="0" dirty="0" smtClean="0">
                <a:solidFill>
                  <a:schemeClr val="bg1"/>
                </a:solidFill>
              </a:rPr>
              <a:t> </a:t>
            </a:r>
            <a:r>
              <a:rPr lang="en-US" sz="1200" b="0" dirty="0" err="1" smtClean="0">
                <a:solidFill>
                  <a:schemeClr val="bg1"/>
                </a:solidFill>
              </a:rPr>
              <a:t>hoạch</a:t>
            </a:r>
            <a:endParaRPr lang="en-US" sz="1200" b="0" dirty="0">
              <a:solidFill>
                <a:schemeClr val="bg1"/>
              </a:solidFill>
            </a:endParaRPr>
          </a:p>
        </p:txBody>
      </p:sp>
      <p:cxnSp>
        <p:nvCxnSpPr>
          <p:cNvPr id="21" name="Gerade Verbindung mit Pfeil 20"/>
          <p:cNvCxnSpPr>
            <a:stCxn id="6" idx="1"/>
            <a:endCxn id="20" idx="0"/>
          </p:cNvCxnSpPr>
          <p:nvPr/>
        </p:nvCxnSpPr>
        <p:spPr>
          <a:xfrm>
            <a:off x="6228659" y="2506523"/>
            <a:ext cx="1366937" cy="1281551"/>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cxnSp>
        <p:nvCxnSpPr>
          <p:cNvPr id="22" name="Gerade Verbindung mit Pfeil 21"/>
          <p:cNvCxnSpPr>
            <a:stCxn id="6" idx="2"/>
            <a:endCxn id="19" idx="0"/>
          </p:cNvCxnSpPr>
          <p:nvPr/>
        </p:nvCxnSpPr>
        <p:spPr>
          <a:xfrm>
            <a:off x="4541764" y="3580212"/>
            <a:ext cx="3166" cy="186596"/>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sp>
        <p:nvSpPr>
          <p:cNvPr id="15" name="Titel 3"/>
          <p:cNvSpPr txBox="1">
            <a:spLocks/>
          </p:cNvSpPr>
          <p:nvPr/>
        </p:nvSpPr>
        <p:spPr>
          <a:xfrm>
            <a:off x="110688" y="753441"/>
            <a:ext cx="2473584" cy="357670"/>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err="1" smtClean="0">
                <a:solidFill>
                  <a:schemeClr val="bg1"/>
                </a:solidFill>
              </a:rPr>
              <a:t>Dự</a:t>
            </a:r>
            <a:r>
              <a:rPr lang="en-US" sz="1200" b="0" dirty="0" smtClean="0">
                <a:solidFill>
                  <a:schemeClr val="bg1"/>
                </a:solidFill>
              </a:rPr>
              <a:t> </a:t>
            </a:r>
            <a:r>
              <a:rPr lang="en-US" sz="1200" b="0" dirty="0" err="1" smtClean="0">
                <a:solidFill>
                  <a:schemeClr val="bg1"/>
                </a:solidFill>
              </a:rPr>
              <a:t>báo</a:t>
            </a:r>
            <a:r>
              <a:rPr lang="en-US" sz="1200" b="0" dirty="0" smtClean="0">
                <a:solidFill>
                  <a:schemeClr val="bg1"/>
                </a:solidFill>
              </a:rPr>
              <a:t> </a:t>
            </a:r>
            <a:r>
              <a:rPr lang="en-US" sz="1200" b="0" dirty="0" err="1" smtClean="0">
                <a:solidFill>
                  <a:schemeClr val="bg1"/>
                </a:solidFill>
              </a:rPr>
              <a:t>sản</a:t>
            </a:r>
            <a:r>
              <a:rPr lang="en-US" sz="1200" b="0" dirty="0" smtClean="0">
                <a:solidFill>
                  <a:schemeClr val="bg1"/>
                </a:solidFill>
              </a:rPr>
              <a:t> </a:t>
            </a:r>
            <a:r>
              <a:rPr lang="en-US" sz="1200" b="0" dirty="0" err="1" smtClean="0">
                <a:solidFill>
                  <a:schemeClr val="bg1"/>
                </a:solidFill>
              </a:rPr>
              <a:t>xuất</a:t>
            </a:r>
            <a:r>
              <a:rPr lang="en-US" sz="1200" b="0" dirty="0" smtClean="0">
                <a:solidFill>
                  <a:schemeClr val="bg1"/>
                </a:solidFill>
              </a:rPr>
              <a:t> </a:t>
            </a:r>
            <a:r>
              <a:rPr lang="en-US" sz="1200" b="0" dirty="0" err="1" smtClean="0">
                <a:solidFill>
                  <a:schemeClr val="bg1"/>
                </a:solidFill>
              </a:rPr>
              <a:t>hàng</a:t>
            </a:r>
            <a:r>
              <a:rPr lang="en-US" sz="1200" b="0" dirty="0" smtClean="0">
                <a:solidFill>
                  <a:schemeClr val="bg1"/>
                </a:solidFill>
              </a:rPr>
              <a:t> </a:t>
            </a:r>
            <a:r>
              <a:rPr lang="en-US" sz="1200" b="0" dirty="0" err="1" smtClean="0">
                <a:solidFill>
                  <a:schemeClr val="bg1"/>
                </a:solidFill>
              </a:rPr>
              <a:t>tuần</a:t>
            </a:r>
            <a:r>
              <a:rPr lang="en-US" sz="1200" b="0" dirty="0" smtClean="0">
                <a:solidFill>
                  <a:schemeClr val="bg1"/>
                </a:solidFill>
              </a:rPr>
              <a:t> </a:t>
            </a:r>
            <a:r>
              <a:rPr lang="en-US" sz="1200" b="0" dirty="0" err="1" smtClean="0">
                <a:solidFill>
                  <a:schemeClr val="bg1"/>
                </a:solidFill>
              </a:rPr>
              <a:t>cho</a:t>
            </a:r>
            <a:r>
              <a:rPr lang="en-US" sz="1200" b="0" dirty="0" smtClean="0">
                <a:solidFill>
                  <a:schemeClr val="bg1"/>
                </a:solidFill>
              </a:rPr>
              <a:t> </a:t>
            </a:r>
            <a:r>
              <a:rPr lang="en-US" sz="1200" b="0" dirty="0" err="1" smtClean="0">
                <a:solidFill>
                  <a:schemeClr val="bg1"/>
                </a:solidFill>
              </a:rPr>
              <a:t>toàn</a:t>
            </a:r>
            <a:r>
              <a:rPr lang="en-US" sz="1200" b="0" dirty="0" smtClean="0">
                <a:solidFill>
                  <a:schemeClr val="bg1"/>
                </a:solidFill>
              </a:rPr>
              <a:t> </a:t>
            </a:r>
            <a:r>
              <a:rPr lang="en-US" sz="1200" b="0" dirty="0" err="1" smtClean="0">
                <a:solidFill>
                  <a:schemeClr val="bg1"/>
                </a:solidFill>
              </a:rPr>
              <a:t>chu</a:t>
            </a:r>
            <a:r>
              <a:rPr lang="en-US" sz="1200" b="0" dirty="0" smtClean="0">
                <a:solidFill>
                  <a:schemeClr val="bg1"/>
                </a:solidFill>
              </a:rPr>
              <a:t> </a:t>
            </a:r>
            <a:r>
              <a:rPr lang="en-US" sz="1200" b="0" dirty="0" err="1" smtClean="0">
                <a:solidFill>
                  <a:schemeClr val="bg1"/>
                </a:solidFill>
              </a:rPr>
              <a:t>trình</a:t>
            </a:r>
            <a:r>
              <a:rPr lang="en-US" sz="1200" b="0" dirty="0" smtClean="0">
                <a:solidFill>
                  <a:schemeClr val="bg1"/>
                </a:solidFill>
              </a:rPr>
              <a:t> </a:t>
            </a:r>
            <a:r>
              <a:rPr lang="en-US" sz="1200" b="0" dirty="0" err="1" smtClean="0">
                <a:solidFill>
                  <a:schemeClr val="bg1"/>
                </a:solidFill>
              </a:rPr>
              <a:t>sx</a:t>
            </a:r>
            <a:endParaRPr lang="en-US" sz="1200" b="0" dirty="0">
              <a:solidFill>
                <a:schemeClr val="bg1"/>
              </a:solidFill>
            </a:endParaRPr>
          </a:p>
        </p:txBody>
      </p:sp>
      <p:cxnSp>
        <p:nvCxnSpPr>
          <p:cNvPr id="18" name="Gerade Verbindung mit Pfeil 20"/>
          <p:cNvCxnSpPr/>
          <p:nvPr/>
        </p:nvCxnSpPr>
        <p:spPr>
          <a:xfrm>
            <a:off x="6228659" y="1659463"/>
            <a:ext cx="264601" cy="0"/>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cxnSp>
        <p:nvCxnSpPr>
          <p:cNvPr id="25" name="Gerade Verbindung mit Pfeil 20"/>
          <p:cNvCxnSpPr/>
          <p:nvPr/>
        </p:nvCxnSpPr>
        <p:spPr>
          <a:xfrm flipH="1">
            <a:off x="2584272" y="1659463"/>
            <a:ext cx="270596" cy="0"/>
          </a:xfrm>
          <a:prstGeom prst="straightConnector1">
            <a:avLst/>
          </a:prstGeom>
          <a:ln>
            <a:solidFill>
              <a:srgbClr val="148C40"/>
            </a:solidFill>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8" cstate="print"/>
          <a:srcRect/>
          <a:stretch>
            <a:fillRect/>
          </a:stretch>
        </p:blipFill>
        <p:spPr bwMode="auto">
          <a:xfrm>
            <a:off x="110688" y="1111111"/>
            <a:ext cx="2473584" cy="1420378"/>
          </a:xfrm>
          <a:prstGeom prst="rect">
            <a:avLst/>
          </a:prstGeom>
          <a:noFill/>
          <a:ln w="9525">
            <a:noFill/>
            <a:miter lim="800000"/>
            <a:headEnd/>
            <a:tailEnd/>
          </a:ln>
        </p:spPr>
      </p:pic>
      <p:sp>
        <p:nvSpPr>
          <p:cNvPr id="27" name="Titel 5"/>
          <p:cNvSpPr txBox="1">
            <a:spLocks/>
          </p:cNvSpPr>
          <p:nvPr/>
        </p:nvSpPr>
        <p:spPr>
          <a:xfrm>
            <a:off x="1" y="-101598"/>
            <a:ext cx="9143999" cy="960205"/>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GB" sz="2800" b="1" noProof="0" dirty="0" err="1" smtClean="0">
                <a:solidFill>
                  <a:srgbClr val="000000"/>
                </a:solidFill>
                <a:latin typeface="Arial" panose="020B0604020202020204" pitchFamily="34" charset="0"/>
                <a:ea typeface="+mj-ea"/>
                <a:cs typeface="Arial" panose="020B0604020202020204" pitchFamily="34" charset="0"/>
              </a:rPr>
              <a:t>Một</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số</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hình</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ảnh</a:t>
            </a:r>
            <a:r>
              <a:rPr lang="en-GB" sz="2800" b="1" noProof="0" dirty="0" smtClean="0">
                <a:solidFill>
                  <a:srgbClr val="000000"/>
                </a:solidFill>
                <a:latin typeface="Arial" panose="020B0604020202020204" pitchFamily="34" charset="0"/>
                <a:ea typeface="+mj-ea"/>
                <a:cs typeface="Arial" panose="020B0604020202020204" pitchFamily="34" charset="0"/>
              </a:rPr>
              <a:t> ban </a:t>
            </a:r>
            <a:r>
              <a:rPr lang="en-GB" sz="2800" b="1" noProof="0" dirty="0" err="1" smtClean="0">
                <a:solidFill>
                  <a:srgbClr val="000000"/>
                </a:solidFill>
                <a:latin typeface="Arial" panose="020B0604020202020204" pitchFamily="34" charset="0"/>
                <a:ea typeface="+mj-ea"/>
                <a:cs typeface="Arial" panose="020B0604020202020204" pitchFamily="34" charset="0"/>
              </a:rPr>
              <a:t>đầu</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về</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quản</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lý</a:t>
            </a:r>
            <a:r>
              <a:rPr lang="en-GB" sz="2800" b="1" noProof="0" dirty="0" smtClean="0">
                <a:solidFill>
                  <a:srgbClr val="000000"/>
                </a:solidFill>
                <a:latin typeface="Arial" panose="020B0604020202020204" pitchFamily="34" charset="0"/>
                <a:ea typeface="+mj-ea"/>
                <a:cs typeface="Arial" panose="020B0604020202020204" pitchFamily="34" charset="0"/>
              </a:rPr>
              <a:t> </a:t>
            </a:r>
            <a:r>
              <a:rPr lang="en-GB" sz="2800" b="1" noProof="0" dirty="0" err="1" smtClean="0">
                <a:solidFill>
                  <a:srgbClr val="000000"/>
                </a:solidFill>
                <a:latin typeface="Arial" panose="020B0604020202020204" pitchFamily="34" charset="0"/>
                <a:ea typeface="+mj-ea"/>
                <a:cs typeface="Arial" panose="020B0604020202020204" pitchFamily="34" charset="0"/>
              </a:rPr>
              <a:t>số</a:t>
            </a:r>
            <a:endParaRPr kumimoji="0" lang="en-GB" sz="28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pic>
        <p:nvPicPr>
          <p:cNvPr id="1026" name="Picture 2"/>
          <p:cNvPicPr>
            <a:picLocks noChangeAspect="1" noChangeArrowheads="1"/>
          </p:cNvPicPr>
          <p:nvPr/>
        </p:nvPicPr>
        <p:blipFill>
          <a:blip r:embed="rId9" cstate="print"/>
          <a:srcRect/>
          <a:stretch>
            <a:fillRect/>
          </a:stretch>
        </p:blipFill>
        <p:spPr bwMode="auto">
          <a:xfrm>
            <a:off x="6488497" y="1125400"/>
            <a:ext cx="2362200" cy="1390650"/>
          </a:xfrm>
          <a:prstGeom prst="rect">
            <a:avLst/>
          </a:prstGeom>
          <a:noFill/>
          <a:ln w="9525">
            <a:noFill/>
            <a:miter lim="800000"/>
            <a:headEnd/>
            <a:tailEnd/>
          </a:ln>
        </p:spPr>
      </p:pic>
      <p:sp>
        <p:nvSpPr>
          <p:cNvPr id="17" name="Titel 3"/>
          <p:cNvSpPr txBox="1">
            <a:spLocks/>
          </p:cNvSpPr>
          <p:nvPr/>
        </p:nvSpPr>
        <p:spPr>
          <a:xfrm>
            <a:off x="6493260" y="780289"/>
            <a:ext cx="2353026" cy="357670"/>
          </a:xfrm>
          <a:prstGeom prst="rect">
            <a:avLst/>
          </a:prstGeom>
          <a:solidFill>
            <a:srgbClr val="148C40"/>
          </a:solidFill>
        </p:spPr>
        <p:txBody>
          <a:bodyPr vert="horz" lIns="0" tIns="45720" rIns="91440" bIns="45720" rtlCol="0" anchor="ctr">
            <a:noAutofit/>
          </a:bodyPr>
          <a:lstStyle>
            <a:lvl1pPr algn="ctr" defTabSz="457200" rtl="0" eaLnBrk="1" latinLnBrk="0" hangingPunct="1">
              <a:spcBef>
                <a:spcPct val="0"/>
              </a:spcBef>
              <a:buNone/>
              <a:defRPr kumimoji="0" lang="de-DE"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defRPr>
            </a:lvl1pPr>
          </a:lstStyle>
          <a:p>
            <a:r>
              <a:rPr lang="en-US" sz="1200" b="0" dirty="0" err="1" smtClean="0">
                <a:solidFill>
                  <a:schemeClr val="bg1"/>
                </a:solidFill>
              </a:rPr>
              <a:t>Chỉ</a:t>
            </a:r>
            <a:r>
              <a:rPr lang="en-US" sz="1200" b="0" dirty="0" smtClean="0">
                <a:solidFill>
                  <a:schemeClr val="bg1"/>
                </a:solidFill>
              </a:rPr>
              <a:t> </a:t>
            </a:r>
            <a:r>
              <a:rPr lang="en-US" sz="1200" b="0" dirty="0" err="1" smtClean="0">
                <a:solidFill>
                  <a:schemeClr val="bg1"/>
                </a:solidFill>
              </a:rPr>
              <a:t>dẫn</a:t>
            </a:r>
            <a:r>
              <a:rPr lang="en-US" sz="1200" b="0" dirty="0" smtClean="0">
                <a:solidFill>
                  <a:schemeClr val="bg1"/>
                </a:solidFill>
              </a:rPr>
              <a:t> </a:t>
            </a:r>
            <a:r>
              <a:rPr lang="en-US" sz="1200" b="0" dirty="0" err="1" smtClean="0">
                <a:solidFill>
                  <a:schemeClr val="bg1"/>
                </a:solidFill>
              </a:rPr>
              <a:t>địa</a:t>
            </a:r>
            <a:r>
              <a:rPr lang="en-US" sz="1200" b="0" dirty="0" smtClean="0">
                <a:solidFill>
                  <a:schemeClr val="bg1"/>
                </a:solidFill>
              </a:rPr>
              <a:t> </a:t>
            </a:r>
            <a:r>
              <a:rPr lang="en-US" sz="1200" b="0" dirty="0" err="1" smtClean="0">
                <a:solidFill>
                  <a:schemeClr val="bg1"/>
                </a:solidFill>
              </a:rPr>
              <a:t>lý</a:t>
            </a:r>
            <a:r>
              <a:rPr lang="en-US" sz="1200" b="0" dirty="0" smtClean="0">
                <a:solidFill>
                  <a:schemeClr val="bg1"/>
                </a:solidFill>
              </a:rPr>
              <a:t>  </a:t>
            </a:r>
            <a:r>
              <a:rPr lang="en-US" sz="1200" b="0" dirty="0" err="1" smtClean="0">
                <a:solidFill>
                  <a:schemeClr val="bg1"/>
                </a:solidFill>
              </a:rPr>
              <a:t>đảm</a:t>
            </a:r>
            <a:r>
              <a:rPr lang="en-US" sz="1200" b="0" dirty="0" smtClean="0">
                <a:solidFill>
                  <a:schemeClr val="bg1"/>
                </a:solidFill>
              </a:rPr>
              <a:t> </a:t>
            </a:r>
            <a:r>
              <a:rPr lang="en-US" sz="1200" b="0" dirty="0" err="1" smtClean="0">
                <a:solidFill>
                  <a:schemeClr val="bg1"/>
                </a:solidFill>
              </a:rPr>
              <a:t>bảo</a:t>
            </a:r>
            <a:r>
              <a:rPr lang="en-US" sz="1200" b="0" dirty="0" smtClean="0">
                <a:solidFill>
                  <a:schemeClr val="bg1"/>
                </a:solidFill>
              </a:rPr>
              <a:t> </a:t>
            </a:r>
            <a:r>
              <a:rPr lang="en-US" sz="1200" b="0" dirty="0" err="1" smtClean="0">
                <a:solidFill>
                  <a:schemeClr val="bg1"/>
                </a:solidFill>
              </a:rPr>
              <a:t>tính</a:t>
            </a:r>
            <a:r>
              <a:rPr lang="en-US" sz="1200" b="0" dirty="0" smtClean="0">
                <a:solidFill>
                  <a:schemeClr val="bg1"/>
                </a:solidFill>
              </a:rPr>
              <a:t> </a:t>
            </a:r>
            <a:r>
              <a:rPr lang="en-US" sz="1200" b="0" dirty="0" err="1" smtClean="0">
                <a:solidFill>
                  <a:schemeClr val="bg1"/>
                </a:solidFill>
              </a:rPr>
              <a:t>bảo</a:t>
            </a:r>
            <a:r>
              <a:rPr lang="en-US" sz="1200" b="0" dirty="0" smtClean="0">
                <a:solidFill>
                  <a:schemeClr val="bg1"/>
                </a:solidFill>
              </a:rPr>
              <a:t> </a:t>
            </a:r>
            <a:r>
              <a:rPr lang="en-US" sz="1200" b="0" dirty="0" err="1" smtClean="0">
                <a:solidFill>
                  <a:schemeClr val="bg1"/>
                </a:solidFill>
              </a:rPr>
              <a:t>mật</a:t>
            </a:r>
            <a:endParaRPr lang="en-US" sz="1200" b="0" dirty="0">
              <a:solidFill>
                <a:schemeClr val="bg1"/>
              </a:solidFill>
            </a:endParaRPr>
          </a:p>
        </p:txBody>
      </p:sp>
    </p:spTree>
    <p:extLst>
      <p:ext uri="{BB962C8B-B14F-4D97-AF65-F5344CB8AC3E}">
        <p14:creationId xmlns:p14="http://schemas.microsoft.com/office/powerpoint/2010/main" val="771586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3284" y="209596"/>
            <a:ext cx="7347155" cy="419669"/>
          </a:xfrm>
        </p:spPr>
        <p:txBody>
          <a:bodyPr>
            <a:noAutofit/>
          </a:bodyPr>
          <a:lstStyle/>
          <a:p>
            <a:pPr algn="ctr"/>
            <a:r>
              <a:rPr lang="en-US" sz="2400" b="0" dirty="0" smtClean="0">
                <a:ea typeface="Verdana" panose="020B0604030504040204" pitchFamily="34" charset="0"/>
              </a:rPr>
              <a:t>Thanh </a:t>
            </a:r>
            <a:r>
              <a:rPr lang="en-US" sz="2400" b="0" dirty="0" err="1" smtClean="0">
                <a:ea typeface="Verdana" panose="020B0604030504040204" pitchFamily="34" charset="0"/>
              </a:rPr>
              <a:t>công</a:t>
            </a:r>
            <a:r>
              <a:rPr lang="en-US" sz="2400" b="0" dirty="0" smtClean="0">
                <a:ea typeface="Verdana" panose="020B0604030504040204" pitchFamily="34" charset="0"/>
              </a:rPr>
              <a:t> </a:t>
            </a:r>
            <a:r>
              <a:rPr lang="en-US" sz="2400" b="0" dirty="0" err="1" smtClean="0">
                <a:ea typeface="Verdana" panose="020B0604030504040204" pitchFamily="34" charset="0"/>
              </a:rPr>
              <a:t>cụ</a:t>
            </a:r>
            <a:r>
              <a:rPr lang="en-US" sz="2400" b="0" dirty="0" smtClean="0">
                <a:ea typeface="Verdana" panose="020B0604030504040204" pitchFamily="34" charset="0"/>
              </a:rPr>
              <a:t> </a:t>
            </a:r>
            <a:r>
              <a:rPr lang="en-US" sz="2400" b="0" dirty="0" err="1" smtClean="0">
                <a:ea typeface="Verdana" panose="020B0604030504040204" pitchFamily="34" charset="0"/>
              </a:rPr>
              <a:t>các</a:t>
            </a:r>
            <a:r>
              <a:rPr lang="en-US" sz="2400" b="0" dirty="0" smtClean="0">
                <a:ea typeface="Verdana" panose="020B0604030504040204" pitchFamily="34" charset="0"/>
              </a:rPr>
              <a:t> </a:t>
            </a:r>
            <a:r>
              <a:rPr lang="en-US" sz="2400" b="0" dirty="0" err="1" smtClean="0">
                <a:ea typeface="Verdana" panose="020B0604030504040204" pitchFamily="34" charset="0"/>
              </a:rPr>
              <a:t>yếu</a:t>
            </a:r>
            <a:r>
              <a:rPr lang="en-US" sz="2400" b="0" dirty="0" smtClean="0">
                <a:ea typeface="Verdana" panose="020B0604030504040204" pitchFamily="34" charset="0"/>
              </a:rPr>
              <a:t> </a:t>
            </a:r>
            <a:r>
              <a:rPr lang="en-US" sz="2400" b="0" dirty="0" err="1" smtClean="0">
                <a:ea typeface="Verdana" panose="020B0604030504040204" pitchFamily="34" charset="0"/>
              </a:rPr>
              <a:t>tố</a:t>
            </a:r>
            <a:r>
              <a:rPr lang="en-US" sz="2400" b="0" dirty="0" smtClean="0">
                <a:ea typeface="Verdana" panose="020B0604030504040204" pitchFamily="34" charset="0"/>
              </a:rPr>
              <a:t> </a:t>
            </a:r>
            <a:r>
              <a:rPr lang="en-US" sz="2400" b="0" dirty="0" err="1" smtClean="0">
                <a:ea typeface="Verdana" panose="020B0604030504040204" pitchFamily="34" charset="0"/>
              </a:rPr>
              <a:t>đầu</a:t>
            </a:r>
            <a:r>
              <a:rPr lang="en-US" sz="2400" b="0" dirty="0" smtClean="0">
                <a:ea typeface="Verdana" panose="020B0604030504040204" pitchFamily="34" charset="0"/>
              </a:rPr>
              <a:t> </a:t>
            </a:r>
            <a:r>
              <a:rPr lang="en-US" sz="2400" b="0" dirty="0" err="1" smtClean="0">
                <a:ea typeface="Verdana" panose="020B0604030504040204" pitchFamily="34" charset="0"/>
              </a:rPr>
              <a:t>vào</a:t>
            </a:r>
            <a:r>
              <a:rPr lang="en-US" sz="2400" b="0" dirty="0" smtClean="0">
                <a:ea typeface="Verdana" panose="020B0604030504040204" pitchFamily="34" charset="0"/>
              </a:rPr>
              <a:t> </a:t>
            </a:r>
            <a:r>
              <a:rPr lang="en-US" sz="2400" b="0" dirty="0" err="1" smtClean="0">
                <a:ea typeface="Verdana" panose="020B0604030504040204" pitchFamily="34" charset="0"/>
              </a:rPr>
              <a:t>phục</a:t>
            </a:r>
            <a:r>
              <a:rPr lang="en-US" sz="2400" b="0" dirty="0" smtClean="0">
                <a:ea typeface="Verdana" panose="020B0604030504040204" pitchFamily="34" charset="0"/>
              </a:rPr>
              <a:t> </a:t>
            </a:r>
            <a:r>
              <a:rPr lang="en-US" sz="2400" b="0" dirty="0" err="1" smtClean="0">
                <a:ea typeface="Verdana" panose="020B0604030504040204" pitchFamily="34" charset="0"/>
              </a:rPr>
              <a:t>vụ</a:t>
            </a:r>
            <a:r>
              <a:rPr lang="en-US" sz="2400" b="0" dirty="0" smtClean="0">
                <a:ea typeface="Verdana" panose="020B0604030504040204" pitchFamily="34" charset="0"/>
              </a:rPr>
              <a:t> </a:t>
            </a:r>
            <a:r>
              <a:rPr lang="en-US" sz="2400" b="0" dirty="0" err="1" smtClean="0">
                <a:ea typeface="Verdana" panose="020B0604030504040204" pitchFamily="34" charset="0"/>
              </a:rPr>
              <a:t>sản</a:t>
            </a:r>
            <a:r>
              <a:rPr lang="en-US" sz="2400" b="0" dirty="0" smtClean="0">
                <a:ea typeface="Verdana" panose="020B0604030504040204" pitchFamily="34" charset="0"/>
              </a:rPr>
              <a:t> </a:t>
            </a:r>
            <a:r>
              <a:rPr lang="en-US" sz="2400" b="0" dirty="0" err="1" smtClean="0">
                <a:ea typeface="Verdana" panose="020B0604030504040204" pitchFamily="34" charset="0"/>
              </a:rPr>
              <a:t>xuất</a:t>
            </a:r>
            <a:endParaRPr lang="en-US" sz="2400" b="0" dirty="0">
              <a:ea typeface="Verdana" panose="020B0604030504040204" pitchFamily="34" charset="0"/>
            </a:endParaRPr>
          </a:p>
        </p:txBody>
      </p:sp>
      <p:sp>
        <p:nvSpPr>
          <p:cNvPr id="7" name="Slide Number Placeholder 6"/>
          <p:cNvSpPr>
            <a:spLocks noGrp="1"/>
          </p:cNvSpPr>
          <p:nvPr>
            <p:ph type="sldNum" sz="quarter" idx="10"/>
          </p:nvPr>
        </p:nvSpPr>
        <p:spPr/>
        <p:txBody>
          <a:bodyPr/>
          <a:lstStyle/>
          <a:p>
            <a:pPr>
              <a:defRPr/>
            </a:pPr>
            <a:fld id="{9766F6F0-CDBD-F140-BB1E-AF11D89DD5C0}" type="slidenum">
              <a:rPr lang="de-CH" smtClean="0"/>
              <a:pPr>
                <a:defRPr/>
              </a:pPr>
              <a:t>7</a:t>
            </a:fld>
            <a:endParaRPr lang="de-CH" dirty="0"/>
          </a:p>
        </p:txBody>
      </p:sp>
      <p:pic>
        <p:nvPicPr>
          <p:cNvPr id="2" name="Picture 1"/>
          <p:cNvPicPr>
            <a:picLocks noChangeAspect="1"/>
          </p:cNvPicPr>
          <p:nvPr/>
        </p:nvPicPr>
        <p:blipFill>
          <a:blip r:embed="rId3" cstate="print"/>
          <a:stretch>
            <a:fillRect/>
          </a:stretch>
        </p:blipFill>
        <p:spPr>
          <a:xfrm>
            <a:off x="2896471" y="834217"/>
            <a:ext cx="4467225" cy="5666965"/>
          </a:xfrm>
          <a:prstGeom prst="rect">
            <a:avLst/>
          </a:prstGeom>
        </p:spPr>
      </p:pic>
      <p:sp>
        <p:nvSpPr>
          <p:cNvPr id="5" name="Rectangle 4"/>
          <p:cNvSpPr/>
          <p:nvPr/>
        </p:nvSpPr>
        <p:spPr bwMode="auto">
          <a:xfrm>
            <a:off x="3310759" y="1718441"/>
            <a:ext cx="1229710" cy="236483"/>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bg1"/>
                </a:solidFill>
                <a:effectLst/>
                <a:latin typeface="Trebuchet MS" pitchFamily="34" charset="0"/>
                <a:cs typeface="Times New Roman" pitchFamily="18" charset="0"/>
              </a:rPr>
              <a:t>Yếu</a:t>
            </a:r>
            <a:r>
              <a:rPr kumimoji="0" lang="en-US" sz="1200" b="0" i="0" u="none" strike="noStrike" cap="none" normalizeH="0" dirty="0" smtClean="0">
                <a:ln>
                  <a:noFill/>
                </a:ln>
                <a:solidFill>
                  <a:schemeClr val="bg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bg1"/>
                </a:solidFill>
                <a:effectLst/>
                <a:latin typeface="Trebuchet MS" pitchFamily="34" charset="0"/>
                <a:cs typeface="Times New Roman" pitchFamily="18" charset="0"/>
              </a:rPr>
              <a:t>tố</a:t>
            </a:r>
            <a:r>
              <a:rPr kumimoji="0" lang="en-US" sz="1200" b="0" i="0" u="none" strike="noStrike" cap="none" normalizeH="0" dirty="0" smtClean="0">
                <a:ln>
                  <a:noFill/>
                </a:ln>
                <a:solidFill>
                  <a:schemeClr val="bg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bg1"/>
                </a:solidFill>
                <a:effectLst/>
                <a:latin typeface="Trebuchet MS" pitchFamily="34" charset="0"/>
                <a:cs typeface="Times New Roman" pitchFamily="18" charset="0"/>
              </a:rPr>
              <a:t>đầu</a:t>
            </a:r>
            <a:r>
              <a:rPr kumimoji="0" lang="en-US" sz="1200" b="0" i="0" u="none" strike="noStrike" cap="none" normalizeH="0" dirty="0" smtClean="0">
                <a:ln>
                  <a:noFill/>
                </a:ln>
                <a:solidFill>
                  <a:schemeClr val="bg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bg1"/>
                </a:solidFill>
                <a:effectLst/>
                <a:latin typeface="Trebuchet MS" pitchFamily="34" charset="0"/>
                <a:cs typeface="Times New Roman" pitchFamily="18" charset="0"/>
              </a:rPr>
              <a:t>vào</a:t>
            </a:r>
            <a:endParaRPr kumimoji="0" lang="en-US" sz="1200" b="0" i="0" u="none" strike="noStrike" cap="none" normalizeH="0" baseline="0" dirty="0" smtClean="0">
              <a:ln>
                <a:noFill/>
              </a:ln>
              <a:solidFill>
                <a:schemeClr val="bg1"/>
              </a:solidFill>
              <a:effectLst/>
              <a:latin typeface="Trebuchet MS" pitchFamily="34" charset="0"/>
              <a:cs typeface="Times New Roman" pitchFamily="18" charset="0"/>
            </a:endParaRPr>
          </a:p>
        </p:txBody>
      </p:sp>
      <p:sp>
        <p:nvSpPr>
          <p:cNvPr id="6" name="Rectangle 5"/>
          <p:cNvSpPr/>
          <p:nvPr/>
        </p:nvSpPr>
        <p:spPr bwMode="auto">
          <a:xfrm>
            <a:off x="3326523" y="1040524"/>
            <a:ext cx="1182413" cy="2207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Nông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dân</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8" name="Rectangle 7"/>
          <p:cNvSpPr/>
          <p:nvPr/>
        </p:nvSpPr>
        <p:spPr bwMode="auto">
          <a:xfrm>
            <a:off x="3295649" y="1413642"/>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Kế</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hoạch</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trồng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9" name="Rectangle 8"/>
          <p:cNvSpPr/>
          <p:nvPr/>
        </p:nvSpPr>
        <p:spPr bwMode="auto">
          <a:xfrm>
            <a:off x="3363309" y="2054773"/>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Thu </a:t>
            </a: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hoạch</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0" name="Rectangle 9"/>
          <p:cNvSpPr/>
          <p:nvPr/>
        </p:nvSpPr>
        <p:spPr bwMode="auto">
          <a:xfrm>
            <a:off x="3363309" y="2448911"/>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Truy</a:t>
            </a: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dẫn</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1" name="Rectangle 10"/>
          <p:cNvSpPr/>
          <p:nvPr/>
        </p:nvSpPr>
        <p:spPr bwMode="auto">
          <a:xfrm>
            <a:off x="3379075" y="2795753"/>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Tập</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huấn</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2" name="Rectangle 11"/>
          <p:cNvSpPr/>
          <p:nvPr/>
        </p:nvSpPr>
        <p:spPr bwMode="auto">
          <a:xfrm>
            <a:off x="3363309" y="3142594"/>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Điều</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tra</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3" name="Rectangle 12"/>
          <p:cNvSpPr/>
          <p:nvPr/>
        </p:nvSpPr>
        <p:spPr bwMode="auto">
          <a:xfrm>
            <a:off x="3352800" y="342900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Tài</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khoản</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4" name="Rectangle 13"/>
          <p:cNvSpPr/>
          <p:nvPr/>
        </p:nvSpPr>
        <p:spPr bwMode="auto">
          <a:xfrm>
            <a:off x="3316013" y="378898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Địa</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điểm</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5" name="Rectangle 14"/>
          <p:cNvSpPr/>
          <p:nvPr/>
        </p:nvSpPr>
        <p:spPr bwMode="auto">
          <a:xfrm>
            <a:off x="3347544" y="4167353"/>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Vay</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nợ</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6" name="Rectangle 15"/>
          <p:cNvSpPr/>
          <p:nvPr/>
        </p:nvSpPr>
        <p:spPr bwMode="auto">
          <a:xfrm>
            <a:off x="3347544" y="4498428"/>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Đối</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tác</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7" name="Rectangle 16"/>
          <p:cNvSpPr/>
          <p:nvPr/>
        </p:nvSpPr>
        <p:spPr bwMode="auto">
          <a:xfrm>
            <a:off x="3331778" y="4861035"/>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Thiết</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bị</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18" name="Rectangle 17"/>
          <p:cNvSpPr/>
          <p:nvPr/>
        </p:nvSpPr>
        <p:spPr bwMode="auto">
          <a:xfrm>
            <a:off x="3347543" y="5144815"/>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SMS</a:t>
            </a:r>
          </a:p>
        </p:txBody>
      </p:sp>
      <p:sp>
        <p:nvSpPr>
          <p:cNvPr id="19" name="Rectangle 18"/>
          <p:cNvSpPr/>
          <p:nvPr/>
        </p:nvSpPr>
        <p:spPr bwMode="auto">
          <a:xfrm>
            <a:off x="3331778" y="5538952"/>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Hệ</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thống</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0" name="Rectangle 19"/>
          <p:cNvSpPr/>
          <p:nvPr/>
        </p:nvSpPr>
        <p:spPr bwMode="auto">
          <a:xfrm>
            <a:off x="4987157" y="1045780"/>
            <a:ext cx="3132084" cy="2469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Cho </a:t>
            </a: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phép</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sử</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dụng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hóa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chất</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1" name="Rectangle 20"/>
          <p:cNvSpPr/>
          <p:nvPr/>
        </p:nvSpPr>
        <p:spPr bwMode="auto">
          <a:xfrm>
            <a:off x="4981904" y="137160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Mục</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tiêu</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hóa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chất</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2" name="Rectangle 21"/>
          <p:cNvSpPr/>
          <p:nvPr/>
        </p:nvSpPr>
        <p:spPr bwMode="auto">
          <a:xfrm>
            <a:off x="5002923" y="1739462"/>
            <a:ext cx="1518746" cy="257503"/>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Hóa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chất</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3" name="Rectangle 22"/>
          <p:cNvSpPr/>
          <p:nvPr/>
        </p:nvSpPr>
        <p:spPr bwMode="auto">
          <a:xfrm>
            <a:off x="4953000" y="205740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Loại</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cây</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trồng</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4" name="Rectangle 23"/>
          <p:cNvSpPr/>
          <p:nvPr/>
        </p:nvSpPr>
        <p:spPr bwMode="auto">
          <a:xfrm>
            <a:off x="4953000" y="243840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Giống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cây</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trồng</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5" name="Rectangle 24"/>
          <p:cNvSpPr/>
          <p:nvPr/>
        </p:nvSpPr>
        <p:spPr bwMode="auto">
          <a:xfrm>
            <a:off x="4971392" y="2779987"/>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Mùa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vụ</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6" name="Rectangle 25"/>
          <p:cNvSpPr/>
          <p:nvPr/>
        </p:nvSpPr>
        <p:spPr bwMode="auto">
          <a:xfrm>
            <a:off x="4955626" y="3126828"/>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Trang </a:t>
            </a: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thiết</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bị</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7" name="Rectangle 26"/>
          <p:cNvSpPr/>
          <p:nvPr/>
        </p:nvSpPr>
        <p:spPr bwMode="auto">
          <a:xfrm>
            <a:off x="4955626" y="3457904"/>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Phân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bón</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8" name="Rectangle 27"/>
          <p:cNvSpPr/>
          <p:nvPr/>
        </p:nvSpPr>
        <p:spPr bwMode="auto">
          <a:xfrm>
            <a:off x="4924096" y="3788980"/>
            <a:ext cx="2532994" cy="2627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Loại</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hình</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hoạt</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động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trồng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trọt</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29" name="Rectangle 28"/>
          <p:cNvSpPr/>
          <p:nvPr/>
        </p:nvSpPr>
        <p:spPr bwMode="auto">
          <a:xfrm>
            <a:off x="4908330" y="4120057"/>
            <a:ext cx="2391104" cy="2154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Nhóm</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nguyên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vật</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liệu</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đầu</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vào</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0" name="Rectangle 29"/>
          <p:cNvSpPr/>
          <p:nvPr/>
        </p:nvSpPr>
        <p:spPr bwMode="auto">
          <a:xfrm>
            <a:off x="4939860" y="4451131"/>
            <a:ext cx="2375339" cy="2627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Kho</a:t>
            </a:r>
            <a:r>
              <a:rPr kumimoji="0" lang="en-US" sz="1200" b="0" i="0" u="none" strike="noStrike" cap="none" normalizeH="0" baseline="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chứa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nguyên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liệu</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đầu</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vào</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1" name="Rectangle 30"/>
          <p:cNvSpPr/>
          <p:nvPr/>
        </p:nvSpPr>
        <p:spPr bwMode="auto">
          <a:xfrm>
            <a:off x="4939861" y="4845269"/>
            <a:ext cx="2280745" cy="26275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Lý</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do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loại</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bỏ</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tồn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kho</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2" name="Rectangle 31"/>
          <p:cNvSpPr/>
          <p:nvPr/>
        </p:nvSpPr>
        <p:spPr bwMode="auto">
          <a:xfrm>
            <a:off x="4908329" y="5144813"/>
            <a:ext cx="2186153" cy="26275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Chuyển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dịch</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tồn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kho</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3" name="Rectangle 32"/>
          <p:cNvSpPr/>
          <p:nvPr/>
        </p:nvSpPr>
        <p:spPr bwMode="auto">
          <a:xfrm>
            <a:off x="4953000" y="5867400"/>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Thống</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kê</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tồn</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kho</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4" name="Rectangle 33"/>
          <p:cNvSpPr/>
          <p:nvPr/>
        </p:nvSpPr>
        <p:spPr bwMode="auto">
          <a:xfrm>
            <a:off x="4924095" y="6201105"/>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lang="en-US" sz="1200" b="0" dirty="0" err="1" smtClean="0">
                <a:latin typeface="Trebuchet MS" pitchFamily="34" charset="0"/>
                <a:cs typeface="Times New Roman" pitchFamily="18" charset="0"/>
              </a:rPr>
              <a:t>Đơn</a:t>
            </a:r>
            <a:r>
              <a:rPr lang="en-US" sz="1200" b="0" dirty="0" smtClean="0">
                <a:latin typeface="Trebuchet MS" pitchFamily="34" charset="0"/>
                <a:cs typeface="Times New Roman" pitchFamily="18" charset="0"/>
              </a:rPr>
              <a:t> </a:t>
            </a:r>
            <a:r>
              <a:rPr lang="en-US" sz="1200" b="0" dirty="0" err="1" smtClean="0">
                <a:latin typeface="Trebuchet MS" pitchFamily="34" charset="0"/>
                <a:cs typeface="Times New Roman" pitchFamily="18" charset="0"/>
              </a:rPr>
              <a:t>vị</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
        <p:nvSpPr>
          <p:cNvPr id="35" name="Rectangle 34"/>
          <p:cNvSpPr/>
          <p:nvPr/>
        </p:nvSpPr>
        <p:spPr bwMode="auto">
          <a:xfrm>
            <a:off x="4971392" y="5554718"/>
            <a:ext cx="1518746" cy="25750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tabLst/>
            </a:pPr>
            <a:r>
              <a:rPr kumimoji="0" lang="en-US" sz="1200" b="0" i="0" u="none" strike="noStrike" cap="none" normalizeH="0" baseline="0" dirty="0" err="1" smtClean="0">
                <a:ln>
                  <a:noFill/>
                </a:ln>
                <a:solidFill>
                  <a:schemeClr val="tx1"/>
                </a:solidFill>
                <a:effectLst/>
                <a:latin typeface="Trebuchet MS" pitchFamily="34" charset="0"/>
                <a:cs typeface="Times New Roman" pitchFamily="18" charset="0"/>
              </a:rPr>
              <a:t>Cửa</a:t>
            </a:r>
            <a:r>
              <a:rPr kumimoji="0" lang="en-US" sz="1200" b="0" i="0" u="none" strike="noStrike" cap="none" normalizeH="0" dirty="0" smtClean="0">
                <a:ln>
                  <a:noFill/>
                </a:ln>
                <a:solidFill>
                  <a:schemeClr val="tx1"/>
                </a:solidFill>
                <a:effectLst/>
                <a:latin typeface="Trebuchet MS" pitchFamily="34" charset="0"/>
                <a:cs typeface="Times New Roman" pitchFamily="18" charset="0"/>
              </a:rPr>
              <a:t> </a:t>
            </a:r>
            <a:r>
              <a:rPr kumimoji="0" lang="en-US" sz="1200" b="0" i="0" u="none" strike="noStrike" cap="none" normalizeH="0" dirty="0" err="1" smtClean="0">
                <a:ln>
                  <a:noFill/>
                </a:ln>
                <a:solidFill>
                  <a:schemeClr val="tx1"/>
                </a:solidFill>
                <a:effectLst/>
                <a:latin typeface="Trebuchet MS" pitchFamily="34" charset="0"/>
                <a:cs typeface="Times New Roman" pitchFamily="18" charset="0"/>
              </a:rPr>
              <a:t>hàng</a:t>
            </a:r>
            <a:endParaRPr kumimoji="0" lang="en-US" sz="1200" b="0" i="0" u="none" strike="noStrike" cap="none" normalizeH="0" baseline="0" dirty="0" smtClean="0">
              <a:ln>
                <a:noFill/>
              </a:ln>
              <a:solidFill>
                <a:schemeClr val="tx1"/>
              </a:solidFill>
              <a:effectLst/>
              <a:latin typeface="Trebuchet MS" pitchFamily="34" charset="0"/>
              <a:cs typeface="Times New Roman" pitchFamily="18" charset="0"/>
            </a:endParaRPr>
          </a:p>
        </p:txBody>
      </p:sp>
    </p:spTree>
    <p:extLst>
      <p:ext uri="{BB962C8B-B14F-4D97-AF65-F5344CB8AC3E}">
        <p14:creationId xmlns:p14="http://schemas.microsoft.com/office/powerpoint/2010/main" val="978445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1564950"/>
            <a:ext cx="2842352" cy="4647511"/>
          </a:xfrm>
          <a:prstGeom prst="rect">
            <a:avLst/>
          </a:prstGeom>
          <a:solidFill>
            <a:srgbClr val="E8EA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960870" y="1565886"/>
            <a:ext cx="5962793" cy="4555093"/>
          </a:xfrm>
          <a:prstGeom prst="rect">
            <a:avLst/>
          </a:prstGeom>
        </p:spPr>
        <p:txBody>
          <a:bodyPr wrap="square">
            <a:spAutoFit/>
          </a:bodyPr>
          <a:lstStyle/>
          <a:p>
            <a:pPr marL="342900" indent="-342900">
              <a:spcBef>
                <a:spcPts val="600"/>
              </a:spcBef>
              <a:spcAft>
                <a:spcPts val="900"/>
              </a:spcAft>
              <a:buSzPct val="105000"/>
              <a:buFont typeface="+mj-lt"/>
              <a:buAutoNum type="arabicParenR"/>
            </a:pPr>
            <a:r>
              <a:rPr lang="en-US" sz="2400" dirty="0" err="1" smtClean="0">
                <a:latin typeface="+mj-lt"/>
                <a:cs typeface="Helvetica"/>
              </a:rPr>
              <a:t>Dự</a:t>
            </a:r>
            <a:r>
              <a:rPr lang="en-US" sz="2400" dirty="0" smtClean="0">
                <a:latin typeface="+mj-lt"/>
                <a:cs typeface="Helvetica"/>
              </a:rPr>
              <a:t> </a:t>
            </a:r>
            <a:r>
              <a:rPr lang="en-US" sz="2400" dirty="0" err="1" smtClean="0">
                <a:latin typeface="+mj-lt"/>
                <a:cs typeface="Helvetica"/>
              </a:rPr>
              <a:t>báo</a:t>
            </a:r>
            <a:r>
              <a:rPr lang="en-US" sz="2400" dirty="0" smtClean="0">
                <a:latin typeface="+mj-lt"/>
                <a:cs typeface="Helvetica"/>
              </a:rPr>
              <a:t> </a:t>
            </a:r>
            <a:r>
              <a:rPr lang="en-US" sz="2400" dirty="0" err="1" smtClean="0">
                <a:latin typeface="+mj-lt"/>
                <a:cs typeface="Helvetica"/>
              </a:rPr>
              <a:t>sản</a:t>
            </a:r>
            <a:r>
              <a:rPr lang="en-US" sz="2400" dirty="0" smtClean="0">
                <a:latin typeface="+mj-lt"/>
                <a:cs typeface="Helvetica"/>
              </a:rPr>
              <a:t> </a:t>
            </a:r>
            <a:r>
              <a:rPr lang="en-US" sz="2400" dirty="0" err="1" smtClean="0">
                <a:latin typeface="+mj-lt"/>
                <a:cs typeface="Helvetica"/>
              </a:rPr>
              <a:t>lượng</a:t>
            </a:r>
            <a:r>
              <a:rPr lang="en-US" sz="2400" dirty="0" smtClean="0">
                <a:latin typeface="+mj-lt"/>
                <a:cs typeface="Helvetica"/>
              </a:rPr>
              <a:t> </a:t>
            </a:r>
            <a:r>
              <a:rPr lang="en-US" sz="2400" dirty="0" err="1" smtClean="0">
                <a:latin typeface="+mj-lt"/>
                <a:cs typeface="Helvetica"/>
              </a:rPr>
              <a:t>chính</a:t>
            </a:r>
            <a:r>
              <a:rPr lang="en-US" sz="2400" dirty="0" smtClean="0">
                <a:latin typeface="+mj-lt"/>
                <a:cs typeface="Helvetica"/>
              </a:rPr>
              <a:t> </a:t>
            </a:r>
            <a:r>
              <a:rPr lang="en-US" sz="2400" dirty="0" err="1" smtClean="0">
                <a:latin typeface="+mj-lt"/>
                <a:cs typeface="Helvetica"/>
              </a:rPr>
              <a:t>xác</a:t>
            </a:r>
            <a:r>
              <a:rPr lang="en-US" sz="2400" dirty="0" smtClean="0">
                <a:latin typeface="+mj-lt"/>
                <a:cs typeface="Helvetica"/>
              </a:rPr>
              <a:t> </a:t>
            </a:r>
            <a:r>
              <a:rPr lang="en-US" sz="2400" dirty="0" err="1" smtClean="0">
                <a:latin typeface="+mj-lt"/>
                <a:cs typeface="Helvetica"/>
              </a:rPr>
              <a:t>gấp</a:t>
            </a:r>
            <a:r>
              <a:rPr lang="en-US" sz="2400" dirty="0" smtClean="0">
                <a:latin typeface="+mj-lt"/>
                <a:cs typeface="Helvetica"/>
              </a:rPr>
              <a:t> </a:t>
            </a:r>
            <a:r>
              <a:rPr lang="en-US" sz="2400" dirty="0" err="1" smtClean="0">
                <a:latin typeface="+mj-lt"/>
                <a:cs typeface="Helvetica"/>
              </a:rPr>
              <a:t>đôi</a:t>
            </a:r>
            <a:endParaRPr lang="en-US" sz="2400" dirty="0">
              <a:latin typeface="+mj-lt"/>
              <a:cs typeface="Helvetica"/>
            </a:endParaRPr>
          </a:p>
          <a:p>
            <a:pPr marL="342900" indent="-342900">
              <a:spcBef>
                <a:spcPts val="600"/>
              </a:spcBef>
              <a:spcAft>
                <a:spcPts val="900"/>
              </a:spcAft>
              <a:buSzPct val="105000"/>
              <a:buFont typeface="+mj-lt"/>
              <a:buAutoNum type="arabicParenR"/>
            </a:pPr>
            <a:r>
              <a:rPr lang="en-US" sz="2400" dirty="0" err="1" smtClean="0">
                <a:latin typeface="+mj-lt"/>
                <a:cs typeface="Helvetica"/>
              </a:rPr>
              <a:t>Quản</a:t>
            </a:r>
            <a:r>
              <a:rPr lang="en-US" sz="2400" dirty="0" smtClean="0">
                <a:latin typeface="+mj-lt"/>
                <a:cs typeface="Helvetica"/>
              </a:rPr>
              <a:t> </a:t>
            </a:r>
            <a:r>
              <a:rPr lang="en-US" sz="2400" dirty="0" err="1" smtClean="0">
                <a:latin typeface="+mj-lt"/>
                <a:cs typeface="Helvetica"/>
              </a:rPr>
              <a:t>lý</a:t>
            </a:r>
            <a:r>
              <a:rPr lang="en-US" sz="2400" dirty="0" smtClean="0">
                <a:latin typeface="+mj-lt"/>
                <a:cs typeface="Helvetica"/>
              </a:rPr>
              <a:t> </a:t>
            </a:r>
            <a:r>
              <a:rPr lang="en-US" sz="2400" dirty="0" err="1" smtClean="0">
                <a:latin typeface="+mj-lt"/>
                <a:cs typeface="Helvetica"/>
              </a:rPr>
              <a:t>thời</a:t>
            </a:r>
            <a:r>
              <a:rPr lang="en-US" sz="2400" dirty="0" smtClean="0">
                <a:latin typeface="+mj-lt"/>
                <a:cs typeface="Helvetica"/>
              </a:rPr>
              <a:t> </a:t>
            </a:r>
            <a:r>
              <a:rPr lang="en-US" sz="2400" dirty="0" err="1" smtClean="0">
                <a:latin typeface="+mj-lt"/>
                <a:cs typeface="Helvetica"/>
              </a:rPr>
              <a:t>gian</a:t>
            </a:r>
            <a:r>
              <a:rPr lang="en-US" sz="2400" dirty="0" smtClean="0">
                <a:latin typeface="+mj-lt"/>
                <a:cs typeface="Helvetica"/>
              </a:rPr>
              <a:t> </a:t>
            </a:r>
            <a:r>
              <a:rPr lang="en-US" sz="2400" dirty="0" err="1" smtClean="0">
                <a:latin typeface="+mj-lt"/>
                <a:cs typeface="Helvetica"/>
              </a:rPr>
              <a:t>thực</a:t>
            </a:r>
            <a:r>
              <a:rPr lang="en-US" sz="2400" dirty="0" smtClean="0">
                <a:latin typeface="+mj-lt"/>
                <a:cs typeface="Helvetica"/>
              </a:rPr>
              <a:t> </a:t>
            </a:r>
            <a:r>
              <a:rPr lang="en-US" sz="2400" dirty="0" err="1" smtClean="0">
                <a:latin typeface="+mj-lt"/>
                <a:cs typeface="Helvetica"/>
              </a:rPr>
              <a:t>và</a:t>
            </a:r>
            <a:r>
              <a:rPr lang="en-US" sz="2400" dirty="0" smtClean="0">
                <a:latin typeface="+mj-lt"/>
                <a:cs typeface="Helvetica"/>
              </a:rPr>
              <a:t> KPIs </a:t>
            </a:r>
            <a:r>
              <a:rPr lang="en-US" sz="2400" dirty="0" err="1" smtClean="0">
                <a:latin typeface="+mj-lt"/>
                <a:cs typeface="Helvetica"/>
              </a:rPr>
              <a:t>cho</a:t>
            </a:r>
            <a:r>
              <a:rPr lang="en-US" sz="2400" dirty="0" smtClean="0">
                <a:latin typeface="+mj-lt"/>
                <a:cs typeface="Helvetica"/>
              </a:rPr>
              <a:t> </a:t>
            </a:r>
            <a:r>
              <a:rPr lang="en-US" sz="2400" dirty="0" err="1" smtClean="0">
                <a:latin typeface="+mj-lt"/>
                <a:cs typeface="Helvetica"/>
              </a:rPr>
              <a:t>cán</a:t>
            </a:r>
            <a:r>
              <a:rPr lang="en-US" sz="2400" dirty="0" smtClean="0">
                <a:latin typeface="+mj-lt"/>
                <a:cs typeface="Helvetica"/>
              </a:rPr>
              <a:t> </a:t>
            </a:r>
            <a:r>
              <a:rPr lang="en-US" sz="2400" dirty="0" err="1" smtClean="0">
                <a:latin typeface="+mj-lt"/>
                <a:cs typeface="Helvetica"/>
              </a:rPr>
              <a:t>bộ</a:t>
            </a:r>
            <a:r>
              <a:rPr lang="en-US" sz="2400" dirty="0" smtClean="0">
                <a:latin typeface="+mj-lt"/>
                <a:cs typeface="Helvetica"/>
              </a:rPr>
              <a:t> </a:t>
            </a:r>
            <a:r>
              <a:rPr lang="en-US" sz="2400" dirty="0" err="1" smtClean="0">
                <a:latin typeface="+mj-lt"/>
                <a:cs typeface="Helvetica"/>
              </a:rPr>
              <a:t>dự</a:t>
            </a:r>
            <a:r>
              <a:rPr lang="en-US" sz="2400" dirty="0" smtClean="0">
                <a:latin typeface="+mj-lt"/>
                <a:cs typeface="Helvetica"/>
              </a:rPr>
              <a:t> </a:t>
            </a:r>
            <a:r>
              <a:rPr lang="en-US" sz="2400" dirty="0" err="1" smtClean="0">
                <a:latin typeface="+mj-lt"/>
                <a:cs typeface="Helvetica"/>
              </a:rPr>
              <a:t>án</a:t>
            </a:r>
            <a:r>
              <a:rPr lang="en-US" sz="2400" dirty="0" smtClean="0">
                <a:latin typeface="+mj-lt"/>
                <a:cs typeface="Helvetica"/>
              </a:rPr>
              <a:t> </a:t>
            </a:r>
            <a:endParaRPr lang="en-US" sz="2400" dirty="0">
              <a:latin typeface="+mj-lt"/>
              <a:cs typeface="Helvetica"/>
            </a:endParaRPr>
          </a:p>
          <a:p>
            <a:pPr marL="342900" indent="-342900">
              <a:spcBef>
                <a:spcPts val="600"/>
              </a:spcBef>
              <a:spcAft>
                <a:spcPts val="900"/>
              </a:spcAft>
              <a:buSzPct val="105000"/>
              <a:buFont typeface="+mj-lt"/>
              <a:buAutoNum type="arabicParenR"/>
            </a:pPr>
            <a:r>
              <a:rPr lang="en-US" sz="2400" dirty="0" err="1" smtClean="0">
                <a:latin typeface="+mj-lt"/>
                <a:cs typeface="Helvetica"/>
              </a:rPr>
              <a:t>Truy</a:t>
            </a:r>
            <a:r>
              <a:rPr lang="en-US" sz="2400" dirty="0" smtClean="0">
                <a:latin typeface="+mj-lt"/>
                <a:cs typeface="Helvetica"/>
              </a:rPr>
              <a:t> </a:t>
            </a:r>
            <a:r>
              <a:rPr lang="en-US" sz="2400" dirty="0" err="1" smtClean="0">
                <a:latin typeface="+mj-lt"/>
                <a:cs typeface="Helvetica"/>
              </a:rPr>
              <a:t>xuất</a:t>
            </a:r>
            <a:r>
              <a:rPr lang="en-US" sz="2400" dirty="0" smtClean="0">
                <a:latin typeface="+mj-lt"/>
                <a:cs typeface="Helvetica"/>
              </a:rPr>
              <a:t> ở </a:t>
            </a:r>
            <a:r>
              <a:rPr lang="en-US" sz="2400" dirty="0" err="1" smtClean="0">
                <a:latin typeface="+mj-lt"/>
                <a:cs typeface="Helvetica"/>
              </a:rPr>
              <a:t>cấp</a:t>
            </a:r>
            <a:r>
              <a:rPr lang="en-US" sz="2400" dirty="0" smtClean="0">
                <a:latin typeface="+mj-lt"/>
                <a:cs typeface="Helvetica"/>
              </a:rPr>
              <a:t> </a:t>
            </a:r>
            <a:r>
              <a:rPr lang="en-US" sz="2400" dirty="0" err="1" smtClean="0">
                <a:latin typeface="+mj-lt"/>
                <a:cs typeface="Helvetica"/>
              </a:rPr>
              <a:t>nông</a:t>
            </a:r>
            <a:r>
              <a:rPr lang="en-US" sz="2400" dirty="0" smtClean="0">
                <a:latin typeface="+mj-lt"/>
                <a:cs typeface="Helvetica"/>
              </a:rPr>
              <a:t> </a:t>
            </a:r>
            <a:r>
              <a:rPr lang="en-US" sz="2400" dirty="0" err="1" smtClean="0">
                <a:latin typeface="+mj-lt"/>
                <a:cs typeface="Helvetica"/>
              </a:rPr>
              <a:t>hộ</a:t>
            </a:r>
            <a:r>
              <a:rPr lang="en-US" sz="2400" dirty="0" smtClean="0">
                <a:latin typeface="+mj-lt"/>
                <a:cs typeface="Helvetica"/>
              </a:rPr>
              <a:t> </a:t>
            </a:r>
            <a:r>
              <a:rPr lang="en-US" sz="2400" dirty="0" err="1" smtClean="0">
                <a:latin typeface="+mj-lt"/>
                <a:cs typeface="Helvetica"/>
              </a:rPr>
              <a:t>chính</a:t>
            </a:r>
            <a:r>
              <a:rPr lang="en-US" sz="2400" dirty="0" smtClean="0">
                <a:latin typeface="+mj-lt"/>
                <a:cs typeface="Helvetica"/>
              </a:rPr>
              <a:t> </a:t>
            </a:r>
            <a:r>
              <a:rPr lang="en-US" sz="2400" dirty="0" err="1" smtClean="0">
                <a:latin typeface="+mj-lt"/>
                <a:cs typeface="Helvetica"/>
              </a:rPr>
              <a:t>xác</a:t>
            </a:r>
            <a:r>
              <a:rPr lang="en-US" sz="2400" dirty="0" smtClean="0">
                <a:latin typeface="+mj-lt"/>
                <a:cs typeface="Helvetica"/>
              </a:rPr>
              <a:t> </a:t>
            </a:r>
            <a:r>
              <a:rPr lang="en-US" sz="2400" dirty="0" err="1" smtClean="0">
                <a:latin typeface="+mj-lt"/>
                <a:cs typeface="Helvetica"/>
              </a:rPr>
              <a:t>hơn</a:t>
            </a:r>
            <a:r>
              <a:rPr lang="en-US" sz="2400" dirty="0" smtClean="0">
                <a:latin typeface="+mj-lt"/>
                <a:cs typeface="Helvetica"/>
              </a:rPr>
              <a:t> </a:t>
            </a:r>
            <a:r>
              <a:rPr lang="en-US" sz="2400" dirty="0" err="1" smtClean="0">
                <a:latin typeface="+mj-lt"/>
                <a:cs typeface="Helvetica"/>
              </a:rPr>
              <a:t>gấp</a:t>
            </a:r>
            <a:r>
              <a:rPr lang="en-US" sz="2400" dirty="0" smtClean="0">
                <a:latin typeface="+mj-lt"/>
                <a:cs typeface="Helvetica"/>
              </a:rPr>
              <a:t> 10 </a:t>
            </a:r>
            <a:r>
              <a:rPr lang="en-US" sz="2400" dirty="0" err="1" smtClean="0">
                <a:latin typeface="+mj-lt"/>
                <a:cs typeface="Helvetica"/>
              </a:rPr>
              <a:t>lần</a:t>
            </a:r>
            <a:endParaRPr lang="en-US" sz="2400" dirty="0">
              <a:latin typeface="+mj-lt"/>
              <a:cs typeface="Helvetica"/>
            </a:endParaRPr>
          </a:p>
          <a:p>
            <a:pPr marL="342900" indent="-342900">
              <a:spcBef>
                <a:spcPts val="600"/>
              </a:spcBef>
              <a:spcAft>
                <a:spcPts val="900"/>
              </a:spcAft>
              <a:buSzPct val="105000"/>
              <a:buFont typeface="+mj-lt"/>
              <a:buAutoNum type="arabicParenR"/>
            </a:pPr>
            <a:r>
              <a:rPr lang="en-US" sz="2400" dirty="0" err="1" smtClean="0">
                <a:latin typeface="+mj-lt"/>
                <a:cs typeface="Helvetica"/>
              </a:rPr>
              <a:t>Giảm</a:t>
            </a:r>
            <a:r>
              <a:rPr lang="en-US" sz="2400" dirty="0" smtClean="0">
                <a:latin typeface="+mj-lt"/>
                <a:cs typeface="Helvetica"/>
              </a:rPr>
              <a:t> </a:t>
            </a:r>
            <a:r>
              <a:rPr lang="en-US" sz="2400" dirty="0" err="1" smtClean="0">
                <a:latin typeface="+mj-lt"/>
                <a:cs typeface="Helvetica"/>
              </a:rPr>
              <a:t>thiểu</a:t>
            </a:r>
            <a:r>
              <a:rPr lang="en-US" sz="2400" dirty="0" smtClean="0">
                <a:latin typeface="+mj-lt"/>
                <a:cs typeface="Helvetica"/>
              </a:rPr>
              <a:t> </a:t>
            </a:r>
            <a:r>
              <a:rPr lang="en-US" sz="2400" dirty="0" err="1" smtClean="0">
                <a:latin typeface="+mj-lt"/>
                <a:cs typeface="Helvetica"/>
              </a:rPr>
              <a:t>nhu</a:t>
            </a:r>
            <a:r>
              <a:rPr lang="en-US" sz="2400" dirty="0" smtClean="0">
                <a:latin typeface="+mj-lt"/>
                <a:cs typeface="Helvetica"/>
              </a:rPr>
              <a:t> </a:t>
            </a:r>
            <a:r>
              <a:rPr lang="en-US" sz="2400" dirty="0" err="1" smtClean="0">
                <a:latin typeface="+mj-lt"/>
                <a:cs typeface="Helvetica"/>
              </a:rPr>
              <a:t>cầu</a:t>
            </a:r>
            <a:r>
              <a:rPr lang="en-US" sz="2400" dirty="0" smtClean="0">
                <a:latin typeface="+mj-lt"/>
                <a:cs typeface="Helvetica"/>
              </a:rPr>
              <a:t> </a:t>
            </a:r>
            <a:r>
              <a:rPr lang="en-US" sz="2400" dirty="0" err="1" smtClean="0">
                <a:latin typeface="+mj-lt"/>
                <a:cs typeface="Helvetica"/>
              </a:rPr>
              <a:t>sử</a:t>
            </a:r>
            <a:r>
              <a:rPr lang="en-US" sz="2400" dirty="0" smtClean="0">
                <a:latin typeface="+mj-lt"/>
                <a:cs typeface="Helvetica"/>
              </a:rPr>
              <a:t> </a:t>
            </a:r>
            <a:r>
              <a:rPr lang="en-US" sz="2400" dirty="0" err="1" smtClean="0">
                <a:latin typeface="+mj-lt"/>
                <a:cs typeface="Helvetica"/>
              </a:rPr>
              <a:t>dụng</a:t>
            </a:r>
            <a:r>
              <a:rPr lang="en-US" sz="2400" dirty="0" smtClean="0">
                <a:latin typeface="+mj-lt"/>
                <a:cs typeface="Helvetica"/>
              </a:rPr>
              <a:t> </a:t>
            </a:r>
            <a:r>
              <a:rPr lang="en-US" sz="2400" dirty="0" err="1" smtClean="0">
                <a:latin typeface="+mj-lt"/>
                <a:cs typeface="Helvetica"/>
              </a:rPr>
              <a:t>cán</a:t>
            </a:r>
            <a:r>
              <a:rPr lang="en-US" sz="2400" dirty="0" smtClean="0">
                <a:latin typeface="+mj-lt"/>
                <a:cs typeface="Helvetica"/>
              </a:rPr>
              <a:t> </a:t>
            </a:r>
            <a:r>
              <a:rPr lang="en-US" sz="2400" dirty="0" err="1" smtClean="0">
                <a:latin typeface="+mj-lt"/>
                <a:cs typeface="Helvetica"/>
              </a:rPr>
              <a:t>bộ</a:t>
            </a:r>
            <a:r>
              <a:rPr lang="en-US" sz="2400" dirty="0" smtClean="0">
                <a:latin typeface="+mj-lt"/>
                <a:cs typeface="Helvetica"/>
              </a:rPr>
              <a:t> </a:t>
            </a:r>
            <a:r>
              <a:rPr lang="en-US" sz="2400" dirty="0" err="1" smtClean="0">
                <a:latin typeface="+mj-lt"/>
                <a:cs typeface="Helvetica"/>
              </a:rPr>
              <a:t>dự</a:t>
            </a:r>
            <a:r>
              <a:rPr lang="en-US" sz="2400" dirty="0" smtClean="0">
                <a:latin typeface="+mj-lt"/>
                <a:cs typeface="Helvetica"/>
              </a:rPr>
              <a:t> </a:t>
            </a:r>
            <a:r>
              <a:rPr lang="en-US" sz="2400" dirty="0" err="1" smtClean="0">
                <a:latin typeface="+mj-lt"/>
                <a:cs typeface="Helvetica"/>
              </a:rPr>
              <a:t>án</a:t>
            </a:r>
            <a:r>
              <a:rPr lang="en-US" sz="2400" dirty="0" smtClean="0">
                <a:latin typeface="+mj-lt"/>
                <a:cs typeface="Helvetica"/>
              </a:rPr>
              <a:t> 30</a:t>
            </a:r>
            <a:r>
              <a:rPr lang="en-US" sz="2400" dirty="0">
                <a:latin typeface="+mj-lt"/>
                <a:cs typeface="Helvetica"/>
              </a:rPr>
              <a:t>%</a:t>
            </a:r>
          </a:p>
          <a:p>
            <a:pPr marL="342900" indent="-342900">
              <a:spcBef>
                <a:spcPts val="600"/>
              </a:spcBef>
              <a:spcAft>
                <a:spcPts val="900"/>
              </a:spcAft>
              <a:buSzPct val="105000"/>
              <a:buFont typeface="+mj-lt"/>
              <a:buAutoNum type="arabicParenR"/>
            </a:pPr>
            <a:r>
              <a:rPr lang="en-US" sz="2400" dirty="0" err="1" smtClean="0">
                <a:latin typeface="+mj-lt"/>
                <a:cs typeface="Helvetica"/>
              </a:rPr>
              <a:t>Xóa</a:t>
            </a:r>
            <a:r>
              <a:rPr lang="en-US" sz="2400" dirty="0" smtClean="0">
                <a:latin typeface="+mj-lt"/>
                <a:cs typeface="Helvetica"/>
              </a:rPr>
              <a:t> </a:t>
            </a:r>
            <a:r>
              <a:rPr lang="en-US" sz="2400" dirty="0" err="1" smtClean="0">
                <a:latin typeface="+mj-lt"/>
                <a:cs typeface="Helvetica"/>
              </a:rPr>
              <a:t>bỏ</a:t>
            </a:r>
            <a:r>
              <a:rPr lang="en-US" sz="2400" dirty="0" smtClean="0">
                <a:latin typeface="+mj-lt"/>
                <a:cs typeface="Helvetica"/>
              </a:rPr>
              <a:t> </a:t>
            </a:r>
            <a:r>
              <a:rPr lang="en-US" sz="2400" dirty="0" err="1" smtClean="0">
                <a:latin typeface="+mj-lt"/>
                <a:cs typeface="Helvetica"/>
              </a:rPr>
              <a:t>tình</a:t>
            </a:r>
            <a:r>
              <a:rPr lang="en-US" sz="2400" dirty="0" smtClean="0">
                <a:latin typeface="+mj-lt"/>
                <a:cs typeface="Helvetica"/>
              </a:rPr>
              <a:t> </a:t>
            </a:r>
            <a:r>
              <a:rPr lang="en-US" sz="2400" dirty="0" err="1" smtClean="0">
                <a:latin typeface="+mj-lt"/>
                <a:cs typeface="Helvetica"/>
              </a:rPr>
              <a:t>trạng</a:t>
            </a:r>
            <a:r>
              <a:rPr lang="en-US" sz="2400" dirty="0" smtClean="0">
                <a:latin typeface="+mj-lt"/>
                <a:cs typeface="Helvetica"/>
              </a:rPr>
              <a:t> </a:t>
            </a:r>
            <a:r>
              <a:rPr lang="en-US" sz="2400" dirty="0" err="1" smtClean="0">
                <a:latin typeface="+mj-lt"/>
                <a:cs typeface="Helvetica"/>
              </a:rPr>
              <a:t>nông</a:t>
            </a:r>
            <a:r>
              <a:rPr lang="en-US" sz="2400" dirty="0" smtClean="0">
                <a:latin typeface="+mj-lt"/>
                <a:cs typeface="Helvetica"/>
              </a:rPr>
              <a:t> </a:t>
            </a:r>
            <a:r>
              <a:rPr lang="en-US" sz="2400" dirty="0" err="1" smtClean="0">
                <a:latin typeface="+mj-lt"/>
                <a:cs typeface="Helvetica"/>
              </a:rPr>
              <a:t>dân</a:t>
            </a:r>
            <a:r>
              <a:rPr lang="en-US" sz="2400" dirty="0" smtClean="0">
                <a:latin typeface="+mj-lt"/>
                <a:cs typeface="Helvetica"/>
              </a:rPr>
              <a:t> </a:t>
            </a:r>
            <a:r>
              <a:rPr lang="en-US" sz="2400" dirty="0" err="1" smtClean="0">
                <a:latin typeface="+mj-lt"/>
                <a:cs typeface="Helvetica"/>
              </a:rPr>
              <a:t>ảo</a:t>
            </a:r>
            <a:r>
              <a:rPr lang="en-US" sz="2400" dirty="0" smtClean="0">
                <a:latin typeface="+mj-lt"/>
                <a:cs typeface="Helvetica"/>
              </a:rPr>
              <a:t>: </a:t>
            </a:r>
            <a:r>
              <a:rPr lang="en-US" sz="2400" dirty="0" err="1" smtClean="0">
                <a:latin typeface="+mj-lt"/>
                <a:cs typeface="Helvetica"/>
              </a:rPr>
              <a:t>trước</a:t>
            </a:r>
            <a:r>
              <a:rPr lang="en-US" sz="2400" dirty="0" smtClean="0">
                <a:latin typeface="+mj-lt"/>
                <a:cs typeface="Helvetica"/>
              </a:rPr>
              <a:t> </a:t>
            </a:r>
            <a:r>
              <a:rPr lang="en-US" sz="2400" dirty="0" err="1" smtClean="0">
                <a:latin typeface="+mj-lt"/>
                <a:cs typeface="Helvetica"/>
              </a:rPr>
              <a:t>đây</a:t>
            </a:r>
            <a:r>
              <a:rPr lang="en-US" sz="2400" dirty="0" smtClean="0">
                <a:latin typeface="+mj-lt"/>
                <a:cs typeface="Helvetica"/>
              </a:rPr>
              <a:t> con </a:t>
            </a:r>
            <a:r>
              <a:rPr lang="en-US" sz="2400" dirty="0" err="1" smtClean="0">
                <a:latin typeface="+mj-lt"/>
                <a:cs typeface="Helvetica"/>
              </a:rPr>
              <a:t>số</a:t>
            </a:r>
            <a:r>
              <a:rPr lang="en-US" sz="2400" dirty="0" smtClean="0">
                <a:latin typeface="+mj-lt"/>
                <a:cs typeface="Helvetica"/>
              </a:rPr>
              <a:t> </a:t>
            </a:r>
            <a:r>
              <a:rPr lang="en-US" sz="2400" dirty="0" err="1" smtClean="0">
                <a:latin typeface="+mj-lt"/>
                <a:cs typeface="Helvetica"/>
              </a:rPr>
              <a:t>này</a:t>
            </a:r>
            <a:r>
              <a:rPr lang="en-US" sz="2400" dirty="0" smtClean="0">
                <a:latin typeface="+mj-lt"/>
                <a:cs typeface="Helvetica"/>
              </a:rPr>
              <a:t> </a:t>
            </a:r>
            <a:r>
              <a:rPr lang="en-US" sz="2400" dirty="0" err="1" smtClean="0">
                <a:latin typeface="+mj-lt"/>
                <a:cs typeface="Helvetica"/>
              </a:rPr>
              <a:t>chiếm</a:t>
            </a:r>
            <a:r>
              <a:rPr lang="en-US" sz="2400" dirty="0" smtClean="0">
                <a:latin typeface="+mj-lt"/>
                <a:cs typeface="Helvetica"/>
              </a:rPr>
              <a:t> </a:t>
            </a:r>
            <a:r>
              <a:rPr lang="en-US" sz="2400" dirty="0">
                <a:latin typeface="+mj-lt"/>
                <a:cs typeface="Helvetica"/>
              </a:rPr>
              <a:t>40% </a:t>
            </a:r>
            <a:r>
              <a:rPr lang="en-US" sz="2400" dirty="0" err="1" smtClean="0">
                <a:latin typeface="+mj-lt"/>
                <a:cs typeface="Helvetica"/>
              </a:rPr>
              <a:t>số</a:t>
            </a:r>
            <a:r>
              <a:rPr lang="en-US" sz="2400" dirty="0" smtClean="0">
                <a:latin typeface="+mj-lt"/>
                <a:cs typeface="Helvetica"/>
              </a:rPr>
              <a:t> </a:t>
            </a:r>
            <a:r>
              <a:rPr lang="en-US" sz="2400" dirty="0" err="1" smtClean="0">
                <a:latin typeface="+mj-lt"/>
                <a:cs typeface="Helvetica"/>
              </a:rPr>
              <a:t>nông</a:t>
            </a:r>
            <a:r>
              <a:rPr lang="en-US" sz="2400" dirty="0" smtClean="0">
                <a:latin typeface="+mj-lt"/>
                <a:cs typeface="Helvetica"/>
              </a:rPr>
              <a:t> </a:t>
            </a:r>
            <a:r>
              <a:rPr lang="en-US" sz="2400" dirty="0" err="1" smtClean="0">
                <a:latin typeface="+mj-lt"/>
                <a:cs typeface="Helvetica"/>
              </a:rPr>
              <a:t>dân</a:t>
            </a:r>
            <a:r>
              <a:rPr lang="en-US" sz="2400" dirty="0" smtClean="0">
                <a:latin typeface="+mj-lt"/>
                <a:cs typeface="Helvetica"/>
              </a:rPr>
              <a:t> </a:t>
            </a:r>
            <a:endParaRPr lang="en-US" sz="2400" dirty="0">
              <a:latin typeface="+mj-lt"/>
              <a:cs typeface="Helvetica"/>
            </a:endParaRPr>
          </a:p>
        </p:txBody>
      </p:sp>
      <p:sp>
        <p:nvSpPr>
          <p:cNvPr id="4" name="Rectangle 3"/>
          <p:cNvSpPr/>
          <p:nvPr/>
        </p:nvSpPr>
        <p:spPr>
          <a:xfrm>
            <a:off x="22680" y="2593087"/>
            <a:ext cx="2819673" cy="2062103"/>
          </a:xfrm>
          <a:prstGeom prst="rect">
            <a:avLst/>
          </a:prstGeom>
        </p:spPr>
        <p:txBody>
          <a:bodyPr wrap="square">
            <a:spAutoFit/>
          </a:bodyPr>
          <a:lstStyle/>
          <a:p>
            <a:pPr algn="r"/>
            <a:r>
              <a:rPr lang="en-US" sz="3200" b="1" dirty="0" err="1" smtClean="0">
                <a:solidFill>
                  <a:srgbClr val="33388A"/>
                </a:solidFill>
                <a:latin typeface="Helvetica"/>
                <a:cs typeface="Helvetica"/>
              </a:rPr>
              <a:t>Kết</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quả</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thu</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được</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từ</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những</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khách</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hàng</a:t>
            </a:r>
            <a:r>
              <a:rPr lang="en-US" sz="3200" b="1" dirty="0" smtClean="0">
                <a:solidFill>
                  <a:srgbClr val="33388A"/>
                </a:solidFill>
                <a:latin typeface="Helvetica"/>
                <a:cs typeface="Helvetica"/>
              </a:rPr>
              <a:t> </a:t>
            </a:r>
            <a:r>
              <a:rPr lang="en-US" sz="3200" b="1" dirty="0" err="1" smtClean="0">
                <a:solidFill>
                  <a:srgbClr val="33388A"/>
                </a:solidFill>
                <a:latin typeface="Helvetica"/>
                <a:cs typeface="Helvetica"/>
              </a:rPr>
              <a:t>trước</a:t>
            </a:r>
            <a:endParaRPr lang="en-US" sz="3200" b="1" dirty="0">
              <a:solidFill>
                <a:srgbClr val="33388A"/>
              </a:solidFill>
              <a:latin typeface="Helvetica"/>
              <a:cs typeface="Helvetica"/>
            </a:endParaRPr>
          </a:p>
        </p:txBody>
      </p:sp>
      <p:cxnSp>
        <p:nvCxnSpPr>
          <p:cNvPr id="6" name="Straight Connector 5"/>
          <p:cNvCxnSpPr/>
          <p:nvPr/>
        </p:nvCxnSpPr>
        <p:spPr>
          <a:xfrm>
            <a:off x="2868560" y="1563749"/>
            <a:ext cx="0" cy="4644000"/>
          </a:xfrm>
          <a:prstGeom prst="line">
            <a:avLst/>
          </a:prstGeom>
          <a:ln w="76200" cmpd="sng"/>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457200" y="496710"/>
            <a:ext cx="8229600" cy="482444"/>
          </a:xfrm>
        </p:spPr>
        <p:txBody>
          <a:bodyPr>
            <a:noAutofit/>
          </a:bodyPr>
          <a:lstStyle/>
          <a:p>
            <a:pPr algn="ctr"/>
            <a:r>
              <a:rPr lang="en-AU" sz="2800" b="1" dirty="0" err="1" smtClean="0"/>
              <a:t>Giải</a:t>
            </a:r>
            <a:r>
              <a:rPr lang="en-AU" sz="2800" b="1" dirty="0" smtClean="0"/>
              <a:t> </a:t>
            </a:r>
            <a:r>
              <a:rPr lang="en-AU" sz="2800" b="1" dirty="0" err="1" smtClean="0"/>
              <a:t>pháp</a:t>
            </a:r>
            <a:r>
              <a:rPr lang="en-AU" sz="2800" b="1" dirty="0" smtClean="0"/>
              <a:t> </a:t>
            </a:r>
            <a:r>
              <a:rPr lang="en-AU" sz="2800" b="1" dirty="0" err="1" smtClean="0"/>
              <a:t>cho</a:t>
            </a:r>
            <a:r>
              <a:rPr lang="en-AU" sz="2800" b="1" dirty="0" smtClean="0"/>
              <a:t> </a:t>
            </a:r>
            <a:r>
              <a:rPr lang="en-AU" sz="2800" b="1" dirty="0" err="1" smtClean="0"/>
              <a:t>các</a:t>
            </a:r>
            <a:r>
              <a:rPr lang="en-AU" sz="2800" b="1" dirty="0" smtClean="0"/>
              <a:t> </a:t>
            </a:r>
            <a:r>
              <a:rPr lang="en-AU" sz="2800" b="1" dirty="0" err="1" smtClean="0"/>
              <a:t>vấn</a:t>
            </a:r>
            <a:r>
              <a:rPr lang="en-AU" sz="2800" b="1" dirty="0" smtClean="0"/>
              <a:t> </a:t>
            </a:r>
            <a:r>
              <a:rPr lang="en-AU" sz="2800" b="1" dirty="0" err="1" smtClean="0"/>
              <a:t>đề</a:t>
            </a:r>
            <a:r>
              <a:rPr lang="en-AU" sz="2800" b="1" dirty="0" smtClean="0"/>
              <a:t> ĐẦU TIÊN – NHỮNG KHÁCH HÀNG TRƯỚC ĐÂY</a:t>
            </a:r>
            <a:endParaRPr lang="en-AU" sz="2800" b="1" dirty="0"/>
          </a:p>
        </p:txBody>
      </p:sp>
    </p:spTree>
    <p:extLst>
      <p:ext uri="{BB962C8B-B14F-4D97-AF65-F5344CB8AC3E}">
        <p14:creationId xmlns:p14="http://schemas.microsoft.com/office/powerpoint/2010/main" val="118197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p:custDataLst>
              <p:tags r:id="rId2"/>
            </p:custDataLst>
            <p:extLst>
              <p:ext uri="{D42A27DB-BD31-4B8C-83A1-F6EECF244321}">
                <p14:modId xmlns:p14="http://schemas.microsoft.com/office/powerpoint/2010/main" val="22015091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 name="think-cell Slide" r:id="rId5" imgW="360" imgH="360" progId="">
                  <p:embed/>
                </p:oleObj>
              </mc:Choice>
              <mc:Fallback>
                <p:oleObj name="think-cell Slide" r:id="rId5" imgW="360" imgH="360" progId="">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1"/>
          <p:cNvSpPr>
            <a:spLocks noGrp="1"/>
          </p:cNvSpPr>
          <p:nvPr>
            <p:ph type="title"/>
          </p:nvPr>
        </p:nvSpPr>
        <p:spPr>
          <a:xfrm>
            <a:off x="141019" y="2824859"/>
            <a:ext cx="8509000" cy="386918"/>
          </a:xfrm>
        </p:spPr>
        <p:txBody>
          <a:bodyPr/>
          <a:lstStyle/>
          <a:p>
            <a:pPr algn="ctr"/>
            <a:r>
              <a:rPr lang="en-GB" sz="2400" dirty="0" err="1" smtClean="0"/>
              <a:t>Xin</a:t>
            </a:r>
            <a:r>
              <a:rPr lang="en-GB" sz="2400" dirty="0" smtClean="0"/>
              <a:t> </a:t>
            </a:r>
            <a:r>
              <a:rPr lang="en-GB" sz="2400" dirty="0" err="1" smtClean="0"/>
              <a:t>cảm</a:t>
            </a:r>
            <a:r>
              <a:rPr lang="en-GB" sz="2400" dirty="0" smtClean="0"/>
              <a:t> </a:t>
            </a:r>
            <a:r>
              <a:rPr lang="en-GB" sz="2400" dirty="0" err="1" smtClean="0"/>
              <a:t>ơn</a:t>
            </a:r>
            <a:endParaRPr lang="en-GB" sz="2400" dirty="0"/>
          </a:p>
        </p:txBody>
      </p:sp>
    </p:spTree>
    <p:extLst>
      <p:ext uri="{BB962C8B-B14F-4D97-AF65-F5344CB8AC3E}">
        <p14:creationId xmlns:p14="http://schemas.microsoft.com/office/powerpoint/2010/main" val="33892770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FC Fixed Logo">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ntact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ivide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IFC Fixed Logo</Template>
  <TotalTime>2150</TotalTime>
  <Words>1273</Words>
  <Application>Microsoft Office PowerPoint</Application>
  <PresentationFormat>On-screen Show (4:3)</PresentationFormat>
  <Paragraphs>129</Paragraphs>
  <Slides>9</Slides>
  <Notes>9</Notes>
  <HiddenSlides>0</HiddenSlides>
  <MMClips>0</MMClips>
  <ScaleCrop>false</ScaleCrop>
  <HeadingPairs>
    <vt:vector size="8" baseType="variant">
      <vt:variant>
        <vt:lpstr>Fonts Used</vt:lpstr>
      </vt:variant>
      <vt:variant>
        <vt:i4>12</vt:i4>
      </vt:variant>
      <vt:variant>
        <vt:lpstr>Theme</vt:lpstr>
      </vt:variant>
      <vt:variant>
        <vt:i4>11</vt:i4>
      </vt:variant>
      <vt:variant>
        <vt:lpstr>Embedded OLE Servers</vt:lpstr>
      </vt:variant>
      <vt:variant>
        <vt:i4>1</vt:i4>
      </vt:variant>
      <vt:variant>
        <vt:lpstr>Slide Titles</vt:lpstr>
      </vt:variant>
      <vt:variant>
        <vt:i4>9</vt:i4>
      </vt:variant>
    </vt:vector>
  </HeadingPairs>
  <TitlesOfParts>
    <vt:vector size="33" baseType="lpstr">
      <vt:lpstr>ＭＳ Ｐゴシック</vt:lpstr>
      <vt:lpstr>Andes ExtraLight</vt:lpstr>
      <vt:lpstr>Arial</vt:lpstr>
      <vt:lpstr>Arial Bold</vt:lpstr>
      <vt:lpstr>Arial Unicode MS</vt:lpstr>
      <vt:lpstr>Calibri</vt:lpstr>
      <vt:lpstr>Century Gothic</vt:lpstr>
      <vt:lpstr>Helvetica</vt:lpstr>
      <vt:lpstr>Times New Roman</vt:lpstr>
      <vt:lpstr>Trebuchet MS</vt:lpstr>
      <vt:lpstr>Verdana</vt:lpstr>
      <vt:lpstr>Wingdings</vt:lpstr>
      <vt:lpstr>IFC Fixed Logo</vt:lpstr>
      <vt:lpstr>Agenda Slide</vt:lpstr>
      <vt:lpstr>Full Page Interior</vt:lpstr>
      <vt:lpstr>Single Area Interior Options</vt:lpstr>
      <vt:lpstr>Two Area Slides</vt:lpstr>
      <vt:lpstr>Highlight Slides</vt:lpstr>
      <vt:lpstr>Tomb Stone</vt:lpstr>
      <vt:lpstr>Photo Slides</vt:lpstr>
      <vt:lpstr>Chart </vt:lpstr>
      <vt:lpstr>Contact Slide</vt:lpstr>
      <vt:lpstr>Divider Options</vt:lpstr>
      <vt:lpstr>think-cell Slide</vt:lpstr>
      <vt:lpstr>Số hóa nông nghiệp  Giải pháp số hóa FARM FORCE</vt:lpstr>
      <vt:lpstr>Số hóa nông nghiệp hỗ trợ PHỔ CẬP DỊCH VỤ tài chính</vt:lpstr>
      <vt:lpstr>Rà soát yêu cầu của nông hộ</vt:lpstr>
      <vt:lpstr>farm force</vt:lpstr>
      <vt:lpstr>PowerPoint Presentation</vt:lpstr>
      <vt:lpstr>Cập nhật dữ liệu bằng điện thoại thông tin về: sâu bệnh hại,  dự báo sản lượng, chẩn đoán dịch bệnh, thu hoạch &amp; nhiều thông tin khác</vt:lpstr>
      <vt:lpstr>Thanh công cụ các yếu tố đầu vào phục vụ sản xuất</vt:lpstr>
      <vt:lpstr>Giải pháp cho các vấn đề ĐẦU TIÊN – NHỮNG KHÁCH HÀNG TRƯỚC ĐÂY</vt:lpstr>
      <vt:lpstr>Xin cảm ơn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Palmer Wright</dc:creator>
  <cp:lastModifiedBy>Hung</cp:lastModifiedBy>
  <cp:revision>124</cp:revision>
  <cp:lastPrinted>2016-08-16T03:54:17Z</cp:lastPrinted>
  <dcterms:created xsi:type="dcterms:W3CDTF">2014-08-08T18:45:38Z</dcterms:created>
  <dcterms:modified xsi:type="dcterms:W3CDTF">2016-08-16T03:54:19Z</dcterms:modified>
</cp:coreProperties>
</file>