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87" r:id="rId3"/>
    <p:sldId id="288" r:id="rId4"/>
    <p:sldId id="290" r:id="rId5"/>
    <p:sldId id="294" r:id="rId6"/>
    <p:sldId id="292" r:id="rId7"/>
    <p:sldId id="293" r:id="rId8"/>
    <p:sldId id="295" r:id="rId9"/>
    <p:sldId id="296" r:id="rId10"/>
    <p:sldId id="289" r:id="rId11"/>
  </p:sldIdLst>
  <p:sldSz cx="9906000" cy="6858000" type="A4"/>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C9D39"/>
    <a:srgbClr val="F9F9F9"/>
    <a:srgbClr val="262626"/>
    <a:srgbClr val="85BF48"/>
    <a:srgbClr val="0F0F0F"/>
    <a:srgbClr val="336666"/>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p:restoredTop sz="94682"/>
  </p:normalViewPr>
  <p:slideViewPr>
    <p:cSldViewPr showGuides="1">
      <p:cViewPr varScale="1">
        <p:scale>
          <a:sx n="69" d="100"/>
          <a:sy n="69" d="100"/>
        </p:scale>
        <p:origin x="1398" y="66"/>
      </p:cViewPr>
      <p:guideLst>
        <p:guide orient="horz" pos="2115"/>
        <p:guide pos="3120"/>
      </p:guideLst>
    </p:cSldViewPr>
  </p:slideViewPr>
  <p:notesTextViewPr>
    <p:cViewPr>
      <p:scale>
        <a:sx n="1" d="1"/>
        <a:sy n="1" d="1"/>
      </p:scale>
      <p:origin x="0" y="0"/>
    </p:cViewPr>
  </p:notesTextViewPr>
  <p:notesViewPr>
    <p:cSldViewPr>
      <p:cViewPr varScale="1">
        <p:scale>
          <a:sx n="52" d="100"/>
          <a:sy n="52" d="100"/>
        </p:scale>
        <p:origin x="29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chiel%20Kuit\Dropbox\KC\3_Clients\19_IDH\07_Cocoa%20M&amp;E%20Implementation\01_Ghana\12.%20Data%20analysis\Stata_output_all_farms_2015_M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Poverty line: 1.90USD per capita/day</c:v>
          </c:tx>
          <c:spPr>
            <a:ln w="28575">
              <a:solidFill>
                <a:schemeClr val="accent1"/>
              </a:solidFill>
            </a:ln>
          </c:spPr>
          <c:marker>
            <c:symbol val="none"/>
          </c:marker>
          <c:xVal>
            <c:numRef>
              <c:f>Sheet6!$J$4:$AHG$4</c:f>
              <c:numCache>
                <c:formatCode>0.00%</c:formatCode>
                <c:ptCount val="882"/>
                <c:pt idx="0">
                  <c:v>1.1000000000000003E-3</c:v>
                </c:pt>
                <c:pt idx="1">
                  <c:v>2.2000000000000006E-3</c:v>
                </c:pt>
                <c:pt idx="2">
                  <c:v>3.3000000000000004E-3</c:v>
                </c:pt>
                <c:pt idx="3">
                  <c:v>4.5000000000000023E-3</c:v>
                </c:pt>
                <c:pt idx="4">
                  <c:v>5.6000000000000017E-3</c:v>
                </c:pt>
                <c:pt idx="5">
                  <c:v>6.700000000000002E-3</c:v>
                </c:pt>
                <c:pt idx="6">
                  <c:v>7.8000000000000022E-3</c:v>
                </c:pt>
                <c:pt idx="7">
                  <c:v>8.9000000000000069E-3</c:v>
                </c:pt>
                <c:pt idx="8">
                  <c:v>1.0000000000000002E-2</c:v>
                </c:pt>
                <c:pt idx="9">
                  <c:v>1.1100000000000004E-2</c:v>
                </c:pt>
                <c:pt idx="10">
                  <c:v>1.2300000000000002E-2</c:v>
                </c:pt>
                <c:pt idx="11">
                  <c:v>1.3400000000000004E-2</c:v>
                </c:pt>
                <c:pt idx="12">
                  <c:v>1.4499999999999997E-2</c:v>
                </c:pt>
                <c:pt idx="13">
                  <c:v>1.5600000000000003E-2</c:v>
                </c:pt>
                <c:pt idx="14">
                  <c:v>1.6700000000000003E-2</c:v>
                </c:pt>
                <c:pt idx="15">
                  <c:v>1.7800000000000007E-2</c:v>
                </c:pt>
                <c:pt idx="16">
                  <c:v>1.9000000000000003E-2</c:v>
                </c:pt>
                <c:pt idx="17">
                  <c:v>2.0099999999999996E-2</c:v>
                </c:pt>
                <c:pt idx="18">
                  <c:v>2.1200000000000004E-2</c:v>
                </c:pt>
                <c:pt idx="19">
                  <c:v>2.2300000000000004E-2</c:v>
                </c:pt>
                <c:pt idx="20">
                  <c:v>2.3399999999999997E-2</c:v>
                </c:pt>
                <c:pt idx="21">
                  <c:v>2.4500000000000001E-2</c:v>
                </c:pt>
                <c:pt idx="22">
                  <c:v>2.5600000000000005E-2</c:v>
                </c:pt>
                <c:pt idx="23">
                  <c:v>2.6800000000000008E-2</c:v>
                </c:pt>
                <c:pt idx="24">
                  <c:v>2.7900000000000005E-2</c:v>
                </c:pt>
                <c:pt idx="25">
                  <c:v>2.9000000000000001E-2</c:v>
                </c:pt>
                <c:pt idx="26">
                  <c:v>3.0100000000000005E-2</c:v>
                </c:pt>
                <c:pt idx="27">
                  <c:v>3.2300000000000009E-2</c:v>
                </c:pt>
                <c:pt idx="28">
                  <c:v>3.3399999999999999E-2</c:v>
                </c:pt>
                <c:pt idx="29">
                  <c:v>3.4599999999999999E-2</c:v>
                </c:pt>
                <c:pt idx="30">
                  <c:v>3.5700000000000003E-2</c:v>
                </c:pt>
                <c:pt idx="31">
                  <c:v>3.6800000000000006E-2</c:v>
                </c:pt>
                <c:pt idx="32">
                  <c:v>3.790000000000001E-2</c:v>
                </c:pt>
                <c:pt idx="33">
                  <c:v>3.9000000000000007E-2</c:v>
                </c:pt>
                <c:pt idx="34">
                  <c:v>4.0100000000000004E-2</c:v>
                </c:pt>
                <c:pt idx="35">
                  <c:v>4.1200000000000001E-2</c:v>
                </c:pt>
                <c:pt idx="36">
                  <c:v>4.2400000000000007E-2</c:v>
                </c:pt>
                <c:pt idx="37">
                  <c:v>4.3500000000000004E-2</c:v>
                </c:pt>
                <c:pt idx="38">
                  <c:v>4.4600000000000008E-2</c:v>
                </c:pt>
                <c:pt idx="39">
                  <c:v>4.5700000000000018E-2</c:v>
                </c:pt>
                <c:pt idx="40">
                  <c:v>4.6799999999999994E-2</c:v>
                </c:pt>
                <c:pt idx="41">
                  <c:v>4.7900000000000012E-2</c:v>
                </c:pt>
                <c:pt idx="42">
                  <c:v>4.9100000000000019E-2</c:v>
                </c:pt>
                <c:pt idx="43">
                  <c:v>5.0200000000000009E-2</c:v>
                </c:pt>
                <c:pt idx="44">
                  <c:v>5.1299999999999998E-2</c:v>
                </c:pt>
                <c:pt idx="45">
                  <c:v>5.2400000000000009E-2</c:v>
                </c:pt>
                <c:pt idx="46">
                  <c:v>5.3500000000000006E-2</c:v>
                </c:pt>
                <c:pt idx="47">
                  <c:v>5.460000000000001E-2</c:v>
                </c:pt>
                <c:pt idx="48">
                  <c:v>5.5700000000000013E-2</c:v>
                </c:pt>
                <c:pt idx="49">
                  <c:v>5.6900000000000013E-2</c:v>
                </c:pt>
                <c:pt idx="50">
                  <c:v>5.800000000000001E-2</c:v>
                </c:pt>
                <c:pt idx="51">
                  <c:v>5.9100000000000014E-2</c:v>
                </c:pt>
                <c:pt idx="52">
                  <c:v>6.020000000000001E-2</c:v>
                </c:pt>
                <c:pt idx="53">
                  <c:v>6.1300000000000014E-2</c:v>
                </c:pt>
                <c:pt idx="54">
                  <c:v>6.2400000000000011E-2</c:v>
                </c:pt>
                <c:pt idx="55">
                  <c:v>6.3500000000000015E-2</c:v>
                </c:pt>
                <c:pt idx="56">
                  <c:v>6.4700000000000008E-2</c:v>
                </c:pt>
                <c:pt idx="57">
                  <c:v>6.5800000000000011E-2</c:v>
                </c:pt>
                <c:pt idx="58">
                  <c:v>6.6900000000000001E-2</c:v>
                </c:pt>
                <c:pt idx="59">
                  <c:v>6.8000000000000019E-2</c:v>
                </c:pt>
                <c:pt idx="60">
                  <c:v>6.9100000000000009E-2</c:v>
                </c:pt>
                <c:pt idx="61">
                  <c:v>7.0200000000000012E-2</c:v>
                </c:pt>
                <c:pt idx="62">
                  <c:v>7.1300000000000016E-2</c:v>
                </c:pt>
                <c:pt idx="63">
                  <c:v>7.2500000000000009E-2</c:v>
                </c:pt>
                <c:pt idx="64">
                  <c:v>7.3600000000000013E-2</c:v>
                </c:pt>
                <c:pt idx="65">
                  <c:v>7.4700000000000016E-2</c:v>
                </c:pt>
                <c:pt idx="66">
                  <c:v>7.580000000000002E-2</c:v>
                </c:pt>
                <c:pt idx="67">
                  <c:v>7.6900000000000024E-2</c:v>
                </c:pt>
                <c:pt idx="68">
                  <c:v>7.8000000000000014E-2</c:v>
                </c:pt>
                <c:pt idx="69">
                  <c:v>7.9200000000000007E-2</c:v>
                </c:pt>
                <c:pt idx="70">
                  <c:v>8.0300000000000024E-2</c:v>
                </c:pt>
                <c:pt idx="71">
                  <c:v>8.14E-2</c:v>
                </c:pt>
                <c:pt idx="72">
                  <c:v>8.2500000000000018E-2</c:v>
                </c:pt>
                <c:pt idx="73">
                  <c:v>8.3600000000000049E-2</c:v>
                </c:pt>
                <c:pt idx="74">
                  <c:v>8.4700000000000039E-2</c:v>
                </c:pt>
                <c:pt idx="75">
                  <c:v>8.5800000000000015E-2</c:v>
                </c:pt>
                <c:pt idx="76">
                  <c:v>8.7000000000000022E-2</c:v>
                </c:pt>
                <c:pt idx="77">
                  <c:v>8.8100000000000039E-2</c:v>
                </c:pt>
                <c:pt idx="78">
                  <c:v>8.9200000000000015E-2</c:v>
                </c:pt>
                <c:pt idx="79">
                  <c:v>9.0300000000000033E-2</c:v>
                </c:pt>
                <c:pt idx="80">
                  <c:v>9.3600000000000072E-2</c:v>
                </c:pt>
                <c:pt idx="81">
                  <c:v>9.4800000000000037E-2</c:v>
                </c:pt>
                <c:pt idx="82">
                  <c:v>9.5900000000000055E-2</c:v>
                </c:pt>
                <c:pt idx="83">
                  <c:v>9.7000000000000045E-2</c:v>
                </c:pt>
                <c:pt idx="84">
                  <c:v>9.8100000000000021E-2</c:v>
                </c:pt>
                <c:pt idx="85">
                  <c:v>9.9200000000000038E-2</c:v>
                </c:pt>
                <c:pt idx="86">
                  <c:v>0.1003</c:v>
                </c:pt>
                <c:pt idx="87">
                  <c:v>0.1014</c:v>
                </c:pt>
                <c:pt idx="88">
                  <c:v>0.10260000000000001</c:v>
                </c:pt>
                <c:pt idx="89">
                  <c:v>0.10369999999999999</c:v>
                </c:pt>
                <c:pt idx="90">
                  <c:v>0.1048</c:v>
                </c:pt>
                <c:pt idx="91">
                  <c:v>0.10589999999999998</c:v>
                </c:pt>
                <c:pt idx="92">
                  <c:v>0.10700000000000001</c:v>
                </c:pt>
                <c:pt idx="93">
                  <c:v>0.10810000000000002</c:v>
                </c:pt>
                <c:pt idx="94">
                  <c:v>0.10929999999999999</c:v>
                </c:pt>
                <c:pt idx="95">
                  <c:v>0.11040000000000001</c:v>
                </c:pt>
                <c:pt idx="96">
                  <c:v>0.11150000000000002</c:v>
                </c:pt>
                <c:pt idx="97">
                  <c:v>0.11259999999999999</c:v>
                </c:pt>
                <c:pt idx="98">
                  <c:v>0.11370000000000002</c:v>
                </c:pt>
                <c:pt idx="99">
                  <c:v>0.11480000000000001</c:v>
                </c:pt>
                <c:pt idx="100">
                  <c:v>0.11590000000000002</c:v>
                </c:pt>
                <c:pt idx="101">
                  <c:v>0.11710000000000004</c:v>
                </c:pt>
                <c:pt idx="102">
                  <c:v>0.11820000000000003</c:v>
                </c:pt>
                <c:pt idx="103">
                  <c:v>0.11930000000000002</c:v>
                </c:pt>
                <c:pt idx="104">
                  <c:v>0.12039999999999998</c:v>
                </c:pt>
                <c:pt idx="105">
                  <c:v>0.12150000000000001</c:v>
                </c:pt>
                <c:pt idx="106">
                  <c:v>0.12260000000000001</c:v>
                </c:pt>
                <c:pt idx="107">
                  <c:v>0.12369999999999999</c:v>
                </c:pt>
                <c:pt idx="108">
                  <c:v>0.12490000000000001</c:v>
                </c:pt>
                <c:pt idx="109">
                  <c:v>0.126</c:v>
                </c:pt>
                <c:pt idx="110">
                  <c:v>0.12710000000000002</c:v>
                </c:pt>
                <c:pt idx="111">
                  <c:v>0.12820000000000001</c:v>
                </c:pt>
                <c:pt idx="112">
                  <c:v>0.1293</c:v>
                </c:pt>
                <c:pt idx="113">
                  <c:v>0.13039999999999999</c:v>
                </c:pt>
                <c:pt idx="114">
                  <c:v>0.13150000000000001</c:v>
                </c:pt>
                <c:pt idx="115">
                  <c:v>0.13269999999999998</c:v>
                </c:pt>
                <c:pt idx="116">
                  <c:v>0.1338</c:v>
                </c:pt>
                <c:pt idx="117">
                  <c:v>0.13489999999999999</c:v>
                </c:pt>
                <c:pt idx="118">
                  <c:v>0.13600000000000001</c:v>
                </c:pt>
                <c:pt idx="119">
                  <c:v>0.1371</c:v>
                </c:pt>
                <c:pt idx="120">
                  <c:v>0.13819999999999999</c:v>
                </c:pt>
                <c:pt idx="121">
                  <c:v>0.13940000000000002</c:v>
                </c:pt>
                <c:pt idx="122">
                  <c:v>0.14050000000000001</c:v>
                </c:pt>
                <c:pt idx="123">
                  <c:v>0.1416</c:v>
                </c:pt>
                <c:pt idx="124">
                  <c:v>0.14269999999999999</c:v>
                </c:pt>
                <c:pt idx="125">
                  <c:v>0.14380000000000001</c:v>
                </c:pt>
                <c:pt idx="126">
                  <c:v>0.14490000000000003</c:v>
                </c:pt>
                <c:pt idx="127">
                  <c:v>0.14600000000000002</c:v>
                </c:pt>
                <c:pt idx="128">
                  <c:v>0.14720000000000003</c:v>
                </c:pt>
                <c:pt idx="129">
                  <c:v>0.14830000000000002</c:v>
                </c:pt>
                <c:pt idx="130">
                  <c:v>0.14940000000000003</c:v>
                </c:pt>
                <c:pt idx="131">
                  <c:v>0.15050000000000002</c:v>
                </c:pt>
                <c:pt idx="132">
                  <c:v>0.15160000000000001</c:v>
                </c:pt>
                <c:pt idx="133">
                  <c:v>0.15270000000000003</c:v>
                </c:pt>
                <c:pt idx="134">
                  <c:v>0.15380000000000005</c:v>
                </c:pt>
                <c:pt idx="135">
                  <c:v>0.15500000000000003</c:v>
                </c:pt>
                <c:pt idx="136">
                  <c:v>0.15610000000000002</c:v>
                </c:pt>
                <c:pt idx="137">
                  <c:v>0.15720000000000003</c:v>
                </c:pt>
                <c:pt idx="138">
                  <c:v>0.15830000000000002</c:v>
                </c:pt>
                <c:pt idx="139">
                  <c:v>0.15940000000000001</c:v>
                </c:pt>
                <c:pt idx="140">
                  <c:v>0.16050000000000003</c:v>
                </c:pt>
                <c:pt idx="141">
                  <c:v>0.16160000000000002</c:v>
                </c:pt>
                <c:pt idx="142">
                  <c:v>0.16280000000000003</c:v>
                </c:pt>
                <c:pt idx="143">
                  <c:v>0.16390000000000007</c:v>
                </c:pt>
                <c:pt idx="144">
                  <c:v>0.16500000000000004</c:v>
                </c:pt>
                <c:pt idx="145">
                  <c:v>0.16610000000000003</c:v>
                </c:pt>
                <c:pt idx="146">
                  <c:v>0.16720000000000002</c:v>
                </c:pt>
                <c:pt idx="147">
                  <c:v>0.16830000000000003</c:v>
                </c:pt>
                <c:pt idx="148">
                  <c:v>0.16950000000000004</c:v>
                </c:pt>
                <c:pt idx="149">
                  <c:v>0.1706</c:v>
                </c:pt>
                <c:pt idx="150">
                  <c:v>0.17170000000000005</c:v>
                </c:pt>
                <c:pt idx="151">
                  <c:v>0.17280000000000001</c:v>
                </c:pt>
                <c:pt idx="152">
                  <c:v>0.17390000000000003</c:v>
                </c:pt>
                <c:pt idx="153">
                  <c:v>0.17500000000000002</c:v>
                </c:pt>
                <c:pt idx="154">
                  <c:v>0.17610000000000001</c:v>
                </c:pt>
                <c:pt idx="155">
                  <c:v>0.17730000000000001</c:v>
                </c:pt>
                <c:pt idx="156">
                  <c:v>0.17840000000000003</c:v>
                </c:pt>
                <c:pt idx="157">
                  <c:v>0.17950000000000002</c:v>
                </c:pt>
                <c:pt idx="158">
                  <c:v>0.18060000000000001</c:v>
                </c:pt>
                <c:pt idx="159">
                  <c:v>0.18170000000000006</c:v>
                </c:pt>
                <c:pt idx="160">
                  <c:v>0.18280000000000005</c:v>
                </c:pt>
                <c:pt idx="161">
                  <c:v>0.18390000000000004</c:v>
                </c:pt>
                <c:pt idx="162">
                  <c:v>0.18510000000000001</c:v>
                </c:pt>
                <c:pt idx="163">
                  <c:v>0.18620000000000003</c:v>
                </c:pt>
                <c:pt idx="164">
                  <c:v>0.18730000000000002</c:v>
                </c:pt>
                <c:pt idx="165">
                  <c:v>0.18840000000000004</c:v>
                </c:pt>
                <c:pt idx="166">
                  <c:v>0.18950000000000003</c:v>
                </c:pt>
                <c:pt idx="167">
                  <c:v>0.19060000000000002</c:v>
                </c:pt>
                <c:pt idx="168">
                  <c:v>0.19180000000000003</c:v>
                </c:pt>
                <c:pt idx="169">
                  <c:v>0.19290000000000002</c:v>
                </c:pt>
                <c:pt idx="170">
                  <c:v>0.19400000000000003</c:v>
                </c:pt>
                <c:pt idx="171">
                  <c:v>0.19510000000000005</c:v>
                </c:pt>
                <c:pt idx="172">
                  <c:v>0.19620000000000004</c:v>
                </c:pt>
                <c:pt idx="173">
                  <c:v>0.19730000000000003</c:v>
                </c:pt>
                <c:pt idx="174">
                  <c:v>0.19840000000000002</c:v>
                </c:pt>
                <c:pt idx="175">
                  <c:v>0.19960000000000003</c:v>
                </c:pt>
                <c:pt idx="176">
                  <c:v>0.20069999999999999</c:v>
                </c:pt>
                <c:pt idx="177">
                  <c:v>0.20180000000000001</c:v>
                </c:pt>
                <c:pt idx="178">
                  <c:v>0.20290000000000002</c:v>
                </c:pt>
                <c:pt idx="179">
                  <c:v>0.20400000000000001</c:v>
                </c:pt>
                <c:pt idx="180">
                  <c:v>0.2051</c:v>
                </c:pt>
                <c:pt idx="181">
                  <c:v>0.20620000000000005</c:v>
                </c:pt>
                <c:pt idx="182">
                  <c:v>0.2074</c:v>
                </c:pt>
                <c:pt idx="183">
                  <c:v>0.20850000000000005</c:v>
                </c:pt>
                <c:pt idx="184">
                  <c:v>0.20960000000000001</c:v>
                </c:pt>
                <c:pt idx="185">
                  <c:v>0.21070000000000003</c:v>
                </c:pt>
                <c:pt idx="186">
                  <c:v>0.21180000000000002</c:v>
                </c:pt>
                <c:pt idx="187">
                  <c:v>0.21290000000000001</c:v>
                </c:pt>
                <c:pt idx="188">
                  <c:v>0.21400000000000002</c:v>
                </c:pt>
                <c:pt idx="189">
                  <c:v>0.21520000000000003</c:v>
                </c:pt>
                <c:pt idx="190">
                  <c:v>0.21630000000000002</c:v>
                </c:pt>
                <c:pt idx="191">
                  <c:v>0.21740000000000001</c:v>
                </c:pt>
                <c:pt idx="192">
                  <c:v>0.21850000000000006</c:v>
                </c:pt>
                <c:pt idx="193">
                  <c:v>0.21960000000000005</c:v>
                </c:pt>
                <c:pt idx="194">
                  <c:v>0.22070000000000004</c:v>
                </c:pt>
                <c:pt idx="195">
                  <c:v>0.22190000000000004</c:v>
                </c:pt>
                <c:pt idx="196">
                  <c:v>0.22300000000000003</c:v>
                </c:pt>
                <c:pt idx="197">
                  <c:v>0.22410000000000002</c:v>
                </c:pt>
                <c:pt idx="198">
                  <c:v>0.22520000000000001</c:v>
                </c:pt>
                <c:pt idx="199">
                  <c:v>0.22630000000000003</c:v>
                </c:pt>
                <c:pt idx="200">
                  <c:v>0.22740000000000002</c:v>
                </c:pt>
                <c:pt idx="201">
                  <c:v>0.22850000000000004</c:v>
                </c:pt>
                <c:pt idx="202">
                  <c:v>0.22970000000000002</c:v>
                </c:pt>
                <c:pt idx="203">
                  <c:v>0.23080000000000001</c:v>
                </c:pt>
                <c:pt idx="204">
                  <c:v>0.23190000000000005</c:v>
                </c:pt>
                <c:pt idx="205">
                  <c:v>0.23300000000000001</c:v>
                </c:pt>
                <c:pt idx="206">
                  <c:v>0.2341</c:v>
                </c:pt>
                <c:pt idx="207">
                  <c:v>0.23519999999999999</c:v>
                </c:pt>
                <c:pt idx="208">
                  <c:v>0.23630000000000001</c:v>
                </c:pt>
                <c:pt idx="209">
                  <c:v>0.23750000000000002</c:v>
                </c:pt>
                <c:pt idx="210">
                  <c:v>0.23860000000000001</c:v>
                </c:pt>
                <c:pt idx="211">
                  <c:v>0.23970000000000002</c:v>
                </c:pt>
                <c:pt idx="212">
                  <c:v>0.24080000000000001</c:v>
                </c:pt>
                <c:pt idx="213">
                  <c:v>0.24190000000000003</c:v>
                </c:pt>
                <c:pt idx="214">
                  <c:v>0.24300000000000002</c:v>
                </c:pt>
                <c:pt idx="215">
                  <c:v>0.24410000000000001</c:v>
                </c:pt>
                <c:pt idx="216">
                  <c:v>0.24530000000000005</c:v>
                </c:pt>
                <c:pt idx="217">
                  <c:v>0.24640000000000004</c:v>
                </c:pt>
                <c:pt idx="218">
                  <c:v>0.24750000000000003</c:v>
                </c:pt>
                <c:pt idx="219">
                  <c:v>0.24860000000000002</c:v>
                </c:pt>
                <c:pt idx="220">
                  <c:v>0.24970000000000001</c:v>
                </c:pt>
                <c:pt idx="221">
                  <c:v>0.25079999999999997</c:v>
                </c:pt>
                <c:pt idx="222">
                  <c:v>0.252</c:v>
                </c:pt>
                <c:pt idx="223">
                  <c:v>0.25310000000000005</c:v>
                </c:pt>
                <c:pt idx="224">
                  <c:v>0.25420000000000004</c:v>
                </c:pt>
                <c:pt idx="225">
                  <c:v>0.25530000000000008</c:v>
                </c:pt>
                <c:pt idx="226">
                  <c:v>0.25640000000000002</c:v>
                </c:pt>
                <c:pt idx="227">
                  <c:v>0.25750000000000001</c:v>
                </c:pt>
                <c:pt idx="228">
                  <c:v>0.2586</c:v>
                </c:pt>
                <c:pt idx="229">
                  <c:v>0.25980000000000009</c:v>
                </c:pt>
                <c:pt idx="230">
                  <c:v>0.26090000000000002</c:v>
                </c:pt>
                <c:pt idx="231">
                  <c:v>0.26200000000000001</c:v>
                </c:pt>
                <c:pt idx="232">
                  <c:v>0.2631</c:v>
                </c:pt>
                <c:pt idx="233">
                  <c:v>0.26420000000000005</c:v>
                </c:pt>
                <c:pt idx="234">
                  <c:v>0.26530000000000009</c:v>
                </c:pt>
                <c:pt idx="235">
                  <c:v>0.26640000000000008</c:v>
                </c:pt>
                <c:pt idx="236">
                  <c:v>0.2676</c:v>
                </c:pt>
                <c:pt idx="237">
                  <c:v>0.26979999999999998</c:v>
                </c:pt>
                <c:pt idx="238">
                  <c:v>0.27090000000000003</c:v>
                </c:pt>
                <c:pt idx="239">
                  <c:v>0.27200000000000002</c:v>
                </c:pt>
                <c:pt idx="240">
                  <c:v>0.27310000000000001</c:v>
                </c:pt>
                <c:pt idx="241">
                  <c:v>0.2742</c:v>
                </c:pt>
                <c:pt idx="242">
                  <c:v>0.27540000000000003</c:v>
                </c:pt>
                <c:pt idx="243">
                  <c:v>0.27650000000000002</c:v>
                </c:pt>
                <c:pt idx="244">
                  <c:v>0.27760000000000001</c:v>
                </c:pt>
                <c:pt idx="245">
                  <c:v>0.2787</c:v>
                </c:pt>
                <c:pt idx="246">
                  <c:v>0.28090000000000004</c:v>
                </c:pt>
                <c:pt idx="247">
                  <c:v>0.28210000000000002</c:v>
                </c:pt>
                <c:pt idx="248">
                  <c:v>0.28320000000000001</c:v>
                </c:pt>
                <c:pt idx="249">
                  <c:v>0.28430000000000005</c:v>
                </c:pt>
                <c:pt idx="250">
                  <c:v>0.2854000000000001</c:v>
                </c:pt>
                <c:pt idx="251">
                  <c:v>0.28650000000000003</c:v>
                </c:pt>
                <c:pt idx="252">
                  <c:v>0.28760000000000002</c:v>
                </c:pt>
                <c:pt idx="253">
                  <c:v>0.28870000000000001</c:v>
                </c:pt>
                <c:pt idx="254">
                  <c:v>0.2899000000000001</c:v>
                </c:pt>
                <c:pt idx="255">
                  <c:v>0.29100000000000009</c:v>
                </c:pt>
                <c:pt idx="256">
                  <c:v>0.29210000000000008</c:v>
                </c:pt>
                <c:pt idx="257">
                  <c:v>0.29320000000000002</c:v>
                </c:pt>
                <c:pt idx="258">
                  <c:v>0.29430000000000006</c:v>
                </c:pt>
                <c:pt idx="259">
                  <c:v>0.29540000000000005</c:v>
                </c:pt>
                <c:pt idx="260">
                  <c:v>0.2965000000000001</c:v>
                </c:pt>
                <c:pt idx="261">
                  <c:v>0.29770000000000002</c:v>
                </c:pt>
                <c:pt idx="262">
                  <c:v>0.29880000000000007</c:v>
                </c:pt>
                <c:pt idx="263">
                  <c:v>0.29990000000000006</c:v>
                </c:pt>
                <c:pt idx="264">
                  <c:v>0.3010000000000001</c:v>
                </c:pt>
                <c:pt idx="265">
                  <c:v>0.30210000000000009</c:v>
                </c:pt>
                <c:pt idx="266">
                  <c:v>0.30320000000000008</c:v>
                </c:pt>
                <c:pt idx="267">
                  <c:v>0.30430000000000007</c:v>
                </c:pt>
                <c:pt idx="268">
                  <c:v>0.3055000000000001</c:v>
                </c:pt>
                <c:pt idx="269">
                  <c:v>0.30660000000000004</c:v>
                </c:pt>
                <c:pt idx="270">
                  <c:v>0.30770000000000003</c:v>
                </c:pt>
                <c:pt idx="271">
                  <c:v>0.30880000000000002</c:v>
                </c:pt>
                <c:pt idx="272">
                  <c:v>0.30990000000000006</c:v>
                </c:pt>
                <c:pt idx="273">
                  <c:v>0.31100000000000005</c:v>
                </c:pt>
                <c:pt idx="274">
                  <c:v>0.31220000000000003</c:v>
                </c:pt>
                <c:pt idx="275">
                  <c:v>0.31330000000000002</c:v>
                </c:pt>
                <c:pt idx="276">
                  <c:v>0.31440000000000007</c:v>
                </c:pt>
                <c:pt idx="277">
                  <c:v>0.31550000000000006</c:v>
                </c:pt>
                <c:pt idx="278">
                  <c:v>0.3166000000000001</c:v>
                </c:pt>
                <c:pt idx="279">
                  <c:v>0.31770000000000004</c:v>
                </c:pt>
                <c:pt idx="280">
                  <c:v>0.31880000000000003</c:v>
                </c:pt>
                <c:pt idx="281">
                  <c:v>0.32000000000000006</c:v>
                </c:pt>
                <c:pt idx="282">
                  <c:v>0.32110000000000005</c:v>
                </c:pt>
                <c:pt idx="283">
                  <c:v>0.3222000000000001</c:v>
                </c:pt>
                <c:pt idx="284">
                  <c:v>0.32330000000000003</c:v>
                </c:pt>
                <c:pt idx="285">
                  <c:v>0.32660000000000006</c:v>
                </c:pt>
                <c:pt idx="286">
                  <c:v>0.32780000000000015</c:v>
                </c:pt>
                <c:pt idx="287">
                  <c:v>0.32890000000000014</c:v>
                </c:pt>
                <c:pt idx="288">
                  <c:v>0.33000000000000007</c:v>
                </c:pt>
                <c:pt idx="289">
                  <c:v>0.33110000000000006</c:v>
                </c:pt>
                <c:pt idx="290">
                  <c:v>0.33220000000000005</c:v>
                </c:pt>
                <c:pt idx="291">
                  <c:v>0.3333000000000001</c:v>
                </c:pt>
                <c:pt idx="292">
                  <c:v>0.33440000000000009</c:v>
                </c:pt>
                <c:pt idx="293">
                  <c:v>0.33560000000000006</c:v>
                </c:pt>
                <c:pt idx="294">
                  <c:v>0.33670000000000005</c:v>
                </c:pt>
                <c:pt idx="295">
                  <c:v>0.3378000000000001</c:v>
                </c:pt>
                <c:pt idx="296">
                  <c:v>0.33890000000000009</c:v>
                </c:pt>
                <c:pt idx="297">
                  <c:v>0.34000000000000008</c:v>
                </c:pt>
                <c:pt idx="298">
                  <c:v>0.34110000000000007</c:v>
                </c:pt>
                <c:pt idx="299">
                  <c:v>0.3423000000000001</c:v>
                </c:pt>
                <c:pt idx="300">
                  <c:v>0.34340000000000015</c:v>
                </c:pt>
                <c:pt idx="301">
                  <c:v>0.34450000000000014</c:v>
                </c:pt>
                <c:pt idx="302">
                  <c:v>0.34560000000000007</c:v>
                </c:pt>
                <c:pt idx="303">
                  <c:v>0.34670000000000006</c:v>
                </c:pt>
                <c:pt idx="304">
                  <c:v>0.34780000000000011</c:v>
                </c:pt>
                <c:pt idx="305">
                  <c:v>0.34890000000000015</c:v>
                </c:pt>
                <c:pt idx="306">
                  <c:v>0.35010000000000002</c:v>
                </c:pt>
                <c:pt idx="307">
                  <c:v>0.35120000000000001</c:v>
                </c:pt>
                <c:pt idx="308">
                  <c:v>0.3523</c:v>
                </c:pt>
                <c:pt idx="309">
                  <c:v>0.3534000000000001</c:v>
                </c:pt>
                <c:pt idx="310">
                  <c:v>0.35450000000000009</c:v>
                </c:pt>
                <c:pt idx="311">
                  <c:v>0.35560000000000008</c:v>
                </c:pt>
                <c:pt idx="312">
                  <c:v>0.35670000000000002</c:v>
                </c:pt>
                <c:pt idx="313">
                  <c:v>0.35790000000000005</c:v>
                </c:pt>
                <c:pt idx="314">
                  <c:v>0.3590000000000001</c:v>
                </c:pt>
                <c:pt idx="315">
                  <c:v>0.36010000000000003</c:v>
                </c:pt>
                <c:pt idx="316">
                  <c:v>0.36230000000000001</c:v>
                </c:pt>
                <c:pt idx="317">
                  <c:v>0.36340000000000011</c:v>
                </c:pt>
                <c:pt idx="318">
                  <c:v>0.3645000000000001</c:v>
                </c:pt>
                <c:pt idx="319">
                  <c:v>0.36570000000000008</c:v>
                </c:pt>
                <c:pt idx="320">
                  <c:v>0.36680000000000007</c:v>
                </c:pt>
                <c:pt idx="321">
                  <c:v>0.36790000000000006</c:v>
                </c:pt>
                <c:pt idx="322">
                  <c:v>0.36900000000000011</c:v>
                </c:pt>
                <c:pt idx="323">
                  <c:v>0.37010000000000004</c:v>
                </c:pt>
                <c:pt idx="324">
                  <c:v>0.37120000000000003</c:v>
                </c:pt>
                <c:pt idx="325">
                  <c:v>0.37240000000000006</c:v>
                </c:pt>
                <c:pt idx="326">
                  <c:v>0.37350000000000005</c:v>
                </c:pt>
                <c:pt idx="327">
                  <c:v>0.3746000000000001</c:v>
                </c:pt>
                <c:pt idx="328">
                  <c:v>0.37570000000000003</c:v>
                </c:pt>
                <c:pt idx="329">
                  <c:v>0.37680000000000008</c:v>
                </c:pt>
                <c:pt idx="330">
                  <c:v>0.37790000000000007</c:v>
                </c:pt>
                <c:pt idx="331">
                  <c:v>0.37900000000000006</c:v>
                </c:pt>
                <c:pt idx="332">
                  <c:v>0.38020000000000009</c:v>
                </c:pt>
                <c:pt idx="333">
                  <c:v>0.38130000000000014</c:v>
                </c:pt>
                <c:pt idx="334">
                  <c:v>0.38240000000000007</c:v>
                </c:pt>
                <c:pt idx="335">
                  <c:v>0.38350000000000006</c:v>
                </c:pt>
                <c:pt idx="336">
                  <c:v>0.38460000000000005</c:v>
                </c:pt>
                <c:pt idx="337">
                  <c:v>0.3857000000000001</c:v>
                </c:pt>
                <c:pt idx="338">
                  <c:v>0.38680000000000003</c:v>
                </c:pt>
                <c:pt idx="339">
                  <c:v>0.38800000000000007</c:v>
                </c:pt>
                <c:pt idx="340">
                  <c:v>0.38910000000000006</c:v>
                </c:pt>
                <c:pt idx="341">
                  <c:v>0.3902000000000001</c:v>
                </c:pt>
                <c:pt idx="342">
                  <c:v>0.39130000000000015</c:v>
                </c:pt>
                <c:pt idx="343">
                  <c:v>0.39240000000000014</c:v>
                </c:pt>
                <c:pt idx="344">
                  <c:v>0.39350000000000007</c:v>
                </c:pt>
                <c:pt idx="345">
                  <c:v>0.39460000000000006</c:v>
                </c:pt>
                <c:pt idx="346">
                  <c:v>0.3958000000000001</c:v>
                </c:pt>
                <c:pt idx="347">
                  <c:v>0.39690000000000009</c:v>
                </c:pt>
                <c:pt idx="348">
                  <c:v>0.39800000000000008</c:v>
                </c:pt>
                <c:pt idx="349">
                  <c:v>0.39910000000000007</c:v>
                </c:pt>
                <c:pt idx="350">
                  <c:v>0.40020000000000006</c:v>
                </c:pt>
                <c:pt idx="351">
                  <c:v>0.4013000000000001</c:v>
                </c:pt>
                <c:pt idx="352">
                  <c:v>0.40250000000000002</c:v>
                </c:pt>
                <c:pt idx="353">
                  <c:v>0.40360000000000001</c:v>
                </c:pt>
                <c:pt idx="354">
                  <c:v>0.4047</c:v>
                </c:pt>
                <c:pt idx="355">
                  <c:v>0.40580000000000005</c:v>
                </c:pt>
                <c:pt idx="356">
                  <c:v>0.40690000000000004</c:v>
                </c:pt>
                <c:pt idx="357">
                  <c:v>0.40800000000000003</c:v>
                </c:pt>
                <c:pt idx="358">
                  <c:v>0.40910000000000002</c:v>
                </c:pt>
                <c:pt idx="359">
                  <c:v>0.41030000000000005</c:v>
                </c:pt>
                <c:pt idx="360">
                  <c:v>0.4114000000000001</c:v>
                </c:pt>
                <c:pt idx="361">
                  <c:v>0.41250000000000003</c:v>
                </c:pt>
                <c:pt idx="362">
                  <c:v>0.41360000000000002</c:v>
                </c:pt>
                <c:pt idx="363">
                  <c:v>0.41470000000000001</c:v>
                </c:pt>
                <c:pt idx="364">
                  <c:v>0.41580000000000006</c:v>
                </c:pt>
                <c:pt idx="365">
                  <c:v>0.4169000000000001</c:v>
                </c:pt>
                <c:pt idx="366">
                  <c:v>0.41810000000000008</c:v>
                </c:pt>
                <c:pt idx="367">
                  <c:v>0.41920000000000002</c:v>
                </c:pt>
                <c:pt idx="368">
                  <c:v>0.42030000000000006</c:v>
                </c:pt>
                <c:pt idx="369">
                  <c:v>0.42140000000000005</c:v>
                </c:pt>
                <c:pt idx="370">
                  <c:v>0.4225000000000001</c:v>
                </c:pt>
                <c:pt idx="371">
                  <c:v>0.42360000000000003</c:v>
                </c:pt>
                <c:pt idx="372">
                  <c:v>0.42470000000000002</c:v>
                </c:pt>
                <c:pt idx="373">
                  <c:v>0.42590000000000011</c:v>
                </c:pt>
                <c:pt idx="374">
                  <c:v>0.4270000000000001</c:v>
                </c:pt>
                <c:pt idx="375">
                  <c:v>0.42810000000000009</c:v>
                </c:pt>
                <c:pt idx="376">
                  <c:v>0.42920000000000008</c:v>
                </c:pt>
                <c:pt idx="377">
                  <c:v>0.43030000000000007</c:v>
                </c:pt>
                <c:pt idx="378">
                  <c:v>0.43140000000000006</c:v>
                </c:pt>
                <c:pt idx="379">
                  <c:v>0.43260000000000004</c:v>
                </c:pt>
                <c:pt idx="380">
                  <c:v>0.43370000000000003</c:v>
                </c:pt>
                <c:pt idx="381">
                  <c:v>0.43480000000000002</c:v>
                </c:pt>
                <c:pt idx="382">
                  <c:v>0.43590000000000007</c:v>
                </c:pt>
                <c:pt idx="383">
                  <c:v>0.43700000000000011</c:v>
                </c:pt>
                <c:pt idx="384">
                  <c:v>0.4381000000000001</c:v>
                </c:pt>
                <c:pt idx="385">
                  <c:v>0.43920000000000009</c:v>
                </c:pt>
                <c:pt idx="386">
                  <c:v>0.44040000000000007</c:v>
                </c:pt>
                <c:pt idx="387">
                  <c:v>0.44150000000000006</c:v>
                </c:pt>
                <c:pt idx="388">
                  <c:v>0.4426000000000001</c:v>
                </c:pt>
                <c:pt idx="389">
                  <c:v>0.44370000000000004</c:v>
                </c:pt>
                <c:pt idx="390">
                  <c:v>0.44480000000000003</c:v>
                </c:pt>
                <c:pt idx="391">
                  <c:v>0.44590000000000007</c:v>
                </c:pt>
                <c:pt idx="392">
                  <c:v>0.44700000000000006</c:v>
                </c:pt>
                <c:pt idx="393">
                  <c:v>0.4482000000000001</c:v>
                </c:pt>
                <c:pt idx="394">
                  <c:v>0.44930000000000003</c:v>
                </c:pt>
                <c:pt idx="395">
                  <c:v>0.45040000000000002</c:v>
                </c:pt>
                <c:pt idx="396">
                  <c:v>0.45150000000000001</c:v>
                </c:pt>
                <c:pt idx="397">
                  <c:v>0.45370000000000005</c:v>
                </c:pt>
                <c:pt idx="398">
                  <c:v>0.45479999999999998</c:v>
                </c:pt>
                <c:pt idx="399">
                  <c:v>0.45600000000000002</c:v>
                </c:pt>
                <c:pt idx="400">
                  <c:v>0.45710000000000001</c:v>
                </c:pt>
                <c:pt idx="401">
                  <c:v>0.45930000000000004</c:v>
                </c:pt>
                <c:pt idx="402">
                  <c:v>0.46040000000000003</c:v>
                </c:pt>
                <c:pt idx="403">
                  <c:v>0.46150000000000002</c:v>
                </c:pt>
                <c:pt idx="404">
                  <c:v>0.46270000000000006</c:v>
                </c:pt>
                <c:pt idx="405">
                  <c:v>0.4638000000000001</c:v>
                </c:pt>
                <c:pt idx="406">
                  <c:v>0.46490000000000009</c:v>
                </c:pt>
                <c:pt idx="407">
                  <c:v>0.46600000000000008</c:v>
                </c:pt>
                <c:pt idx="408">
                  <c:v>0.46710000000000002</c:v>
                </c:pt>
                <c:pt idx="409">
                  <c:v>0.46820000000000001</c:v>
                </c:pt>
                <c:pt idx="410">
                  <c:v>0.46930000000000005</c:v>
                </c:pt>
                <c:pt idx="411">
                  <c:v>0.47050000000000003</c:v>
                </c:pt>
                <c:pt idx="412">
                  <c:v>0.47160000000000002</c:v>
                </c:pt>
                <c:pt idx="413">
                  <c:v>0.47270000000000001</c:v>
                </c:pt>
                <c:pt idx="414">
                  <c:v>0.47380000000000005</c:v>
                </c:pt>
                <c:pt idx="415">
                  <c:v>0.4749000000000001</c:v>
                </c:pt>
                <c:pt idx="416">
                  <c:v>0.47600000000000009</c:v>
                </c:pt>
                <c:pt idx="417">
                  <c:v>0.47710000000000002</c:v>
                </c:pt>
                <c:pt idx="418">
                  <c:v>0.47830000000000006</c:v>
                </c:pt>
                <c:pt idx="419">
                  <c:v>0.4794000000000001</c:v>
                </c:pt>
                <c:pt idx="420">
                  <c:v>0.48050000000000004</c:v>
                </c:pt>
                <c:pt idx="421">
                  <c:v>0.48160000000000003</c:v>
                </c:pt>
                <c:pt idx="422">
                  <c:v>0.48270000000000002</c:v>
                </c:pt>
                <c:pt idx="423">
                  <c:v>0.48380000000000006</c:v>
                </c:pt>
                <c:pt idx="424">
                  <c:v>0.48490000000000005</c:v>
                </c:pt>
                <c:pt idx="425">
                  <c:v>0.48610000000000003</c:v>
                </c:pt>
                <c:pt idx="426">
                  <c:v>0.48720000000000002</c:v>
                </c:pt>
                <c:pt idx="427">
                  <c:v>0.48830000000000001</c:v>
                </c:pt>
                <c:pt idx="428">
                  <c:v>0.48940000000000006</c:v>
                </c:pt>
                <c:pt idx="429">
                  <c:v>0.4905000000000001</c:v>
                </c:pt>
                <c:pt idx="430">
                  <c:v>0.49160000000000004</c:v>
                </c:pt>
                <c:pt idx="431">
                  <c:v>0.49280000000000007</c:v>
                </c:pt>
                <c:pt idx="432">
                  <c:v>0.49390000000000006</c:v>
                </c:pt>
                <c:pt idx="433">
                  <c:v>0.49500000000000005</c:v>
                </c:pt>
                <c:pt idx="434">
                  <c:v>0.4961000000000001</c:v>
                </c:pt>
                <c:pt idx="435">
                  <c:v>0.49720000000000003</c:v>
                </c:pt>
                <c:pt idx="436">
                  <c:v>0.49830000000000002</c:v>
                </c:pt>
                <c:pt idx="437">
                  <c:v>0.49940000000000007</c:v>
                </c:pt>
                <c:pt idx="438">
                  <c:v>0.50060000000000004</c:v>
                </c:pt>
                <c:pt idx="439">
                  <c:v>0.50170000000000003</c:v>
                </c:pt>
                <c:pt idx="440">
                  <c:v>0.50280000000000002</c:v>
                </c:pt>
                <c:pt idx="441">
                  <c:v>0.50390000000000001</c:v>
                </c:pt>
                <c:pt idx="442">
                  <c:v>0.505</c:v>
                </c:pt>
                <c:pt idx="443">
                  <c:v>0.50609999999999999</c:v>
                </c:pt>
                <c:pt idx="444">
                  <c:v>0.50719999999999998</c:v>
                </c:pt>
                <c:pt idx="445">
                  <c:v>0.50840000000000007</c:v>
                </c:pt>
                <c:pt idx="446">
                  <c:v>0.50950000000000006</c:v>
                </c:pt>
                <c:pt idx="447">
                  <c:v>0.51060000000000005</c:v>
                </c:pt>
                <c:pt idx="448">
                  <c:v>0.51170000000000004</c:v>
                </c:pt>
                <c:pt idx="449">
                  <c:v>0.51280000000000003</c:v>
                </c:pt>
                <c:pt idx="450">
                  <c:v>0.51390000000000002</c:v>
                </c:pt>
                <c:pt idx="451">
                  <c:v>0.5151</c:v>
                </c:pt>
                <c:pt idx="452">
                  <c:v>0.51619999999999999</c:v>
                </c:pt>
                <c:pt idx="453">
                  <c:v>0.51729999999999998</c:v>
                </c:pt>
                <c:pt idx="454">
                  <c:v>0.51840000000000008</c:v>
                </c:pt>
                <c:pt idx="455">
                  <c:v>0.51950000000000007</c:v>
                </c:pt>
                <c:pt idx="456">
                  <c:v>0.52060000000000017</c:v>
                </c:pt>
                <c:pt idx="457">
                  <c:v>0.52170000000000005</c:v>
                </c:pt>
                <c:pt idx="458">
                  <c:v>0.52290000000000003</c:v>
                </c:pt>
                <c:pt idx="459">
                  <c:v>0.52400000000000002</c:v>
                </c:pt>
                <c:pt idx="460">
                  <c:v>0.52510000000000001</c:v>
                </c:pt>
                <c:pt idx="461">
                  <c:v>0.5262</c:v>
                </c:pt>
                <c:pt idx="462">
                  <c:v>0.52729999999999999</c:v>
                </c:pt>
                <c:pt idx="463">
                  <c:v>0.52839999999999998</c:v>
                </c:pt>
                <c:pt idx="464">
                  <c:v>0.52950000000000008</c:v>
                </c:pt>
                <c:pt idx="465">
                  <c:v>0.53069999999999995</c:v>
                </c:pt>
                <c:pt idx="466">
                  <c:v>0.53180000000000005</c:v>
                </c:pt>
                <c:pt idx="467">
                  <c:v>0.53290000000000004</c:v>
                </c:pt>
                <c:pt idx="468">
                  <c:v>0.53400000000000003</c:v>
                </c:pt>
                <c:pt idx="469">
                  <c:v>0.53510000000000002</c:v>
                </c:pt>
                <c:pt idx="470">
                  <c:v>0.53620000000000001</c:v>
                </c:pt>
                <c:pt idx="471">
                  <c:v>0.5373</c:v>
                </c:pt>
                <c:pt idx="472">
                  <c:v>0.53849999999999998</c:v>
                </c:pt>
                <c:pt idx="473">
                  <c:v>0.53959999999999997</c:v>
                </c:pt>
                <c:pt idx="474">
                  <c:v>0.54070000000000007</c:v>
                </c:pt>
                <c:pt idx="475">
                  <c:v>0.54179999999999995</c:v>
                </c:pt>
                <c:pt idx="476">
                  <c:v>0.54289999999999994</c:v>
                </c:pt>
                <c:pt idx="477">
                  <c:v>0.54400000000000004</c:v>
                </c:pt>
                <c:pt idx="478">
                  <c:v>0.54520000000000002</c:v>
                </c:pt>
                <c:pt idx="479">
                  <c:v>0.54630000000000001</c:v>
                </c:pt>
                <c:pt idx="480">
                  <c:v>0.5474</c:v>
                </c:pt>
                <c:pt idx="481">
                  <c:v>0.54849999999999999</c:v>
                </c:pt>
                <c:pt idx="482">
                  <c:v>0.54959999999999998</c:v>
                </c:pt>
                <c:pt idx="483">
                  <c:v>0.55070000000000008</c:v>
                </c:pt>
                <c:pt idx="484">
                  <c:v>0.55180000000000007</c:v>
                </c:pt>
                <c:pt idx="485">
                  <c:v>0.55299999999999994</c:v>
                </c:pt>
                <c:pt idx="486">
                  <c:v>0.55520000000000003</c:v>
                </c:pt>
                <c:pt idx="487">
                  <c:v>0.55630000000000002</c:v>
                </c:pt>
                <c:pt idx="488">
                  <c:v>0.55740000000000001</c:v>
                </c:pt>
                <c:pt idx="489">
                  <c:v>0.5585</c:v>
                </c:pt>
                <c:pt idx="490">
                  <c:v>0.55959999999999999</c:v>
                </c:pt>
                <c:pt idx="491">
                  <c:v>0.56080000000000008</c:v>
                </c:pt>
                <c:pt idx="492">
                  <c:v>0.56190000000000007</c:v>
                </c:pt>
                <c:pt idx="493">
                  <c:v>0.56299999999999994</c:v>
                </c:pt>
                <c:pt idx="494">
                  <c:v>0.56409999999999993</c:v>
                </c:pt>
                <c:pt idx="495">
                  <c:v>0.56520000000000004</c:v>
                </c:pt>
                <c:pt idx="496">
                  <c:v>0.56630000000000003</c:v>
                </c:pt>
                <c:pt idx="497">
                  <c:v>0.56740000000000002</c:v>
                </c:pt>
                <c:pt idx="498">
                  <c:v>0.56859999999999999</c:v>
                </c:pt>
                <c:pt idx="499">
                  <c:v>0.5697000000000001</c:v>
                </c:pt>
                <c:pt idx="500">
                  <c:v>0.57080000000000009</c:v>
                </c:pt>
                <c:pt idx="501">
                  <c:v>0.57190000000000007</c:v>
                </c:pt>
                <c:pt idx="502">
                  <c:v>0.57299999999999995</c:v>
                </c:pt>
                <c:pt idx="503">
                  <c:v>0.57409999999999994</c:v>
                </c:pt>
                <c:pt idx="504">
                  <c:v>0.57530000000000003</c:v>
                </c:pt>
                <c:pt idx="505">
                  <c:v>0.57640000000000002</c:v>
                </c:pt>
                <c:pt idx="506">
                  <c:v>0.57750000000000001</c:v>
                </c:pt>
                <c:pt idx="507">
                  <c:v>0.57860000000000011</c:v>
                </c:pt>
                <c:pt idx="508">
                  <c:v>0.5797000000000001</c:v>
                </c:pt>
                <c:pt idx="509">
                  <c:v>0.58080000000000009</c:v>
                </c:pt>
                <c:pt idx="510">
                  <c:v>0.58190000000000008</c:v>
                </c:pt>
                <c:pt idx="511">
                  <c:v>0.58310000000000017</c:v>
                </c:pt>
                <c:pt idx="512">
                  <c:v>0.58420000000000005</c:v>
                </c:pt>
                <c:pt idx="513">
                  <c:v>0.58530000000000004</c:v>
                </c:pt>
                <c:pt idx="514">
                  <c:v>0.58640000000000003</c:v>
                </c:pt>
                <c:pt idx="515">
                  <c:v>0.58750000000000002</c:v>
                </c:pt>
                <c:pt idx="516">
                  <c:v>0.58860000000000012</c:v>
                </c:pt>
                <c:pt idx="517">
                  <c:v>0.58970000000000011</c:v>
                </c:pt>
                <c:pt idx="518">
                  <c:v>0.59090000000000009</c:v>
                </c:pt>
                <c:pt idx="519">
                  <c:v>0.59200000000000019</c:v>
                </c:pt>
                <c:pt idx="520">
                  <c:v>0.59310000000000018</c:v>
                </c:pt>
                <c:pt idx="521">
                  <c:v>0.59420000000000017</c:v>
                </c:pt>
                <c:pt idx="522">
                  <c:v>0.59530000000000005</c:v>
                </c:pt>
                <c:pt idx="523">
                  <c:v>0.59640000000000004</c:v>
                </c:pt>
                <c:pt idx="524">
                  <c:v>0.59750000000000003</c:v>
                </c:pt>
                <c:pt idx="525">
                  <c:v>0.59870000000000012</c:v>
                </c:pt>
                <c:pt idx="526">
                  <c:v>0.59980000000000011</c:v>
                </c:pt>
                <c:pt idx="527">
                  <c:v>0.6009000000000001</c:v>
                </c:pt>
                <c:pt idx="528">
                  <c:v>0.60200000000000009</c:v>
                </c:pt>
                <c:pt idx="529">
                  <c:v>0.60310000000000008</c:v>
                </c:pt>
                <c:pt idx="530">
                  <c:v>0.60420000000000018</c:v>
                </c:pt>
                <c:pt idx="531">
                  <c:v>0.60539999999999994</c:v>
                </c:pt>
                <c:pt idx="532">
                  <c:v>0.60650000000000004</c:v>
                </c:pt>
                <c:pt idx="533">
                  <c:v>0.60760000000000014</c:v>
                </c:pt>
                <c:pt idx="534">
                  <c:v>0.60870000000000013</c:v>
                </c:pt>
                <c:pt idx="535">
                  <c:v>0.60980000000000012</c:v>
                </c:pt>
                <c:pt idx="536">
                  <c:v>0.61090000000000011</c:v>
                </c:pt>
                <c:pt idx="537">
                  <c:v>0.6120000000000001</c:v>
                </c:pt>
                <c:pt idx="538">
                  <c:v>0.61320000000000008</c:v>
                </c:pt>
                <c:pt idx="539">
                  <c:v>0.61430000000000007</c:v>
                </c:pt>
                <c:pt idx="540">
                  <c:v>0.61539999999999995</c:v>
                </c:pt>
                <c:pt idx="541">
                  <c:v>0.61649999999999994</c:v>
                </c:pt>
                <c:pt idx="542">
                  <c:v>0.61759999999999993</c:v>
                </c:pt>
                <c:pt idx="543">
                  <c:v>0.61870000000000014</c:v>
                </c:pt>
                <c:pt idx="544">
                  <c:v>0.61980000000000013</c:v>
                </c:pt>
                <c:pt idx="545">
                  <c:v>0.62100000000000011</c:v>
                </c:pt>
                <c:pt idx="546">
                  <c:v>0.6221000000000001</c:v>
                </c:pt>
                <c:pt idx="547">
                  <c:v>0.62320000000000009</c:v>
                </c:pt>
                <c:pt idx="548">
                  <c:v>0.62430000000000008</c:v>
                </c:pt>
                <c:pt idx="549">
                  <c:v>0.62540000000000007</c:v>
                </c:pt>
                <c:pt idx="550">
                  <c:v>0.62649999999999995</c:v>
                </c:pt>
                <c:pt idx="551">
                  <c:v>0.62759999999999994</c:v>
                </c:pt>
                <c:pt idx="552">
                  <c:v>0.62880000000000014</c:v>
                </c:pt>
                <c:pt idx="553">
                  <c:v>0.62990000000000013</c:v>
                </c:pt>
                <c:pt idx="554">
                  <c:v>0.63100000000000012</c:v>
                </c:pt>
                <c:pt idx="555">
                  <c:v>0.63210000000000011</c:v>
                </c:pt>
                <c:pt idx="556">
                  <c:v>0.6332000000000001</c:v>
                </c:pt>
                <c:pt idx="557">
                  <c:v>0.63430000000000009</c:v>
                </c:pt>
                <c:pt idx="558">
                  <c:v>0.63549999999999995</c:v>
                </c:pt>
                <c:pt idx="559">
                  <c:v>0.63659999999999994</c:v>
                </c:pt>
                <c:pt idx="560">
                  <c:v>0.63770000000000016</c:v>
                </c:pt>
                <c:pt idx="561">
                  <c:v>0.63880000000000015</c:v>
                </c:pt>
                <c:pt idx="562">
                  <c:v>0.63990000000000014</c:v>
                </c:pt>
                <c:pt idx="563">
                  <c:v>0.64100000000000001</c:v>
                </c:pt>
                <c:pt idx="564">
                  <c:v>0.6421</c:v>
                </c:pt>
                <c:pt idx="565">
                  <c:v>0.64330000000000009</c:v>
                </c:pt>
                <c:pt idx="566">
                  <c:v>0.64440000000000008</c:v>
                </c:pt>
                <c:pt idx="567">
                  <c:v>0.64550000000000007</c:v>
                </c:pt>
                <c:pt idx="568">
                  <c:v>0.64659999999999995</c:v>
                </c:pt>
                <c:pt idx="569">
                  <c:v>0.64770000000000005</c:v>
                </c:pt>
                <c:pt idx="570">
                  <c:v>0.64880000000000004</c:v>
                </c:pt>
                <c:pt idx="571">
                  <c:v>0.64990000000000003</c:v>
                </c:pt>
                <c:pt idx="572">
                  <c:v>0.65110000000000012</c:v>
                </c:pt>
                <c:pt idx="573">
                  <c:v>0.65220000000000011</c:v>
                </c:pt>
                <c:pt idx="574">
                  <c:v>0.6533000000000001</c:v>
                </c:pt>
                <c:pt idx="575">
                  <c:v>0.65440000000000009</c:v>
                </c:pt>
                <c:pt idx="576">
                  <c:v>0.65550000000000008</c:v>
                </c:pt>
                <c:pt idx="577">
                  <c:v>0.65660000000000007</c:v>
                </c:pt>
                <c:pt idx="578">
                  <c:v>0.65770000000000006</c:v>
                </c:pt>
                <c:pt idx="579">
                  <c:v>0.65890000000000015</c:v>
                </c:pt>
                <c:pt idx="580">
                  <c:v>0.66000000000000014</c:v>
                </c:pt>
                <c:pt idx="581">
                  <c:v>0.66110000000000013</c:v>
                </c:pt>
                <c:pt idx="582">
                  <c:v>0.66220000000000012</c:v>
                </c:pt>
                <c:pt idx="583">
                  <c:v>0.66330000000000011</c:v>
                </c:pt>
                <c:pt idx="584">
                  <c:v>0.6644000000000001</c:v>
                </c:pt>
                <c:pt idx="585">
                  <c:v>0.66560000000000008</c:v>
                </c:pt>
                <c:pt idx="586">
                  <c:v>0.66670000000000029</c:v>
                </c:pt>
                <c:pt idx="587">
                  <c:v>0.66780000000000028</c:v>
                </c:pt>
                <c:pt idx="588">
                  <c:v>0.66890000000000016</c:v>
                </c:pt>
                <c:pt idx="589">
                  <c:v>0.67000000000000015</c:v>
                </c:pt>
                <c:pt idx="590">
                  <c:v>0.67110000000000014</c:v>
                </c:pt>
                <c:pt idx="591">
                  <c:v>0.67220000000000013</c:v>
                </c:pt>
                <c:pt idx="592">
                  <c:v>0.67340000000000011</c:v>
                </c:pt>
                <c:pt idx="593">
                  <c:v>0.6745000000000001</c:v>
                </c:pt>
                <c:pt idx="594">
                  <c:v>0.67560000000000009</c:v>
                </c:pt>
                <c:pt idx="595">
                  <c:v>0.67670000000000019</c:v>
                </c:pt>
                <c:pt idx="596">
                  <c:v>0.67890000000000028</c:v>
                </c:pt>
                <c:pt idx="597">
                  <c:v>0.68000000000000016</c:v>
                </c:pt>
                <c:pt idx="598">
                  <c:v>0.68120000000000014</c:v>
                </c:pt>
                <c:pt idx="599">
                  <c:v>0.68230000000000013</c:v>
                </c:pt>
                <c:pt idx="600">
                  <c:v>0.68340000000000012</c:v>
                </c:pt>
                <c:pt idx="601">
                  <c:v>0.68450000000000011</c:v>
                </c:pt>
                <c:pt idx="602">
                  <c:v>0.6856000000000001</c:v>
                </c:pt>
                <c:pt idx="603">
                  <c:v>0.6867000000000002</c:v>
                </c:pt>
                <c:pt idx="604">
                  <c:v>0.68780000000000019</c:v>
                </c:pt>
                <c:pt idx="605">
                  <c:v>0.68900000000000028</c:v>
                </c:pt>
                <c:pt idx="606">
                  <c:v>0.69010000000000016</c:v>
                </c:pt>
                <c:pt idx="607">
                  <c:v>0.69120000000000015</c:v>
                </c:pt>
                <c:pt idx="608">
                  <c:v>0.69230000000000014</c:v>
                </c:pt>
                <c:pt idx="609">
                  <c:v>0.69340000000000013</c:v>
                </c:pt>
                <c:pt idx="610">
                  <c:v>0.69450000000000012</c:v>
                </c:pt>
                <c:pt idx="611">
                  <c:v>0.69570000000000021</c:v>
                </c:pt>
                <c:pt idx="612">
                  <c:v>0.69680000000000031</c:v>
                </c:pt>
                <c:pt idx="613">
                  <c:v>0.6979000000000003</c:v>
                </c:pt>
                <c:pt idx="614">
                  <c:v>0.69900000000000029</c:v>
                </c:pt>
                <c:pt idx="615">
                  <c:v>0.70010000000000017</c:v>
                </c:pt>
                <c:pt idx="616">
                  <c:v>0.70120000000000005</c:v>
                </c:pt>
                <c:pt idx="617">
                  <c:v>0.70230000000000004</c:v>
                </c:pt>
                <c:pt idx="618">
                  <c:v>0.7034999999999999</c:v>
                </c:pt>
                <c:pt idx="619">
                  <c:v>0.70459999999999989</c:v>
                </c:pt>
                <c:pt idx="620">
                  <c:v>0.70569999999999999</c:v>
                </c:pt>
                <c:pt idx="621">
                  <c:v>0.70680000000000021</c:v>
                </c:pt>
                <c:pt idx="622">
                  <c:v>0.7079000000000002</c:v>
                </c:pt>
                <c:pt idx="623">
                  <c:v>0.70900000000000019</c:v>
                </c:pt>
                <c:pt idx="624">
                  <c:v>0.71010000000000018</c:v>
                </c:pt>
                <c:pt idx="625">
                  <c:v>0.71129999999999993</c:v>
                </c:pt>
                <c:pt idx="626">
                  <c:v>0.71239999999999992</c:v>
                </c:pt>
                <c:pt idx="627">
                  <c:v>0.71349999999999991</c:v>
                </c:pt>
                <c:pt idx="628">
                  <c:v>0.7145999999999999</c:v>
                </c:pt>
                <c:pt idx="629">
                  <c:v>0.7157</c:v>
                </c:pt>
                <c:pt idx="630">
                  <c:v>0.71680000000000021</c:v>
                </c:pt>
                <c:pt idx="631">
                  <c:v>0.7179000000000002</c:v>
                </c:pt>
                <c:pt idx="632">
                  <c:v>0.71910000000000007</c:v>
                </c:pt>
                <c:pt idx="633">
                  <c:v>0.72019999999999995</c:v>
                </c:pt>
                <c:pt idx="634">
                  <c:v>0.72129999999999994</c:v>
                </c:pt>
                <c:pt idx="635">
                  <c:v>0.72239999999999993</c:v>
                </c:pt>
                <c:pt idx="636">
                  <c:v>0.72349999999999992</c:v>
                </c:pt>
                <c:pt idx="637">
                  <c:v>0.72459999999999991</c:v>
                </c:pt>
                <c:pt idx="638">
                  <c:v>0.72580000000000011</c:v>
                </c:pt>
                <c:pt idx="639">
                  <c:v>0.7269000000000001</c:v>
                </c:pt>
                <c:pt idx="640">
                  <c:v>0.72800000000000009</c:v>
                </c:pt>
                <c:pt idx="641">
                  <c:v>0.72910000000000008</c:v>
                </c:pt>
                <c:pt idx="642">
                  <c:v>0.73020000000000007</c:v>
                </c:pt>
                <c:pt idx="643">
                  <c:v>0.73129999999999995</c:v>
                </c:pt>
                <c:pt idx="644">
                  <c:v>0.73239999999999994</c:v>
                </c:pt>
                <c:pt idx="645">
                  <c:v>0.73360000000000014</c:v>
                </c:pt>
                <c:pt idx="646">
                  <c:v>0.73470000000000013</c:v>
                </c:pt>
                <c:pt idx="647">
                  <c:v>0.73580000000000012</c:v>
                </c:pt>
                <c:pt idx="648">
                  <c:v>0.73690000000000011</c:v>
                </c:pt>
                <c:pt idx="649">
                  <c:v>0.7380000000000001</c:v>
                </c:pt>
                <c:pt idx="650">
                  <c:v>0.73910000000000009</c:v>
                </c:pt>
                <c:pt idx="651">
                  <c:v>0.74020000000000008</c:v>
                </c:pt>
                <c:pt idx="652">
                  <c:v>0.74140000000000017</c:v>
                </c:pt>
                <c:pt idx="653">
                  <c:v>0.74250000000000005</c:v>
                </c:pt>
                <c:pt idx="654">
                  <c:v>0.74360000000000015</c:v>
                </c:pt>
                <c:pt idx="655">
                  <c:v>0.74470000000000014</c:v>
                </c:pt>
                <c:pt idx="656">
                  <c:v>0.74580000000000013</c:v>
                </c:pt>
                <c:pt idx="657">
                  <c:v>0.74690000000000012</c:v>
                </c:pt>
                <c:pt idx="658">
                  <c:v>0.74800000000000011</c:v>
                </c:pt>
                <c:pt idx="659">
                  <c:v>0.74920000000000009</c:v>
                </c:pt>
                <c:pt idx="660">
                  <c:v>0.75030000000000008</c:v>
                </c:pt>
                <c:pt idx="661">
                  <c:v>0.75140000000000007</c:v>
                </c:pt>
                <c:pt idx="662">
                  <c:v>0.75249999999999995</c:v>
                </c:pt>
                <c:pt idx="663">
                  <c:v>0.75360000000000016</c:v>
                </c:pt>
                <c:pt idx="664">
                  <c:v>0.75470000000000015</c:v>
                </c:pt>
                <c:pt idx="665">
                  <c:v>0.75590000000000013</c:v>
                </c:pt>
                <c:pt idx="666">
                  <c:v>0.75700000000000012</c:v>
                </c:pt>
                <c:pt idx="667">
                  <c:v>0.75810000000000011</c:v>
                </c:pt>
                <c:pt idx="668">
                  <c:v>0.7592000000000001</c:v>
                </c:pt>
                <c:pt idx="669">
                  <c:v>0.76030000000000009</c:v>
                </c:pt>
                <c:pt idx="670">
                  <c:v>0.76140000000000008</c:v>
                </c:pt>
                <c:pt idx="671">
                  <c:v>0.76250000000000007</c:v>
                </c:pt>
                <c:pt idx="672">
                  <c:v>0.76370000000000016</c:v>
                </c:pt>
                <c:pt idx="673">
                  <c:v>0.76480000000000015</c:v>
                </c:pt>
                <c:pt idx="674">
                  <c:v>0.76590000000000014</c:v>
                </c:pt>
                <c:pt idx="675">
                  <c:v>0.76700000000000013</c:v>
                </c:pt>
                <c:pt idx="676">
                  <c:v>0.76810000000000012</c:v>
                </c:pt>
                <c:pt idx="677">
                  <c:v>0.76920000000000011</c:v>
                </c:pt>
                <c:pt idx="678">
                  <c:v>0.77029999999999998</c:v>
                </c:pt>
                <c:pt idx="679">
                  <c:v>0.77150000000000007</c:v>
                </c:pt>
                <c:pt idx="680">
                  <c:v>0.77260000000000018</c:v>
                </c:pt>
                <c:pt idx="681">
                  <c:v>0.77370000000000005</c:v>
                </c:pt>
                <c:pt idx="682">
                  <c:v>0.77480000000000004</c:v>
                </c:pt>
                <c:pt idx="683">
                  <c:v>0.77590000000000003</c:v>
                </c:pt>
                <c:pt idx="684">
                  <c:v>0.77700000000000002</c:v>
                </c:pt>
                <c:pt idx="685">
                  <c:v>0.77810000000000001</c:v>
                </c:pt>
                <c:pt idx="686">
                  <c:v>0.7793000000000001</c:v>
                </c:pt>
                <c:pt idx="687">
                  <c:v>0.78040000000000009</c:v>
                </c:pt>
                <c:pt idx="688">
                  <c:v>0.78150000000000008</c:v>
                </c:pt>
                <c:pt idx="689">
                  <c:v>0.78260000000000018</c:v>
                </c:pt>
                <c:pt idx="690">
                  <c:v>0.78370000000000017</c:v>
                </c:pt>
                <c:pt idx="691">
                  <c:v>0.78480000000000005</c:v>
                </c:pt>
                <c:pt idx="692">
                  <c:v>0.78599999999999992</c:v>
                </c:pt>
                <c:pt idx="693">
                  <c:v>0.78709999999999991</c:v>
                </c:pt>
                <c:pt idx="694">
                  <c:v>0.7881999999999999</c:v>
                </c:pt>
                <c:pt idx="695">
                  <c:v>0.7904000000000001</c:v>
                </c:pt>
                <c:pt idx="696">
                  <c:v>0.79150000000000009</c:v>
                </c:pt>
                <c:pt idx="697">
                  <c:v>0.79260000000000019</c:v>
                </c:pt>
                <c:pt idx="698">
                  <c:v>0.79379999999999995</c:v>
                </c:pt>
                <c:pt idx="699">
                  <c:v>0.79489999999999994</c:v>
                </c:pt>
                <c:pt idx="700">
                  <c:v>0.79599999999999993</c:v>
                </c:pt>
                <c:pt idx="701">
                  <c:v>0.79709999999999992</c:v>
                </c:pt>
                <c:pt idx="702">
                  <c:v>0.79819999999999991</c:v>
                </c:pt>
                <c:pt idx="703">
                  <c:v>0.79930000000000012</c:v>
                </c:pt>
                <c:pt idx="704">
                  <c:v>0.80040000000000011</c:v>
                </c:pt>
                <c:pt idx="705">
                  <c:v>0.80159999999999998</c:v>
                </c:pt>
                <c:pt idx="706">
                  <c:v>0.80270000000000008</c:v>
                </c:pt>
                <c:pt idx="707">
                  <c:v>0.80380000000000007</c:v>
                </c:pt>
                <c:pt idx="708">
                  <c:v>0.80489999999999995</c:v>
                </c:pt>
                <c:pt idx="709">
                  <c:v>0.80599999999999994</c:v>
                </c:pt>
                <c:pt idx="710">
                  <c:v>0.80709999999999993</c:v>
                </c:pt>
                <c:pt idx="711">
                  <c:v>0.80819999999999992</c:v>
                </c:pt>
                <c:pt idx="712">
                  <c:v>0.80940000000000001</c:v>
                </c:pt>
                <c:pt idx="713">
                  <c:v>0.8105</c:v>
                </c:pt>
                <c:pt idx="714">
                  <c:v>0.81159999999999999</c:v>
                </c:pt>
                <c:pt idx="715">
                  <c:v>0.81270000000000009</c:v>
                </c:pt>
                <c:pt idx="716">
                  <c:v>0.81380000000000008</c:v>
                </c:pt>
                <c:pt idx="717">
                  <c:v>0.81490000000000007</c:v>
                </c:pt>
                <c:pt idx="718">
                  <c:v>0.81610000000000005</c:v>
                </c:pt>
                <c:pt idx="719">
                  <c:v>0.81720000000000004</c:v>
                </c:pt>
                <c:pt idx="720">
                  <c:v>0.81830000000000003</c:v>
                </c:pt>
                <c:pt idx="721">
                  <c:v>0.81940000000000002</c:v>
                </c:pt>
                <c:pt idx="722">
                  <c:v>0.82050000000000001</c:v>
                </c:pt>
                <c:pt idx="723">
                  <c:v>0.8227000000000001</c:v>
                </c:pt>
                <c:pt idx="724">
                  <c:v>0.82390000000000008</c:v>
                </c:pt>
                <c:pt idx="725">
                  <c:v>0.82500000000000007</c:v>
                </c:pt>
                <c:pt idx="726">
                  <c:v>0.82609999999999995</c:v>
                </c:pt>
                <c:pt idx="727">
                  <c:v>0.82719999999999994</c:v>
                </c:pt>
                <c:pt idx="728">
                  <c:v>0.82830000000000004</c:v>
                </c:pt>
                <c:pt idx="729">
                  <c:v>0.82940000000000003</c:v>
                </c:pt>
                <c:pt idx="730">
                  <c:v>0.83050000000000002</c:v>
                </c:pt>
                <c:pt idx="731">
                  <c:v>0.83170000000000011</c:v>
                </c:pt>
                <c:pt idx="732">
                  <c:v>0.8328000000000001</c:v>
                </c:pt>
                <c:pt idx="733">
                  <c:v>0.83390000000000009</c:v>
                </c:pt>
                <c:pt idx="734">
                  <c:v>0.83500000000000008</c:v>
                </c:pt>
                <c:pt idx="735">
                  <c:v>0.83609999999999995</c:v>
                </c:pt>
                <c:pt idx="736">
                  <c:v>0.83719999999999994</c:v>
                </c:pt>
                <c:pt idx="737">
                  <c:v>0.83840000000000003</c:v>
                </c:pt>
                <c:pt idx="738">
                  <c:v>0.83950000000000002</c:v>
                </c:pt>
                <c:pt idx="739">
                  <c:v>0.84060000000000012</c:v>
                </c:pt>
                <c:pt idx="740">
                  <c:v>0.84170000000000011</c:v>
                </c:pt>
                <c:pt idx="741">
                  <c:v>0.8428000000000001</c:v>
                </c:pt>
                <c:pt idx="742">
                  <c:v>0.84390000000000009</c:v>
                </c:pt>
                <c:pt idx="743">
                  <c:v>0.84500000000000008</c:v>
                </c:pt>
                <c:pt idx="744">
                  <c:v>0.84620000000000017</c:v>
                </c:pt>
                <c:pt idx="745">
                  <c:v>0.84730000000000005</c:v>
                </c:pt>
                <c:pt idx="746">
                  <c:v>0.84840000000000004</c:v>
                </c:pt>
                <c:pt idx="747">
                  <c:v>0.84950000000000003</c:v>
                </c:pt>
                <c:pt idx="748">
                  <c:v>0.85060000000000013</c:v>
                </c:pt>
                <c:pt idx="749">
                  <c:v>0.85170000000000012</c:v>
                </c:pt>
                <c:pt idx="750">
                  <c:v>0.85280000000000011</c:v>
                </c:pt>
                <c:pt idx="751">
                  <c:v>0.8540000000000002</c:v>
                </c:pt>
                <c:pt idx="752">
                  <c:v>0.85510000000000019</c:v>
                </c:pt>
                <c:pt idx="753">
                  <c:v>0.85620000000000018</c:v>
                </c:pt>
                <c:pt idx="754">
                  <c:v>0.85730000000000017</c:v>
                </c:pt>
                <c:pt idx="755">
                  <c:v>0.85840000000000005</c:v>
                </c:pt>
                <c:pt idx="756">
                  <c:v>0.85950000000000004</c:v>
                </c:pt>
                <c:pt idx="757">
                  <c:v>0.86060000000000014</c:v>
                </c:pt>
                <c:pt idx="758">
                  <c:v>0.86180000000000023</c:v>
                </c:pt>
                <c:pt idx="759">
                  <c:v>0.86290000000000022</c:v>
                </c:pt>
                <c:pt idx="760">
                  <c:v>0.86400000000000021</c:v>
                </c:pt>
                <c:pt idx="761">
                  <c:v>0.8651000000000002</c:v>
                </c:pt>
                <c:pt idx="762">
                  <c:v>0.86620000000000019</c:v>
                </c:pt>
                <c:pt idx="763">
                  <c:v>0.86730000000000018</c:v>
                </c:pt>
                <c:pt idx="764">
                  <c:v>0.86849999999999994</c:v>
                </c:pt>
                <c:pt idx="765">
                  <c:v>0.86959999999999993</c:v>
                </c:pt>
                <c:pt idx="766">
                  <c:v>0.87070000000000003</c:v>
                </c:pt>
                <c:pt idx="767">
                  <c:v>0.87180000000000013</c:v>
                </c:pt>
                <c:pt idx="768">
                  <c:v>0.87290000000000012</c:v>
                </c:pt>
                <c:pt idx="769">
                  <c:v>0.87400000000000022</c:v>
                </c:pt>
                <c:pt idx="770">
                  <c:v>0.87510000000000021</c:v>
                </c:pt>
                <c:pt idx="771">
                  <c:v>0.87630000000000008</c:v>
                </c:pt>
                <c:pt idx="772">
                  <c:v>0.87740000000000007</c:v>
                </c:pt>
                <c:pt idx="773">
                  <c:v>0.87849999999999995</c:v>
                </c:pt>
                <c:pt idx="774">
                  <c:v>0.87959999999999994</c:v>
                </c:pt>
                <c:pt idx="775">
                  <c:v>0.88070000000000004</c:v>
                </c:pt>
                <c:pt idx="776">
                  <c:v>0.88180000000000014</c:v>
                </c:pt>
                <c:pt idx="777">
                  <c:v>0.88290000000000013</c:v>
                </c:pt>
                <c:pt idx="778">
                  <c:v>0.88410000000000011</c:v>
                </c:pt>
                <c:pt idx="779">
                  <c:v>0.8852000000000001</c:v>
                </c:pt>
                <c:pt idx="780">
                  <c:v>0.88630000000000009</c:v>
                </c:pt>
                <c:pt idx="781">
                  <c:v>0.88740000000000008</c:v>
                </c:pt>
                <c:pt idx="782">
                  <c:v>0.88850000000000007</c:v>
                </c:pt>
                <c:pt idx="783">
                  <c:v>0.88959999999999995</c:v>
                </c:pt>
                <c:pt idx="784">
                  <c:v>0.89070000000000005</c:v>
                </c:pt>
                <c:pt idx="785">
                  <c:v>0.89190000000000014</c:v>
                </c:pt>
                <c:pt idx="786">
                  <c:v>0.89300000000000013</c:v>
                </c:pt>
                <c:pt idx="787">
                  <c:v>0.89410000000000012</c:v>
                </c:pt>
                <c:pt idx="788">
                  <c:v>0.89520000000000011</c:v>
                </c:pt>
                <c:pt idx="789">
                  <c:v>0.8963000000000001</c:v>
                </c:pt>
                <c:pt idx="790">
                  <c:v>0.89740000000000009</c:v>
                </c:pt>
                <c:pt idx="791">
                  <c:v>0.89859999999999995</c:v>
                </c:pt>
                <c:pt idx="792">
                  <c:v>0.89970000000000006</c:v>
                </c:pt>
                <c:pt idx="793">
                  <c:v>0.90079999999999993</c:v>
                </c:pt>
                <c:pt idx="794">
                  <c:v>0.90189999999999992</c:v>
                </c:pt>
                <c:pt idx="795">
                  <c:v>0.90300000000000002</c:v>
                </c:pt>
                <c:pt idx="796">
                  <c:v>0.90410000000000001</c:v>
                </c:pt>
                <c:pt idx="797">
                  <c:v>0.9052</c:v>
                </c:pt>
                <c:pt idx="798">
                  <c:v>0.90639999999999998</c:v>
                </c:pt>
                <c:pt idx="799">
                  <c:v>0.90749999999999997</c:v>
                </c:pt>
                <c:pt idx="800">
                  <c:v>0.90859999999999996</c:v>
                </c:pt>
                <c:pt idx="801">
                  <c:v>0.90969999999999995</c:v>
                </c:pt>
                <c:pt idx="802">
                  <c:v>0.91079999999999994</c:v>
                </c:pt>
                <c:pt idx="803">
                  <c:v>0.91189999999999993</c:v>
                </c:pt>
                <c:pt idx="804">
                  <c:v>0.91299999999999992</c:v>
                </c:pt>
                <c:pt idx="805">
                  <c:v>0.91420000000000001</c:v>
                </c:pt>
                <c:pt idx="806">
                  <c:v>0.9153</c:v>
                </c:pt>
                <c:pt idx="807">
                  <c:v>0.91639999999999999</c:v>
                </c:pt>
                <c:pt idx="808">
                  <c:v>0.91749999999999998</c:v>
                </c:pt>
                <c:pt idx="809">
                  <c:v>0.91859999999999997</c:v>
                </c:pt>
                <c:pt idx="810">
                  <c:v>0.91970000000000007</c:v>
                </c:pt>
                <c:pt idx="811">
                  <c:v>0.92079999999999995</c:v>
                </c:pt>
                <c:pt idx="812">
                  <c:v>0.92200000000000004</c:v>
                </c:pt>
                <c:pt idx="813">
                  <c:v>0.92310000000000003</c:v>
                </c:pt>
                <c:pt idx="814">
                  <c:v>0.92420000000000002</c:v>
                </c:pt>
                <c:pt idx="815">
                  <c:v>0.92530000000000001</c:v>
                </c:pt>
                <c:pt idx="816">
                  <c:v>0.9264</c:v>
                </c:pt>
                <c:pt idx="817">
                  <c:v>0.92749999999999999</c:v>
                </c:pt>
                <c:pt idx="818">
                  <c:v>0.92870000000000019</c:v>
                </c:pt>
                <c:pt idx="819">
                  <c:v>0.92980000000000018</c:v>
                </c:pt>
                <c:pt idx="820">
                  <c:v>0.93200000000000005</c:v>
                </c:pt>
                <c:pt idx="821">
                  <c:v>0.93310000000000004</c:v>
                </c:pt>
                <c:pt idx="822">
                  <c:v>0.93420000000000003</c:v>
                </c:pt>
                <c:pt idx="823">
                  <c:v>0.93530000000000002</c:v>
                </c:pt>
                <c:pt idx="824">
                  <c:v>0.93650000000000011</c:v>
                </c:pt>
                <c:pt idx="825">
                  <c:v>0.93760000000000021</c:v>
                </c:pt>
                <c:pt idx="826">
                  <c:v>0.9387000000000002</c:v>
                </c:pt>
                <c:pt idx="827">
                  <c:v>0.93980000000000019</c:v>
                </c:pt>
                <c:pt idx="828">
                  <c:v>0.94090000000000018</c:v>
                </c:pt>
                <c:pt idx="829">
                  <c:v>0.94200000000000017</c:v>
                </c:pt>
                <c:pt idx="830">
                  <c:v>0.94310000000000005</c:v>
                </c:pt>
                <c:pt idx="831">
                  <c:v>0.94430000000000003</c:v>
                </c:pt>
                <c:pt idx="832">
                  <c:v>0.94540000000000002</c:v>
                </c:pt>
                <c:pt idx="833">
                  <c:v>0.94650000000000001</c:v>
                </c:pt>
                <c:pt idx="834">
                  <c:v>0.94760000000000011</c:v>
                </c:pt>
                <c:pt idx="835">
                  <c:v>0.94870000000000021</c:v>
                </c:pt>
                <c:pt idx="836">
                  <c:v>0.9498000000000002</c:v>
                </c:pt>
                <c:pt idx="837">
                  <c:v>0.95090000000000019</c:v>
                </c:pt>
                <c:pt idx="838">
                  <c:v>0.95209999999999995</c:v>
                </c:pt>
                <c:pt idx="839">
                  <c:v>0.95319999999999994</c:v>
                </c:pt>
                <c:pt idx="840">
                  <c:v>0.95430000000000004</c:v>
                </c:pt>
                <c:pt idx="841">
                  <c:v>0.95540000000000003</c:v>
                </c:pt>
                <c:pt idx="842">
                  <c:v>0.95650000000000002</c:v>
                </c:pt>
                <c:pt idx="843">
                  <c:v>0.95760000000000012</c:v>
                </c:pt>
                <c:pt idx="844">
                  <c:v>0.9588000000000001</c:v>
                </c:pt>
                <c:pt idx="845">
                  <c:v>0.95990000000000009</c:v>
                </c:pt>
                <c:pt idx="846">
                  <c:v>0.96100000000000008</c:v>
                </c:pt>
                <c:pt idx="847">
                  <c:v>0.96210000000000007</c:v>
                </c:pt>
                <c:pt idx="848">
                  <c:v>0.96319999999999995</c:v>
                </c:pt>
                <c:pt idx="849">
                  <c:v>0.96430000000000005</c:v>
                </c:pt>
                <c:pt idx="850">
                  <c:v>0.96540000000000004</c:v>
                </c:pt>
                <c:pt idx="851">
                  <c:v>0.96660000000000013</c:v>
                </c:pt>
                <c:pt idx="852">
                  <c:v>0.96770000000000012</c:v>
                </c:pt>
                <c:pt idx="853">
                  <c:v>0.96880000000000011</c:v>
                </c:pt>
                <c:pt idx="854">
                  <c:v>0.9699000000000001</c:v>
                </c:pt>
                <c:pt idx="855">
                  <c:v>0.97099999999999997</c:v>
                </c:pt>
                <c:pt idx="856">
                  <c:v>0.97209999999999996</c:v>
                </c:pt>
                <c:pt idx="857">
                  <c:v>0.97319999999999984</c:v>
                </c:pt>
                <c:pt idx="858">
                  <c:v>0.97439999999999982</c:v>
                </c:pt>
                <c:pt idx="859">
                  <c:v>0.97549999999999981</c:v>
                </c:pt>
                <c:pt idx="860">
                  <c:v>0.9765999999999998</c:v>
                </c:pt>
                <c:pt idx="861">
                  <c:v>0.97770000000000001</c:v>
                </c:pt>
                <c:pt idx="862">
                  <c:v>0.9788</c:v>
                </c:pt>
                <c:pt idx="863">
                  <c:v>0.97989999999999999</c:v>
                </c:pt>
                <c:pt idx="864">
                  <c:v>0.98099999999999998</c:v>
                </c:pt>
                <c:pt idx="865">
                  <c:v>0.98219999999999996</c:v>
                </c:pt>
                <c:pt idx="866">
                  <c:v>0.98329999999999984</c:v>
                </c:pt>
                <c:pt idx="867">
                  <c:v>0.98439999999999983</c:v>
                </c:pt>
                <c:pt idx="868">
                  <c:v>0.98549999999999982</c:v>
                </c:pt>
                <c:pt idx="869">
                  <c:v>0.98659999999999981</c:v>
                </c:pt>
                <c:pt idx="870">
                  <c:v>0.98769999999999991</c:v>
                </c:pt>
                <c:pt idx="871">
                  <c:v>0.9889</c:v>
                </c:pt>
                <c:pt idx="872">
                  <c:v>0.99</c:v>
                </c:pt>
                <c:pt idx="873">
                  <c:v>0.99109999999999998</c:v>
                </c:pt>
                <c:pt idx="874">
                  <c:v>0.99219999999999997</c:v>
                </c:pt>
                <c:pt idx="875">
                  <c:v>0.99329999999999996</c:v>
                </c:pt>
                <c:pt idx="876">
                  <c:v>0.99439999999999984</c:v>
                </c:pt>
                <c:pt idx="877">
                  <c:v>0.99549999999999983</c:v>
                </c:pt>
                <c:pt idx="878">
                  <c:v>0.99670000000000003</c:v>
                </c:pt>
                <c:pt idx="879">
                  <c:v>0.99780000000000002</c:v>
                </c:pt>
              </c:numCache>
            </c:numRef>
          </c:xVal>
          <c:yVal>
            <c:numRef>
              <c:f>Sheet6!$J$5:$AHG$5</c:f>
              <c:numCache>
                <c:formatCode>General</c:formatCode>
                <c:ptCount val="882"/>
                <c:pt idx="0">
                  <c:v>-2.9704399999999995</c:v>
                </c:pt>
                <c:pt idx="1">
                  <c:v>-2.0773410000000001</c:v>
                </c:pt>
                <c:pt idx="2">
                  <c:v>-1.5402769999999999</c:v>
                </c:pt>
                <c:pt idx="3">
                  <c:v>-1.2475149999999997</c:v>
                </c:pt>
                <c:pt idx="4">
                  <c:v>-1.1993130000000001</c:v>
                </c:pt>
                <c:pt idx="5">
                  <c:v>-1.0632329999999999</c:v>
                </c:pt>
                <c:pt idx="6">
                  <c:v>-0.93329320000000004</c:v>
                </c:pt>
                <c:pt idx="7">
                  <c:v>-0.8128223</c:v>
                </c:pt>
                <c:pt idx="8">
                  <c:v>-0.70641520000000002</c:v>
                </c:pt>
                <c:pt idx="9">
                  <c:v>-0.69394370000000016</c:v>
                </c:pt>
                <c:pt idx="10">
                  <c:v>-0.61256029999999984</c:v>
                </c:pt>
                <c:pt idx="11">
                  <c:v>-0.61174100000000009</c:v>
                </c:pt>
                <c:pt idx="12">
                  <c:v>-0.59317030000000004</c:v>
                </c:pt>
                <c:pt idx="13">
                  <c:v>-0.55391159999999984</c:v>
                </c:pt>
                <c:pt idx="14">
                  <c:v>-0.51524629999999993</c:v>
                </c:pt>
                <c:pt idx="15">
                  <c:v>-0.50250159999999988</c:v>
                </c:pt>
                <c:pt idx="16">
                  <c:v>-0.44146260000000009</c:v>
                </c:pt>
                <c:pt idx="17">
                  <c:v>-0.40830830000000007</c:v>
                </c:pt>
                <c:pt idx="18">
                  <c:v>-0.38233820000000007</c:v>
                </c:pt>
                <c:pt idx="19">
                  <c:v>-0.37578380000000006</c:v>
                </c:pt>
                <c:pt idx="20">
                  <c:v>-0.35298960000000007</c:v>
                </c:pt>
                <c:pt idx="21">
                  <c:v>-0.35112690000000008</c:v>
                </c:pt>
                <c:pt idx="22">
                  <c:v>-0.34410430000000009</c:v>
                </c:pt>
                <c:pt idx="23">
                  <c:v>-0.33645760000000008</c:v>
                </c:pt>
                <c:pt idx="24">
                  <c:v>-0.33135970000000009</c:v>
                </c:pt>
                <c:pt idx="25">
                  <c:v>-0.32353090000000007</c:v>
                </c:pt>
                <c:pt idx="26">
                  <c:v>-0.29129260000000001</c:v>
                </c:pt>
                <c:pt idx="27">
                  <c:v>-0.2867536</c:v>
                </c:pt>
                <c:pt idx="28">
                  <c:v>-0.28573929999999997</c:v>
                </c:pt>
                <c:pt idx="29">
                  <c:v>-0.28027730000000001</c:v>
                </c:pt>
                <c:pt idx="30">
                  <c:v>-0.27680500000000002</c:v>
                </c:pt>
                <c:pt idx="31">
                  <c:v>-0.26957880000000006</c:v>
                </c:pt>
                <c:pt idx="32">
                  <c:v>-0.25875189999999998</c:v>
                </c:pt>
                <c:pt idx="33">
                  <c:v>-0.22080530000000004</c:v>
                </c:pt>
                <c:pt idx="34">
                  <c:v>-0.21874110000000002</c:v>
                </c:pt>
                <c:pt idx="35">
                  <c:v>-0.18734570000000003</c:v>
                </c:pt>
                <c:pt idx="36">
                  <c:v>-0.18598000000000003</c:v>
                </c:pt>
                <c:pt idx="37">
                  <c:v>-0.16429620000000006</c:v>
                </c:pt>
                <c:pt idx="38">
                  <c:v>-0.15512010000000001</c:v>
                </c:pt>
                <c:pt idx="39">
                  <c:v>-0.15215500000000001</c:v>
                </c:pt>
                <c:pt idx="40">
                  <c:v>-0.14856770000000002</c:v>
                </c:pt>
                <c:pt idx="41">
                  <c:v>-0.14101820000000004</c:v>
                </c:pt>
                <c:pt idx="42">
                  <c:v>-0.13576710000000003</c:v>
                </c:pt>
                <c:pt idx="43">
                  <c:v>-0.12484510000000001</c:v>
                </c:pt>
                <c:pt idx="44">
                  <c:v>-0.10224809999999998</c:v>
                </c:pt>
                <c:pt idx="45">
                  <c:v>-9.2229300000000014E-2</c:v>
                </c:pt>
                <c:pt idx="46">
                  <c:v>-9.0122600000000025E-2</c:v>
                </c:pt>
                <c:pt idx="47">
                  <c:v>-8.5206800000000041E-2</c:v>
                </c:pt>
                <c:pt idx="48">
                  <c:v>-6.7728500000000011E-2</c:v>
                </c:pt>
                <c:pt idx="49">
                  <c:v>-6.6393300000000016E-2</c:v>
                </c:pt>
                <c:pt idx="50">
                  <c:v>-6.4363900000000029E-2</c:v>
                </c:pt>
                <c:pt idx="51">
                  <c:v>-6.1174100000000002E-2</c:v>
                </c:pt>
                <c:pt idx="52">
                  <c:v>-6.0418900000000005E-2</c:v>
                </c:pt>
                <c:pt idx="53">
                  <c:v>-5.8053000000000007E-2</c:v>
                </c:pt>
                <c:pt idx="54">
                  <c:v>-5.2981100000000003E-2</c:v>
                </c:pt>
                <c:pt idx="55">
                  <c:v>-4.4788200000000014E-2</c:v>
                </c:pt>
                <c:pt idx="56">
                  <c:v>-4.4278400000000009E-2</c:v>
                </c:pt>
                <c:pt idx="57">
                  <c:v>-3.5580900000000006E-2</c:v>
                </c:pt>
                <c:pt idx="58">
                  <c:v>-3.2771800000000004E-2</c:v>
                </c:pt>
                <c:pt idx="59">
                  <c:v>-3.2573200000000004E-2</c:v>
                </c:pt>
                <c:pt idx="60">
                  <c:v>-3.2481800000000005E-2</c:v>
                </c:pt>
                <c:pt idx="61">
                  <c:v>-3.1940099999999999E-2</c:v>
                </c:pt>
                <c:pt idx="62">
                  <c:v>-2.9569999999999999E-2</c:v>
                </c:pt>
                <c:pt idx="63">
                  <c:v>-2.8051599999999999E-2</c:v>
                </c:pt>
                <c:pt idx="64">
                  <c:v>-2.4469600000000001E-2</c:v>
                </c:pt>
                <c:pt idx="65">
                  <c:v>-2.184790000000001E-2</c:v>
                </c:pt>
                <c:pt idx="66">
                  <c:v>-2.1629400000000003E-2</c:v>
                </c:pt>
                <c:pt idx="67">
                  <c:v>-1.7296200000000001E-2</c:v>
                </c:pt>
                <c:pt idx="68">
                  <c:v>-1.5020400000000003E-2</c:v>
                </c:pt>
                <c:pt idx="69">
                  <c:v>-1.4510700000000001E-2</c:v>
                </c:pt>
                <c:pt idx="70">
                  <c:v>-1.3108700000000001E-2</c:v>
                </c:pt>
                <c:pt idx="71">
                  <c:v>-1.0923900000000002E-2</c:v>
                </c:pt>
                <c:pt idx="72">
                  <c:v>-9.1033000000000051E-3</c:v>
                </c:pt>
                <c:pt idx="73">
                  <c:v>-8.7392000000000008E-3</c:v>
                </c:pt>
                <c:pt idx="74">
                  <c:v>-8.5207000000000026E-3</c:v>
                </c:pt>
                <c:pt idx="75">
                  <c:v>-7.100600000000002E-3</c:v>
                </c:pt>
                <c:pt idx="76">
                  <c:v>-6.4551000000000009E-3</c:v>
                </c:pt>
                <c:pt idx="77">
                  <c:v>-5.9063000000000023E-3</c:v>
                </c:pt>
                <c:pt idx="78">
                  <c:v>-5.352700000000001E-3</c:v>
                </c:pt>
                <c:pt idx="79">
                  <c:v>-3.2942000000000006E-3</c:v>
                </c:pt>
                <c:pt idx="80">
                  <c:v>0</c:v>
                </c:pt>
                <c:pt idx="81">
                  <c:v>1.2016300000000001E-2</c:v>
                </c:pt>
                <c:pt idx="82">
                  <c:v>1.4528900000000001E-2</c:v>
                </c:pt>
                <c:pt idx="83">
                  <c:v>1.5976299999999999E-2</c:v>
                </c:pt>
                <c:pt idx="84">
                  <c:v>1.9861700000000003E-2</c:v>
                </c:pt>
                <c:pt idx="85">
                  <c:v>2.9057700000000002E-2</c:v>
                </c:pt>
                <c:pt idx="86">
                  <c:v>3.0496000000000006E-2</c:v>
                </c:pt>
                <c:pt idx="87">
                  <c:v>3.9447600000000006E-2</c:v>
                </c:pt>
                <c:pt idx="88">
                  <c:v>4.0964800000000003E-2</c:v>
                </c:pt>
                <c:pt idx="89">
                  <c:v>4.5568500000000005E-2</c:v>
                </c:pt>
                <c:pt idx="90">
                  <c:v>6.0081800000000005E-2</c:v>
                </c:pt>
                <c:pt idx="91">
                  <c:v>6.2266500000000016E-2</c:v>
                </c:pt>
                <c:pt idx="92">
                  <c:v>6.2422500000000013E-2</c:v>
                </c:pt>
                <c:pt idx="93">
                  <c:v>7.1005600000000016E-2</c:v>
                </c:pt>
                <c:pt idx="94">
                  <c:v>8.5206800000000041E-2</c:v>
                </c:pt>
                <c:pt idx="95">
                  <c:v>8.6895000000000028E-2</c:v>
                </c:pt>
                <c:pt idx="96">
                  <c:v>9.7995100000000016E-2</c:v>
                </c:pt>
                <c:pt idx="97">
                  <c:v>0.10013619999999999</c:v>
                </c:pt>
                <c:pt idx="98">
                  <c:v>0.10414160000000001</c:v>
                </c:pt>
                <c:pt idx="99">
                  <c:v>0.11184440000000001</c:v>
                </c:pt>
                <c:pt idx="100">
                  <c:v>0.11609420000000001</c:v>
                </c:pt>
                <c:pt idx="101">
                  <c:v>0.12222530000000002</c:v>
                </c:pt>
                <c:pt idx="102">
                  <c:v>0.12860359999999998</c:v>
                </c:pt>
                <c:pt idx="103">
                  <c:v>0.1343646</c:v>
                </c:pt>
                <c:pt idx="104">
                  <c:v>0.13764180000000001</c:v>
                </c:pt>
                <c:pt idx="105">
                  <c:v>0.14201130000000003</c:v>
                </c:pt>
                <c:pt idx="106">
                  <c:v>0.1431037</c:v>
                </c:pt>
                <c:pt idx="107">
                  <c:v>0.14513239999999999</c:v>
                </c:pt>
                <c:pt idx="108">
                  <c:v>0.14669299999999999</c:v>
                </c:pt>
                <c:pt idx="109">
                  <c:v>0.14794150000000003</c:v>
                </c:pt>
                <c:pt idx="110">
                  <c:v>0.15276970000000004</c:v>
                </c:pt>
                <c:pt idx="111">
                  <c:v>0.15277920000000003</c:v>
                </c:pt>
                <c:pt idx="112">
                  <c:v>0.15293530000000005</c:v>
                </c:pt>
                <c:pt idx="113">
                  <c:v>0.15402769999999999</c:v>
                </c:pt>
                <c:pt idx="114">
                  <c:v>0.15889380000000003</c:v>
                </c:pt>
                <c:pt idx="115">
                  <c:v>0.16058200000000003</c:v>
                </c:pt>
                <c:pt idx="116">
                  <c:v>0.16123000000000004</c:v>
                </c:pt>
                <c:pt idx="117">
                  <c:v>0.16604400000000005</c:v>
                </c:pt>
                <c:pt idx="118">
                  <c:v>0.17356940000000004</c:v>
                </c:pt>
                <c:pt idx="119">
                  <c:v>0.17379010000000003</c:v>
                </c:pt>
                <c:pt idx="120">
                  <c:v>0.17762339999999999</c:v>
                </c:pt>
                <c:pt idx="121">
                  <c:v>0.17821640000000005</c:v>
                </c:pt>
                <c:pt idx="122">
                  <c:v>0.17921300000000004</c:v>
                </c:pt>
                <c:pt idx="123">
                  <c:v>0.17944400000000002</c:v>
                </c:pt>
                <c:pt idx="124">
                  <c:v>0.18177450000000001</c:v>
                </c:pt>
                <c:pt idx="125">
                  <c:v>0.18393190000000004</c:v>
                </c:pt>
                <c:pt idx="126">
                  <c:v>0.18394000000000002</c:v>
                </c:pt>
                <c:pt idx="127">
                  <c:v>0.18648740000000005</c:v>
                </c:pt>
                <c:pt idx="128">
                  <c:v>0.18907789999999999</c:v>
                </c:pt>
                <c:pt idx="129">
                  <c:v>0.19120440000000005</c:v>
                </c:pt>
                <c:pt idx="130">
                  <c:v>0.19138750000000002</c:v>
                </c:pt>
                <c:pt idx="131">
                  <c:v>0.19226150000000003</c:v>
                </c:pt>
                <c:pt idx="132">
                  <c:v>0.19280770000000003</c:v>
                </c:pt>
                <c:pt idx="133">
                  <c:v>0.19481040000000002</c:v>
                </c:pt>
                <c:pt idx="134">
                  <c:v>0.19663110000000003</c:v>
                </c:pt>
                <c:pt idx="135">
                  <c:v>0.19731380000000004</c:v>
                </c:pt>
                <c:pt idx="136">
                  <c:v>0.19769610000000004</c:v>
                </c:pt>
                <c:pt idx="137">
                  <c:v>0.19938030000000004</c:v>
                </c:pt>
                <c:pt idx="138">
                  <c:v>0.20115669999999997</c:v>
                </c:pt>
                <c:pt idx="139">
                  <c:v>0.20269989999999999</c:v>
                </c:pt>
                <c:pt idx="140">
                  <c:v>0.2093757</c:v>
                </c:pt>
                <c:pt idx="141">
                  <c:v>0.2093757</c:v>
                </c:pt>
                <c:pt idx="142">
                  <c:v>0.21323550000000002</c:v>
                </c:pt>
                <c:pt idx="143">
                  <c:v>0.21351350000000002</c:v>
                </c:pt>
                <c:pt idx="144">
                  <c:v>0.2136238</c:v>
                </c:pt>
                <c:pt idx="145">
                  <c:v>0.21454630000000005</c:v>
                </c:pt>
                <c:pt idx="146">
                  <c:v>0.21535779999999999</c:v>
                </c:pt>
                <c:pt idx="147">
                  <c:v>0.21679830000000005</c:v>
                </c:pt>
                <c:pt idx="148">
                  <c:v>0.21932550000000001</c:v>
                </c:pt>
                <c:pt idx="149">
                  <c:v>0.22090650000000003</c:v>
                </c:pt>
                <c:pt idx="150">
                  <c:v>0.22212019999999999</c:v>
                </c:pt>
                <c:pt idx="151">
                  <c:v>0.22328540000000002</c:v>
                </c:pt>
                <c:pt idx="152">
                  <c:v>0.22596970000000005</c:v>
                </c:pt>
                <c:pt idx="153">
                  <c:v>0.22831050000000003</c:v>
                </c:pt>
                <c:pt idx="154">
                  <c:v>0.23490860000000002</c:v>
                </c:pt>
                <c:pt idx="155">
                  <c:v>0.23766029999999999</c:v>
                </c:pt>
                <c:pt idx="156">
                  <c:v>0.23876630000000001</c:v>
                </c:pt>
                <c:pt idx="157">
                  <c:v>0.23941650000000003</c:v>
                </c:pt>
                <c:pt idx="158">
                  <c:v>0.24329820000000002</c:v>
                </c:pt>
                <c:pt idx="159">
                  <c:v>0.2512508</c:v>
                </c:pt>
                <c:pt idx="160">
                  <c:v>0.2519609000000001</c:v>
                </c:pt>
                <c:pt idx="161">
                  <c:v>0.25587250000000006</c:v>
                </c:pt>
                <c:pt idx="162">
                  <c:v>0.25671280000000002</c:v>
                </c:pt>
                <c:pt idx="163">
                  <c:v>0.25999</c:v>
                </c:pt>
                <c:pt idx="164">
                  <c:v>0.26217470000000004</c:v>
                </c:pt>
                <c:pt idx="165">
                  <c:v>0.266901</c:v>
                </c:pt>
                <c:pt idx="166">
                  <c:v>0.26836500000000002</c:v>
                </c:pt>
                <c:pt idx="167">
                  <c:v>0.27425660000000002</c:v>
                </c:pt>
                <c:pt idx="168">
                  <c:v>0.27528350000000001</c:v>
                </c:pt>
                <c:pt idx="169">
                  <c:v>0.27601180000000003</c:v>
                </c:pt>
                <c:pt idx="170">
                  <c:v>0.2765221000000001</c:v>
                </c:pt>
                <c:pt idx="171">
                  <c:v>0.27795370000000008</c:v>
                </c:pt>
                <c:pt idx="172">
                  <c:v>0.28558320000000004</c:v>
                </c:pt>
                <c:pt idx="173">
                  <c:v>0.2856611</c:v>
                </c:pt>
                <c:pt idx="174">
                  <c:v>0.28743640000000004</c:v>
                </c:pt>
                <c:pt idx="175">
                  <c:v>0.290493</c:v>
                </c:pt>
                <c:pt idx="176">
                  <c:v>0.29429110000000003</c:v>
                </c:pt>
                <c:pt idx="177">
                  <c:v>0.29578690000000007</c:v>
                </c:pt>
                <c:pt idx="178">
                  <c:v>0.29665800000000003</c:v>
                </c:pt>
                <c:pt idx="179">
                  <c:v>0.3053607000000001</c:v>
                </c:pt>
                <c:pt idx="180">
                  <c:v>0.30587060000000016</c:v>
                </c:pt>
                <c:pt idx="181">
                  <c:v>0.30716160000000003</c:v>
                </c:pt>
                <c:pt idx="182">
                  <c:v>0.3081543000000001</c:v>
                </c:pt>
                <c:pt idx="183">
                  <c:v>0.31133250000000007</c:v>
                </c:pt>
                <c:pt idx="184">
                  <c:v>0.31606620000000007</c:v>
                </c:pt>
                <c:pt idx="185">
                  <c:v>0.31679450000000003</c:v>
                </c:pt>
                <c:pt idx="186">
                  <c:v>0.31835500000000005</c:v>
                </c:pt>
                <c:pt idx="187">
                  <c:v>0.31952550000000007</c:v>
                </c:pt>
                <c:pt idx="188">
                  <c:v>0.3207270000000001</c:v>
                </c:pt>
                <c:pt idx="189">
                  <c:v>0.32247500000000007</c:v>
                </c:pt>
                <c:pt idx="190">
                  <c:v>0.32356730000000006</c:v>
                </c:pt>
                <c:pt idx="191">
                  <c:v>0.3242426000000001</c:v>
                </c:pt>
                <c:pt idx="192">
                  <c:v>0.33500110000000005</c:v>
                </c:pt>
                <c:pt idx="193">
                  <c:v>0.33689460000000016</c:v>
                </c:pt>
                <c:pt idx="194">
                  <c:v>0.33786210000000011</c:v>
                </c:pt>
                <c:pt idx="195">
                  <c:v>0.34289060000000016</c:v>
                </c:pt>
                <c:pt idx="196">
                  <c:v>0.34758010000000011</c:v>
                </c:pt>
                <c:pt idx="197">
                  <c:v>0.34956630000000011</c:v>
                </c:pt>
                <c:pt idx="198">
                  <c:v>0.34986390000000012</c:v>
                </c:pt>
                <c:pt idx="199">
                  <c:v>0.35138690000000011</c:v>
                </c:pt>
                <c:pt idx="200">
                  <c:v>0.35161460000000005</c:v>
                </c:pt>
                <c:pt idx="201">
                  <c:v>0.35691800000000007</c:v>
                </c:pt>
                <c:pt idx="202">
                  <c:v>0.36108330000000005</c:v>
                </c:pt>
                <c:pt idx="203">
                  <c:v>0.36117300000000002</c:v>
                </c:pt>
                <c:pt idx="204">
                  <c:v>0.36631630000000009</c:v>
                </c:pt>
                <c:pt idx="205">
                  <c:v>0.37073140000000004</c:v>
                </c:pt>
                <c:pt idx="206">
                  <c:v>0.37368630000000014</c:v>
                </c:pt>
                <c:pt idx="207">
                  <c:v>0.37482430000000011</c:v>
                </c:pt>
                <c:pt idx="208">
                  <c:v>0.37593710000000002</c:v>
                </c:pt>
                <c:pt idx="209">
                  <c:v>0.37687620000000016</c:v>
                </c:pt>
                <c:pt idx="210">
                  <c:v>0.38191800000000009</c:v>
                </c:pt>
                <c:pt idx="211">
                  <c:v>0.38488710000000009</c:v>
                </c:pt>
                <c:pt idx="212">
                  <c:v>0.38780020000000009</c:v>
                </c:pt>
                <c:pt idx="213">
                  <c:v>0.38962080000000016</c:v>
                </c:pt>
                <c:pt idx="214">
                  <c:v>0.39405200000000007</c:v>
                </c:pt>
                <c:pt idx="215">
                  <c:v>0.39410240000000007</c:v>
                </c:pt>
                <c:pt idx="216">
                  <c:v>0.39664330000000003</c:v>
                </c:pt>
                <c:pt idx="217">
                  <c:v>0.39697880000000013</c:v>
                </c:pt>
                <c:pt idx="218">
                  <c:v>0.39722210000000008</c:v>
                </c:pt>
                <c:pt idx="219">
                  <c:v>0.40054470000000003</c:v>
                </c:pt>
                <c:pt idx="220">
                  <c:v>0.4011516</c:v>
                </c:pt>
                <c:pt idx="221">
                  <c:v>0.40213780000000005</c:v>
                </c:pt>
                <c:pt idx="222">
                  <c:v>0.40327190000000002</c:v>
                </c:pt>
                <c:pt idx="223">
                  <c:v>0.40462300000000001</c:v>
                </c:pt>
                <c:pt idx="224">
                  <c:v>0.40696670000000007</c:v>
                </c:pt>
                <c:pt idx="225">
                  <c:v>0.40746330000000003</c:v>
                </c:pt>
                <c:pt idx="226">
                  <c:v>0.40870140000000005</c:v>
                </c:pt>
                <c:pt idx="227">
                  <c:v>0.4087650000000001</c:v>
                </c:pt>
                <c:pt idx="228">
                  <c:v>0.41021620000000003</c:v>
                </c:pt>
                <c:pt idx="229">
                  <c:v>0.4121605000000001</c:v>
                </c:pt>
                <c:pt idx="230">
                  <c:v>0.4129252000000001</c:v>
                </c:pt>
                <c:pt idx="231">
                  <c:v>0.41358070000000008</c:v>
                </c:pt>
                <c:pt idx="232">
                  <c:v>0.4200754000000001</c:v>
                </c:pt>
                <c:pt idx="233">
                  <c:v>0.42057200000000006</c:v>
                </c:pt>
                <c:pt idx="234">
                  <c:v>0.42526920000000001</c:v>
                </c:pt>
                <c:pt idx="235">
                  <c:v>0.42712630000000007</c:v>
                </c:pt>
                <c:pt idx="236">
                  <c:v>0.4275945000000001</c:v>
                </c:pt>
                <c:pt idx="237">
                  <c:v>0.42876500000000001</c:v>
                </c:pt>
                <c:pt idx="238">
                  <c:v>0.44034430000000008</c:v>
                </c:pt>
                <c:pt idx="239">
                  <c:v>0.44039300000000009</c:v>
                </c:pt>
                <c:pt idx="240">
                  <c:v>0.4412061000000001</c:v>
                </c:pt>
                <c:pt idx="241">
                  <c:v>0.44241990000000009</c:v>
                </c:pt>
                <c:pt idx="242">
                  <c:v>0.44285680000000016</c:v>
                </c:pt>
                <c:pt idx="243">
                  <c:v>0.44434250000000008</c:v>
                </c:pt>
                <c:pt idx="244">
                  <c:v>0.4460612000000001</c:v>
                </c:pt>
                <c:pt idx="245">
                  <c:v>0.44666810000000007</c:v>
                </c:pt>
                <c:pt idx="246">
                  <c:v>0.44924740000000002</c:v>
                </c:pt>
                <c:pt idx="247">
                  <c:v>0.4500667000000001</c:v>
                </c:pt>
                <c:pt idx="248">
                  <c:v>0.4500667000000001</c:v>
                </c:pt>
                <c:pt idx="249">
                  <c:v>0.45152320000000001</c:v>
                </c:pt>
                <c:pt idx="250">
                  <c:v>0.45266100000000004</c:v>
                </c:pt>
                <c:pt idx="251">
                  <c:v>0.45293410000000001</c:v>
                </c:pt>
                <c:pt idx="252">
                  <c:v>0.45300380000000001</c:v>
                </c:pt>
                <c:pt idx="253">
                  <c:v>0.45334380000000002</c:v>
                </c:pt>
                <c:pt idx="254">
                  <c:v>0.45470929999999998</c:v>
                </c:pt>
                <c:pt idx="255">
                  <c:v>0.4588058000000001</c:v>
                </c:pt>
                <c:pt idx="256">
                  <c:v>0.46205830000000003</c:v>
                </c:pt>
                <c:pt idx="257">
                  <c:v>0.4685160000000001</c:v>
                </c:pt>
                <c:pt idx="258">
                  <c:v>0.46924650000000001</c:v>
                </c:pt>
                <c:pt idx="259">
                  <c:v>0.47109530000000005</c:v>
                </c:pt>
                <c:pt idx="260">
                  <c:v>0.47155040000000004</c:v>
                </c:pt>
                <c:pt idx="261">
                  <c:v>0.47191450000000007</c:v>
                </c:pt>
                <c:pt idx="262">
                  <c:v>0.47573790000000005</c:v>
                </c:pt>
                <c:pt idx="263">
                  <c:v>0.47610200000000008</c:v>
                </c:pt>
                <c:pt idx="264">
                  <c:v>0.4762841000000001</c:v>
                </c:pt>
                <c:pt idx="265">
                  <c:v>0.47657890000000014</c:v>
                </c:pt>
                <c:pt idx="266">
                  <c:v>0.4767647000000001</c:v>
                </c:pt>
                <c:pt idx="267">
                  <c:v>0.47866750000000002</c:v>
                </c:pt>
                <c:pt idx="268">
                  <c:v>0.48010750000000002</c:v>
                </c:pt>
                <c:pt idx="269">
                  <c:v>0.48186750000000006</c:v>
                </c:pt>
                <c:pt idx="270">
                  <c:v>0.4855060000000001</c:v>
                </c:pt>
                <c:pt idx="271">
                  <c:v>0.4868959000000001</c:v>
                </c:pt>
                <c:pt idx="272">
                  <c:v>0.49021210000000004</c:v>
                </c:pt>
                <c:pt idx="273">
                  <c:v>0.49157760000000006</c:v>
                </c:pt>
                <c:pt idx="274">
                  <c:v>0.49249430000000005</c:v>
                </c:pt>
                <c:pt idx="275">
                  <c:v>0.4929128000000001</c:v>
                </c:pt>
                <c:pt idx="276">
                  <c:v>0.49297040000000009</c:v>
                </c:pt>
                <c:pt idx="277">
                  <c:v>0.49479050000000002</c:v>
                </c:pt>
                <c:pt idx="278">
                  <c:v>0.49554150000000002</c:v>
                </c:pt>
                <c:pt idx="279">
                  <c:v>0.49995260000000008</c:v>
                </c:pt>
                <c:pt idx="280">
                  <c:v>0.50168229999999991</c:v>
                </c:pt>
                <c:pt idx="281">
                  <c:v>0.50175249999999993</c:v>
                </c:pt>
                <c:pt idx="282">
                  <c:v>0.50181889999999996</c:v>
                </c:pt>
                <c:pt idx="283">
                  <c:v>0.50432219999999994</c:v>
                </c:pt>
                <c:pt idx="284">
                  <c:v>0.50523259999999992</c:v>
                </c:pt>
                <c:pt idx="285">
                  <c:v>0.50978420000000002</c:v>
                </c:pt>
                <c:pt idx="286">
                  <c:v>0.51034689999999994</c:v>
                </c:pt>
                <c:pt idx="287">
                  <c:v>0.51160479999999997</c:v>
                </c:pt>
                <c:pt idx="288">
                  <c:v>0.51589119999999999</c:v>
                </c:pt>
                <c:pt idx="289">
                  <c:v>0.51945749999999991</c:v>
                </c:pt>
                <c:pt idx="290">
                  <c:v>0.5211036</c:v>
                </c:pt>
                <c:pt idx="291">
                  <c:v>0.52291199999999993</c:v>
                </c:pt>
                <c:pt idx="292">
                  <c:v>0.52639769999999997</c:v>
                </c:pt>
                <c:pt idx="293">
                  <c:v>0.527918</c:v>
                </c:pt>
                <c:pt idx="294">
                  <c:v>0.53034859999999984</c:v>
                </c:pt>
                <c:pt idx="295">
                  <c:v>0.5304182999999999</c:v>
                </c:pt>
                <c:pt idx="296">
                  <c:v>0.5305917</c:v>
                </c:pt>
                <c:pt idx="297">
                  <c:v>0.53293259999999987</c:v>
                </c:pt>
                <c:pt idx="298">
                  <c:v>0.53390789999999999</c:v>
                </c:pt>
                <c:pt idx="299">
                  <c:v>0.53527340000000001</c:v>
                </c:pt>
                <c:pt idx="300">
                  <c:v>0.54437679999999988</c:v>
                </c:pt>
                <c:pt idx="301">
                  <c:v>0.54852780000000001</c:v>
                </c:pt>
                <c:pt idx="302">
                  <c:v>0.55076119999999984</c:v>
                </c:pt>
                <c:pt idx="303">
                  <c:v>0.55602900000000011</c:v>
                </c:pt>
                <c:pt idx="304">
                  <c:v>0.55889339999999998</c:v>
                </c:pt>
                <c:pt idx="305">
                  <c:v>0.56073890000000004</c:v>
                </c:pt>
                <c:pt idx="306">
                  <c:v>0.5607626</c:v>
                </c:pt>
                <c:pt idx="307">
                  <c:v>0.56433109999999997</c:v>
                </c:pt>
                <c:pt idx="308">
                  <c:v>0.56466879999999997</c:v>
                </c:pt>
                <c:pt idx="309">
                  <c:v>0.56673439999999997</c:v>
                </c:pt>
                <c:pt idx="310">
                  <c:v>0.56769570000000014</c:v>
                </c:pt>
                <c:pt idx="311">
                  <c:v>0.57290030000000003</c:v>
                </c:pt>
                <c:pt idx="312">
                  <c:v>0.57350729999999994</c:v>
                </c:pt>
                <c:pt idx="313">
                  <c:v>0.57459959999999999</c:v>
                </c:pt>
                <c:pt idx="314">
                  <c:v>0.5753279</c:v>
                </c:pt>
                <c:pt idx="315">
                  <c:v>0.57634750000000001</c:v>
                </c:pt>
                <c:pt idx="316">
                  <c:v>0.5774087</c:v>
                </c:pt>
                <c:pt idx="317">
                  <c:v>0.57998879999999997</c:v>
                </c:pt>
                <c:pt idx="318">
                  <c:v>0.58078990000000008</c:v>
                </c:pt>
                <c:pt idx="319">
                  <c:v>0.58217359999999996</c:v>
                </c:pt>
                <c:pt idx="320">
                  <c:v>0.58306570000000002</c:v>
                </c:pt>
                <c:pt idx="321">
                  <c:v>0.58705289999999999</c:v>
                </c:pt>
                <c:pt idx="322">
                  <c:v>0.58757179999999998</c:v>
                </c:pt>
                <c:pt idx="323">
                  <c:v>0.59110700000000005</c:v>
                </c:pt>
                <c:pt idx="324">
                  <c:v>0.59173460000000011</c:v>
                </c:pt>
                <c:pt idx="325">
                  <c:v>0.59218720000000002</c:v>
                </c:pt>
                <c:pt idx="326">
                  <c:v>0.5948869</c:v>
                </c:pt>
                <c:pt idx="327">
                  <c:v>0.59626020000000002</c:v>
                </c:pt>
                <c:pt idx="328">
                  <c:v>0.59838959999999997</c:v>
                </c:pt>
                <c:pt idx="329">
                  <c:v>0.60003689999999998</c:v>
                </c:pt>
                <c:pt idx="330">
                  <c:v>0.60149990000000009</c:v>
                </c:pt>
                <c:pt idx="331">
                  <c:v>0.60174140000000009</c:v>
                </c:pt>
                <c:pt idx="332">
                  <c:v>0.60300190000000009</c:v>
                </c:pt>
                <c:pt idx="333">
                  <c:v>0.60483319999999996</c:v>
                </c:pt>
                <c:pt idx="334">
                  <c:v>0.60532330000000001</c:v>
                </c:pt>
                <c:pt idx="335">
                  <c:v>0.60627910000000007</c:v>
                </c:pt>
                <c:pt idx="336">
                  <c:v>0.60627910000000007</c:v>
                </c:pt>
                <c:pt idx="337">
                  <c:v>0.60715300000000005</c:v>
                </c:pt>
                <c:pt idx="338">
                  <c:v>0.61283339999999997</c:v>
                </c:pt>
                <c:pt idx="339">
                  <c:v>0.6131065</c:v>
                </c:pt>
                <c:pt idx="340">
                  <c:v>0.61720299999999984</c:v>
                </c:pt>
                <c:pt idx="341">
                  <c:v>0.61963050000000008</c:v>
                </c:pt>
                <c:pt idx="342">
                  <c:v>0.62033839999999996</c:v>
                </c:pt>
                <c:pt idx="343">
                  <c:v>0.62096569999999995</c:v>
                </c:pt>
                <c:pt idx="344">
                  <c:v>0.62110440000000011</c:v>
                </c:pt>
                <c:pt idx="345">
                  <c:v>0.62266500000000014</c:v>
                </c:pt>
                <c:pt idx="346">
                  <c:v>0.62466770000000005</c:v>
                </c:pt>
                <c:pt idx="347">
                  <c:v>0.62698820000000011</c:v>
                </c:pt>
                <c:pt idx="348">
                  <c:v>0.62769000000000008</c:v>
                </c:pt>
                <c:pt idx="349">
                  <c:v>0.63249650000000002</c:v>
                </c:pt>
                <c:pt idx="350">
                  <c:v>0.63309350000000009</c:v>
                </c:pt>
                <c:pt idx="351">
                  <c:v>0.63329770000000007</c:v>
                </c:pt>
                <c:pt idx="352">
                  <c:v>0.63358899999999996</c:v>
                </c:pt>
                <c:pt idx="353">
                  <c:v>0.63457220000000003</c:v>
                </c:pt>
                <c:pt idx="354">
                  <c:v>0.63723019999999997</c:v>
                </c:pt>
                <c:pt idx="355">
                  <c:v>0.63766730000000005</c:v>
                </c:pt>
                <c:pt idx="356">
                  <c:v>0.63824610000000004</c:v>
                </c:pt>
                <c:pt idx="357">
                  <c:v>0.64178190000000013</c:v>
                </c:pt>
                <c:pt idx="358">
                  <c:v>0.64545050000000004</c:v>
                </c:pt>
                <c:pt idx="359">
                  <c:v>0.64669760000000009</c:v>
                </c:pt>
                <c:pt idx="360">
                  <c:v>0.65075520000000009</c:v>
                </c:pt>
                <c:pt idx="361">
                  <c:v>0.65543680000000004</c:v>
                </c:pt>
                <c:pt idx="362">
                  <c:v>0.65684340000000008</c:v>
                </c:pt>
                <c:pt idx="363">
                  <c:v>0.65689340000000007</c:v>
                </c:pt>
                <c:pt idx="364">
                  <c:v>0.65907819999999995</c:v>
                </c:pt>
                <c:pt idx="365">
                  <c:v>0.66162710000000013</c:v>
                </c:pt>
                <c:pt idx="366">
                  <c:v>0.66390290000000007</c:v>
                </c:pt>
                <c:pt idx="367">
                  <c:v>0.66536770000000001</c:v>
                </c:pt>
                <c:pt idx="368">
                  <c:v>0.66581460000000015</c:v>
                </c:pt>
                <c:pt idx="369">
                  <c:v>0.67346139999999999</c:v>
                </c:pt>
                <c:pt idx="370">
                  <c:v>0.67364350000000006</c:v>
                </c:pt>
                <c:pt idx="371">
                  <c:v>0.67416350000000003</c:v>
                </c:pt>
                <c:pt idx="372">
                  <c:v>0.67750319999999997</c:v>
                </c:pt>
                <c:pt idx="373">
                  <c:v>0.67822100000000007</c:v>
                </c:pt>
                <c:pt idx="374">
                  <c:v>0.68001570000000011</c:v>
                </c:pt>
                <c:pt idx="375">
                  <c:v>0.68383910000000014</c:v>
                </c:pt>
                <c:pt idx="376">
                  <c:v>0.68449459999999995</c:v>
                </c:pt>
                <c:pt idx="377">
                  <c:v>0.68711639999999996</c:v>
                </c:pt>
                <c:pt idx="378">
                  <c:v>0.69203219999999999</c:v>
                </c:pt>
                <c:pt idx="379">
                  <c:v>0.69644850000000014</c:v>
                </c:pt>
                <c:pt idx="380">
                  <c:v>0.69811310000000004</c:v>
                </c:pt>
                <c:pt idx="381">
                  <c:v>0.69913259999999999</c:v>
                </c:pt>
                <c:pt idx="382">
                  <c:v>0.69967880000000027</c:v>
                </c:pt>
                <c:pt idx="383">
                  <c:v>0.70038109999999998</c:v>
                </c:pt>
                <c:pt idx="384">
                  <c:v>0.7009533</c:v>
                </c:pt>
                <c:pt idx="385">
                  <c:v>0.70194860000000014</c:v>
                </c:pt>
                <c:pt idx="386">
                  <c:v>0.70350209999999991</c:v>
                </c:pt>
                <c:pt idx="387">
                  <c:v>0.70787190000000011</c:v>
                </c:pt>
                <c:pt idx="388">
                  <c:v>0.70887060000000013</c:v>
                </c:pt>
                <c:pt idx="389">
                  <c:v>0.71142209999999984</c:v>
                </c:pt>
                <c:pt idx="390">
                  <c:v>0.71161719999999984</c:v>
                </c:pt>
                <c:pt idx="391">
                  <c:v>0.71187719999999999</c:v>
                </c:pt>
                <c:pt idx="392">
                  <c:v>0.7126783000000001</c:v>
                </c:pt>
                <c:pt idx="393">
                  <c:v>0.71311530000000001</c:v>
                </c:pt>
                <c:pt idx="394">
                  <c:v>0.71442620000000001</c:v>
                </c:pt>
                <c:pt idx="395">
                  <c:v>0.71733930000000001</c:v>
                </c:pt>
                <c:pt idx="396">
                  <c:v>0.72047070000000002</c:v>
                </c:pt>
                <c:pt idx="397">
                  <c:v>0.72098050000000002</c:v>
                </c:pt>
                <c:pt idx="398">
                  <c:v>0.72566220000000003</c:v>
                </c:pt>
                <c:pt idx="399">
                  <c:v>0.72993799999999998</c:v>
                </c:pt>
                <c:pt idx="400">
                  <c:v>0.73351619999999973</c:v>
                </c:pt>
                <c:pt idx="401">
                  <c:v>0.73408929999999994</c:v>
                </c:pt>
                <c:pt idx="402">
                  <c:v>0.74264630000000009</c:v>
                </c:pt>
                <c:pt idx="403">
                  <c:v>0.74282840000000028</c:v>
                </c:pt>
                <c:pt idx="404">
                  <c:v>0.74519530000000012</c:v>
                </c:pt>
                <c:pt idx="405">
                  <c:v>0.74643340000000002</c:v>
                </c:pt>
                <c:pt idx="406">
                  <c:v>0.74663630000000003</c:v>
                </c:pt>
                <c:pt idx="407">
                  <c:v>0.74751009999999996</c:v>
                </c:pt>
                <c:pt idx="408">
                  <c:v>0.75047520000000012</c:v>
                </c:pt>
                <c:pt idx="409">
                  <c:v>0.75374040000000009</c:v>
                </c:pt>
                <c:pt idx="410">
                  <c:v>0.75375239999999999</c:v>
                </c:pt>
                <c:pt idx="411">
                  <c:v>0.76032480000000013</c:v>
                </c:pt>
                <c:pt idx="412">
                  <c:v>0.76467630000000009</c:v>
                </c:pt>
                <c:pt idx="413">
                  <c:v>0.76467630000000009</c:v>
                </c:pt>
                <c:pt idx="414">
                  <c:v>0.76501240000000004</c:v>
                </c:pt>
                <c:pt idx="415">
                  <c:v>0.76551659999999988</c:v>
                </c:pt>
                <c:pt idx="416">
                  <c:v>0.76779750000000013</c:v>
                </c:pt>
                <c:pt idx="417">
                  <c:v>0.77013829999999994</c:v>
                </c:pt>
                <c:pt idx="418">
                  <c:v>0.77833129999999984</c:v>
                </c:pt>
                <c:pt idx="419">
                  <c:v>0.77984849999999994</c:v>
                </c:pt>
                <c:pt idx="420">
                  <c:v>0.7811553</c:v>
                </c:pt>
                <c:pt idx="421">
                  <c:v>0.78293740000000001</c:v>
                </c:pt>
                <c:pt idx="422">
                  <c:v>0.78630549999999999</c:v>
                </c:pt>
                <c:pt idx="423">
                  <c:v>0.78652420000000001</c:v>
                </c:pt>
                <c:pt idx="424">
                  <c:v>0.78716680000000006</c:v>
                </c:pt>
                <c:pt idx="425">
                  <c:v>0.79320959999999996</c:v>
                </c:pt>
                <c:pt idx="426">
                  <c:v>0.79588760000000003</c:v>
                </c:pt>
                <c:pt idx="427">
                  <c:v>0.79744820000000005</c:v>
                </c:pt>
                <c:pt idx="428">
                  <c:v>0.80056919999999987</c:v>
                </c:pt>
                <c:pt idx="429">
                  <c:v>0.8015447</c:v>
                </c:pt>
                <c:pt idx="430">
                  <c:v>0.80291009999999996</c:v>
                </c:pt>
                <c:pt idx="431">
                  <c:v>0.80309719999999996</c:v>
                </c:pt>
                <c:pt idx="432">
                  <c:v>0.80958599999999992</c:v>
                </c:pt>
                <c:pt idx="433">
                  <c:v>0.81110309999999997</c:v>
                </c:pt>
                <c:pt idx="434">
                  <c:v>0.81392510000000007</c:v>
                </c:pt>
                <c:pt idx="435">
                  <c:v>0.81444110000000003</c:v>
                </c:pt>
                <c:pt idx="436">
                  <c:v>0.82453949999999998</c:v>
                </c:pt>
                <c:pt idx="437">
                  <c:v>0.82468520000000012</c:v>
                </c:pt>
                <c:pt idx="438">
                  <c:v>0.8265787</c:v>
                </c:pt>
                <c:pt idx="439">
                  <c:v>0.82928369999999996</c:v>
                </c:pt>
                <c:pt idx="440">
                  <c:v>0.83021999999999996</c:v>
                </c:pt>
                <c:pt idx="441">
                  <c:v>0.83148719999999987</c:v>
                </c:pt>
                <c:pt idx="442">
                  <c:v>0.83568200000000004</c:v>
                </c:pt>
                <c:pt idx="443">
                  <c:v>0.83617850000000005</c:v>
                </c:pt>
                <c:pt idx="444">
                  <c:v>0.83681079999999997</c:v>
                </c:pt>
                <c:pt idx="445">
                  <c:v>0.8385222</c:v>
                </c:pt>
                <c:pt idx="446">
                  <c:v>0.84305580000000013</c:v>
                </c:pt>
                <c:pt idx="447">
                  <c:v>0.84332879999999999</c:v>
                </c:pt>
                <c:pt idx="448">
                  <c:v>0.84492050000000007</c:v>
                </c:pt>
                <c:pt idx="449">
                  <c:v>0.85206780000000004</c:v>
                </c:pt>
                <c:pt idx="450">
                  <c:v>0.85428389999999998</c:v>
                </c:pt>
                <c:pt idx="451">
                  <c:v>0.85898640000000004</c:v>
                </c:pt>
                <c:pt idx="452">
                  <c:v>0.86307330000000004</c:v>
                </c:pt>
                <c:pt idx="453">
                  <c:v>0.86312850000000008</c:v>
                </c:pt>
                <c:pt idx="454">
                  <c:v>0.86560580000000009</c:v>
                </c:pt>
                <c:pt idx="455">
                  <c:v>0.86572300000000013</c:v>
                </c:pt>
                <c:pt idx="456">
                  <c:v>0.86712730000000005</c:v>
                </c:pt>
                <c:pt idx="457">
                  <c:v>0.86784200000000011</c:v>
                </c:pt>
                <c:pt idx="458">
                  <c:v>0.8684537</c:v>
                </c:pt>
                <c:pt idx="459">
                  <c:v>0.87664670000000011</c:v>
                </c:pt>
                <c:pt idx="460">
                  <c:v>0.87689500000000009</c:v>
                </c:pt>
                <c:pt idx="461">
                  <c:v>0.87931029999999999</c:v>
                </c:pt>
                <c:pt idx="462">
                  <c:v>0.89076230000000001</c:v>
                </c:pt>
                <c:pt idx="463">
                  <c:v>0.8961133</c:v>
                </c:pt>
                <c:pt idx="464">
                  <c:v>0.89907210000000004</c:v>
                </c:pt>
                <c:pt idx="465">
                  <c:v>0.90013319999999986</c:v>
                </c:pt>
                <c:pt idx="466">
                  <c:v>0.9023180999999999</c:v>
                </c:pt>
                <c:pt idx="467">
                  <c:v>0.90397850000000002</c:v>
                </c:pt>
                <c:pt idx="468">
                  <c:v>0.90668769999999999</c:v>
                </c:pt>
                <c:pt idx="469">
                  <c:v>0.91433429999999993</c:v>
                </c:pt>
                <c:pt idx="470">
                  <c:v>0.91509059999999998</c:v>
                </c:pt>
                <c:pt idx="471">
                  <c:v>0.91943219999999992</c:v>
                </c:pt>
                <c:pt idx="472">
                  <c:v>0.9215838999999999</c:v>
                </c:pt>
                <c:pt idx="473">
                  <c:v>0.92307340000000004</c:v>
                </c:pt>
                <c:pt idx="474">
                  <c:v>0.92307349999999999</c:v>
                </c:pt>
                <c:pt idx="475">
                  <c:v>0.92853549999999996</c:v>
                </c:pt>
                <c:pt idx="476">
                  <c:v>0.92984650000000002</c:v>
                </c:pt>
                <c:pt idx="477">
                  <c:v>0.93126639999999994</c:v>
                </c:pt>
                <c:pt idx="478">
                  <c:v>0.93248679999999973</c:v>
                </c:pt>
                <c:pt idx="479">
                  <c:v>0.93738389999999994</c:v>
                </c:pt>
                <c:pt idx="480">
                  <c:v>0.93846639999999992</c:v>
                </c:pt>
                <c:pt idx="481">
                  <c:v>0.94098879999999996</c:v>
                </c:pt>
                <c:pt idx="482">
                  <c:v>0.94353779999999987</c:v>
                </c:pt>
                <c:pt idx="483">
                  <c:v>0.94478479999999998</c:v>
                </c:pt>
                <c:pt idx="484">
                  <c:v>0.94645080000000004</c:v>
                </c:pt>
                <c:pt idx="485">
                  <c:v>0.95187310000000003</c:v>
                </c:pt>
                <c:pt idx="486">
                  <c:v>0.95584530000000012</c:v>
                </c:pt>
                <c:pt idx="487">
                  <c:v>0.95606389999999997</c:v>
                </c:pt>
                <c:pt idx="488">
                  <c:v>0.95645229999999992</c:v>
                </c:pt>
                <c:pt idx="489">
                  <c:v>0.95662560000000008</c:v>
                </c:pt>
                <c:pt idx="490">
                  <c:v>0.95868570000000009</c:v>
                </c:pt>
                <c:pt idx="491">
                  <c:v>0.95948669999999991</c:v>
                </c:pt>
                <c:pt idx="492">
                  <c:v>0.96009370000000005</c:v>
                </c:pt>
                <c:pt idx="493">
                  <c:v>0.96045150000000001</c:v>
                </c:pt>
                <c:pt idx="494">
                  <c:v>0.96754970000000007</c:v>
                </c:pt>
                <c:pt idx="495">
                  <c:v>0.96775250000000002</c:v>
                </c:pt>
                <c:pt idx="496">
                  <c:v>0.97100799999999987</c:v>
                </c:pt>
                <c:pt idx="497">
                  <c:v>0.97223139999999986</c:v>
                </c:pt>
                <c:pt idx="498">
                  <c:v>0.97662040000000017</c:v>
                </c:pt>
                <c:pt idx="499">
                  <c:v>0.97753719999999988</c:v>
                </c:pt>
                <c:pt idx="500">
                  <c:v>0.97769329999999999</c:v>
                </c:pt>
                <c:pt idx="501">
                  <c:v>0.98254849999999994</c:v>
                </c:pt>
                <c:pt idx="502">
                  <c:v>0.98315529999999984</c:v>
                </c:pt>
                <c:pt idx="503">
                  <c:v>0.99681029999999993</c:v>
                </c:pt>
                <c:pt idx="504">
                  <c:v>0.99844869999999997</c:v>
                </c:pt>
                <c:pt idx="505">
                  <c:v>0.99855789999999989</c:v>
                </c:pt>
                <c:pt idx="506">
                  <c:v>1.0020899999999999</c:v>
                </c:pt>
                <c:pt idx="507">
                  <c:v>1.0070789999999998</c:v>
                </c:pt>
                <c:pt idx="508">
                  <c:v>1.0212429999999999</c:v>
                </c:pt>
                <c:pt idx="509">
                  <c:v>1.0284759999999999</c:v>
                </c:pt>
                <c:pt idx="510">
                  <c:v>1.0354079999999999</c:v>
                </c:pt>
                <c:pt idx="511">
                  <c:v>1.0394139999999998</c:v>
                </c:pt>
                <c:pt idx="512">
                  <c:v>1.0399599999999998</c:v>
                </c:pt>
                <c:pt idx="513">
                  <c:v>1.045058</c:v>
                </c:pt>
                <c:pt idx="514">
                  <c:v>1.0480160000000001</c:v>
                </c:pt>
                <c:pt idx="515">
                  <c:v>1.0486989999999998</c:v>
                </c:pt>
                <c:pt idx="516">
                  <c:v>1.048959</c:v>
                </c:pt>
                <c:pt idx="517">
                  <c:v>1.0585309999999999</c:v>
                </c:pt>
                <c:pt idx="518">
                  <c:v>1.0616049999999997</c:v>
                </c:pt>
                <c:pt idx="519">
                  <c:v>1.0650850000000001</c:v>
                </c:pt>
                <c:pt idx="520">
                  <c:v>1.0661769999999999</c:v>
                </c:pt>
                <c:pt idx="521">
                  <c:v>1.0727309999999999</c:v>
                </c:pt>
                <c:pt idx="522">
                  <c:v>1.0756809999999999</c:v>
                </c:pt>
                <c:pt idx="523">
                  <c:v>1.0773739999999998</c:v>
                </c:pt>
                <c:pt idx="524">
                  <c:v>1.0779199999999998</c:v>
                </c:pt>
                <c:pt idx="525">
                  <c:v>1.07874</c:v>
                </c:pt>
                <c:pt idx="526">
                  <c:v>1.0814709999999998</c:v>
                </c:pt>
                <c:pt idx="527">
                  <c:v>1.0869329999999999</c:v>
                </c:pt>
                <c:pt idx="528">
                  <c:v>1.091958</c:v>
                </c:pt>
                <c:pt idx="529">
                  <c:v>1.0923080000000001</c:v>
                </c:pt>
                <c:pt idx="530">
                  <c:v>1.0972500000000001</c:v>
                </c:pt>
                <c:pt idx="531">
                  <c:v>1.0996319999999997</c:v>
                </c:pt>
                <c:pt idx="532">
                  <c:v>1.104411</c:v>
                </c:pt>
                <c:pt idx="533">
                  <c:v>1.1063769999999999</c:v>
                </c:pt>
                <c:pt idx="534">
                  <c:v>1.1096909999999998</c:v>
                </c:pt>
                <c:pt idx="535">
                  <c:v>1.1112629999999999</c:v>
                </c:pt>
                <c:pt idx="536">
                  <c:v>1.115335</c:v>
                </c:pt>
                <c:pt idx="537">
                  <c:v>1.1154439999999999</c:v>
                </c:pt>
                <c:pt idx="538">
                  <c:v>1.1222530000000002</c:v>
                </c:pt>
                <c:pt idx="539">
                  <c:v>1.1225080000000001</c:v>
                </c:pt>
                <c:pt idx="540">
                  <c:v>1.124074</c:v>
                </c:pt>
                <c:pt idx="541">
                  <c:v>1.1272059999999999</c:v>
                </c:pt>
                <c:pt idx="542">
                  <c:v>1.1402110000000001</c:v>
                </c:pt>
                <c:pt idx="543">
                  <c:v>1.1454120000000001</c:v>
                </c:pt>
                <c:pt idx="544">
                  <c:v>1.147014</c:v>
                </c:pt>
                <c:pt idx="545">
                  <c:v>1.1486530000000001</c:v>
                </c:pt>
                <c:pt idx="546">
                  <c:v>1.1524760000000001</c:v>
                </c:pt>
                <c:pt idx="547">
                  <c:v>1.1557539999999999</c:v>
                </c:pt>
                <c:pt idx="548">
                  <c:v>1.1579379999999999</c:v>
                </c:pt>
                <c:pt idx="549">
                  <c:v>1.15985</c:v>
                </c:pt>
                <c:pt idx="550">
                  <c:v>1.161216</c:v>
                </c:pt>
                <c:pt idx="551">
                  <c:v>1.164493</c:v>
                </c:pt>
                <c:pt idx="552">
                  <c:v>1.1666780000000001</c:v>
                </c:pt>
                <c:pt idx="553">
                  <c:v>1.168944</c:v>
                </c:pt>
                <c:pt idx="554">
                  <c:v>1.1710469999999999</c:v>
                </c:pt>
                <c:pt idx="555">
                  <c:v>1.1715929999999999</c:v>
                </c:pt>
                <c:pt idx="556">
                  <c:v>1.1743239999999999</c:v>
                </c:pt>
                <c:pt idx="557">
                  <c:v>1.1862100000000002</c:v>
                </c:pt>
                <c:pt idx="558">
                  <c:v>1.1863410000000001</c:v>
                </c:pt>
                <c:pt idx="559">
                  <c:v>1.1870689999999999</c:v>
                </c:pt>
                <c:pt idx="560">
                  <c:v>1.1898359999999999</c:v>
                </c:pt>
                <c:pt idx="561">
                  <c:v>1.1922710000000001</c:v>
                </c:pt>
                <c:pt idx="562">
                  <c:v>1.199813</c:v>
                </c:pt>
                <c:pt idx="563">
                  <c:v>1.2002689999999998</c:v>
                </c:pt>
                <c:pt idx="564">
                  <c:v>1.2010269999999998</c:v>
                </c:pt>
                <c:pt idx="565">
                  <c:v>1.204755</c:v>
                </c:pt>
                <c:pt idx="566">
                  <c:v>1.2057849999999999</c:v>
                </c:pt>
                <c:pt idx="567">
                  <c:v>1.208189</c:v>
                </c:pt>
                <c:pt idx="568">
                  <c:v>1.2165299999999997</c:v>
                </c:pt>
                <c:pt idx="569">
                  <c:v>1.2173649999999998</c:v>
                </c:pt>
                <c:pt idx="570">
                  <c:v>1.2180199999999999</c:v>
                </c:pt>
                <c:pt idx="571">
                  <c:v>1.2184809999999999</c:v>
                </c:pt>
                <c:pt idx="572">
                  <c:v>1.2212969999999999</c:v>
                </c:pt>
                <c:pt idx="573">
                  <c:v>1.226135</c:v>
                </c:pt>
                <c:pt idx="574">
                  <c:v>1.2273879999999999</c:v>
                </c:pt>
                <c:pt idx="575">
                  <c:v>1.2316749999999999</c:v>
                </c:pt>
                <c:pt idx="576">
                  <c:v>1.2334009999999997</c:v>
                </c:pt>
                <c:pt idx="577">
                  <c:v>1.2335319999999999</c:v>
                </c:pt>
                <c:pt idx="578">
                  <c:v>1.2455789999999998</c:v>
                </c:pt>
                <c:pt idx="579">
                  <c:v>1.2464770000000001</c:v>
                </c:pt>
                <c:pt idx="580">
                  <c:v>1.2512889999999999</c:v>
                </c:pt>
                <c:pt idx="581">
                  <c:v>1.2536839999999998</c:v>
                </c:pt>
                <c:pt idx="582">
                  <c:v>1.2593749999999997</c:v>
                </c:pt>
                <c:pt idx="583">
                  <c:v>1.260186</c:v>
                </c:pt>
                <c:pt idx="584">
                  <c:v>1.2624959999999998</c:v>
                </c:pt>
                <c:pt idx="585">
                  <c:v>1.2639919999999998</c:v>
                </c:pt>
                <c:pt idx="586">
                  <c:v>1.2675219999999998</c:v>
                </c:pt>
                <c:pt idx="587">
                  <c:v>1.2713589999999999</c:v>
                </c:pt>
                <c:pt idx="588">
                  <c:v>1.2720939999999998</c:v>
                </c:pt>
                <c:pt idx="589">
                  <c:v>1.2740050000000001</c:v>
                </c:pt>
                <c:pt idx="590">
                  <c:v>1.2908470000000001</c:v>
                </c:pt>
                <c:pt idx="591">
                  <c:v>1.3098809999999999</c:v>
                </c:pt>
                <c:pt idx="592">
                  <c:v>1.318084</c:v>
                </c:pt>
                <c:pt idx="593">
                  <c:v>1.3294439999999998</c:v>
                </c:pt>
                <c:pt idx="594">
                  <c:v>1.33436</c:v>
                </c:pt>
                <c:pt idx="595">
                  <c:v>1.335453</c:v>
                </c:pt>
                <c:pt idx="596">
                  <c:v>1.338184</c:v>
                </c:pt>
                <c:pt idx="597">
                  <c:v>1.3502000000000001</c:v>
                </c:pt>
                <c:pt idx="598">
                  <c:v>1.3532039999999999</c:v>
                </c:pt>
                <c:pt idx="599">
                  <c:v>1.3618520000000001</c:v>
                </c:pt>
                <c:pt idx="600">
                  <c:v>1.3709560000000001</c:v>
                </c:pt>
                <c:pt idx="601">
                  <c:v>1.3755869999999999</c:v>
                </c:pt>
                <c:pt idx="602">
                  <c:v>1.39253</c:v>
                </c:pt>
                <c:pt idx="603">
                  <c:v>1.394333</c:v>
                </c:pt>
                <c:pt idx="604">
                  <c:v>1.3959239999999997</c:v>
                </c:pt>
                <c:pt idx="605">
                  <c:v>1.4011049999999998</c:v>
                </c:pt>
                <c:pt idx="606">
                  <c:v>1.4019069999999998</c:v>
                </c:pt>
                <c:pt idx="607">
                  <c:v>1.4019069999999998</c:v>
                </c:pt>
                <c:pt idx="608">
                  <c:v>1.410282</c:v>
                </c:pt>
                <c:pt idx="609">
                  <c:v>1.4168359999999998</c:v>
                </c:pt>
                <c:pt idx="610">
                  <c:v>1.4199489999999997</c:v>
                </c:pt>
                <c:pt idx="611">
                  <c:v>1.4218609999999996</c:v>
                </c:pt>
                <c:pt idx="612">
                  <c:v>1.4359179999999998</c:v>
                </c:pt>
                <c:pt idx="613">
                  <c:v>1.4383199999999998</c:v>
                </c:pt>
                <c:pt idx="614">
                  <c:v>1.4411269999999998</c:v>
                </c:pt>
                <c:pt idx="615">
                  <c:v>1.4434819999999997</c:v>
                </c:pt>
                <c:pt idx="616">
                  <c:v>1.4470949999999998</c:v>
                </c:pt>
                <c:pt idx="617">
                  <c:v>1.4545259999999998</c:v>
                </c:pt>
                <c:pt idx="618">
                  <c:v>1.4551969999999999</c:v>
                </c:pt>
                <c:pt idx="619">
                  <c:v>1.4618739999999997</c:v>
                </c:pt>
                <c:pt idx="620">
                  <c:v>1.4674499999999997</c:v>
                </c:pt>
                <c:pt idx="621">
                  <c:v>1.472002</c:v>
                </c:pt>
                <c:pt idx="622">
                  <c:v>1.4756429999999998</c:v>
                </c:pt>
                <c:pt idx="623">
                  <c:v>1.4801949999999997</c:v>
                </c:pt>
                <c:pt idx="624">
                  <c:v>1.480559</c:v>
                </c:pt>
                <c:pt idx="625">
                  <c:v>1.48688</c:v>
                </c:pt>
                <c:pt idx="626">
                  <c:v>1.4904850000000001</c:v>
                </c:pt>
                <c:pt idx="627">
                  <c:v>1.4917309999999997</c:v>
                </c:pt>
                <c:pt idx="628">
                  <c:v>1.4929399999999997</c:v>
                </c:pt>
                <c:pt idx="629">
                  <c:v>1.4965809999999999</c:v>
                </c:pt>
                <c:pt idx="630">
                  <c:v>1.5001309999999999</c:v>
                </c:pt>
                <c:pt idx="631">
                  <c:v>1.504883</c:v>
                </c:pt>
                <c:pt idx="632">
                  <c:v>1.5061389999999999</c:v>
                </c:pt>
                <c:pt idx="633">
                  <c:v>1.509617</c:v>
                </c:pt>
                <c:pt idx="634">
                  <c:v>1.516462</c:v>
                </c:pt>
                <c:pt idx="635">
                  <c:v>1.5176489999999998</c:v>
                </c:pt>
                <c:pt idx="636">
                  <c:v>1.5184070000000001</c:v>
                </c:pt>
                <c:pt idx="637">
                  <c:v>1.5238909999999997</c:v>
                </c:pt>
                <c:pt idx="638">
                  <c:v>1.5251739999999998</c:v>
                </c:pt>
                <c:pt idx="639">
                  <c:v>1.5253259999999997</c:v>
                </c:pt>
                <c:pt idx="640">
                  <c:v>1.5262629999999999</c:v>
                </c:pt>
                <c:pt idx="641">
                  <c:v>1.5320560000000001</c:v>
                </c:pt>
                <c:pt idx="642">
                  <c:v>1.5430079999999999</c:v>
                </c:pt>
                <c:pt idx="643">
                  <c:v>1.545156</c:v>
                </c:pt>
                <c:pt idx="644">
                  <c:v>1.5498349999999999</c:v>
                </c:pt>
                <c:pt idx="645">
                  <c:v>1.5596339999999997</c:v>
                </c:pt>
                <c:pt idx="646">
                  <c:v>1.5604209999999998</c:v>
                </c:pt>
                <c:pt idx="647">
                  <c:v>1.5613959999999998</c:v>
                </c:pt>
                <c:pt idx="648">
                  <c:v>1.5621239999999998</c:v>
                </c:pt>
                <c:pt idx="649">
                  <c:v>1.5730489999999999</c:v>
                </c:pt>
                <c:pt idx="650">
                  <c:v>1.5739589999999999</c:v>
                </c:pt>
                <c:pt idx="651">
                  <c:v>1.576508</c:v>
                </c:pt>
                <c:pt idx="652">
                  <c:v>1.5860110000000001</c:v>
                </c:pt>
                <c:pt idx="653">
                  <c:v>1.5864</c:v>
                </c:pt>
                <c:pt idx="654">
                  <c:v>1.5982460000000001</c:v>
                </c:pt>
                <c:pt idx="655">
                  <c:v>1.5992659999999999</c:v>
                </c:pt>
                <c:pt idx="656">
                  <c:v>1.6010409999999999</c:v>
                </c:pt>
                <c:pt idx="657">
                  <c:v>1.6034170000000001</c:v>
                </c:pt>
                <c:pt idx="658">
                  <c:v>1.603985</c:v>
                </c:pt>
                <c:pt idx="659">
                  <c:v>1.6058199999999998</c:v>
                </c:pt>
                <c:pt idx="660">
                  <c:v>1.6160270000000001</c:v>
                </c:pt>
                <c:pt idx="661">
                  <c:v>1.621842</c:v>
                </c:pt>
                <c:pt idx="662">
                  <c:v>1.6223880000000002</c:v>
                </c:pt>
                <c:pt idx="663">
                  <c:v>1.6228130000000001</c:v>
                </c:pt>
                <c:pt idx="664">
                  <c:v>1.6283239999999999</c:v>
                </c:pt>
                <c:pt idx="665">
                  <c:v>1.6401080000000001</c:v>
                </c:pt>
                <c:pt idx="666">
                  <c:v>1.6489450000000001</c:v>
                </c:pt>
                <c:pt idx="667">
                  <c:v>1.6531570000000002</c:v>
                </c:pt>
                <c:pt idx="668">
                  <c:v>1.6563430000000001</c:v>
                </c:pt>
                <c:pt idx="669">
                  <c:v>1.672274</c:v>
                </c:pt>
                <c:pt idx="670">
                  <c:v>1.6727300000000001</c:v>
                </c:pt>
                <c:pt idx="671">
                  <c:v>1.6767820000000002</c:v>
                </c:pt>
                <c:pt idx="672">
                  <c:v>1.698674</c:v>
                </c:pt>
                <c:pt idx="673">
                  <c:v>1.7098789999999999</c:v>
                </c:pt>
                <c:pt idx="674">
                  <c:v>1.715031</c:v>
                </c:pt>
                <c:pt idx="675">
                  <c:v>1.7205220000000001</c:v>
                </c:pt>
                <c:pt idx="676">
                  <c:v>1.7369080000000001</c:v>
                </c:pt>
                <c:pt idx="677">
                  <c:v>1.7437050000000001</c:v>
                </c:pt>
                <c:pt idx="678">
                  <c:v>1.7487780000000002</c:v>
                </c:pt>
                <c:pt idx="679">
                  <c:v>1.7532939999999999</c:v>
                </c:pt>
                <c:pt idx="680">
                  <c:v>1.7593019999999999</c:v>
                </c:pt>
                <c:pt idx="681">
                  <c:v>1.7613770000000002</c:v>
                </c:pt>
                <c:pt idx="682">
                  <c:v>1.7787830000000002</c:v>
                </c:pt>
                <c:pt idx="683">
                  <c:v>1.7816959999999999</c:v>
                </c:pt>
                <c:pt idx="684">
                  <c:v>1.7818520000000002</c:v>
                </c:pt>
                <c:pt idx="685">
                  <c:v>1.7824760000000002</c:v>
                </c:pt>
                <c:pt idx="686">
                  <c:v>1.7995019999999999</c:v>
                </c:pt>
                <c:pt idx="687">
                  <c:v>1.8132139999999999</c:v>
                </c:pt>
                <c:pt idx="688">
                  <c:v>1.8223530000000001</c:v>
                </c:pt>
                <c:pt idx="689">
                  <c:v>1.825785</c:v>
                </c:pt>
                <c:pt idx="690">
                  <c:v>1.8259379999999998</c:v>
                </c:pt>
                <c:pt idx="691">
                  <c:v>1.829018</c:v>
                </c:pt>
                <c:pt idx="692">
                  <c:v>1.8393199999999998</c:v>
                </c:pt>
                <c:pt idx="693">
                  <c:v>1.844509</c:v>
                </c:pt>
                <c:pt idx="694">
                  <c:v>1.8679949999999999</c:v>
                </c:pt>
                <c:pt idx="695">
                  <c:v>1.9116909999999996</c:v>
                </c:pt>
                <c:pt idx="696">
                  <c:v>1.9171969999999998</c:v>
                </c:pt>
                <c:pt idx="697">
                  <c:v>1.922615</c:v>
                </c:pt>
                <c:pt idx="698">
                  <c:v>1.9421709999999999</c:v>
                </c:pt>
                <c:pt idx="699">
                  <c:v>1.9422409999999999</c:v>
                </c:pt>
                <c:pt idx="700">
                  <c:v>1.9445059999999998</c:v>
                </c:pt>
                <c:pt idx="701">
                  <c:v>1.9458279999999997</c:v>
                </c:pt>
                <c:pt idx="702">
                  <c:v>1.9572069999999997</c:v>
                </c:pt>
                <c:pt idx="703">
                  <c:v>1.9613949999999998</c:v>
                </c:pt>
                <c:pt idx="704">
                  <c:v>1.9652179999999999</c:v>
                </c:pt>
                <c:pt idx="705">
                  <c:v>1.9717729999999998</c:v>
                </c:pt>
                <c:pt idx="706">
                  <c:v>1.981058</c:v>
                </c:pt>
                <c:pt idx="707">
                  <c:v>1.9881580000000001</c:v>
                </c:pt>
                <c:pt idx="708">
                  <c:v>1.9905619999999997</c:v>
                </c:pt>
                <c:pt idx="709">
                  <c:v>2.0057299999999998</c:v>
                </c:pt>
                <c:pt idx="710">
                  <c:v>2.0151569999999994</c:v>
                </c:pt>
                <c:pt idx="711">
                  <c:v>2.0186829999999993</c:v>
                </c:pt>
                <c:pt idx="712">
                  <c:v>2.026392</c:v>
                </c:pt>
                <c:pt idx="713">
                  <c:v>2.0264359999999995</c:v>
                </c:pt>
                <c:pt idx="714">
                  <c:v>2.0298629999999998</c:v>
                </c:pt>
                <c:pt idx="715">
                  <c:v>2.0493329999999998</c:v>
                </c:pt>
                <c:pt idx="716">
                  <c:v>2.0506249999999997</c:v>
                </c:pt>
                <c:pt idx="717">
                  <c:v>2.0532649999999997</c:v>
                </c:pt>
                <c:pt idx="718">
                  <c:v>2.0540949999999998</c:v>
                </c:pt>
                <c:pt idx="719">
                  <c:v>2.0605289999999998</c:v>
                </c:pt>
                <c:pt idx="720">
                  <c:v>2.0810119999999999</c:v>
                </c:pt>
                <c:pt idx="721">
                  <c:v>2.0837430000000001</c:v>
                </c:pt>
                <c:pt idx="722">
                  <c:v>2.0895329999999999</c:v>
                </c:pt>
                <c:pt idx="723">
                  <c:v>2.1028599999999997</c:v>
                </c:pt>
                <c:pt idx="724">
                  <c:v>2.1094140000000001</c:v>
                </c:pt>
                <c:pt idx="725">
                  <c:v>2.1105070000000001</c:v>
                </c:pt>
                <c:pt idx="726">
                  <c:v>2.110725</c:v>
                </c:pt>
                <c:pt idx="727">
                  <c:v>2.1145269999999998</c:v>
                </c:pt>
                <c:pt idx="728">
                  <c:v>2.1192459999999995</c:v>
                </c:pt>
                <c:pt idx="729">
                  <c:v>2.1257999999999999</c:v>
                </c:pt>
                <c:pt idx="730">
                  <c:v>2.1370079999999998</c:v>
                </c:pt>
                <c:pt idx="731">
                  <c:v>2.1410939999999998</c:v>
                </c:pt>
                <c:pt idx="732">
                  <c:v>2.1651989999999999</c:v>
                </c:pt>
                <c:pt idx="733">
                  <c:v>2.1985540000000001</c:v>
                </c:pt>
                <c:pt idx="734">
                  <c:v>2.1995369999999999</c:v>
                </c:pt>
                <c:pt idx="735">
                  <c:v>2.2066370000000002</c:v>
                </c:pt>
                <c:pt idx="736">
                  <c:v>2.2086039999999998</c:v>
                </c:pt>
                <c:pt idx="737">
                  <c:v>2.2091870000000005</c:v>
                </c:pt>
                <c:pt idx="738">
                  <c:v>2.2175609999999999</c:v>
                </c:pt>
                <c:pt idx="739">
                  <c:v>2.2202929999999999</c:v>
                </c:pt>
                <c:pt idx="740">
                  <c:v>2.2271740000000007</c:v>
                </c:pt>
                <c:pt idx="741">
                  <c:v>2.2284860000000002</c:v>
                </c:pt>
                <c:pt idx="742">
                  <c:v>2.2292719999999999</c:v>
                </c:pt>
                <c:pt idx="743">
                  <c:v>2.2333539999999998</c:v>
                </c:pt>
                <c:pt idx="744">
                  <c:v>2.2490220000000001</c:v>
                </c:pt>
                <c:pt idx="745">
                  <c:v>2.2679360000000006</c:v>
                </c:pt>
                <c:pt idx="746">
                  <c:v>2.2686310000000005</c:v>
                </c:pt>
                <c:pt idx="747">
                  <c:v>2.2697530000000001</c:v>
                </c:pt>
                <c:pt idx="748">
                  <c:v>2.2967599999999995</c:v>
                </c:pt>
                <c:pt idx="749">
                  <c:v>2.304735</c:v>
                </c:pt>
                <c:pt idx="750">
                  <c:v>2.3251619999999997</c:v>
                </c:pt>
                <c:pt idx="751">
                  <c:v>2.3322629999999993</c:v>
                </c:pt>
                <c:pt idx="752">
                  <c:v>2.3424069999999997</c:v>
                </c:pt>
                <c:pt idx="753">
                  <c:v>2.3486489999999995</c:v>
                </c:pt>
                <c:pt idx="754">
                  <c:v>2.355931</c:v>
                </c:pt>
                <c:pt idx="755">
                  <c:v>2.3660909999999995</c:v>
                </c:pt>
                <c:pt idx="756">
                  <c:v>2.3666729999999996</c:v>
                </c:pt>
                <c:pt idx="757">
                  <c:v>2.3797819999999996</c:v>
                </c:pt>
                <c:pt idx="758">
                  <c:v>2.3861019999999997</c:v>
                </c:pt>
                <c:pt idx="759">
                  <c:v>2.4360399999999993</c:v>
                </c:pt>
                <c:pt idx="760">
                  <c:v>2.4476200000000001</c:v>
                </c:pt>
                <c:pt idx="761">
                  <c:v>2.4824189999999997</c:v>
                </c:pt>
                <c:pt idx="762">
                  <c:v>2.5557049999999997</c:v>
                </c:pt>
                <c:pt idx="763">
                  <c:v>2.592981</c:v>
                </c:pt>
                <c:pt idx="764">
                  <c:v>2.6340370000000002</c:v>
                </c:pt>
                <c:pt idx="765">
                  <c:v>2.6527719999999997</c:v>
                </c:pt>
                <c:pt idx="766">
                  <c:v>2.6763669999999995</c:v>
                </c:pt>
                <c:pt idx="767">
                  <c:v>2.697851</c:v>
                </c:pt>
                <c:pt idx="768">
                  <c:v>2.710413</c:v>
                </c:pt>
                <c:pt idx="769">
                  <c:v>2.7237040000000006</c:v>
                </c:pt>
                <c:pt idx="770">
                  <c:v>2.7470180000000002</c:v>
                </c:pt>
                <c:pt idx="771">
                  <c:v>2.751118</c:v>
                </c:pt>
                <c:pt idx="772">
                  <c:v>2.7517659999999995</c:v>
                </c:pt>
                <c:pt idx="773">
                  <c:v>2.766089</c:v>
                </c:pt>
                <c:pt idx="774">
                  <c:v>2.7694939999999999</c:v>
                </c:pt>
                <c:pt idx="775">
                  <c:v>2.7897220000000003</c:v>
                </c:pt>
                <c:pt idx="776">
                  <c:v>2.8008179999999996</c:v>
                </c:pt>
                <c:pt idx="777">
                  <c:v>2.8220199999999998</c:v>
                </c:pt>
                <c:pt idx="778">
                  <c:v>2.8267489999999995</c:v>
                </c:pt>
                <c:pt idx="779">
                  <c:v>2.8306679999999993</c:v>
                </c:pt>
                <c:pt idx="780">
                  <c:v>2.8549739999999995</c:v>
                </c:pt>
                <c:pt idx="781">
                  <c:v>2.8675359999999999</c:v>
                </c:pt>
                <c:pt idx="782">
                  <c:v>2.8721239999999995</c:v>
                </c:pt>
                <c:pt idx="783">
                  <c:v>2.8860449999999993</c:v>
                </c:pt>
                <c:pt idx="784">
                  <c:v>2.897967</c:v>
                </c:pt>
                <c:pt idx="785">
                  <c:v>2.9065889999999994</c:v>
                </c:pt>
                <c:pt idx="786">
                  <c:v>2.9075910000000005</c:v>
                </c:pt>
                <c:pt idx="787">
                  <c:v>2.9203359999999998</c:v>
                </c:pt>
                <c:pt idx="788">
                  <c:v>2.9262519999999994</c:v>
                </c:pt>
                <c:pt idx="789">
                  <c:v>2.928528</c:v>
                </c:pt>
                <c:pt idx="790">
                  <c:v>2.9363569999999997</c:v>
                </c:pt>
                <c:pt idx="791">
                  <c:v>2.9450959999999995</c:v>
                </c:pt>
                <c:pt idx="792">
                  <c:v>2.9826929999999994</c:v>
                </c:pt>
                <c:pt idx="793">
                  <c:v>2.9992349999999997</c:v>
                </c:pt>
                <c:pt idx="794">
                  <c:v>3.012278999999999</c:v>
                </c:pt>
                <c:pt idx="795">
                  <c:v>3.0141900000000001</c:v>
                </c:pt>
                <c:pt idx="796">
                  <c:v>3.0161019999999996</c:v>
                </c:pt>
                <c:pt idx="797">
                  <c:v>3.0477810000000005</c:v>
                </c:pt>
                <c:pt idx="798">
                  <c:v>3.1019640000000002</c:v>
                </c:pt>
                <c:pt idx="799">
                  <c:v>3.1457970000000004</c:v>
                </c:pt>
                <c:pt idx="800">
                  <c:v>3.1593610000000001</c:v>
                </c:pt>
                <c:pt idx="801">
                  <c:v>3.1594509999999993</c:v>
                </c:pt>
                <c:pt idx="802">
                  <c:v>3.164012</c:v>
                </c:pt>
                <c:pt idx="803">
                  <c:v>3.1812719999999999</c:v>
                </c:pt>
                <c:pt idx="804">
                  <c:v>3.1854230000000001</c:v>
                </c:pt>
                <c:pt idx="805">
                  <c:v>3.1963469999999994</c:v>
                </c:pt>
                <c:pt idx="806">
                  <c:v>3.2274799999999999</c:v>
                </c:pt>
                <c:pt idx="807">
                  <c:v>3.2766379999999997</c:v>
                </c:pt>
                <c:pt idx="808">
                  <c:v>3.3238840000000001</c:v>
                </c:pt>
                <c:pt idx="809">
                  <c:v>3.3361729999999996</c:v>
                </c:pt>
                <c:pt idx="810">
                  <c:v>3.3665419999999995</c:v>
                </c:pt>
                <c:pt idx="811">
                  <c:v>3.3922909999999997</c:v>
                </c:pt>
                <c:pt idx="812">
                  <c:v>3.4392519999999993</c:v>
                </c:pt>
                <c:pt idx="813">
                  <c:v>3.4872519999999998</c:v>
                </c:pt>
                <c:pt idx="814">
                  <c:v>3.4956629999999995</c:v>
                </c:pt>
                <c:pt idx="815">
                  <c:v>3.5417869999999998</c:v>
                </c:pt>
                <c:pt idx="816">
                  <c:v>3.561687</c:v>
                </c:pt>
                <c:pt idx="817">
                  <c:v>3.5817169999999998</c:v>
                </c:pt>
                <c:pt idx="818">
                  <c:v>3.6158269999999995</c:v>
                </c:pt>
                <c:pt idx="819">
                  <c:v>3.641607</c:v>
                </c:pt>
                <c:pt idx="820">
                  <c:v>3.7032189999999998</c:v>
                </c:pt>
                <c:pt idx="821">
                  <c:v>3.7194219999999998</c:v>
                </c:pt>
                <c:pt idx="822">
                  <c:v>3.7251020000000001</c:v>
                </c:pt>
                <c:pt idx="823">
                  <c:v>3.7305280000000001</c:v>
                </c:pt>
                <c:pt idx="824">
                  <c:v>3.7531189999999999</c:v>
                </c:pt>
                <c:pt idx="825">
                  <c:v>3.7590399999999997</c:v>
                </c:pt>
                <c:pt idx="826">
                  <c:v>3.8218959999999997</c:v>
                </c:pt>
                <c:pt idx="827">
                  <c:v>3.8421270000000001</c:v>
                </c:pt>
                <c:pt idx="828">
                  <c:v>3.8671500000000001</c:v>
                </c:pt>
                <c:pt idx="829">
                  <c:v>3.8757439999999996</c:v>
                </c:pt>
                <c:pt idx="830">
                  <c:v>3.9060759999999997</c:v>
                </c:pt>
                <c:pt idx="831">
                  <c:v>3.9195129999999994</c:v>
                </c:pt>
                <c:pt idx="832">
                  <c:v>3.947041</c:v>
                </c:pt>
                <c:pt idx="833">
                  <c:v>4.0040639999999996</c:v>
                </c:pt>
                <c:pt idx="834">
                  <c:v>4.0122099999999996</c:v>
                </c:pt>
                <c:pt idx="835">
                  <c:v>4.0456839999999996</c:v>
                </c:pt>
                <c:pt idx="836">
                  <c:v>4.0652689999999998</c:v>
                </c:pt>
                <c:pt idx="837">
                  <c:v>4.0764529999999999</c:v>
                </c:pt>
                <c:pt idx="838">
                  <c:v>4.1920649999999995</c:v>
                </c:pt>
                <c:pt idx="839">
                  <c:v>4.2414769999999997</c:v>
                </c:pt>
                <c:pt idx="840">
                  <c:v>4.2817509999999999</c:v>
                </c:pt>
                <c:pt idx="841">
                  <c:v>4.3708900000000002</c:v>
                </c:pt>
                <c:pt idx="842">
                  <c:v>4.3960699999999999</c:v>
                </c:pt>
                <c:pt idx="843">
                  <c:v>4.447139</c:v>
                </c:pt>
                <c:pt idx="844">
                  <c:v>4.5417399999999999</c:v>
                </c:pt>
                <c:pt idx="845">
                  <c:v>4.5989819999999995</c:v>
                </c:pt>
                <c:pt idx="846">
                  <c:v>4.6308439999999997</c:v>
                </c:pt>
                <c:pt idx="847">
                  <c:v>4.6754490000000004</c:v>
                </c:pt>
                <c:pt idx="848">
                  <c:v>4.7433529999999999</c:v>
                </c:pt>
                <c:pt idx="849">
                  <c:v>4.7453630000000011</c:v>
                </c:pt>
                <c:pt idx="850">
                  <c:v>4.8335739999999996</c:v>
                </c:pt>
                <c:pt idx="851">
                  <c:v>4.9085660000000004</c:v>
                </c:pt>
                <c:pt idx="852">
                  <c:v>4.984051</c:v>
                </c:pt>
                <c:pt idx="853">
                  <c:v>5.0580369999999988</c:v>
                </c:pt>
                <c:pt idx="854">
                  <c:v>5.1387139999999993</c:v>
                </c:pt>
                <c:pt idx="855">
                  <c:v>5.1948829999999981</c:v>
                </c:pt>
                <c:pt idx="856">
                  <c:v>5.2359939999999998</c:v>
                </c:pt>
                <c:pt idx="857">
                  <c:v>5.3109509999999993</c:v>
                </c:pt>
                <c:pt idx="858">
                  <c:v>5.3308869999999988</c:v>
                </c:pt>
                <c:pt idx="859">
                  <c:v>5.3920159999999981</c:v>
                </c:pt>
                <c:pt idx="860">
                  <c:v>5.401892000000001</c:v>
                </c:pt>
                <c:pt idx="861">
                  <c:v>5.4812000000000012</c:v>
                </c:pt>
                <c:pt idx="862">
                  <c:v>5.5003950000000001</c:v>
                </c:pt>
                <c:pt idx="863">
                  <c:v>5.8702170000000002</c:v>
                </c:pt>
                <c:pt idx="864">
                  <c:v>6.023464999999999</c:v>
                </c:pt>
                <c:pt idx="865">
                  <c:v>6.3009319999999995</c:v>
                </c:pt>
                <c:pt idx="866">
                  <c:v>6.4269230000000004</c:v>
                </c:pt>
                <c:pt idx="867">
                  <c:v>6.4422449999999998</c:v>
                </c:pt>
                <c:pt idx="868">
                  <c:v>6.744553999999999</c:v>
                </c:pt>
                <c:pt idx="869">
                  <c:v>7.3408930000000003</c:v>
                </c:pt>
                <c:pt idx="870">
                  <c:v>7.4545019999999989</c:v>
                </c:pt>
                <c:pt idx="871">
                  <c:v>7.5739359999999989</c:v>
                </c:pt>
                <c:pt idx="872">
                  <c:v>7.728148</c:v>
                </c:pt>
                <c:pt idx="873">
                  <c:v>7.8400730000000003</c:v>
                </c:pt>
                <c:pt idx="874">
                  <c:v>8.2175390000000004</c:v>
                </c:pt>
                <c:pt idx="875">
                  <c:v>8.3196790000000007</c:v>
                </c:pt>
                <c:pt idx="876">
                  <c:v>8.8483969999999985</c:v>
                </c:pt>
                <c:pt idx="877">
                  <c:v>8.9170640000000017</c:v>
                </c:pt>
                <c:pt idx="878">
                  <c:v>9.0013319999999997</c:v>
                </c:pt>
                <c:pt idx="879">
                  <c:v>9.4798870000000033</c:v>
                </c:pt>
              </c:numCache>
            </c:numRef>
          </c:yVal>
          <c:smooth val="0"/>
          <c:extLst>
            <c:ext xmlns:c16="http://schemas.microsoft.com/office/drawing/2014/chart" uri="{C3380CC4-5D6E-409C-BE32-E72D297353CC}">
              <c16:uniqueId val="{00000000-DC7C-4742-A327-4EB430B29BA1}"/>
            </c:ext>
          </c:extLst>
        </c:ser>
        <c:ser>
          <c:idx val="2"/>
          <c:order val="1"/>
          <c:tx>
            <c:v>Poverty line: 1.25USD per capita/day</c:v>
          </c:tx>
          <c:marker>
            <c:symbol val="none"/>
          </c:marker>
          <c:xVal>
            <c:numRef>
              <c:f>Sheet6!$J$4:$AHE$4</c:f>
              <c:numCache>
                <c:formatCode>0.00%</c:formatCode>
                <c:ptCount val="880"/>
                <c:pt idx="0">
                  <c:v>1.1000000000000003E-3</c:v>
                </c:pt>
                <c:pt idx="1">
                  <c:v>2.2000000000000006E-3</c:v>
                </c:pt>
                <c:pt idx="2">
                  <c:v>3.3000000000000004E-3</c:v>
                </c:pt>
                <c:pt idx="3">
                  <c:v>4.5000000000000023E-3</c:v>
                </c:pt>
                <c:pt idx="4">
                  <c:v>5.6000000000000017E-3</c:v>
                </c:pt>
                <c:pt idx="5">
                  <c:v>6.700000000000002E-3</c:v>
                </c:pt>
                <c:pt idx="6">
                  <c:v>7.8000000000000022E-3</c:v>
                </c:pt>
                <c:pt idx="7">
                  <c:v>8.9000000000000069E-3</c:v>
                </c:pt>
                <c:pt idx="8">
                  <c:v>1.0000000000000002E-2</c:v>
                </c:pt>
                <c:pt idx="9">
                  <c:v>1.1100000000000004E-2</c:v>
                </c:pt>
                <c:pt idx="10">
                  <c:v>1.2300000000000002E-2</c:v>
                </c:pt>
                <c:pt idx="11">
                  <c:v>1.3400000000000004E-2</c:v>
                </c:pt>
                <c:pt idx="12">
                  <c:v>1.4499999999999997E-2</c:v>
                </c:pt>
                <c:pt idx="13">
                  <c:v>1.5600000000000003E-2</c:v>
                </c:pt>
                <c:pt idx="14">
                  <c:v>1.6700000000000003E-2</c:v>
                </c:pt>
                <c:pt idx="15">
                  <c:v>1.7800000000000007E-2</c:v>
                </c:pt>
                <c:pt idx="16">
                  <c:v>1.9000000000000003E-2</c:v>
                </c:pt>
                <c:pt idx="17">
                  <c:v>2.0099999999999996E-2</c:v>
                </c:pt>
                <c:pt idx="18">
                  <c:v>2.1200000000000004E-2</c:v>
                </c:pt>
                <c:pt idx="19">
                  <c:v>2.2300000000000004E-2</c:v>
                </c:pt>
                <c:pt idx="20">
                  <c:v>2.3399999999999997E-2</c:v>
                </c:pt>
                <c:pt idx="21">
                  <c:v>2.4500000000000001E-2</c:v>
                </c:pt>
                <c:pt idx="22">
                  <c:v>2.5600000000000005E-2</c:v>
                </c:pt>
                <c:pt idx="23">
                  <c:v>2.6800000000000008E-2</c:v>
                </c:pt>
                <c:pt idx="24">
                  <c:v>2.7900000000000005E-2</c:v>
                </c:pt>
                <c:pt idx="25">
                  <c:v>2.9000000000000001E-2</c:v>
                </c:pt>
                <c:pt idx="26">
                  <c:v>3.0100000000000005E-2</c:v>
                </c:pt>
                <c:pt idx="27">
                  <c:v>3.2300000000000009E-2</c:v>
                </c:pt>
                <c:pt idx="28">
                  <c:v>3.3399999999999999E-2</c:v>
                </c:pt>
                <c:pt idx="29">
                  <c:v>3.4599999999999999E-2</c:v>
                </c:pt>
                <c:pt idx="30">
                  <c:v>3.5700000000000003E-2</c:v>
                </c:pt>
                <c:pt idx="31">
                  <c:v>3.6800000000000006E-2</c:v>
                </c:pt>
                <c:pt idx="32">
                  <c:v>3.790000000000001E-2</c:v>
                </c:pt>
                <c:pt idx="33">
                  <c:v>3.9000000000000007E-2</c:v>
                </c:pt>
                <c:pt idx="34">
                  <c:v>4.0100000000000004E-2</c:v>
                </c:pt>
                <c:pt idx="35">
                  <c:v>4.1200000000000001E-2</c:v>
                </c:pt>
                <c:pt idx="36">
                  <c:v>4.2400000000000007E-2</c:v>
                </c:pt>
                <c:pt idx="37">
                  <c:v>4.3500000000000004E-2</c:v>
                </c:pt>
                <c:pt idx="38">
                  <c:v>4.4600000000000008E-2</c:v>
                </c:pt>
                <c:pt idx="39">
                  <c:v>4.5700000000000018E-2</c:v>
                </c:pt>
                <c:pt idx="40">
                  <c:v>4.6799999999999994E-2</c:v>
                </c:pt>
                <c:pt idx="41">
                  <c:v>4.7900000000000012E-2</c:v>
                </c:pt>
                <c:pt idx="42">
                  <c:v>4.9100000000000019E-2</c:v>
                </c:pt>
                <c:pt idx="43">
                  <c:v>5.0200000000000009E-2</c:v>
                </c:pt>
                <c:pt idx="44">
                  <c:v>5.1299999999999998E-2</c:v>
                </c:pt>
                <c:pt idx="45">
                  <c:v>5.2400000000000009E-2</c:v>
                </c:pt>
                <c:pt idx="46">
                  <c:v>5.3500000000000006E-2</c:v>
                </c:pt>
                <c:pt idx="47">
                  <c:v>5.460000000000001E-2</c:v>
                </c:pt>
                <c:pt idx="48">
                  <c:v>5.5700000000000013E-2</c:v>
                </c:pt>
                <c:pt idx="49">
                  <c:v>5.6900000000000013E-2</c:v>
                </c:pt>
                <c:pt idx="50">
                  <c:v>5.800000000000001E-2</c:v>
                </c:pt>
                <c:pt idx="51">
                  <c:v>5.9100000000000014E-2</c:v>
                </c:pt>
                <c:pt idx="52">
                  <c:v>6.020000000000001E-2</c:v>
                </c:pt>
                <c:pt idx="53">
                  <c:v>6.1300000000000014E-2</c:v>
                </c:pt>
                <c:pt idx="54">
                  <c:v>6.2400000000000011E-2</c:v>
                </c:pt>
                <c:pt idx="55">
                  <c:v>6.3500000000000015E-2</c:v>
                </c:pt>
                <c:pt idx="56">
                  <c:v>6.4700000000000008E-2</c:v>
                </c:pt>
                <c:pt idx="57">
                  <c:v>6.5800000000000011E-2</c:v>
                </c:pt>
                <c:pt idx="58">
                  <c:v>6.6900000000000001E-2</c:v>
                </c:pt>
                <c:pt idx="59">
                  <c:v>6.8000000000000019E-2</c:v>
                </c:pt>
                <c:pt idx="60">
                  <c:v>6.9100000000000009E-2</c:v>
                </c:pt>
                <c:pt idx="61">
                  <c:v>7.0200000000000012E-2</c:v>
                </c:pt>
                <c:pt idx="62">
                  <c:v>7.1300000000000016E-2</c:v>
                </c:pt>
                <c:pt idx="63">
                  <c:v>7.2500000000000009E-2</c:v>
                </c:pt>
                <c:pt idx="64">
                  <c:v>7.3600000000000013E-2</c:v>
                </c:pt>
                <c:pt idx="65">
                  <c:v>7.4700000000000016E-2</c:v>
                </c:pt>
                <c:pt idx="66">
                  <c:v>7.580000000000002E-2</c:v>
                </c:pt>
                <c:pt idx="67">
                  <c:v>7.6900000000000024E-2</c:v>
                </c:pt>
                <c:pt idx="68">
                  <c:v>7.8000000000000014E-2</c:v>
                </c:pt>
                <c:pt idx="69">
                  <c:v>7.9200000000000007E-2</c:v>
                </c:pt>
                <c:pt idx="70">
                  <c:v>8.0300000000000024E-2</c:v>
                </c:pt>
                <c:pt idx="71">
                  <c:v>8.14E-2</c:v>
                </c:pt>
                <c:pt idx="72">
                  <c:v>8.2500000000000018E-2</c:v>
                </c:pt>
                <c:pt idx="73">
                  <c:v>8.3600000000000049E-2</c:v>
                </c:pt>
                <c:pt idx="74">
                  <c:v>8.4700000000000039E-2</c:v>
                </c:pt>
                <c:pt idx="75">
                  <c:v>8.5800000000000015E-2</c:v>
                </c:pt>
                <c:pt idx="76">
                  <c:v>8.7000000000000022E-2</c:v>
                </c:pt>
                <c:pt idx="77">
                  <c:v>8.8100000000000039E-2</c:v>
                </c:pt>
                <c:pt idx="78">
                  <c:v>8.9200000000000015E-2</c:v>
                </c:pt>
                <c:pt idx="79">
                  <c:v>9.0300000000000033E-2</c:v>
                </c:pt>
                <c:pt idx="80">
                  <c:v>9.3600000000000072E-2</c:v>
                </c:pt>
                <c:pt idx="81">
                  <c:v>9.4800000000000037E-2</c:v>
                </c:pt>
                <c:pt idx="82">
                  <c:v>9.5900000000000055E-2</c:v>
                </c:pt>
                <c:pt idx="83">
                  <c:v>9.7000000000000045E-2</c:v>
                </c:pt>
                <c:pt idx="84">
                  <c:v>9.8100000000000021E-2</c:v>
                </c:pt>
                <c:pt idx="85">
                  <c:v>9.9200000000000038E-2</c:v>
                </c:pt>
                <c:pt idx="86">
                  <c:v>0.1003</c:v>
                </c:pt>
                <c:pt idx="87">
                  <c:v>0.1014</c:v>
                </c:pt>
                <c:pt idx="88">
                  <c:v>0.10260000000000001</c:v>
                </c:pt>
                <c:pt idx="89">
                  <c:v>0.10369999999999999</c:v>
                </c:pt>
                <c:pt idx="90">
                  <c:v>0.1048</c:v>
                </c:pt>
                <c:pt idx="91">
                  <c:v>0.10589999999999998</c:v>
                </c:pt>
                <c:pt idx="92">
                  <c:v>0.10700000000000001</c:v>
                </c:pt>
                <c:pt idx="93">
                  <c:v>0.10810000000000002</c:v>
                </c:pt>
                <c:pt idx="94">
                  <c:v>0.10929999999999999</c:v>
                </c:pt>
                <c:pt idx="95">
                  <c:v>0.11040000000000001</c:v>
                </c:pt>
                <c:pt idx="96">
                  <c:v>0.11150000000000002</c:v>
                </c:pt>
                <c:pt idx="97">
                  <c:v>0.11259999999999999</c:v>
                </c:pt>
                <c:pt idx="98">
                  <c:v>0.11370000000000002</c:v>
                </c:pt>
                <c:pt idx="99">
                  <c:v>0.11480000000000001</c:v>
                </c:pt>
                <c:pt idx="100">
                  <c:v>0.11590000000000002</c:v>
                </c:pt>
                <c:pt idx="101">
                  <c:v>0.11710000000000004</c:v>
                </c:pt>
                <c:pt idx="102">
                  <c:v>0.11820000000000003</c:v>
                </c:pt>
                <c:pt idx="103">
                  <c:v>0.11930000000000002</c:v>
                </c:pt>
                <c:pt idx="104">
                  <c:v>0.12039999999999998</c:v>
                </c:pt>
                <c:pt idx="105">
                  <c:v>0.12150000000000001</c:v>
                </c:pt>
                <c:pt idx="106">
                  <c:v>0.12260000000000001</c:v>
                </c:pt>
                <c:pt idx="107">
                  <c:v>0.12369999999999999</c:v>
                </c:pt>
                <c:pt idx="108">
                  <c:v>0.12490000000000001</c:v>
                </c:pt>
                <c:pt idx="109">
                  <c:v>0.126</c:v>
                </c:pt>
                <c:pt idx="110">
                  <c:v>0.12710000000000002</c:v>
                </c:pt>
                <c:pt idx="111">
                  <c:v>0.12820000000000001</c:v>
                </c:pt>
                <c:pt idx="112">
                  <c:v>0.1293</c:v>
                </c:pt>
                <c:pt idx="113">
                  <c:v>0.13039999999999999</c:v>
                </c:pt>
                <c:pt idx="114">
                  <c:v>0.13150000000000001</c:v>
                </c:pt>
                <c:pt idx="115">
                  <c:v>0.13269999999999998</c:v>
                </c:pt>
                <c:pt idx="116">
                  <c:v>0.1338</c:v>
                </c:pt>
                <c:pt idx="117">
                  <c:v>0.13489999999999999</c:v>
                </c:pt>
                <c:pt idx="118">
                  <c:v>0.13600000000000001</c:v>
                </c:pt>
                <c:pt idx="119">
                  <c:v>0.1371</c:v>
                </c:pt>
                <c:pt idx="120">
                  <c:v>0.13819999999999999</c:v>
                </c:pt>
                <c:pt idx="121">
                  <c:v>0.13940000000000002</c:v>
                </c:pt>
                <c:pt idx="122">
                  <c:v>0.14050000000000001</c:v>
                </c:pt>
                <c:pt idx="123">
                  <c:v>0.1416</c:v>
                </c:pt>
                <c:pt idx="124">
                  <c:v>0.14269999999999999</c:v>
                </c:pt>
                <c:pt idx="125">
                  <c:v>0.14380000000000001</c:v>
                </c:pt>
                <c:pt idx="126">
                  <c:v>0.14490000000000003</c:v>
                </c:pt>
                <c:pt idx="127">
                  <c:v>0.14600000000000002</c:v>
                </c:pt>
                <c:pt idx="128">
                  <c:v>0.14720000000000003</c:v>
                </c:pt>
                <c:pt idx="129">
                  <c:v>0.14830000000000002</c:v>
                </c:pt>
                <c:pt idx="130">
                  <c:v>0.14940000000000003</c:v>
                </c:pt>
                <c:pt idx="131">
                  <c:v>0.15050000000000002</c:v>
                </c:pt>
                <c:pt idx="132">
                  <c:v>0.15160000000000001</c:v>
                </c:pt>
                <c:pt idx="133">
                  <c:v>0.15270000000000003</c:v>
                </c:pt>
                <c:pt idx="134">
                  <c:v>0.15380000000000005</c:v>
                </c:pt>
                <c:pt idx="135">
                  <c:v>0.15500000000000003</c:v>
                </c:pt>
                <c:pt idx="136">
                  <c:v>0.15610000000000002</c:v>
                </c:pt>
                <c:pt idx="137">
                  <c:v>0.15720000000000003</c:v>
                </c:pt>
                <c:pt idx="138">
                  <c:v>0.15830000000000002</c:v>
                </c:pt>
                <c:pt idx="139">
                  <c:v>0.15940000000000001</c:v>
                </c:pt>
                <c:pt idx="140">
                  <c:v>0.16050000000000003</c:v>
                </c:pt>
                <c:pt idx="141">
                  <c:v>0.16160000000000002</c:v>
                </c:pt>
                <c:pt idx="142">
                  <c:v>0.16280000000000003</c:v>
                </c:pt>
                <c:pt idx="143">
                  <c:v>0.16390000000000007</c:v>
                </c:pt>
                <c:pt idx="144">
                  <c:v>0.16500000000000004</c:v>
                </c:pt>
                <c:pt idx="145">
                  <c:v>0.16610000000000003</c:v>
                </c:pt>
                <c:pt idx="146">
                  <c:v>0.16720000000000002</c:v>
                </c:pt>
                <c:pt idx="147">
                  <c:v>0.16830000000000003</c:v>
                </c:pt>
                <c:pt idx="148">
                  <c:v>0.16950000000000004</c:v>
                </c:pt>
                <c:pt idx="149">
                  <c:v>0.1706</c:v>
                </c:pt>
                <c:pt idx="150">
                  <c:v>0.17170000000000005</c:v>
                </c:pt>
                <c:pt idx="151">
                  <c:v>0.17280000000000001</c:v>
                </c:pt>
                <c:pt idx="152">
                  <c:v>0.17390000000000003</c:v>
                </c:pt>
                <c:pt idx="153">
                  <c:v>0.17500000000000002</c:v>
                </c:pt>
                <c:pt idx="154">
                  <c:v>0.17610000000000001</c:v>
                </c:pt>
                <c:pt idx="155">
                  <c:v>0.17730000000000001</c:v>
                </c:pt>
                <c:pt idx="156">
                  <c:v>0.17840000000000003</c:v>
                </c:pt>
                <c:pt idx="157">
                  <c:v>0.17950000000000002</c:v>
                </c:pt>
                <c:pt idx="158">
                  <c:v>0.18060000000000001</c:v>
                </c:pt>
                <c:pt idx="159">
                  <c:v>0.18170000000000006</c:v>
                </c:pt>
                <c:pt idx="160">
                  <c:v>0.18280000000000005</c:v>
                </c:pt>
                <c:pt idx="161">
                  <c:v>0.18390000000000004</c:v>
                </c:pt>
                <c:pt idx="162">
                  <c:v>0.18510000000000001</c:v>
                </c:pt>
                <c:pt idx="163">
                  <c:v>0.18620000000000003</c:v>
                </c:pt>
                <c:pt idx="164">
                  <c:v>0.18730000000000002</c:v>
                </c:pt>
                <c:pt idx="165">
                  <c:v>0.18840000000000004</c:v>
                </c:pt>
                <c:pt idx="166">
                  <c:v>0.18950000000000003</c:v>
                </c:pt>
                <c:pt idx="167">
                  <c:v>0.19060000000000002</c:v>
                </c:pt>
                <c:pt idx="168">
                  <c:v>0.19180000000000003</c:v>
                </c:pt>
                <c:pt idx="169">
                  <c:v>0.19290000000000002</c:v>
                </c:pt>
                <c:pt idx="170">
                  <c:v>0.19400000000000003</c:v>
                </c:pt>
                <c:pt idx="171">
                  <c:v>0.19510000000000005</c:v>
                </c:pt>
                <c:pt idx="172">
                  <c:v>0.19620000000000004</c:v>
                </c:pt>
                <c:pt idx="173">
                  <c:v>0.19730000000000003</c:v>
                </c:pt>
                <c:pt idx="174">
                  <c:v>0.19840000000000002</c:v>
                </c:pt>
                <c:pt idx="175">
                  <c:v>0.19960000000000003</c:v>
                </c:pt>
                <c:pt idx="176">
                  <c:v>0.20069999999999999</c:v>
                </c:pt>
                <c:pt idx="177">
                  <c:v>0.20180000000000001</c:v>
                </c:pt>
                <c:pt idx="178">
                  <c:v>0.20290000000000002</c:v>
                </c:pt>
                <c:pt idx="179">
                  <c:v>0.20400000000000001</c:v>
                </c:pt>
                <c:pt idx="180">
                  <c:v>0.2051</c:v>
                </c:pt>
                <c:pt idx="181">
                  <c:v>0.20620000000000005</c:v>
                </c:pt>
                <c:pt idx="182">
                  <c:v>0.2074</c:v>
                </c:pt>
                <c:pt idx="183">
                  <c:v>0.20850000000000005</c:v>
                </c:pt>
                <c:pt idx="184">
                  <c:v>0.20960000000000001</c:v>
                </c:pt>
                <c:pt idx="185">
                  <c:v>0.21070000000000003</c:v>
                </c:pt>
                <c:pt idx="186">
                  <c:v>0.21180000000000002</c:v>
                </c:pt>
                <c:pt idx="187">
                  <c:v>0.21290000000000001</c:v>
                </c:pt>
                <c:pt idx="188">
                  <c:v>0.21400000000000002</c:v>
                </c:pt>
                <c:pt idx="189">
                  <c:v>0.21520000000000003</c:v>
                </c:pt>
                <c:pt idx="190">
                  <c:v>0.21630000000000002</c:v>
                </c:pt>
                <c:pt idx="191">
                  <c:v>0.21740000000000001</c:v>
                </c:pt>
                <c:pt idx="192">
                  <c:v>0.21850000000000006</c:v>
                </c:pt>
                <c:pt idx="193">
                  <c:v>0.21960000000000005</c:v>
                </c:pt>
                <c:pt idx="194">
                  <c:v>0.22070000000000004</c:v>
                </c:pt>
                <c:pt idx="195">
                  <c:v>0.22190000000000004</c:v>
                </c:pt>
                <c:pt idx="196">
                  <c:v>0.22300000000000003</c:v>
                </c:pt>
                <c:pt idx="197">
                  <c:v>0.22410000000000002</c:v>
                </c:pt>
                <c:pt idx="198">
                  <c:v>0.22520000000000001</c:v>
                </c:pt>
                <c:pt idx="199">
                  <c:v>0.22630000000000003</c:v>
                </c:pt>
                <c:pt idx="200">
                  <c:v>0.22740000000000002</c:v>
                </c:pt>
                <c:pt idx="201">
                  <c:v>0.22850000000000004</c:v>
                </c:pt>
                <c:pt idx="202">
                  <c:v>0.22970000000000002</c:v>
                </c:pt>
                <c:pt idx="203">
                  <c:v>0.23080000000000001</c:v>
                </c:pt>
                <c:pt idx="204">
                  <c:v>0.23190000000000005</c:v>
                </c:pt>
                <c:pt idx="205">
                  <c:v>0.23300000000000001</c:v>
                </c:pt>
                <c:pt idx="206">
                  <c:v>0.2341</c:v>
                </c:pt>
                <c:pt idx="207">
                  <c:v>0.23519999999999999</c:v>
                </c:pt>
                <c:pt idx="208">
                  <c:v>0.23630000000000001</c:v>
                </c:pt>
                <c:pt idx="209">
                  <c:v>0.23750000000000002</c:v>
                </c:pt>
                <c:pt idx="210">
                  <c:v>0.23860000000000001</c:v>
                </c:pt>
                <c:pt idx="211">
                  <c:v>0.23970000000000002</c:v>
                </c:pt>
                <c:pt idx="212">
                  <c:v>0.24080000000000001</c:v>
                </c:pt>
                <c:pt idx="213">
                  <c:v>0.24190000000000003</c:v>
                </c:pt>
                <c:pt idx="214">
                  <c:v>0.24300000000000002</c:v>
                </c:pt>
                <c:pt idx="215">
                  <c:v>0.24410000000000001</c:v>
                </c:pt>
                <c:pt idx="216">
                  <c:v>0.24530000000000005</c:v>
                </c:pt>
                <c:pt idx="217">
                  <c:v>0.24640000000000004</c:v>
                </c:pt>
                <c:pt idx="218">
                  <c:v>0.24750000000000003</c:v>
                </c:pt>
                <c:pt idx="219">
                  <c:v>0.24860000000000002</c:v>
                </c:pt>
                <c:pt idx="220">
                  <c:v>0.24970000000000001</c:v>
                </c:pt>
                <c:pt idx="221">
                  <c:v>0.25079999999999997</c:v>
                </c:pt>
                <c:pt idx="222">
                  <c:v>0.252</c:v>
                </c:pt>
                <c:pt idx="223">
                  <c:v>0.25310000000000005</c:v>
                </c:pt>
                <c:pt idx="224">
                  <c:v>0.25420000000000004</c:v>
                </c:pt>
                <c:pt idx="225">
                  <c:v>0.25530000000000008</c:v>
                </c:pt>
                <c:pt idx="226">
                  <c:v>0.25640000000000002</c:v>
                </c:pt>
                <c:pt idx="227">
                  <c:v>0.25750000000000001</c:v>
                </c:pt>
                <c:pt idx="228">
                  <c:v>0.2586</c:v>
                </c:pt>
                <c:pt idx="229">
                  <c:v>0.25980000000000009</c:v>
                </c:pt>
                <c:pt idx="230">
                  <c:v>0.26090000000000002</c:v>
                </c:pt>
                <c:pt idx="231">
                  <c:v>0.26200000000000001</c:v>
                </c:pt>
                <c:pt idx="232">
                  <c:v>0.2631</c:v>
                </c:pt>
                <c:pt idx="233">
                  <c:v>0.26420000000000005</c:v>
                </c:pt>
                <c:pt idx="234">
                  <c:v>0.26530000000000009</c:v>
                </c:pt>
                <c:pt idx="235">
                  <c:v>0.26640000000000008</c:v>
                </c:pt>
                <c:pt idx="236">
                  <c:v>0.2676</c:v>
                </c:pt>
                <c:pt idx="237">
                  <c:v>0.26979999999999998</c:v>
                </c:pt>
                <c:pt idx="238">
                  <c:v>0.27090000000000003</c:v>
                </c:pt>
                <c:pt idx="239">
                  <c:v>0.27200000000000002</c:v>
                </c:pt>
                <c:pt idx="240">
                  <c:v>0.27310000000000001</c:v>
                </c:pt>
                <c:pt idx="241">
                  <c:v>0.2742</c:v>
                </c:pt>
                <c:pt idx="242">
                  <c:v>0.27540000000000003</c:v>
                </c:pt>
                <c:pt idx="243">
                  <c:v>0.27650000000000002</c:v>
                </c:pt>
                <c:pt idx="244">
                  <c:v>0.27760000000000001</c:v>
                </c:pt>
                <c:pt idx="245">
                  <c:v>0.2787</c:v>
                </c:pt>
                <c:pt idx="246">
                  <c:v>0.28090000000000004</c:v>
                </c:pt>
                <c:pt idx="247">
                  <c:v>0.28210000000000002</c:v>
                </c:pt>
                <c:pt idx="248">
                  <c:v>0.28320000000000001</c:v>
                </c:pt>
                <c:pt idx="249">
                  <c:v>0.28430000000000005</c:v>
                </c:pt>
                <c:pt idx="250">
                  <c:v>0.2854000000000001</c:v>
                </c:pt>
                <c:pt idx="251">
                  <c:v>0.28650000000000003</c:v>
                </c:pt>
                <c:pt idx="252">
                  <c:v>0.28760000000000002</c:v>
                </c:pt>
                <c:pt idx="253">
                  <c:v>0.28870000000000001</c:v>
                </c:pt>
                <c:pt idx="254">
                  <c:v>0.2899000000000001</c:v>
                </c:pt>
                <c:pt idx="255">
                  <c:v>0.29100000000000009</c:v>
                </c:pt>
                <c:pt idx="256">
                  <c:v>0.29210000000000008</c:v>
                </c:pt>
                <c:pt idx="257">
                  <c:v>0.29320000000000002</c:v>
                </c:pt>
                <c:pt idx="258">
                  <c:v>0.29430000000000006</c:v>
                </c:pt>
                <c:pt idx="259">
                  <c:v>0.29540000000000005</c:v>
                </c:pt>
                <c:pt idx="260">
                  <c:v>0.2965000000000001</c:v>
                </c:pt>
                <c:pt idx="261">
                  <c:v>0.29770000000000002</c:v>
                </c:pt>
                <c:pt idx="262">
                  <c:v>0.29880000000000007</c:v>
                </c:pt>
                <c:pt idx="263">
                  <c:v>0.29990000000000006</c:v>
                </c:pt>
                <c:pt idx="264">
                  <c:v>0.3010000000000001</c:v>
                </c:pt>
                <c:pt idx="265">
                  <c:v>0.30210000000000009</c:v>
                </c:pt>
                <c:pt idx="266">
                  <c:v>0.30320000000000008</c:v>
                </c:pt>
                <c:pt idx="267">
                  <c:v>0.30430000000000007</c:v>
                </c:pt>
                <c:pt idx="268">
                  <c:v>0.3055000000000001</c:v>
                </c:pt>
                <c:pt idx="269">
                  <c:v>0.30660000000000004</c:v>
                </c:pt>
                <c:pt idx="270">
                  <c:v>0.30770000000000003</c:v>
                </c:pt>
                <c:pt idx="271">
                  <c:v>0.30880000000000002</c:v>
                </c:pt>
                <c:pt idx="272">
                  <c:v>0.30990000000000006</c:v>
                </c:pt>
                <c:pt idx="273">
                  <c:v>0.31100000000000005</c:v>
                </c:pt>
                <c:pt idx="274">
                  <c:v>0.31220000000000003</c:v>
                </c:pt>
                <c:pt idx="275">
                  <c:v>0.31330000000000002</c:v>
                </c:pt>
                <c:pt idx="276">
                  <c:v>0.31440000000000007</c:v>
                </c:pt>
                <c:pt idx="277">
                  <c:v>0.31550000000000006</c:v>
                </c:pt>
                <c:pt idx="278">
                  <c:v>0.3166000000000001</c:v>
                </c:pt>
                <c:pt idx="279">
                  <c:v>0.31770000000000004</c:v>
                </c:pt>
                <c:pt idx="280">
                  <c:v>0.31880000000000003</c:v>
                </c:pt>
                <c:pt idx="281">
                  <c:v>0.32000000000000006</c:v>
                </c:pt>
                <c:pt idx="282">
                  <c:v>0.32110000000000005</c:v>
                </c:pt>
                <c:pt idx="283">
                  <c:v>0.3222000000000001</c:v>
                </c:pt>
                <c:pt idx="284">
                  <c:v>0.32330000000000003</c:v>
                </c:pt>
                <c:pt idx="285">
                  <c:v>0.32660000000000006</c:v>
                </c:pt>
                <c:pt idx="286">
                  <c:v>0.32780000000000015</c:v>
                </c:pt>
                <c:pt idx="287">
                  <c:v>0.32890000000000014</c:v>
                </c:pt>
                <c:pt idx="288">
                  <c:v>0.33000000000000007</c:v>
                </c:pt>
                <c:pt idx="289">
                  <c:v>0.33110000000000006</c:v>
                </c:pt>
                <c:pt idx="290">
                  <c:v>0.33220000000000005</c:v>
                </c:pt>
                <c:pt idx="291">
                  <c:v>0.3333000000000001</c:v>
                </c:pt>
                <c:pt idx="292">
                  <c:v>0.33440000000000009</c:v>
                </c:pt>
                <c:pt idx="293">
                  <c:v>0.33560000000000006</c:v>
                </c:pt>
                <c:pt idx="294">
                  <c:v>0.33670000000000005</c:v>
                </c:pt>
                <c:pt idx="295">
                  <c:v>0.3378000000000001</c:v>
                </c:pt>
                <c:pt idx="296">
                  <c:v>0.33890000000000009</c:v>
                </c:pt>
                <c:pt idx="297">
                  <c:v>0.34000000000000008</c:v>
                </c:pt>
                <c:pt idx="298">
                  <c:v>0.34110000000000007</c:v>
                </c:pt>
                <c:pt idx="299">
                  <c:v>0.3423000000000001</c:v>
                </c:pt>
                <c:pt idx="300">
                  <c:v>0.34340000000000015</c:v>
                </c:pt>
                <c:pt idx="301">
                  <c:v>0.34450000000000014</c:v>
                </c:pt>
                <c:pt idx="302">
                  <c:v>0.34560000000000007</c:v>
                </c:pt>
                <c:pt idx="303">
                  <c:v>0.34670000000000006</c:v>
                </c:pt>
                <c:pt idx="304">
                  <c:v>0.34780000000000011</c:v>
                </c:pt>
                <c:pt idx="305">
                  <c:v>0.34890000000000015</c:v>
                </c:pt>
                <c:pt idx="306">
                  <c:v>0.35010000000000002</c:v>
                </c:pt>
                <c:pt idx="307">
                  <c:v>0.35120000000000001</c:v>
                </c:pt>
                <c:pt idx="308">
                  <c:v>0.3523</c:v>
                </c:pt>
                <c:pt idx="309">
                  <c:v>0.3534000000000001</c:v>
                </c:pt>
                <c:pt idx="310">
                  <c:v>0.35450000000000009</c:v>
                </c:pt>
                <c:pt idx="311">
                  <c:v>0.35560000000000008</c:v>
                </c:pt>
                <c:pt idx="312">
                  <c:v>0.35670000000000002</c:v>
                </c:pt>
                <c:pt idx="313">
                  <c:v>0.35790000000000005</c:v>
                </c:pt>
                <c:pt idx="314">
                  <c:v>0.3590000000000001</c:v>
                </c:pt>
                <c:pt idx="315">
                  <c:v>0.36010000000000003</c:v>
                </c:pt>
                <c:pt idx="316">
                  <c:v>0.36230000000000001</c:v>
                </c:pt>
                <c:pt idx="317">
                  <c:v>0.36340000000000011</c:v>
                </c:pt>
                <c:pt idx="318">
                  <c:v>0.3645000000000001</c:v>
                </c:pt>
                <c:pt idx="319">
                  <c:v>0.36570000000000008</c:v>
                </c:pt>
                <c:pt idx="320">
                  <c:v>0.36680000000000007</c:v>
                </c:pt>
                <c:pt idx="321">
                  <c:v>0.36790000000000006</c:v>
                </c:pt>
                <c:pt idx="322">
                  <c:v>0.36900000000000011</c:v>
                </c:pt>
                <c:pt idx="323">
                  <c:v>0.37010000000000004</c:v>
                </c:pt>
                <c:pt idx="324">
                  <c:v>0.37120000000000003</c:v>
                </c:pt>
                <c:pt idx="325">
                  <c:v>0.37240000000000006</c:v>
                </c:pt>
                <c:pt idx="326">
                  <c:v>0.37350000000000005</c:v>
                </c:pt>
                <c:pt idx="327">
                  <c:v>0.3746000000000001</c:v>
                </c:pt>
                <c:pt idx="328">
                  <c:v>0.37570000000000003</c:v>
                </c:pt>
                <c:pt idx="329">
                  <c:v>0.37680000000000008</c:v>
                </c:pt>
                <c:pt idx="330">
                  <c:v>0.37790000000000007</c:v>
                </c:pt>
                <c:pt idx="331">
                  <c:v>0.37900000000000006</c:v>
                </c:pt>
                <c:pt idx="332">
                  <c:v>0.38020000000000009</c:v>
                </c:pt>
                <c:pt idx="333">
                  <c:v>0.38130000000000014</c:v>
                </c:pt>
                <c:pt idx="334">
                  <c:v>0.38240000000000007</c:v>
                </c:pt>
                <c:pt idx="335">
                  <c:v>0.38350000000000006</c:v>
                </c:pt>
                <c:pt idx="336">
                  <c:v>0.38460000000000005</c:v>
                </c:pt>
                <c:pt idx="337">
                  <c:v>0.3857000000000001</c:v>
                </c:pt>
                <c:pt idx="338">
                  <c:v>0.38680000000000003</c:v>
                </c:pt>
                <c:pt idx="339">
                  <c:v>0.38800000000000007</c:v>
                </c:pt>
                <c:pt idx="340">
                  <c:v>0.38910000000000006</c:v>
                </c:pt>
                <c:pt idx="341">
                  <c:v>0.3902000000000001</c:v>
                </c:pt>
                <c:pt idx="342">
                  <c:v>0.39130000000000015</c:v>
                </c:pt>
                <c:pt idx="343">
                  <c:v>0.39240000000000014</c:v>
                </c:pt>
                <c:pt idx="344">
                  <c:v>0.39350000000000007</c:v>
                </c:pt>
                <c:pt idx="345">
                  <c:v>0.39460000000000006</c:v>
                </c:pt>
                <c:pt idx="346">
                  <c:v>0.3958000000000001</c:v>
                </c:pt>
                <c:pt idx="347">
                  <c:v>0.39690000000000009</c:v>
                </c:pt>
                <c:pt idx="348">
                  <c:v>0.39800000000000008</c:v>
                </c:pt>
                <c:pt idx="349">
                  <c:v>0.39910000000000007</c:v>
                </c:pt>
                <c:pt idx="350">
                  <c:v>0.40020000000000006</c:v>
                </c:pt>
                <c:pt idx="351">
                  <c:v>0.4013000000000001</c:v>
                </c:pt>
                <c:pt idx="352">
                  <c:v>0.40250000000000002</c:v>
                </c:pt>
                <c:pt idx="353">
                  <c:v>0.40360000000000001</c:v>
                </c:pt>
                <c:pt idx="354">
                  <c:v>0.4047</c:v>
                </c:pt>
                <c:pt idx="355">
                  <c:v>0.40580000000000005</c:v>
                </c:pt>
                <c:pt idx="356">
                  <c:v>0.40690000000000004</c:v>
                </c:pt>
                <c:pt idx="357">
                  <c:v>0.40800000000000003</c:v>
                </c:pt>
                <c:pt idx="358">
                  <c:v>0.40910000000000002</c:v>
                </c:pt>
                <c:pt idx="359">
                  <c:v>0.41030000000000005</c:v>
                </c:pt>
                <c:pt idx="360">
                  <c:v>0.4114000000000001</c:v>
                </c:pt>
                <c:pt idx="361">
                  <c:v>0.41250000000000003</c:v>
                </c:pt>
                <c:pt idx="362">
                  <c:v>0.41360000000000002</c:v>
                </c:pt>
                <c:pt idx="363">
                  <c:v>0.41470000000000001</c:v>
                </c:pt>
                <c:pt idx="364">
                  <c:v>0.41580000000000006</c:v>
                </c:pt>
                <c:pt idx="365">
                  <c:v>0.4169000000000001</c:v>
                </c:pt>
                <c:pt idx="366">
                  <c:v>0.41810000000000008</c:v>
                </c:pt>
                <c:pt idx="367">
                  <c:v>0.41920000000000002</c:v>
                </c:pt>
                <c:pt idx="368">
                  <c:v>0.42030000000000006</c:v>
                </c:pt>
                <c:pt idx="369">
                  <c:v>0.42140000000000005</c:v>
                </c:pt>
                <c:pt idx="370">
                  <c:v>0.4225000000000001</c:v>
                </c:pt>
                <c:pt idx="371">
                  <c:v>0.42360000000000003</c:v>
                </c:pt>
                <c:pt idx="372">
                  <c:v>0.42470000000000002</c:v>
                </c:pt>
                <c:pt idx="373">
                  <c:v>0.42590000000000011</c:v>
                </c:pt>
                <c:pt idx="374">
                  <c:v>0.4270000000000001</c:v>
                </c:pt>
                <c:pt idx="375">
                  <c:v>0.42810000000000009</c:v>
                </c:pt>
                <c:pt idx="376">
                  <c:v>0.42920000000000008</c:v>
                </c:pt>
                <c:pt idx="377">
                  <c:v>0.43030000000000007</c:v>
                </c:pt>
                <c:pt idx="378">
                  <c:v>0.43140000000000006</c:v>
                </c:pt>
                <c:pt idx="379">
                  <c:v>0.43260000000000004</c:v>
                </c:pt>
                <c:pt idx="380">
                  <c:v>0.43370000000000003</c:v>
                </c:pt>
                <c:pt idx="381">
                  <c:v>0.43480000000000002</c:v>
                </c:pt>
                <c:pt idx="382">
                  <c:v>0.43590000000000007</c:v>
                </c:pt>
                <c:pt idx="383">
                  <c:v>0.43700000000000011</c:v>
                </c:pt>
                <c:pt idx="384">
                  <c:v>0.4381000000000001</c:v>
                </c:pt>
                <c:pt idx="385">
                  <c:v>0.43920000000000009</c:v>
                </c:pt>
                <c:pt idx="386">
                  <c:v>0.44040000000000007</c:v>
                </c:pt>
                <c:pt idx="387">
                  <c:v>0.44150000000000006</c:v>
                </c:pt>
                <c:pt idx="388">
                  <c:v>0.4426000000000001</c:v>
                </c:pt>
                <c:pt idx="389">
                  <c:v>0.44370000000000004</c:v>
                </c:pt>
                <c:pt idx="390">
                  <c:v>0.44480000000000003</c:v>
                </c:pt>
                <c:pt idx="391">
                  <c:v>0.44590000000000007</c:v>
                </c:pt>
                <c:pt idx="392">
                  <c:v>0.44700000000000006</c:v>
                </c:pt>
                <c:pt idx="393">
                  <c:v>0.4482000000000001</c:v>
                </c:pt>
                <c:pt idx="394">
                  <c:v>0.44930000000000003</c:v>
                </c:pt>
                <c:pt idx="395">
                  <c:v>0.45040000000000002</c:v>
                </c:pt>
                <c:pt idx="396">
                  <c:v>0.45150000000000001</c:v>
                </c:pt>
                <c:pt idx="397">
                  <c:v>0.45370000000000005</c:v>
                </c:pt>
                <c:pt idx="398">
                  <c:v>0.45479999999999998</c:v>
                </c:pt>
                <c:pt idx="399">
                  <c:v>0.45600000000000002</c:v>
                </c:pt>
                <c:pt idx="400">
                  <c:v>0.45710000000000001</c:v>
                </c:pt>
                <c:pt idx="401">
                  <c:v>0.45930000000000004</c:v>
                </c:pt>
                <c:pt idx="402">
                  <c:v>0.46040000000000003</c:v>
                </c:pt>
                <c:pt idx="403">
                  <c:v>0.46150000000000002</c:v>
                </c:pt>
                <c:pt idx="404">
                  <c:v>0.46270000000000006</c:v>
                </c:pt>
                <c:pt idx="405">
                  <c:v>0.4638000000000001</c:v>
                </c:pt>
                <c:pt idx="406">
                  <c:v>0.46490000000000009</c:v>
                </c:pt>
                <c:pt idx="407">
                  <c:v>0.46600000000000008</c:v>
                </c:pt>
                <c:pt idx="408">
                  <c:v>0.46710000000000002</c:v>
                </c:pt>
                <c:pt idx="409">
                  <c:v>0.46820000000000001</c:v>
                </c:pt>
                <c:pt idx="410">
                  <c:v>0.46930000000000005</c:v>
                </c:pt>
                <c:pt idx="411">
                  <c:v>0.47050000000000003</c:v>
                </c:pt>
                <c:pt idx="412">
                  <c:v>0.47160000000000002</c:v>
                </c:pt>
                <c:pt idx="413">
                  <c:v>0.47270000000000001</c:v>
                </c:pt>
                <c:pt idx="414">
                  <c:v>0.47380000000000005</c:v>
                </c:pt>
                <c:pt idx="415">
                  <c:v>0.4749000000000001</c:v>
                </c:pt>
                <c:pt idx="416">
                  <c:v>0.47600000000000009</c:v>
                </c:pt>
                <c:pt idx="417">
                  <c:v>0.47710000000000002</c:v>
                </c:pt>
                <c:pt idx="418">
                  <c:v>0.47830000000000006</c:v>
                </c:pt>
                <c:pt idx="419">
                  <c:v>0.4794000000000001</c:v>
                </c:pt>
                <c:pt idx="420">
                  <c:v>0.48050000000000004</c:v>
                </c:pt>
                <c:pt idx="421">
                  <c:v>0.48160000000000003</c:v>
                </c:pt>
                <c:pt idx="422">
                  <c:v>0.48270000000000002</c:v>
                </c:pt>
                <c:pt idx="423">
                  <c:v>0.48380000000000006</c:v>
                </c:pt>
                <c:pt idx="424">
                  <c:v>0.48490000000000005</c:v>
                </c:pt>
                <c:pt idx="425">
                  <c:v>0.48610000000000003</c:v>
                </c:pt>
                <c:pt idx="426">
                  <c:v>0.48720000000000002</c:v>
                </c:pt>
                <c:pt idx="427">
                  <c:v>0.48830000000000001</c:v>
                </c:pt>
                <c:pt idx="428">
                  <c:v>0.48940000000000006</c:v>
                </c:pt>
                <c:pt idx="429">
                  <c:v>0.4905000000000001</c:v>
                </c:pt>
                <c:pt idx="430">
                  <c:v>0.49160000000000004</c:v>
                </c:pt>
                <c:pt idx="431">
                  <c:v>0.49280000000000007</c:v>
                </c:pt>
                <c:pt idx="432">
                  <c:v>0.49390000000000006</c:v>
                </c:pt>
                <c:pt idx="433">
                  <c:v>0.49500000000000005</c:v>
                </c:pt>
                <c:pt idx="434">
                  <c:v>0.4961000000000001</c:v>
                </c:pt>
                <c:pt idx="435">
                  <c:v>0.49720000000000003</c:v>
                </c:pt>
                <c:pt idx="436">
                  <c:v>0.49830000000000002</c:v>
                </c:pt>
                <c:pt idx="437">
                  <c:v>0.49940000000000007</c:v>
                </c:pt>
                <c:pt idx="438">
                  <c:v>0.50060000000000004</c:v>
                </c:pt>
                <c:pt idx="439">
                  <c:v>0.50170000000000003</c:v>
                </c:pt>
                <c:pt idx="440">
                  <c:v>0.50280000000000002</c:v>
                </c:pt>
                <c:pt idx="441">
                  <c:v>0.50390000000000001</c:v>
                </c:pt>
                <c:pt idx="442">
                  <c:v>0.505</c:v>
                </c:pt>
                <c:pt idx="443">
                  <c:v>0.50609999999999999</c:v>
                </c:pt>
                <c:pt idx="444">
                  <c:v>0.50719999999999998</c:v>
                </c:pt>
                <c:pt idx="445">
                  <c:v>0.50840000000000007</c:v>
                </c:pt>
                <c:pt idx="446">
                  <c:v>0.50950000000000006</c:v>
                </c:pt>
                <c:pt idx="447">
                  <c:v>0.51060000000000005</c:v>
                </c:pt>
                <c:pt idx="448">
                  <c:v>0.51170000000000004</c:v>
                </c:pt>
                <c:pt idx="449">
                  <c:v>0.51280000000000003</c:v>
                </c:pt>
                <c:pt idx="450">
                  <c:v>0.51390000000000002</c:v>
                </c:pt>
                <c:pt idx="451">
                  <c:v>0.5151</c:v>
                </c:pt>
                <c:pt idx="452">
                  <c:v>0.51619999999999999</c:v>
                </c:pt>
                <c:pt idx="453">
                  <c:v>0.51729999999999998</c:v>
                </c:pt>
                <c:pt idx="454">
                  <c:v>0.51840000000000008</c:v>
                </c:pt>
                <c:pt idx="455">
                  <c:v>0.51950000000000007</c:v>
                </c:pt>
                <c:pt idx="456">
                  <c:v>0.52060000000000017</c:v>
                </c:pt>
                <c:pt idx="457">
                  <c:v>0.52170000000000005</c:v>
                </c:pt>
                <c:pt idx="458">
                  <c:v>0.52290000000000003</c:v>
                </c:pt>
                <c:pt idx="459">
                  <c:v>0.52400000000000002</c:v>
                </c:pt>
                <c:pt idx="460">
                  <c:v>0.52510000000000001</c:v>
                </c:pt>
                <c:pt idx="461">
                  <c:v>0.5262</c:v>
                </c:pt>
                <c:pt idx="462">
                  <c:v>0.52729999999999999</c:v>
                </c:pt>
                <c:pt idx="463">
                  <c:v>0.52839999999999998</c:v>
                </c:pt>
                <c:pt idx="464">
                  <c:v>0.52950000000000008</c:v>
                </c:pt>
                <c:pt idx="465">
                  <c:v>0.53069999999999995</c:v>
                </c:pt>
                <c:pt idx="466">
                  <c:v>0.53180000000000005</c:v>
                </c:pt>
                <c:pt idx="467">
                  <c:v>0.53290000000000004</c:v>
                </c:pt>
                <c:pt idx="468">
                  <c:v>0.53400000000000003</c:v>
                </c:pt>
                <c:pt idx="469">
                  <c:v>0.53510000000000002</c:v>
                </c:pt>
                <c:pt idx="470">
                  <c:v>0.53620000000000001</c:v>
                </c:pt>
                <c:pt idx="471">
                  <c:v>0.5373</c:v>
                </c:pt>
                <c:pt idx="472">
                  <c:v>0.53849999999999998</c:v>
                </c:pt>
                <c:pt idx="473">
                  <c:v>0.53959999999999997</c:v>
                </c:pt>
                <c:pt idx="474">
                  <c:v>0.54070000000000007</c:v>
                </c:pt>
                <c:pt idx="475">
                  <c:v>0.54179999999999995</c:v>
                </c:pt>
                <c:pt idx="476">
                  <c:v>0.54289999999999994</c:v>
                </c:pt>
                <c:pt idx="477">
                  <c:v>0.54400000000000004</c:v>
                </c:pt>
                <c:pt idx="478">
                  <c:v>0.54520000000000002</c:v>
                </c:pt>
                <c:pt idx="479">
                  <c:v>0.54630000000000001</c:v>
                </c:pt>
                <c:pt idx="480">
                  <c:v>0.5474</c:v>
                </c:pt>
                <c:pt idx="481">
                  <c:v>0.54849999999999999</c:v>
                </c:pt>
                <c:pt idx="482">
                  <c:v>0.54959999999999998</c:v>
                </c:pt>
                <c:pt idx="483">
                  <c:v>0.55070000000000008</c:v>
                </c:pt>
                <c:pt idx="484">
                  <c:v>0.55180000000000007</c:v>
                </c:pt>
                <c:pt idx="485">
                  <c:v>0.55299999999999994</c:v>
                </c:pt>
                <c:pt idx="486">
                  <c:v>0.55520000000000003</c:v>
                </c:pt>
                <c:pt idx="487">
                  <c:v>0.55630000000000002</c:v>
                </c:pt>
                <c:pt idx="488">
                  <c:v>0.55740000000000001</c:v>
                </c:pt>
                <c:pt idx="489">
                  <c:v>0.5585</c:v>
                </c:pt>
                <c:pt idx="490">
                  <c:v>0.55959999999999999</c:v>
                </c:pt>
                <c:pt idx="491">
                  <c:v>0.56080000000000008</c:v>
                </c:pt>
                <c:pt idx="492">
                  <c:v>0.56190000000000007</c:v>
                </c:pt>
                <c:pt idx="493">
                  <c:v>0.56299999999999994</c:v>
                </c:pt>
                <c:pt idx="494">
                  <c:v>0.56409999999999993</c:v>
                </c:pt>
                <c:pt idx="495">
                  <c:v>0.56520000000000004</c:v>
                </c:pt>
                <c:pt idx="496">
                  <c:v>0.56630000000000003</c:v>
                </c:pt>
                <c:pt idx="497">
                  <c:v>0.56740000000000002</c:v>
                </c:pt>
                <c:pt idx="498">
                  <c:v>0.56859999999999999</c:v>
                </c:pt>
                <c:pt idx="499">
                  <c:v>0.5697000000000001</c:v>
                </c:pt>
                <c:pt idx="500">
                  <c:v>0.57080000000000009</c:v>
                </c:pt>
                <c:pt idx="501">
                  <c:v>0.57190000000000007</c:v>
                </c:pt>
                <c:pt idx="502">
                  <c:v>0.57299999999999995</c:v>
                </c:pt>
                <c:pt idx="503">
                  <c:v>0.57409999999999994</c:v>
                </c:pt>
                <c:pt idx="504">
                  <c:v>0.57530000000000003</c:v>
                </c:pt>
                <c:pt idx="505">
                  <c:v>0.57640000000000002</c:v>
                </c:pt>
                <c:pt idx="506">
                  <c:v>0.57750000000000001</c:v>
                </c:pt>
                <c:pt idx="507">
                  <c:v>0.57860000000000011</c:v>
                </c:pt>
                <c:pt idx="508">
                  <c:v>0.5797000000000001</c:v>
                </c:pt>
                <c:pt idx="509">
                  <c:v>0.58080000000000009</c:v>
                </c:pt>
                <c:pt idx="510">
                  <c:v>0.58190000000000008</c:v>
                </c:pt>
                <c:pt idx="511">
                  <c:v>0.58310000000000017</c:v>
                </c:pt>
                <c:pt idx="512">
                  <c:v>0.58420000000000005</c:v>
                </c:pt>
                <c:pt idx="513">
                  <c:v>0.58530000000000004</c:v>
                </c:pt>
                <c:pt idx="514">
                  <c:v>0.58640000000000003</c:v>
                </c:pt>
                <c:pt idx="515">
                  <c:v>0.58750000000000002</c:v>
                </c:pt>
                <c:pt idx="516">
                  <c:v>0.58860000000000012</c:v>
                </c:pt>
                <c:pt idx="517">
                  <c:v>0.58970000000000011</c:v>
                </c:pt>
                <c:pt idx="518">
                  <c:v>0.59090000000000009</c:v>
                </c:pt>
                <c:pt idx="519">
                  <c:v>0.59200000000000019</c:v>
                </c:pt>
                <c:pt idx="520">
                  <c:v>0.59310000000000018</c:v>
                </c:pt>
                <c:pt idx="521">
                  <c:v>0.59420000000000017</c:v>
                </c:pt>
                <c:pt idx="522">
                  <c:v>0.59530000000000005</c:v>
                </c:pt>
                <c:pt idx="523">
                  <c:v>0.59640000000000004</c:v>
                </c:pt>
                <c:pt idx="524">
                  <c:v>0.59750000000000003</c:v>
                </c:pt>
                <c:pt idx="525">
                  <c:v>0.59870000000000012</c:v>
                </c:pt>
                <c:pt idx="526">
                  <c:v>0.59980000000000011</c:v>
                </c:pt>
                <c:pt idx="527">
                  <c:v>0.6009000000000001</c:v>
                </c:pt>
                <c:pt idx="528">
                  <c:v>0.60200000000000009</c:v>
                </c:pt>
                <c:pt idx="529">
                  <c:v>0.60310000000000008</c:v>
                </c:pt>
                <c:pt idx="530">
                  <c:v>0.60420000000000018</c:v>
                </c:pt>
                <c:pt idx="531">
                  <c:v>0.60539999999999994</c:v>
                </c:pt>
                <c:pt idx="532">
                  <c:v>0.60650000000000004</c:v>
                </c:pt>
                <c:pt idx="533">
                  <c:v>0.60760000000000014</c:v>
                </c:pt>
                <c:pt idx="534">
                  <c:v>0.60870000000000013</c:v>
                </c:pt>
                <c:pt idx="535">
                  <c:v>0.60980000000000012</c:v>
                </c:pt>
                <c:pt idx="536">
                  <c:v>0.61090000000000011</c:v>
                </c:pt>
                <c:pt idx="537">
                  <c:v>0.6120000000000001</c:v>
                </c:pt>
                <c:pt idx="538">
                  <c:v>0.61320000000000008</c:v>
                </c:pt>
                <c:pt idx="539">
                  <c:v>0.61430000000000007</c:v>
                </c:pt>
                <c:pt idx="540">
                  <c:v>0.61539999999999995</c:v>
                </c:pt>
                <c:pt idx="541">
                  <c:v>0.61649999999999994</c:v>
                </c:pt>
                <c:pt idx="542">
                  <c:v>0.61759999999999993</c:v>
                </c:pt>
                <c:pt idx="543">
                  <c:v>0.61870000000000014</c:v>
                </c:pt>
                <c:pt idx="544">
                  <c:v>0.61980000000000013</c:v>
                </c:pt>
                <c:pt idx="545">
                  <c:v>0.62100000000000011</c:v>
                </c:pt>
                <c:pt idx="546">
                  <c:v>0.6221000000000001</c:v>
                </c:pt>
                <c:pt idx="547">
                  <c:v>0.62320000000000009</c:v>
                </c:pt>
                <c:pt idx="548">
                  <c:v>0.62430000000000008</c:v>
                </c:pt>
                <c:pt idx="549">
                  <c:v>0.62540000000000007</c:v>
                </c:pt>
                <c:pt idx="550">
                  <c:v>0.62649999999999995</c:v>
                </c:pt>
                <c:pt idx="551">
                  <c:v>0.62759999999999994</c:v>
                </c:pt>
                <c:pt idx="552">
                  <c:v>0.62880000000000014</c:v>
                </c:pt>
                <c:pt idx="553">
                  <c:v>0.62990000000000013</c:v>
                </c:pt>
                <c:pt idx="554">
                  <c:v>0.63100000000000012</c:v>
                </c:pt>
                <c:pt idx="555">
                  <c:v>0.63210000000000011</c:v>
                </c:pt>
                <c:pt idx="556">
                  <c:v>0.6332000000000001</c:v>
                </c:pt>
                <c:pt idx="557">
                  <c:v>0.63430000000000009</c:v>
                </c:pt>
                <c:pt idx="558">
                  <c:v>0.63549999999999995</c:v>
                </c:pt>
                <c:pt idx="559">
                  <c:v>0.63659999999999994</c:v>
                </c:pt>
                <c:pt idx="560">
                  <c:v>0.63770000000000016</c:v>
                </c:pt>
                <c:pt idx="561">
                  <c:v>0.63880000000000015</c:v>
                </c:pt>
                <c:pt idx="562">
                  <c:v>0.63990000000000014</c:v>
                </c:pt>
                <c:pt idx="563">
                  <c:v>0.64100000000000001</c:v>
                </c:pt>
                <c:pt idx="564">
                  <c:v>0.6421</c:v>
                </c:pt>
                <c:pt idx="565">
                  <c:v>0.64330000000000009</c:v>
                </c:pt>
                <c:pt idx="566">
                  <c:v>0.64440000000000008</c:v>
                </c:pt>
                <c:pt idx="567">
                  <c:v>0.64550000000000007</c:v>
                </c:pt>
                <c:pt idx="568">
                  <c:v>0.64659999999999995</c:v>
                </c:pt>
                <c:pt idx="569">
                  <c:v>0.64770000000000005</c:v>
                </c:pt>
                <c:pt idx="570">
                  <c:v>0.64880000000000004</c:v>
                </c:pt>
                <c:pt idx="571">
                  <c:v>0.64990000000000003</c:v>
                </c:pt>
                <c:pt idx="572">
                  <c:v>0.65110000000000012</c:v>
                </c:pt>
                <c:pt idx="573">
                  <c:v>0.65220000000000011</c:v>
                </c:pt>
                <c:pt idx="574">
                  <c:v>0.6533000000000001</c:v>
                </c:pt>
                <c:pt idx="575">
                  <c:v>0.65440000000000009</c:v>
                </c:pt>
                <c:pt idx="576">
                  <c:v>0.65550000000000008</c:v>
                </c:pt>
                <c:pt idx="577">
                  <c:v>0.65660000000000007</c:v>
                </c:pt>
                <c:pt idx="578">
                  <c:v>0.65770000000000006</c:v>
                </c:pt>
                <c:pt idx="579">
                  <c:v>0.65890000000000015</c:v>
                </c:pt>
                <c:pt idx="580">
                  <c:v>0.66000000000000014</c:v>
                </c:pt>
                <c:pt idx="581">
                  <c:v>0.66110000000000013</c:v>
                </c:pt>
                <c:pt idx="582">
                  <c:v>0.66220000000000012</c:v>
                </c:pt>
                <c:pt idx="583">
                  <c:v>0.66330000000000011</c:v>
                </c:pt>
                <c:pt idx="584">
                  <c:v>0.6644000000000001</c:v>
                </c:pt>
                <c:pt idx="585">
                  <c:v>0.66560000000000008</c:v>
                </c:pt>
                <c:pt idx="586">
                  <c:v>0.66670000000000029</c:v>
                </c:pt>
                <c:pt idx="587">
                  <c:v>0.66780000000000028</c:v>
                </c:pt>
                <c:pt idx="588">
                  <c:v>0.66890000000000016</c:v>
                </c:pt>
                <c:pt idx="589">
                  <c:v>0.67000000000000015</c:v>
                </c:pt>
                <c:pt idx="590">
                  <c:v>0.67110000000000014</c:v>
                </c:pt>
                <c:pt idx="591">
                  <c:v>0.67220000000000013</c:v>
                </c:pt>
                <c:pt idx="592">
                  <c:v>0.67340000000000011</c:v>
                </c:pt>
                <c:pt idx="593">
                  <c:v>0.6745000000000001</c:v>
                </c:pt>
                <c:pt idx="594">
                  <c:v>0.67560000000000009</c:v>
                </c:pt>
                <c:pt idx="595">
                  <c:v>0.67670000000000019</c:v>
                </c:pt>
                <c:pt idx="596">
                  <c:v>0.67890000000000028</c:v>
                </c:pt>
                <c:pt idx="597">
                  <c:v>0.68000000000000016</c:v>
                </c:pt>
                <c:pt idx="598">
                  <c:v>0.68120000000000014</c:v>
                </c:pt>
                <c:pt idx="599">
                  <c:v>0.68230000000000013</c:v>
                </c:pt>
                <c:pt idx="600">
                  <c:v>0.68340000000000012</c:v>
                </c:pt>
                <c:pt idx="601">
                  <c:v>0.68450000000000011</c:v>
                </c:pt>
                <c:pt idx="602">
                  <c:v>0.6856000000000001</c:v>
                </c:pt>
                <c:pt idx="603">
                  <c:v>0.6867000000000002</c:v>
                </c:pt>
                <c:pt idx="604">
                  <c:v>0.68780000000000019</c:v>
                </c:pt>
                <c:pt idx="605">
                  <c:v>0.68900000000000028</c:v>
                </c:pt>
                <c:pt idx="606">
                  <c:v>0.69010000000000016</c:v>
                </c:pt>
                <c:pt idx="607">
                  <c:v>0.69120000000000015</c:v>
                </c:pt>
                <c:pt idx="608">
                  <c:v>0.69230000000000014</c:v>
                </c:pt>
                <c:pt idx="609">
                  <c:v>0.69340000000000013</c:v>
                </c:pt>
                <c:pt idx="610">
                  <c:v>0.69450000000000012</c:v>
                </c:pt>
                <c:pt idx="611">
                  <c:v>0.69570000000000021</c:v>
                </c:pt>
                <c:pt idx="612">
                  <c:v>0.69680000000000031</c:v>
                </c:pt>
                <c:pt idx="613">
                  <c:v>0.6979000000000003</c:v>
                </c:pt>
                <c:pt idx="614">
                  <c:v>0.69900000000000029</c:v>
                </c:pt>
                <c:pt idx="615">
                  <c:v>0.70010000000000017</c:v>
                </c:pt>
                <c:pt idx="616">
                  <c:v>0.70120000000000005</c:v>
                </c:pt>
                <c:pt idx="617">
                  <c:v>0.70230000000000004</c:v>
                </c:pt>
                <c:pt idx="618">
                  <c:v>0.7034999999999999</c:v>
                </c:pt>
                <c:pt idx="619">
                  <c:v>0.70459999999999989</c:v>
                </c:pt>
                <c:pt idx="620">
                  <c:v>0.70569999999999999</c:v>
                </c:pt>
                <c:pt idx="621">
                  <c:v>0.70680000000000021</c:v>
                </c:pt>
                <c:pt idx="622">
                  <c:v>0.7079000000000002</c:v>
                </c:pt>
                <c:pt idx="623">
                  <c:v>0.70900000000000019</c:v>
                </c:pt>
                <c:pt idx="624">
                  <c:v>0.71010000000000018</c:v>
                </c:pt>
                <c:pt idx="625">
                  <c:v>0.71129999999999993</c:v>
                </c:pt>
                <c:pt idx="626">
                  <c:v>0.71239999999999992</c:v>
                </c:pt>
                <c:pt idx="627">
                  <c:v>0.71349999999999991</c:v>
                </c:pt>
                <c:pt idx="628">
                  <c:v>0.7145999999999999</c:v>
                </c:pt>
                <c:pt idx="629">
                  <c:v>0.7157</c:v>
                </c:pt>
                <c:pt idx="630">
                  <c:v>0.71680000000000021</c:v>
                </c:pt>
                <c:pt idx="631">
                  <c:v>0.7179000000000002</c:v>
                </c:pt>
                <c:pt idx="632">
                  <c:v>0.71910000000000007</c:v>
                </c:pt>
                <c:pt idx="633">
                  <c:v>0.72019999999999995</c:v>
                </c:pt>
                <c:pt idx="634">
                  <c:v>0.72129999999999994</c:v>
                </c:pt>
                <c:pt idx="635">
                  <c:v>0.72239999999999993</c:v>
                </c:pt>
                <c:pt idx="636">
                  <c:v>0.72349999999999992</c:v>
                </c:pt>
                <c:pt idx="637">
                  <c:v>0.72459999999999991</c:v>
                </c:pt>
                <c:pt idx="638">
                  <c:v>0.72580000000000011</c:v>
                </c:pt>
                <c:pt idx="639">
                  <c:v>0.7269000000000001</c:v>
                </c:pt>
                <c:pt idx="640">
                  <c:v>0.72800000000000009</c:v>
                </c:pt>
                <c:pt idx="641">
                  <c:v>0.72910000000000008</c:v>
                </c:pt>
                <c:pt idx="642">
                  <c:v>0.73020000000000007</c:v>
                </c:pt>
                <c:pt idx="643">
                  <c:v>0.73129999999999995</c:v>
                </c:pt>
                <c:pt idx="644">
                  <c:v>0.73239999999999994</c:v>
                </c:pt>
                <c:pt idx="645">
                  <c:v>0.73360000000000014</c:v>
                </c:pt>
                <c:pt idx="646">
                  <c:v>0.73470000000000013</c:v>
                </c:pt>
                <c:pt idx="647">
                  <c:v>0.73580000000000012</c:v>
                </c:pt>
                <c:pt idx="648">
                  <c:v>0.73690000000000011</c:v>
                </c:pt>
                <c:pt idx="649">
                  <c:v>0.7380000000000001</c:v>
                </c:pt>
                <c:pt idx="650">
                  <c:v>0.73910000000000009</c:v>
                </c:pt>
                <c:pt idx="651">
                  <c:v>0.74020000000000008</c:v>
                </c:pt>
                <c:pt idx="652">
                  <c:v>0.74140000000000017</c:v>
                </c:pt>
                <c:pt idx="653">
                  <c:v>0.74250000000000005</c:v>
                </c:pt>
                <c:pt idx="654">
                  <c:v>0.74360000000000015</c:v>
                </c:pt>
                <c:pt idx="655">
                  <c:v>0.74470000000000014</c:v>
                </c:pt>
                <c:pt idx="656">
                  <c:v>0.74580000000000013</c:v>
                </c:pt>
                <c:pt idx="657">
                  <c:v>0.74690000000000012</c:v>
                </c:pt>
                <c:pt idx="658">
                  <c:v>0.74800000000000011</c:v>
                </c:pt>
                <c:pt idx="659">
                  <c:v>0.74920000000000009</c:v>
                </c:pt>
                <c:pt idx="660">
                  <c:v>0.75030000000000008</c:v>
                </c:pt>
                <c:pt idx="661">
                  <c:v>0.75140000000000007</c:v>
                </c:pt>
                <c:pt idx="662">
                  <c:v>0.75249999999999995</c:v>
                </c:pt>
                <c:pt idx="663">
                  <c:v>0.75360000000000016</c:v>
                </c:pt>
                <c:pt idx="664">
                  <c:v>0.75470000000000015</c:v>
                </c:pt>
                <c:pt idx="665">
                  <c:v>0.75590000000000013</c:v>
                </c:pt>
                <c:pt idx="666">
                  <c:v>0.75700000000000012</c:v>
                </c:pt>
                <c:pt idx="667">
                  <c:v>0.75810000000000011</c:v>
                </c:pt>
                <c:pt idx="668">
                  <c:v>0.7592000000000001</c:v>
                </c:pt>
                <c:pt idx="669">
                  <c:v>0.76030000000000009</c:v>
                </c:pt>
                <c:pt idx="670">
                  <c:v>0.76140000000000008</c:v>
                </c:pt>
                <c:pt idx="671">
                  <c:v>0.76250000000000007</c:v>
                </c:pt>
                <c:pt idx="672">
                  <c:v>0.76370000000000016</c:v>
                </c:pt>
                <c:pt idx="673">
                  <c:v>0.76480000000000015</c:v>
                </c:pt>
                <c:pt idx="674">
                  <c:v>0.76590000000000014</c:v>
                </c:pt>
                <c:pt idx="675">
                  <c:v>0.76700000000000013</c:v>
                </c:pt>
                <c:pt idx="676">
                  <c:v>0.76810000000000012</c:v>
                </c:pt>
                <c:pt idx="677">
                  <c:v>0.76920000000000011</c:v>
                </c:pt>
                <c:pt idx="678">
                  <c:v>0.77029999999999998</c:v>
                </c:pt>
                <c:pt idx="679">
                  <c:v>0.77150000000000007</c:v>
                </c:pt>
                <c:pt idx="680">
                  <c:v>0.77260000000000018</c:v>
                </c:pt>
                <c:pt idx="681">
                  <c:v>0.77370000000000005</c:v>
                </c:pt>
                <c:pt idx="682">
                  <c:v>0.77480000000000004</c:v>
                </c:pt>
                <c:pt idx="683">
                  <c:v>0.77590000000000003</c:v>
                </c:pt>
                <c:pt idx="684">
                  <c:v>0.77700000000000002</c:v>
                </c:pt>
                <c:pt idx="685">
                  <c:v>0.77810000000000001</c:v>
                </c:pt>
                <c:pt idx="686">
                  <c:v>0.7793000000000001</c:v>
                </c:pt>
                <c:pt idx="687">
                  <c:v>0.78040000000000009</c:v>
                </c:pt>
                <c:pt idx="688">
                  <c:v>0.78150000000000008</c:v>
                </c:pt>
                <c:pt idx="689">
                  <c:v>0.78260000000000018</c:v>
                </c:pt>
                <c:pt idx="690">
                  <c:v>0.78370000000000017</c:v>
                </c:pt>
                <c:pt idx="691">
                  <c:v>0.78480000000000005</c:v>
                </c:pt>
                <c:pt idx="692">
                  <c:v>0.78599999999999992</c:v>
                </c:pt>
                <c:pt idx="693">
                  <c:v>0.78709999999999991</c:v>
                </c:pt>
                <c:pt idx="694">
                  <c:v>0.7881999999999999</c:v>
                </c:pt>
                <c:pt idx="695">
                  <c:v>0.7904000000000001</c:v>
                </c:pt>
                <c:pt idx="696">
                  <c:v>0.79150000000000009</c:v>
                </c:pt>
                <c:pt idx="697">
                  <c:v>0.79260000000000019</c:v>
                </c:pt>
                <c:pt idx="698">
                  <c:v>0.79379999999999995</c:v>
                </c:pt>
                <c:pt idx="699">
                  <c:v>0.79489999999999994</c:v>
                </c:pt>
                <c:pt idx="700">
                  <c:v>0.79599999999999993</c:v>
                </c:pt>
                <c:pt idx="701">
                  <c:v>0.79709999999999992</c:v>
                </c:pt>
                <c:pt idx="702">
                  <c:v>0.79819999999999991</c:v>
                </c:pt>
                <c:pt idx="703">
                  <c:v>0.79930000000000012</c:v>
                </c:pt>
                <c:pt idx="704">
                  <c:v>0.80040000000000011</c:v>
                </c:pt>
                <c:pt idx="705">
                  <c:v>0.80159999999999998</c:v>
                </c:pt>
                <c:pt idx="706">
                  <c:v>0.80270000000000008</c:v>
                </c:pt>
                <c:pt idx="707">
                  <c:v>0.80380000000000007</c:v>
                </c:pt>
                <c:pt idx="708">
                  <c:v>0.80489999999999995</c:v>
                </c:pt>
                <c:pt idx="709">
                  <c:v>0.80599999999999994</c:v>
                </c:pt>
                <c:pt idx="710">
                  <c:v>0.80709999999999993</c:v>
                </c:pt>
                <c:pt idx="711">
                  <c:v>0.80819999999999992</c:v>
                </c:pt>
                <c:pt idx="712">
                  <c:v>0.80940000000000001</c:v>
                </c:pt>
                <c:pt idx="713">
                  <c:v>0.8105</c:v>
                </c:pt>
                <c:pt idx="714">
                  <c:v>0.81159999999999999</c:v>
                </c:pt>
                <c:pt idx="715">
                  <c:v>0.81270000000000009</c:v>
                </c:pt>
                <c:pt idx="716">
                  <c:v>0.81380000000000008</c:v>
                </c:pt>
                <c:pt idx="717">
                  <c:v>0.81490000000000007</c:v>
                </c:pt>
                <c:pt idx="718">
                  <c:v>0.81610000000000005</c:v>
                </c:pt>
                <c:pt idx="719">
                  <c:v>0.81720000000000004</c:v>
                </c:pt>
                <c:pt idx="720">
                  <c:v>0.81830000000000003</c:v>
                </c:pt>
                <c:pt idx="721">
                  <c:v>0.81940000000000002</c:v>
                </c:pt>
                <c:pt idx="722">
                  <c:v>0.82050000000000001</c:v>
                </c:pt>
                <c:pt idx="723">
                  <c:v>0.8227000000000001</c:v>
                </c:pt>
                <c:pt idx="724">
                  <c:v>0.82390000000000008</c:v>
                </c:pt>
                <c:pt idx="725">
                  <c:v>0.82500000000000007</c:v>
                </c:pt>
                <c:pt idx="726">
                  <c:v>0.82609999999999995</c:v>
                </c:pt>
                <c:pt idx="727">
                  <c:v>0.82719999999999994</c:v>
                </c:pt>
                <c:pt idx="728">
                  <c:v>0.82830000000000004</c:v>
                </c:pt>
                <c:pt idx="729">
                  <c:v>0.82940000000000003</c:v>
                </c:pt>
                <c:pt idx="730">
                  <c:v>0.83050000000000002</c:v>
                </c:pt>
                <c:pt idx="731">
                  <c:v>0.83170000000000011</c:v>
                </c:pt>
                <c:pt idx="732">
                  <c:v>0.8328000000000001</c:v>
                </c:pt>
                <c:pt idx="733">
                  <c:v>0.83390000000000009</c:v>
                </c:pt>
                <c:pt idx="734">
                  <c:v>0.83500000000000008</c:v>
                </c:pt>
                <c:pt idx="735">
                  <c:v>0.83609999999999995</c:v>
                </c:pt>
                <c:pt idx="736">
                  <c:v>0.83719999999999994</c:v>
                </c:pt>
                <c:pt idx="737">
                  <c:v>0.83840000000000003</c:v>
                </c:pt>
                <c:pt idx="738">
                  <c:v>0.83950000000000002</c:v>
                </c:pt>
                <c:pt idx="739">
                  <c:v>0.84060000000000012</c:v>
                </c:pt>
                <c:pt idx="740">
                  <c:v>0.84170000000000011</c:v>
                </c:pt>
                <c:pt idx="741">
                  <c:v>0.8428000000000001</c:v>
                </c:pt>
                <c:pt idx="742">
                  <c:v>0.84390000000000009</c:v>
                </c:pt>
                <c:pt idx="743">
                  <c:v>0.84500000000000008</c:v>
                </c:pt>
                <c:pt idx="744">
                  <c:v>0.84620000000000017</c:v>
                </c:pt>
                <c:pt idx="745">
                  <c:v>0.84730000000000005</c:v>
                </c:pt>
                <c:pt idx="746">
                  <c:v>0.84840000000000004</c:v>
                </c:pt>
                <c:pt idx="747">
                  <c:v>0.84950000000000003</c:v>
                </c:pt>
                <c:pt idx="748">
                  <c:v>0.85060000000000013</c:v>
                </c:pt>
                <c:pt idx="749">
                  <c:v>0.85170000000000012</c:v>
                </c:pt>
                <c:pt idx="750">
                  <c:v>0.85280000000000011</c:v>
                </c:pt>
                <c:pt idx="751">
                  <c:v>0.8540000000000002</c:v>
                </c:pt>
                <c:pt idx="752">
                  <c:v>0.85510000000000019</c:v>
                </c:pt>
                <c:pt idx="753">
                  <c:v>0.85620000000000018</c:v>
                </c:pt>
                <c:pt idx="754">
                  <c:v>0.85730000000000017</c:v>
                </c:pt>
                <c:pt idx="755">
                  <c:v>0.85840000000000005</c:v>
                </c:pt>
                <c:pt idx="756">
                  <c:v>0.85950000000000004</c:v>
                </c:pt>
                <c:pt idx="757">
                  <c:v>0.86060000000000014</c:v>
                </c:pt>
                <c:pt idx="758">
                  <c:v>0.86180000000000023</c:v>
                </c:pt>
                <c:pt idx="759">
                  <c:v>0.86290000000000022</c:v>
                </c:pt>
                <c:pt idx="760">
                  <c:v>0.86400000000000021</c:v>
                </c:pt>
                <c:pt idx="761">
                  <c:v>0.8651000000000002</c:v>
                </c:pt>
                <c:pt idx="762">
                  <c:v>0.86620000000000019</c:v>
                </c:pt>
                <c:pt idx="763">
                  <c:v>0.86730000000000018</c:v>
                </c:pt>
                <c:pt idx="764">
                  <c:v>0.86849999999999994</c:v>
                </c:pt>
                <c:pt idx="765">
                  <c:v>0.86959999999999993</c:v>
                </c:pt>
                <c:pt idx="766">
                  <c:v>0.87070000000000003</c:v>
                </c:pt>
                <c:pt idx="767">
                  <c:v>0.87180000000000013</c:v>
                </c:pt>
                <c:pt idx="768">
                  <c:v>0.87290000000000012</c:v>
                </c:pt>
                <c:pt idx="769">
                  <c:v>0.87400000000000022</c:v>
                </c:pt>
                <c:pt idx="770">
                  <c:v>0.87510000000000021</c:v>
                </c:pt>
                <c:pt idx="771">
                  <c:v>0.87630000000000008</c:v>
                </c:pt>
                <c:pt idx="772">
                  <c:v>0.87740000000000007</c:v>
                </c:pt>
                <c:pt idx="773">
                  <c:v>0.87849999999999995</c:v>
                </c:pt>
                <c:pt idx="774">
                  <c:v>0.87959999999999994</c:v>
                </c:pt>
                <c:pt idx="775">
                  <c:v>0.88070000000000004</c:v>
                </c:pt>
                <c:pt idx="776">
                  <c:v>0.88180000000000014</c:v>
                </c:pt>
                <c:pt idx="777">
                  <c:v>0.88290000000000013</c:v>
                </c:pt>
                <c:pt idx="778">
                  <c:v>0.88410000000000011</c:v>
                </c:pt>
                <c:pt idx="779">
                  <c:v>0.8852000000000001</c:v>
                </c:pt>
                <c:pt idx="780">
                  <c:v>0.88630000000000009</c:v>
                </c:pt>
                <c:pt idx="781">
                  <c:v>0.88740000000000008</c:v>
                </c:pt>
                <c:pt idx="782">
                  <c:v>0.88850000000000007</c:v>
                </c:pt>
                <c:pt idx="783">
                  <c:v>0.88959999999999995</c:v>
                </c:pt>
                <c:pt idx="784">
                  <c:v>0.89070000000000005</c:v>
                </c:pt>
                <c:pt idx="785">
                  <c:v>0.89190000000000014</c:v>
                </c:pt>
                <c:pt idx="786">
                  <c:v>0.89300000000000013</c:v>
                </c:pt>
                <c:pt idx="787">
                  <c:v>0.89410000000000012</c:v>
                </c:pt>
                <c:pt idx="788">
                  <c:v>0.89520000000000011</c:v>
                </c:pt>
                <c:pt idx="789">
                  <c:v>0.8963000000000001</c:v>
                </c:pt>
                <c:pt idx="790">
                  <c:v>0.89740000000000009</c:v>
                </c:pt>
                <c:pt idx="791">
                  <c:v>0.89859999999999995</c:v>
                </c:pt>
                <c:pt idx="792">
                  <c:v>0.89970000000000006</c:v>
                </c:pt>
                <c:pt idx="793">
                  <c:v>0.90079999999999993</c:v>
                </c:pt>
                <c:pt idx="794">
                  <c:v>0.90189999999999992</c:v>
                </c:pt>
                <c:pt idx="795">
                  <c:v>0.90300000000000002</c:v>
                </c:pt>
                <c:pt idx="796">
                  <c:v>0.90410000000000001</c:v>
                </c:pt>
                <c:pt idx="797">
                  <c:v>0.9052</c:v>
                </c:pt>
                <c:pt idx="798">
                  <c:v>0.90639999999999998</c:v>
                </c:pt>
                <c:pt idx="799">
                  <c:v>0.90749999999999997</c:v>
                </c:pt>
                <c:pt idx="800">
                  <c:v>0.90859999999999996</c:v>
                </c:pt>
                <c:pt idx="801">
                  <c:v>0.90969999999999995</c:v>
                </c:pt>
                <c:pt idx="802">
                  <c:v>0.91079999999999994</c:v>
                </c:pt>
                <c:pt idx="803">
                  <c:v>0.91189999999999993</c:v>
                </c:pt>
                <c:pt idx="804">
                  <c:v>0.91299999999999992</c:v>
                </c:pt>
                <c:pt idx="805">
                  <c:v>0.91420000000000001</c:v>
                </c:pt>
                <c:pt idx="806">
                  <c:v>0.9153</c:v>
                </c:pt>
                <c:pt idx="807">
                  <c:v>0.91639999999999999</c:v>
                </c:pt>
                <c:pt idx="808">
                  <c:v>0.91749999999999998</c:v>
                </c:pt>
                <c:pt idx="809">
                  <c:v>0.91859999999999997</c:v>
                </c:pt>
                <c:pt idx="810">
                  <c:v>0.91970000000000007</c:v>
                </c:pt>
                <c:pt idx="811">
                  <c:v>0.92079999999999995</c:v>
                </c:pt>
                <c:pt idx="812">
                  <c:v>0.92200000000000004</c:v>
                </c:pt>
                <c:pt idx="813">
                  <c:v>0.92310000000000003</c:v>
                </c:pt>
                <c:pt idx="814">
                  <c:v>0.92420000000000002</c:v>
                </c:pt>
                <c:pt idx="815">
                  <c:v>0.92530000000000001</c:v>
                </c:pt>
                <c:pt idx="816">
                  <c:v>0.9264</c:v>
                </c:pt>
                <c:pt idx="817">
                  <c:v>0.92749999999999999</c:v>
                </c:pt>
                <c:pt idx="818">
                  <c:v>0.92870000000000019</c:v>
                </c:pt>
                <c:pt idx="819">
                  <c:v>0.92980000000000018</c:v>
                </c:pt>
                <c:pt idx="820">
                  <c:v>0.93200000000000005</c:v>
                </c:pt>
                <c:pt idx="821">
                  <c:v>0.93310000000000004</c:v>
                </c:pt>
                <c:pt idx="822">
                  <c:v>0.93420000000000003</c:v>
                </c:pt>
                <c:pt idx="823">
                  <c:v>0.93530000000000002</c:v>
                </c:pt>
                <c:pt idx="824">
                  <c:v>0.93650000000000011</c:v>
                </c:pt>
                <c:pt idx="825">
                  <c:v>0.93760000000000021</c:v>
                </c:pt>
                <c:pt idx="826">
                  <c:v>0.9387000000000002</c:v>
                </c:pt>
                <c:pt idx="827">
                  <c:v>0.93980000000000019</c:v>
                </c:pt>
                <c:pt idx="828">
                  <c:v>0.94090000000000018</c:v>
                </c:pt>
                <c:pt idx="829">
                  <c:v>0.94200000000000017</c:v>
                </c:pt>
                <c:pt idx="830">
                  <c:v>0.94310000000000005</c:v>
                </c:pt>
                <c:pt idx="831">
                  <c:v>0.94430000000000003</c:v>
                </c:pt>
                <c:pt idx="832">
                  <c:v>0.94540000000000002</c:v>
                </c:pt>
                <c:pt idx="833">
                  <c:v>0.94650000000000001</c:v>
                </c:pt>
                <c:pt idx="834">
                  <c:v>0.94760000000000011</c:v>
                </c:pt>
                <c:pt idx="835">
                  <c:v>0.94870000000000021</c:v>
                </c:pt>
                <c:pt idx="836">
                  <c:v>0.9498000000000002</c:v>
                </c:pt>
                <c:pt idx="837">
                  <c:v>0.95090000000000019</c:v>
                </c:pt>
                <c:pt idx="838">
                  <c:v>0.95209999999999995</c:v>
                </c:pt>
                <c:pt idx="839">
                  <c:v>0.95319999999999994</c:v>
                </c:pt>
                <c:pt idx="840">
                  <c:v>0.95430000000000004</c:v>
                </c:pt>
                <c:pt idx="841">
                  <c:v>0.95540000000000003</c:v>
                </c:pt>
                <c:pt idx="842">
                  <c:v>0.95650000000000002</c:v>
                </c:pt>
                <c:pt idx="843">
                  <c:v>0.95760000000000012</c:v>
                </c:pt>
                <c:pt idx="844">
                  <c:v>0.9588000000000001</c:v>
                </c:pt>
                <c:pt idx="845">
                  <c:v>0.95990000000000009</c:v>
                </c:pt>
                <c:pt idx="846">
                  <c:v>0.96100000000000008</c:v>
                </c:pt>
                <c:pt idx="847">
                  <c:v>0.96210000000000007</c:v>
                </c:pt>
                <c:pt idx="848">
                  <c:v>0.96319999999999995</c:v>
                </c:pt>
                <c:pt idx="849">
                  <c:v>0.96430000000000005</c:v>
                </c:pt>
                <c:pt idx="850">
                  <c:v>0.96540000000000004</c:v>
                </c:pt>
                <c:pt idx="851">
                  <c:v>0.96660000000000013</c:v>
                </c:pt>
                <c:pt idx="852">
                  <c:v>0.96770000000000012</c:v>
                </c:pt>
                <c:pt idx="853">
                  <c:v>0.96880000000000011</c:v>
                </c:pt>
                <c:pt idx="854">
                  <c:v>0.9699000000000001</c:v>
                </c:pt>
                <c:pt idx="855">
                  <c:v>0.97099999999999997</c:v>
                </c:pt>
                <c:pt idx="856">
                  <c:v>0.97209999999999996</c:v>
                </c:pt>
                <c:pt idx="857">
                  <c:v>0.97319999999999984</c:v>
                </c:pt>
                <c:pt idx="858">
                  <c:v>0.97439999999999982</c:v>
                </c:pt>
                <c:pt idx="859">
                  <c:v>0.97549999999999981</c:v>
                </c:pt>
                <c:pt idx="860">
                  <c:v>0.9765999999999998</c:v>
                </c:pt>
                <c:pt idx="861">
                  <c:v>0.97770000000000001</c:v>
                </c:pt>
                <c:pt idx="862">
                  <c:v>0.9788</c:v>
                </c:pt>
                <c:pt idx="863">
                  <c:v>0.97989999999999999</c:v>
                </c:pt>
                <c:pt idx="864">
                  <c:v>0.98099999999999998</c:v>
                </c:pt>
                <c:pt idx="865">
                  <c:v>0.98219999999999996</c:v>
                </c:pt>
                <c:pt idx="866">
                  <c:v>0.98329999999999984</c:v>
                </c:pt>
                <c:pt idx="867">
                  <c:v>0.98439999999999983</c:v>
                </c:pt>
                <c:pt idx="868">
                  <c:v>0.98549999999999982</c:v>
                </c:pt>
                <c:pt idx="869">
                  <c:v>0.98659999999999981</c:v>
                </c:pt>
                <c:pt idx="870">
                  <c:v>0.98769999999999991</c:v>
                </c:pt>
                <c:pt idx="871">
                  <c:v>0.9889</c:v>
                </c:pt>
                <c:pt idx="872">
                  <c:v>0.99</c:v>
                </c:pt>
                <c:pt idx="873">
                  <c:v>0.99109999999999998</c:v>
                </c:pt>
                <c:pt idx="874">
                  <c:v>0.99219999999999997</c:v>
                </c:pt>
                <c:pt idx="875">
                  <c:v>0.99329999999999996</c:v>
                </c:pt>
                <c:pt idx="876">
                  <c:v>0.99439999999999984</c:v>
                </c:pt>
                <c:pt idx="877">
                  <c:v>0.99549999999999983</c:v>
                </c:pt>
                <c:pt idx="878">
                  <c:v>0.99670000000000003</c:v>
                </c:pt>
                <c:pt idx="879">
                  <c:v>0.99780000000000002</c:v>
                </c:pt>
              </c:numCache>
            </c:numRef>
          </c:xVal>
          <c:yVal>
            <c:numRef>
              <c:f>Sheet6!$J$6:$AHE$6</c:f>
              <c:numCache>
                <c:formatCode>General</c:formatCode>
                <c:ptCount val="880"/>
                <c:pt idx="0">
                  <c:v>-4.5150690000000004</c:v>
                </c:pt>
                <c:pt idx="1">
                  <c:v>-3.157559</c:v>
                </c:pt>
                <c:pt idx="2">
                  <c:v>-2.341221</c:v>
                </c:pt>
                <c:pt idx="3">
                  <c:v>-1.8962220000000001</c:v>
                </c:pt>
                <c:pt idx="4">
                  <c:v>-1.822956</c:v>
                </c:pt>
                <c:pt idx="5">
                  <c:v>-1.6161140000000001</c:v>
                </c:pt>
                <c:pt idx="6">
                  <c:v>-1.4186059999999998</c:v>
                </c:pt>
                <c:pt idx="7">
                  <c:v>-1.2354899999999998</c:v>
                </c:pt>
                <c:pt idx="8">
                  <c:v>-1.0737509999999999</c:v>
                </c:pt>
                <c:pt idx="9">
                  <c:v>-1.0547949999999997</c:v>
                </c:pt>
                <c:pt idx="10">
                  <c:v>-0.93109170000000008</c:v>
                </c:pt>
                <c:pt idx="11">
                  <c:v>-0.92984630000000001</c:v>
                </c:pt>
                <c:pt idx="12">
                  <c:v>-0.90161880000000005</c:v>
                </c:pt>
                <c:pt idx="13">
                  <c:v>-0.84194560000000007</c:v>
                </c:pt>
                <c:pt idx="14">
                  <c:v>-0.78317429999999999</c:v>
                </c:pt>
                <c:pt idx="15">
                  <c:v>-0.76380250000000005</c:v>
                </c:pt>
                <c:pt idx="16">
                  <c:v>-0.67102320000000015</c:v>
                </c:pt>
                <c:pt idx="17">
                  <c:v>-0.62062860000000009</c:v>
                </c:pt>
                <c:pt idx="18">
                  <c:v>-0.58115399999999984</c:v>
                </c:pt>
                <c:pt idx="19">
                  <c:v>-0.57119130000000007</c:v>
                </c:pt>
                <c:pt idx="20">
                  <c:v>-0.53654409999999997</c:v>
                </c:pt>
                <c:pt idx="21">
                  <c:v>-0.53371289999999993</c:v>
                </c:pt>
                <c:pt idx="22">
                  <c:v>-0.52303860000000002</c:v>
                </c:pt>
                <c:pt idx="23">
                  <c:v>-0.51141549999999991</c:v>
                </c:pt>
                <c:pt idx="24">
                  <c:v>-0.50366679999999986</c:v>
                </c:pt>
                <c:pt idx="25">
                  <c:v>-0.49176700000000001</c:v>
                </c:pt>
                <c:pt idx="26">
                  <c:v>-0.44276470000000007</c:v>
                </c:pt>
                <c:pt idx="27">
                  <c:v>-0.43586550000000007</c:v>
                </c:pt>
                <c:pt idx="28">
                  <c:v>-0.43432370000000009</c:v>
                </c:pt>
                <c:pt idx="29">
                  <c:v>-0.42602150000000005</c:v>
                </c:pt>
                <c:pt idx="30">
                  <c:v>-0.4207436</c:v>
                </c:pt>
                <c:pt idx="31">
                  <c:v>-0.4097597</c:v>
                </c:pt>
                <c:pt idx="32">
                  <c:v>-0.39330290000000012</c:v>
                </c:pt>
                <c:pt idx="33">
                  <c:v>-0.33562410000000009</c:v>
                </c:pt>
                <c:pt idx="34">
                  <c:v>-0.33248650000000013</c:v>
                </c:pt>
                <c:pt idx="35">
                  <c:v>-0.2847655</c:v>
                </c:pt>
                <c:pt idx="36">
                  <c:v>-0.2826897000000001</c:v>
                </c:pt>
                <c:pt idx="37">
                  <c:v>-0.24973020000000004</c:v>
                </c:pt>
                <c:pt idx="38">
                  <c:v>-0.23578250000000001</c:v>
                </c:pt>
                <c:pt idx="39">
                  <c:v>-0.2312756</c:v>
                </c:pt>
                <c:pt idx="40">
                  <c:v>-0.22582289999999999</c:v>
                </c:pt>
                <c:pt idx="41">
                  <c:v>-0.21434770000000003</c:v>
                </c:pt>
                <c:pt idx="42">
                  <c:v>-0.20636599999999999</c:v>
                </c:pt>
                <c:pt idx="43">
                  <c:v>-0.18976460000000003</c:v>
                </c:pt>
                <c:pt idx="44">
                  <c:v>-0.15541720000000006</c:v>
                </c:pt>
                <c:pt idx="45">
                  <c:v>-0.1401886</c:v>
                </c:pt>
                <c:pt idx="46">
                  <c:v>-0.13698630000000003</c:v>
                </c:pt>
                <c:pt idx="47">
                  <c:v>-0.12951430000000003</c:v>
                </c:pt>
                <c:pt idx="48">
                  <c:v>-0.10294730000000001</c:v>
                </c:pt>
                <c:pt idx="49">
                  <c:v>-0.10091789999999999</c:v>
                </c:pt>
                <c:pt idx="50">
                  <c:v>-9.7833100000000006E-2</c:v>
                </c:pt>
                <c:pt idx="51">
                  <c:v>-9.2984600000000001E-2</c:v>
                </c:pt>
                <c:pt idx="52">
                  <c:v>-9.1836700000000035E-2</c:v>
                </c:pt>
                <c:pt idx="53">
                  <c:v>-8.8240500000000055E-2</c:v>
                </c:pt>
                <c:pt idx="54">
                  <c:v>-8.0531300000000028E-2</c:v>
                </c:pt>
                <c:pt idx="55">
                  <c:v>-6.8078000000000014E-2</c:v>
                </c:pt>
                <c:pt idx="56">
                  <c:v>-6.7303200000000007E-2</c:v>
                </c:pt>
                <c:pt idx="57">
                  <c:v>-5.4082900000000017E-2</c:v>
                </c:pt>
                <c:pt idx="58">
                  <c:v>-4.9813200000000023E-2</c:v>
                </c:pt>
                <c:pt idx="59">
                  <c:v>-4.9511300000000008E-2</c:v>
                </c:pt>
                <c:pt idx="60">
                  <c:v>-4.9372400000000011E-2</c:v>
                </c:pt>
                <c:pt idx="61">
                  <c:v>-4.8548899999999992E-2</c:v>
                </c:pt>
                <c:pt idx="62">
                  <c:v>-4.4946400000000004E-2</c:v>
                </c:pt>
                <c:pt idx="63">
                  <c:v>-4.2638500000000003E-2</c:v>
                </c:pt>
                <c:pt idx="64">
                  <c:v>-3.7193900000000009E-2</c:v>
                </c:pt>
                <c:pt idx="65">
                  <c:v>-3.3208800000000004E-2</c:v>
                </c:pt>
                <c:pt idx="66">
                  <c:v>-3.2876700000000009E-2</c:v>
                </c:pt>
                <c:pt idx="67">
                  <c:v>-2.6290300000000003E-2</c:v>
                </c:pt>
                <c:pt idx="68">
                  <c:v>-2.283110000000001E-2</c:v>
                </c:pt>
                <c:pt idx="69">
                  <c:v>-2.2056200000000005E-2</c:v>
                </c:pt>
                <c:pt idx="70">
                  <c:v>-1.9925300000000003E-2</c:v>
                </c:pt>
                <c:pt idx="71">
                  <c:v>-1.6604400000000002E-2</c:v>
                </c:pt>
                <c:pt idx="72">
                  <c:v>-1.3837000000000002E-2</c:v>
                </c:pt>
                <c:pt idx="73">
                  <c:v>-1.3283500000000004E-2</c:v>
                </c:pt>
                <c:pt idx="74">
                  <c:v>-1.2951400000000002E-2</c:v>
                </c:pt>
                <c:pt idx="75">
                  <c:v>-1.0792900000000001E-2</c:v>
                </c:pt>
                <c:pt idx="76">
                  <c:v>-9.8117000000000048E-3</c:v>
                </c:pt>
                <c:pt idx="77">
                  <c:v>-8.9776000000000022E-3</c:v>
                </c:pt>
                <c:pt idx="78">
                  <c:v>-8.1361000000000003E-3</c:v>
                </c:pt>
                <c:pt idx="79">
                  <c:v>-5.0072000000000007E-3</c:v>
                </c:pt>
                <c:pt idx="80">
                  <c:v>0</c:v>
                </c:pt>
                <c:pt idx="81">
                  <c:v>1.8264800000000005E-2</c:v>
                </c:pt>
                <c:pt idx="82">
                  <c:v>2.208390000000001E-2</c:v>
                </c:pt>
                <c:pt idx="83">
                  <c:v>2.4283900000000008E-2</c:v>
                </c:pt>
                <c:pt idx="84">
                  <c:v>3.0189800000000003E-2</c:v>
                </c:pt>
                <c:pt idx="85">
                  <c:v>4.4167700000000011E-2</c:v>
                </c:pt>
                <c:pt idx="86">
                  <c:v>4.635390000000001E-2</c:v>
                </c:pt>
                <c:pt idx="87">
                  <c:v>5.9960300000000015E-2</c:v>
                </c:pt>
                <c:pt idx="88">
                  <c:v>6.2266500000000016E-2</c:v>
                </c:pt>
                <c:pt idx="89">
                  <c:v>6.9264100000000009E-2</c:v>
                </c:pt>
                <c:pt idx="90">
                  <c:v>9.1324300000000025E-2</c:v>
                </c:pt>
                <c:pt idx="91">
                  <c:v>9.4645000000000035E-2</c:v>
                </c:pt>
                <c:pt idx="92">
                  <c:v>9.4882300000000017E-2</c:v>
                </c:pt>
                <c:pt idx="93">
                  <c:v>0.10792850000000001</c:v>
                </c:pt>
                <c:pt idx="94">
                  <c:v>0.12951430000000003</c:v>
                </c:pt>
                <c:pt idx="95">
                  <c:v>0.13208049999999999</c:v>
                </c:pt>
                <c:pt idx="96">
                  <c:v>0.14895250000000002</c:v>
                </c:pt>
                <c:pt idx="97">
                  <c:v>0.15220700000000004</c:v>
                </c:pt>
                <c:pt idx="98">
                  <c:v>0.15829530000000006</c:v>
                </c:pt>
                <c:pt idx="99">
                  <c:v>0.1700035</c:v>
                </c:pt>
                <c:pt idx="100">
                  <c:v>0.17646330000000002</c:v>
                </c:pt>
                <c:pt idx="101">
                  <c:v>0.18578240000000001</c:v>
                </c:pt>
                <c:pt idx="102">
                  <c:v>0.19547750000000003</c:v>
                </c:pt>
                <c:pt idx="103">
                  <c:v>0.20423420000000003</c:v>
                </c:pt>
                <c:pt idx="104">
                  <c:v>0.20921550000000003</c:v>
                </c:pt>
                <c:pt idx="105">
                  <c:v>0.21585720000000003</c:v>
                </c:pt>
                <c:pt idx="106">
                  <c:v>0.21751760000000003</c:v>
                </c:pt>
                <c:pt idx="107">
                  <c:v>0.22060130000000003</c:v>
                </c:pt>
                <c:pt idx="108">
                  <c:v>0.22297330000000004</c:v>
                </c:pt>
                <c:pt idx="109">
                  <c:v>0.22487099999999999</c:v>
                </c:pt>
                <c:pt idx="110">
                  <c:v>0.23220990000000002</c:v>
                </c:pt>
                <c:pt idx="111">
                  <c:v>0.23222440000000003</c:v>
                </c:pt>
                <c:pt idx="112">
                  <c:v>0.23246159999999999</c:v>
                </c:pt>
                <c:pt idx="113">
                  <c:v>0.234122</c:v>
                </c:pt>
                <c:pt idx="114">
                  <c:v>0.24151850000000002</c:v>
                </c:pt>
                <c:pt idx="115">
                  <c:v>0.24408469999999999</c:v>
                </c:pt>
                <c:pt idx="116">
                  <c:v>0.24506960000000003</c:v>
                </c:pt>
                <c:pt idx="117">
                  <c:v>0.25238690000000014</c:v>
                </c:pt>
                <c:pt idx="118">
                  <c:v>0.2638255000000001</c:v>
                </c:pt>
                <c:pt idx="119">
                  <c:v>0.26416090000000003</c:v>
                </c:pt>
                <c:pt idx="120">
                  <c:v>0.2699875000000001</c:v>
                </c:pt>
                <c:pt idx="121">
                  <c:v>0.27088890000000015</c:v>
                </c:pt>
                <c:pt idx="122">
                  <c:v>0.27240380000000003</c:v>
                </c:pt>
                <c:pt idx="123">
                  <c:v>0.27275490000000002</c:v>
                </c:pt>
                <c:pt idx="124">
                  <c:v>0.27629719999999997</c:v>
                </c:pt>
                <c:pt idx="125">
                  <c:v>0.27957650000000006</c:v>
                </c:pt>
                <c:pt idx="126">
                  <c:v>0.27958880000000014</c:v>
                </c:pt>
                <c:pt idx="127">
                  <c:v>0.28346090000000007</c:v>
                </c:pt>
                <c:pt idx="128">
                  <c:v>0.28739840000000005</c:v>
                </c:pt>
                <c:pt idx="129">
                  <c:v>0.29063060000000002</c:v>
                </c:pt>
                <c:pt idx="130">
                  <c:v>0.29090910000000003</c:v>
                </c:pt>
                <c:pt idx="131">
                  <c:v>0.29223739999999998</c:v>
                </c:pt>
                <c:pt idx="132">
                  <c:v>0.2930677000000001</c:v>
                </c:pt>
                <c:pt idx="133">
                  <c:v>0.29611190000000004</c:v>
                </c:pt>
                <c:pt idx="134">
                  <c:v>0.29887920000000007</c:v>
                </c:pt>
                <c:pt idx="135">
                  <c:v>0.29991690000000015</c:v>
                </c:pt>
                <c:pt idx="136">
                  <c:v>0.3004981000000001</c:v>
                </c:pt>
                <c:pt idx="137">
                  <c:v>0.30305800000000011</c:v>
                </c:pt>
                <c:pt idx="138">
                  <c:v>0.30575820000000004</c:v>
                </c:pt>
                <c:pt idx="139">
                  <c:v>0.3081039000000001</c:v>
                </c:pt>
                <c:pt idx="140">
                  <c:v>0.31825100000000001</c:v>
                </c:pt>
                <c:pt idx="141">
                  <c:v>0.31825100000000001</c:v>
                </c:pt>
                <c:pt idx="142">
                  <c:v>0.32411790000000007</c:v>
                </c:pt>
                <c:pt idx="143">
                  <c:v>0.32454060000000007</c:v>
                </c:pt>
                <c:pt idx="144">
                  <c:v>0.32470820000000006</c:v>
                </c:pt>
                <c:pt idx="145">
                  <c:v>0.32611040000000008</c:v>
                </c:pt>
                <c:pt idx="146">
                  <c:v>0.32734390000000008</c:v>
                </c:pt>
                <c:pt idx="147">
                  <c:v>0.32953340000000003</c:v>
                </c:pt>
                <c:pt idx="148">
                  <c:v>0.33337480000000019</c:v>
                </c:pt>
                <c:pt idx="149">
                  <c:v>0.33577790000000007</c:v>
                </c:pt>
                <c:pt idx="150">
                  <c:v>0.33762270000000011</c:v>
                </c:pt>
                <c:pt idx="151">
                  <c:v>0.33939390000000014</c:v>
                </c:pt>
                <c:pt idx="152">
                  <c:v>0.34347390000000011</c:v>
                </c:pt>
                <c:pt idx="153">
                  <c:v>0.34703200000000006</c:v>
                </c:pt>
                <c:pt idx="154">
                  <c:v>0.35706100000000002</c:v>
                </c:pt>
                <c:pt idx="155">
                  <c:v>0.3612436</c:v>
                </c:pt>
                <c:pt idx="156">
                  <c:v>0.36292480000000016</c:v>
                </c:pt>
                <c:pt idx="157">
                  <c:v>0.3639131000000001</c:v>
                </c:pt>
                <c:pt idx="158">
                  <c:v>0.36981320000000006</c:v>
                </c:pt>
                <c:pt idx="159">
                  <c:v>0.38190120000000005</c:v>
                </c:pt>
                <c:pt idx="160">
                  <c:v>0.38298050000000011</c:v>
                </c:pt>
                <c:pt idx="161">
                  <c:v>0.38892610000000011</c:v>
                </c:pt>
                <c:pt idx="162">
                  <c:v>0.39020340000000003</c:v>
                </c:pt>
                <c:pt idx="163">
                  <c:v>0.39518480000000011</c:v>
                </c:pt>
                <c:pt idx="164">
                  <c:v>0.39850560000000007</c:v>
                </c:pt>
                <c:pt idx="165">
                  <c:v>0.40568950000000004</c:v>
                </c:pt>
                <c:pt idx="166">
                  <c:v>0.40791480000000008</c:v>
                </c:pt>
                <c:pt idx="167">
                  <c:v>0.41687010000000008</c:v>
                </c:pt>
                <c:pt idx="168">
                  <c:v>0.41843090000000011</c:v>
                </c:pt>
                <c:pt idx="169">
                  <c:v>0.41953790000000002</c:v>
                </c:pt>
                <c:pt idx="170">
                  <c:v>0.42031350000000006</c:v>
                </c:pt>
                <c:pt idx="171">
                  <c:v>0.42248970000000008</c:v>
                </c:pt>
                <c:pt idx="172">
                  <c:v>0.43408640000000009</c:v>
                </c:pt>
                <c:pt idx="173">
                  <c:v>0.43420490000000006</c:v>
                </c:pt>
                <c:pt idx="174">
                  <c:v>0.43690330000000011</c:v>
                </c:pt>
                <c:pt idx="175">
                  <c:v>0.44154940000000004</c:v>
                </c:pt>
                <c:pt idx="176">
                  <c:v>0.44732250000000012</c:v>
                </c:pt>
                <c:pt idx="177">
                  <c:v>0.44959600000000005</c:v>
                </c:pt>
                <c:pt idx="178">
                  <c:v>0.4509201000000001</c:v>
                </c:pt>
                <c:pt idx="179">
                  <c:v>0.46414830000000001</c:v>
                </c:pt>
                <c:pt idx="180">
                  <c:v>0.46492330000000004</c:v>
                </c:pt>
                <c:pt idx="181">
                  <c:v>0.46688560000000007</c:v>
                </c:pt>
                <c:pt idx="182">
                  <c:v>0.4683945000000001</c:v>
                </c:pt>
                <c:pt idx="183">
                  <c:v>0.47322530000000002</c:v>
                </c:pt>
                <c:pt idx="184">
                  <c:v>0.48042060000000009</c:v>
                </c:pt>
                <c:pt idx="185">
                  <c:v>0.48152760000000006</c:v>
                </c:pt>
                <c:pt idx="186">
                  <c:v>0.4838996000000001</c:v>
                </c:pt>
                <c:pt idx="187">
                  <c:v>0.48567870000000007</c:v>
                </c:pt>
                <c:pt idx="188">
                  <c:v>0.48750500000000002</c:v>
                </c:pt>
                <c:pt idx="189">
                  <c:v>0.49016190000000004</c:v>
                </c:pt>
                <c:pt idx="190">
                  <c:v>0.49182240000000016</c:v>
                </c:pt>
                <c:pt idx="191">
                  <c:v>0.49284870000000008</c:v>
                </c:pt>
                <c:pt idx="192">
                  <c:v>0.50920160000000003</c:v>
                </c:pt>
                <c:pt idx="193">
                  <c:v>0.51207970000000003</c:v>
                </c:pt>
                <c:pt idx="194">
                  <c:v>0.5135502999999999</c:v>
                </c:pt>
                <c:pt idx="195">
                  <c:v>0.52119369999999998</c:v>
                </c:pt>
                <c:pt idx="196">
                  <c:v>0.52832179999999984</c:v>
                </c:pt>
                <c:pt idx="197">
                  <c:v>0.53134079999999984</c:v>
                </c:pt>
                <c:pt idx="198">
                  <c:v>0.53179310000000002</c:v>
                </c:pt>
                <c:pt idx="199">
                  <c:v>0.53410809999999997</c:v>
                </c:pt>
                <c:pt idx="200">
                  <c:v>0.53445409999999993</c:v>
                </c:pt>
                <c:pt idx="201">
                  <c:v>0.54251539999999987</c:v>
                </c:pt>
                <c:pt idx="202">
                  <c:v>0.54884650000000001</c:v>
                </c:pt>
                <c:pt idx="203">
                  <c:v>0.548983</c:v>
                </c:pt>
                <c:pt idx="204">
                  <c:v>0.55680079999999998</c:v>
                </c:pt>
                <c:pt idx="205">
                  <c:v>0.56351180000000001</c:v>
                </c:pt>
                <c:pt idx="206">
                  <c:v>0.56800320000000004</c:v>
                </c:pt>
                <c:pt idx="207">
                  <c:v>0.56973280000000004</c:v>
                </c:pt>
                <c:pt idx="208">
                  <c:v>0.57142440000000005</c:v>
                </c:pt>
                <c:pt idx="209">
                  <c:v>0.57285180000000013</c:v>
                </c:pt>
                <c:pt idx="210">
                  <c:v>0.58051540000000001</c:v>
                </c:pt>
                <c:pt idx="211">
                  <c:v>0.58502840000000011</c:v>
                </c:pt>
                <c:pt idx="212">
                  <c:v>0.58945629999999993</c:v>
                </c:pt>
                <c:pt idx="213">
                  <c:v>0.59222350000000001</c:v>
                </c:pt>
                <c:pt idx="214">
                  <c:v>0.59895910000000008</c:v>
                </c:pt>
                <c:pt idx="215">
                  <c:v>0.59903569999999995</c:v>
                </c:pt>
                <c:pt idx="216">
                  <c:v>0.60289780000000015</c:v>
                </c:pt>
                <c:pt idx="217">
                  <c:v>0.60340769999999999</c:v>
                </c:pt>
                <c:pt idx="218">
                  <c:v>0.60377760000000014</c:v>
                </c:pt>
                <c:pt idx="219">
                  <c:v>0.60882800000000015</c:v>
                </c:pt>
                <c:pt idx="220">
                  <c:v>0.60975040000000014</c:v>
                </c:pt>
                <c:pt idx="221">
                  <c:v>0.61124950000000011</c:v>
                </c:pt>
                <c:pt idx="222">
                  <c:v>0.61297330000000005</c:v>
                </c:pt>
                <c:pt idx="223">
                  <c:v>0.61502699999999999</c:v>
                </c:pt>
                <c:pt idx="224">
                  <c:v>0.61858930000000001</c:v>
                </c:pt>
                <c:pt idx="225">
                  <c:v>0.61934420000000012</c:v>
                </c:pt>
                <c:pt idx="226">
                  <c:v>0.6212261</c:v>
                </c:pt>
                <c:pt idx="227">
                  <c:v>0.62132290000000001</c:v>
                </c:pt>
                <c:pt idx="228">
                  <c:v>0.62352850000000004</c:v>
                </c:pt>
                <c:pt idx="229">
                  <c:v>0.62648400000000004</c:v>
                </c:pt>
                <c:pt idx="230">
                  <c:v>0.6276463000000001</c:v>
                </c:pt>
                <c:pt idx="231">
                  <c:v>0.62864260000000016</c:v>
                </c:pt>
                <c:pt idx="232">
                  <c:v>0.63851469999999999</c:v>
                </c:pt>
                <c:pt idx="233">
                  <c:v>0.63926939999999999</c:v>
                </c:pt>
                <c:pt idx="234">
                  <c:v>0.64640930000000008</c:v>
                </c:pt>
                <c:pt idx="235">
                  <c:v>0.64923200000000003</c:v>
                </c:pt>
                <c:pt idx="236">
                  <c:v>0.64994370000000012</c:v>
                </c:pt>
                <c:pt idx="237">
                  <c:v>0.65172280000000016</c:v>
                </c:pt>
                <c:pt idx="238">
                  <c:v>0.66932329999999995</c:v>
                </c:pt>
                <c:pt idx="239">
                  <c:v>0.66939740000000014</c:v>
                </c:pt>
                <c:pt idx="240">
                  <c:v>0.6706333000000001</c:v>
                </c:pt>
                <c:pt idx="241">
                  <c:v>0.67247820000000014</c:v>
                </c:pt>
                <c:pt idx="242">
                  <c:v>0.67314240000000014</c:v>
                </c:pt>
                <c:pt idx="243">
                  <c:v>0.67540060000000013</c:v>
                </c:pt>
                <c:pt idx="244">
                  <c:v>0.67801299999999998</c:v>
                </c:pt>
                <c:pt idx="245">
                  <c:v>0.67893550000000014</c:v>
                </c:pt>
                <c:pt idx="246">
                  <c:v>0.68285600000000013</c:v>
                </c:pt>
                <c:pt idx="247">
                  <c:v>0.68410130000000013</c:v>
                </c:pt>
                <c:pt idx="248">
                  <c:v>0.68410130000000013</c:v>
                </c:pt>
                <c:pt idx="249">
                  <c:v>0.68631520000000013</c:v>
                </c:pt>
                <c:pt idx="250">
                  <c:v>0.68804470000000006</c:v>
                </c:pt>
                <c:pt idx="251">
                  <c:v>0.68845990000000012</c:v>
                </c:pt>
                <c:pt idx="252">
                  <c:v>0.68856569999999995</c:v>
                </c:pt>
                <c:pt idx="253">
                  <c:v>0.68908259999999999</c:v>
                </c:pt>
                <c:pt idx="254">
                  <c:v>0.69115819999999994</c:v>
                </c:pt>
                <c:pt idx="255">
                  <c:v>0.69738480000000014</c:v>
                </c:pt>
                <c:pt idx="256">
                  <c:v>0.70232859999999997</c:v>
                </c:pt>
                <c:pt idx="257">
                  <c:v>0.71214429999999995</c:v>
                </c:pt>
                <c:pt idx="258">
                  <c:v>0.71325459999999996</c:v>
                </c:pt>
                <c:pt idx="259">
                  <c:v>0.71606479999999983</c:v>
                </c:pt>
                <c:pt idx="260">
                  <c:v>0.71675659999999997</c:v>
                </c:pt>
                <c:pt idx="261">
                  <c:v>0.71731</c:v>
                </c:pt>
                <c:pt idx="262">
                  <c:v>0.72312160000000014</c:v>
                </c:pt>
                <c:pt idx="263">
                  <c:v>0.72367510000000013</c:v>
                </c:pt>
                <c:pt idx="264">
                  <c:v>0.72395190000000009</c:v>
                </c:pt>
                <c:pt idx="265">
                  <c:v>0.7243999000000001</c:v>
                </c:pt>
                <c:pt idx="266">
                  <c:v>0.72468239999999984</c:v>
                </c:pt>
                <c:pt idx="267">
                  <c:v>0.72757459999999996</c:v>
                </c:pt>
                <c:pt idx="268">
                  <c:v>0.7297633</c:v>
                </c:pt>
                <c:pt idx="269">
                  <c:v>0.73243849999999999</c:v>
                </c:pt>
                <c:pt idx="270">
                  <c:v>0.73796919999999999</c:v>
                </c:pt>
                <c:pt idx="271">
                  <c:v>0.74008180000000012</c:v>
                </c:pt>
                <c:pt idx="272">
                  <c:v>0.74512250000000002</c:v>
                </c:pt>
                <c:pt idx="273">
                  <c:v>0.74719800000000014</c:v>
                </c:pt>
                <c:pt idx="274">
                  <c:v>0.74859130000000007</c:v>
                </c:pt>
                <c:pt idx="275">
                  <c:v>0.74922750000000005</c:v>
                </c:pt>
                <c:pt idx="276">
                  <c:v>0.74931510000000001</c:v>
                </c:pt>
                <c:pt idx="277">
                  <c:v>0.75208160000000013</c:v>
                </c:pt>
                <c:pt idx="278">
                  <c:v>0.75322310000000003</c:v>
                </c:pt>
                <c:pt idx="279">
                  <c:v>0.75992800000000016</c:v>
                </c:pt>
                <c:pt idx="280">
                  <c:v>0.76255720000000005</c:v>
                </c:pt>
                <c:pt idx="281">
                  <c:v>0.76266380000000011</c:v>
                </c:pt>
                <c:pt idx="282">
                  <c:v>0.76276480000000013</c:v>
                </c:pt>
                <c:pt idx="283">
                  <c:v>0.76656970000000002</c:v>
                </c:pt>
                <c:pt idx="284">
                  <c:v>0.76795360000000013</c:v>
                </c:pt>
                <c:pt idx="285">
                  <c:v>0.77487200000000001</c:v>
                </c:pt>
                <c:pt idx="286">
                  <c:v>0.77572739999999996</c:v>
                </c:pt>
                <c:pt idx="287">
                  <c:v>0.77763939999999998</c:v>
                </c:pt>
                <c:pt idx="288">
                  <c:v>0.78415460000000003</c:v>
                </c:pt>
                <c:pt idx="289">
                  <c:v>0.78957540000000004</c:v>
                </c:pt>
                <c:pt idx="290">
                  <c:v>0.79207740000000004</c:v>
                </c:pt>
                <c:pt idx="291">
                  <c:v>0.79482629999999999</c:v>
                </c:pt>
                <c:pt idx="292">
                  <c:v>0.80012450000000002</c:v>
                </c:pt>
                <c:pt idx="293">
                  <c:v>0.80243540000000002</c:v>
                </c:pt>
                <c:pt idx="294">
                  <c:v>0.80612989999999995</c:v>
                </c:pt>
                <c:pt idx="295">
                  <c:v>0.80623590000000001</c:v>
                </c:pt>
                <c:pt idx="296">
                  <c:v>0.80649939999999998</c:v>
                </c:pt>
                <c:pt idx="297">
                  <c:v>0.81005749999999999</c:v>
                </c:pt>
                <c:pt idx="298">
                  <c:v>0.81154000000000004</c:v>
                </c:pt>
                <c:pt idx="299">
                  <c:v>0.81361559999999999</c:v>
                </c:pt>
                <c:pt idx="300">
                  <c:v>0.82745269999999993</c:v>
                </c:pt>
                <c:pt idx="301">
                  <c:v>0.83376229999999996</c:v>
                </c:pt>
                <c:pt idx="302">
                  <c:v>0.83715700000000004</c:v>
                </c:pt>
                <c:pt idx="303">
                  <c:v>0.84516400000000003</c:v>
                </c:pt>
                <c:pt idx="304">
                  <c:v>0.84951809999999994</c:v>
                </c:pt>
                <c:pt idx="305">
                  <c:v>0.85232319999999984</c:v>
                </c:pt>
                <c:pt idx="306">
                  <c:v>0.85235919999999998</c:v>
                </c:pt>
                <c:pt idx="307">
                  <c:v>0.85778330000000003</c:v>
                </c:pt>
                <c:pt idx="308">
                  <c:v>0.85829659999999997</c:v>
                </c:pt>
                <c:pt idx="309">
                  <c:v>0.86143639999999988</c:v>
                </c:pt>
                <c:pt idx="310">
                  <c:v>0.86289750000000009</c:v>
                </c:pt>
                <c:pt idx="311">
                  <c:v>0.8708085000000001</c:v>
                </c:pt>
                <c:pt idx="312">
                  <c:v>0.87173110000000009</c:v>
                </c:pt>
                <c:pt idx="313">
                  <c:v>0.87339140000000015</c:v>
                </c:pt>
                <c:pt idx="314">
                  <c:v>0.87449840000000012</c:v>
                </c:pt>
                <c:pt idx="315">
                  <c:v>0.87604820000000017</c:v>
                </c:pt>
                <c:pt idx="316">
                  <c:v>0.87766120000000014</c:v>
                </c:pt>
                <c:pt idx="317">
                  <c:v>0.88158300000000001</c:v>
                </c:pt>
                <c:pt idx="318">
                  <c:v>0.88280060000000016</c:v>
                </c:pt>
                <c:pt idx="319">
                  <c:v>0.88490380000000013</c:v>
                </c:pt>
                <c:pt idx="320">
                  <c:v>0.8862599000000001</c:v>
                </c:pt>
                <c:pt idx="321">
                  <c:v>0.89232050000000007</c:v>
                </c:pt>
                <c:pt idx="322">
                  <c:v>0.8931091000000001</c:v>
                </c:pt>
                <c:pt idx="323">
                  <c:v>0.89848260000000002</c:v>
                </c:pt>
                <c:pt idx="324">
                  <c:v>0.89943669999999998</c:v>
                </c:pt>
                <c:pt idx="325">
                  <c:v>0.90012449999999999</c:v>
                </c:pt>
                <c:pt idx="326">
                  <c:v>0.90422800000000003</c:v>
                </c:pt>
                <c:pt idx="327">
                  <c:v>0.9063156</c:v>
                </c:pt>
                <c:pt idx="328">
                  <c:v>0.90955219999999992</c:v>
                </c:pt>
                <c:pt idx="329">
                  <c:v>0.91205599999999998</c:v>
                </c:pt>
                <c:pt idx="330">
                  <c:v>0.91427979999999998</c:v>
                </c:pt>
                <c:pt idx="331">
                  <c:v>0.91464699999999999</c:v>
                </c:pt>
                <c:pt idx="332">
                  <c:v>0.91656289999999985</c:v>
                </c:pt>
                <c:pt idx="333">
                  <c:v>0.91934660000000001</c:v>
                </c:pt>
                <c:pt idx="334">
                  <c:v>0.92009140000000011</c:v>
                </c:pt>
                <c:pt idx="335">
                  <c:v>0.92154420000000004</c:v>
                </c:pt>
                <c:pt idx="336">
                  <c:v>0.92154429999999998</c:v>
                </c:pt>
                <c:pt idx="337">
                  <c:v>0.92287249999999998</c:v>
                </c:pt>
                <c:pt idx="338">
                  <c:v>0.93150689999999992</c:v>
                </c:pt>
                <c:pt idx="339">
                  <c:v>0.93192200000000003</c:v>
                </c:pt>
                <c:pt idx="340">
                  <c:v>0.93814860000000011</c:v>
                </c:pt>
                <c:pt idx="341">
                  <c:v>0.94183839999999996</c:v>
                </c:pt>
                <c:pt idx="342">
                  <c:v>0.94291429999999998</c:v>
                </c:pt>
                <c:pt idx="343">
                  <c:v>0.94386789999999998</c:v>
                </c:pt>
                <c:pt idx="344">
                  <c:v>0.94407870000000005</c:v>
                </c:pt>
                <c:pt idx="345">
                  <c:v>0.94645080000000004</c:v>
                </c:pt>
                <c:pt idx="346">
                  <c:v>0.94949499999999998</c:v>
                </c:pt>
                <c:pt idx="347">
                  <c:v>0.95302209999999998</c:v>
                </c:pt>
                <c:pt idx="348">
                  <c:v>0.95408890000000002</c:v>
                </c:pt>
                <c:pt idx="349">
                  <c:v>0.96139470000000005</c:v>
                </c:pt>
                <c:pt idx="350">
                  <c:v>0.96230209999999994</c:v>
                </c:pt>
                <c:pt idx="351">
                  <c:v>0.96261249999999998</c:v>
                </c:pt>
                <c:pt idx="352">
                  <c:v>0.96305529999999995</c:v>
                </c:pt>
                <c:pt idx="353">
                  <c:v>0.96454969999999995</c:v>
                </c:pt>
                <c:pt idx="354">
                  <c:v>0.96858979999999983</c:v>
                </c:pt>
                <c:pt idx="355">
                  <c:v>0.96925430000000001</c:v>
                </c:pt>
                <c:pt idx="356">
                  <c:v>0.97013399999999994</c:v>
                </c:pt>
                <c:pt idx="357">
                  <c:v>0.97550849999999989</c:v>
                </c:pt>
                <c:pt idx="358">
                  <c:v>0.98108479999999987</c:v>
                </c:pt>
                <c:pt idx="359">
                  <c:v>0.98298039999999987</c:v>
                </c:pt>
                <c:pt idx="360">
                  <c:v>0.98914780000000002</c:v>
                </c:pt>
                <c:pt idx="361">
                  <c:v>0.99626389999999987</c:v>
                </c:pt>
                <c:pt idx="362">
                  <c:v>0.99840189999999984</c:v>
                </c:pt>
                <c:pt idx="363">
                  <c:v>0.99847799999999987</c:v>
                </c:pt>
                <c:pt idx="364">
                  <c:v>1.0017989999999997</c:v>
                </c:pt>
                <c:pt idx="365">
                  <c:v>1.0056729999999998</c:v>
                </c:pt>
                <c:pt idx="366">
                  <c:v>1.0091329999999998</c:v>
                </c:pt>
                <c:pt idx="367">
                  <c:v>1.0113589999999999</c:v>
                </c:pt>
                <c:pt idx="368">
                  <c:v>1.012038</c:v>
                </c:pt>
                <c:pt idx="369">
                  <c:v>1.0236609999999997</c:v>
                </c:pt>
                <c:pt idx="370">
                  <c:v>1.0239379999999998</c:v>
                </c:pt>
                <c:pt idx="371">
                  <c:v>1.0247289999999998</c:v>
                </c:pt>
                <c:pt idx="372">
                  <c:v>1.0298049999999999</c:v>
                </c:pt>
                <c:pt idx="373">
                  <c:v>1.0308959999999998</c:v>
                </c:pt>
                <c:pt idx="374">
                  <c:v>1.0336239999999997</c:v>
                </c:pt>
                <c:pt idx="375">
                  <c:v>1.0394359999999998</c:v>
                </c:pt>
                <c:pt idx="376">
                  <c:v>1.040432</c:v>
                </c:pt>
                <c:pt idx="377">
                  <c:v>1.0444169999999999</c:v>
                </c:pt>
                <c:pt idx="378">
                  <c:v>1.0518889999999999</c:v>
                </c:pt>
                <c:pt idx="379">
                  <c:v>1.058602</c:v>
                </c:pt>
                <c:pt idx="380">
                  <c:v>1.061132</c:v>
                </c:pt>
                <c:pt idx="381">
                  <c:v>1.0626819999999999</c:v>
                </c:pt>
                <c:pt idx="382">
                  <c:v>1.063512</c:v>
                </c:pt>
                <c:pt idx="383">
                  <c:v>1.0645789999999999</c:v>
                </c:pt>
                <c:pt idx="384">
                  <c:v>1.0654489999999999</c:v>
                </c:pt>
                <c:pt idx="385">
                  <c:v>1.066962</c:v>
                </c:pt>
                <c:pt idx="386">
                  <c:v>1.0693229999999998</c:v>
                </c:pt>
                <c:pt idx="387">
                  <c:v>1.0759649999999998</c:v>
                </c:pt>
                <c:pt idx="388">
                  <c:v>1.077483</c:v>
                </c:pt>
                <c:pt idx="389">
                  <c:v>1.0813619999999997</c:v>
                </c:pt>
                <c:pt idx="390">
                  <c:v>1.081658</c:v>
                </c:pt>
                <c:pt idx="391">
                  <c:v>1.0820530000000002</c:v>
                </c:pt>
                <c:pt idx="392">
                  <c:v>1.0832709999999999</c:v>
                </c:pt>
                <c:pt idx="393">
                  <c:v>1.0839349999999999</c:v>
                </c:pt>
                <c:pt idx="394">
                  <c:v>1.0859279999999998</c:v>
                </c:pt>
                <c:pt idx="395">
                  <c:v>1.0903560000000001</c:v>
                </c:pt>
                <c:pt idx="396">
                  <c:v>1.0951150000000001</c:v>
                </c:pt>
                <c:pt idx="397">
                  <c:v>1.0958899999999998</c:v>
                </c:pt>
                <c:pt idx="398">
                  <c:v>1.1030059999999999</c:v>
                </c:pt>
                <c:pt idx="399">
                  <c:v>1.1095059999999999</c:v>
                </c:pt>
                <c:pt idx="400">
                  <c:v>1.1149450000000001</c:v>
                </c:pt>
                <c:pt idx="401">
                  <c:v>1.1158159999999999</c:v>
                </c:pt>
                <c:pt idx="402">
                  <c:v>1.128822</c:v>
                </c:pt>
                <c:pt idx="403">
                  <c:v>1.1290989999999999</c:v>
                </c:pt>
                <c:pt idx="404">
                  <c:v>1.1326970000000001</c:v>
                </c:pt>
                <c:pt idx="405">
                  <c:v>1.134579</c:v>
                </c:pt>
                <c:pt idx="406">
                  <c:v>1.1348870000000002</c:v>
                </c:pt>
                <c:pt idx="407">
                  <c:v>1.1362150000000002</c:v>
                </c:pt>
                <c:pt idx="408">
                  <c:v>1.140722</c:v>
                </c:pt>
                <c:pt idx="409">
                  <c:v>1.1456850000000001</c:v>
                </c:pt>
                <c:pt idx="410">
                  <c:v>1.1457039999999998</c:v>
                </c:pt>
                <c:pt idx="411">
                  <c:v>1.1556939999999998</c:v>
                </c:pt>
                <c:pt idx="412">
                  <c:v>1.1623080000000001</c:v>
                </c:pt>
                <c:pt idx="413">
                  <c:v>1.1623080000000001</c:v>
                </c:pt>
                <c:pt idx="414">
                  <c:v>1.162819</c:v>
                </c:pt>
                <c:pt idx="415">
                  <c:v>1.1635850000000001</c:v>
                </c:pt>
                <c:pt idx="416">
                  <c:v>1.1670520000000002</c:v>
                </c:pt>
                <c:pt idx="417">
                  <c:v>1.1706099999999999</c:v>
                </c:pt>
                <c:pt idx="418">
                  <c:v>1.1830639999999999</c:v>
                </c:pt>
                <c:pt idx="419">
                  <c:v>1.18537</c:v>
                </c:pt>
                <c:pt idx="420">
                  <c:v>1.1873560000000001</c:v>
                </c:pt>
                <c:pt idx="421">
                  <c:v>1.1900649999999999</c:v>
                </c:pt>
                <c:pt idx="422">
                  <c:v>1.195184</c:v>
                </c:pt>
                <c:pt idx="423">
                  <c:v>1.1955169999999999</c:v>
                </c:pt>
                <c:pt idx="424">
                  <c:v>1.1964939999999999</c:v>
                </c:pt>
                <c:pt idx="425">
                  <c:v>1.2056789999999997</c:v>
                </c:pt>
                <c:pt idx="426">
                  <c:v>1.2097489999999997</c:v>
                </c:pt>
                <c:pt idx="427">
                  <c:v>1.2121209999999998</c:v>
                </c:pt>
                <c:pt idx="428">
                  <c:v>1.2168649999999999</c:v>
                </c:pt>
                <c:pt idx="429">
                  <c:v>1.218348</c:v>
                </c:pt>
                <c:pt idx="430">
                  <c:v>1.2204229999999998</c:v>
                </c:pt>
                <c:pt idx="431">
                  <c:v>1.2207079999999999</c:v>
                </c:pt>
                <c:pt idx="432">
                  <c:v>1.2305709999999999</c:v>
                </c:pt>
                <c:pt idx="433">
                  <c:v>1.232877</c:v>
                </c:pt>
                <c:pt idx="434">
                  <c:v>1.2371659999999998</c:v>
                </c:pt>
                <c:pt idx="435">
                  <c:v>1.2379499999999999</c:v>
                </c:pt>
                <c:pt idx="436">
                  <c:v>1.2532999999999999</c:v>
                </c:pt>
                <c:pt idx="437">
                  <c:v>1.2535219999999998</c:v>
                </c:pt>
                <c:pt idx="438">
                  <c:v>1.2564</c:v>
                </c:pt>
                <c:pt idx="439">
                  <c:v>1.2605109999999999</c:v>
                </c:pt>
                <c:pt idx="440">
                  <c:v>1.2619339999999997</c:v>
                </c:pt>
                <c:pt idx="441">
                  <c:v>1.2638599999999998</c:v>
                </c:pt>
                <c:pt idx="442">
                  <c:v>1.2702370000000001</c:v>
                </c:pt>
                <c:pt idx="443">
                  <c:v>1.2709909999999998</c:v>
                </c:pt>
                <c:pt idx="444">
                  <c:v>1.2719529999999999</c:v>
                </c:pt>
                <c:pt idx="445">
                  <c:v>1.274554</c:v>
                </c:pt>
                <c:pt idx="446">
                  <c:v>1.2814449999999997</c:v>
                </c:pt>
                <c:pt idx="447">
                  <c:v>1.2818599999999998</c:v>
                </c:pt>
                <c:pt idx="448">
                  <c:v>1.2842789999999999</c:v>
                </c:pt>
                <c:pt idx="449">
                  <c:v>1.2951429999999999</c:v>
                </c:pt>
                <c:pt idx="450">
                  <c:v>1.2985120000000001</c:v>
                </c:pt>
                <c:pt idx="451">
                  <c:v>1.3056589999999999</c:v>
                </c:pt>
                <c:pt idx="452">
                  <c:v>1.3118709999999998</c:v>
                </c:pt>
                <c:pt idx="453">
                  <c:v>1.311955</c:v>
                </c:pt>
                <c:pt idx="454">
                  <c:v>1.3157209999999997</c:v>
                </c:pt>
                <c:pt idx="455">
                  <c:v>1.3158989999999997</c:v>
                </c:pt>
                <c:pt idx="456">
                  <c:v>1.318033</c:v>
                </c:pt>
                <c:pt idx="457">
                  <c:v>1.3191199999999998</c:v>
                </c:pt>
                <c:pt idx="458">
                  <c:v>1.3200499999999999</c:v>
                </c:pt>
                <c:pt idx="459">
                  <c:v>1.332503</c:v>
                </c:pt>
                <c:pt idx="460">
                  <c:v>1.3328800000000001</c:v>
                </c:pt>
                <c:pt idx="461">
                  <c:v>1.3365520000000002</c:v>
                </c:pt>
                <c:pt idx="462">
                  <c:v>1.3539589999999999</c:v>
                </c:pt>
                <c:pt idx="463">
                  <c:v>1.3620920000000001</c:v>
                </c:pt>
                <c:pt idx="464">
                  <c:v>1.36659</c:v>
                </c:pt>
                <c:pt idx="465">
                  <c:v>1.3682019999999999</c:v>
                </c:pt>
                <c:pt idx="466">
                  <c:v>1.3715229999999998</c:v>
                </c:pt>
                <c:pt idx="467">
                  <c:v>1.3740470000000002</c:v>
                </c:pt>
                <c:pt idx="468">
                  <c:v>1.3781650000000001</c:v>
                </c:pt>
                <c:pt idx="469">
                  <c:v>1.389788</c:v>
                </c:pt>
                <c:pt idx="470">
                  <c:v>1.390938</c:v>
                </c:pt>
                <c:pt idx="471">
                  <c:v>1.397537</c:v>
                </c:pt>
                <c:pt idx="472">
                  <c:v>1.4008069999999997</c:v>
                </c:pt>
                <c:pt idx="473">
                  <c:v>1.4030719999999999</c:v>
                </c:pt>
                <c:pt idx="474">
                  <c:v>1.4030719999999999</c:v>
                </c:pt>
                <c:pt idx="475">
                  <c:v>1.4113739999999997</c:v>
                </c:pt>
                <c:pt idx="476">
                  <c:v>1.4133669999999998</c:v>
                </c:pt>
                <c:pt idx="477">
                  <c:v>1.4155249999999995</c:v>
                </c:pt>
                <c:pt idx="478">
                  <c:v>1.4173799999999999</c:v>
                </c:pt>
                <c:pt idx="479">
                  <c:v>1.4248239999999996</c:v>
                </c:pt>
                <c:pt idx="480">
                  <c:v>1.4264689999999998</c:v>
                </c:pt>
                <c:pt idx="481">
                  <c:v>1.4303029999999999</c:v>
                </c:pt>
                <c:pt idx="482">
                  <c:v>1.434178</c:v>
                </c:pt>
                <c:pt idx="483">
                  <c:v>1.4360729999999999</c:v>
                </c:pt>
                <c:pt idx="484">
                  <c:v>1.4386049999999997</c:v>
                </c:pt>
                <c:pt idx="485">
                  <c:v>1.446847</c:v>
                </c:pt>
                <c:pt idx="486">
                  <c:v>1.452885</c:v>
                </c:pt>
                <c:pt idx="487">
                  <c:v>1.453217</c:v>
                </c:pt>
                <c:pt idx="488">
                  <c:v>1.4538069999999998</c:v>
                </c:pt>
                <c:pt idx="489">
                  <c:v>1.4540709999999999</c:v>
                </c:pt>
                <c:pt idx="490">
                  <c:v>1.4572019999999999</c:v>
                </c:pt>
                <c:pt idx="491">
                  <c:v>1.4584199999999998</c:v>
                </c:pt>
                <c:pt idx="492">
                  <c:v>1.4593419999999997</c:v>
                </c:pt>
                <c:pt idx="493">
                  <c:v>1.4598859999999998</c:v>
                </c:pt>
                <c:pt idx="494">
                  <c:v>1.4706759999999999</c:v>
                </c:pt>
                <c:pt idx="495">
                  <c:v>1.4709839999999998</c:v>
                </c:pt>
                <c:pt idx="496">
                  <c:v>1.4759319999999998</c:v>
                </c:pt>
                <c:pt idx="497">
                  <c:v>1.4777919999999998</c:v>
                </c:pt>
                <c:pt idx="498">
                  <c:v>1.4844629999999999</c:v>
                </c:pt>
                <c:pt idx="499">
                  <c:v>1.485857</c:v>
                </c:pt>
                <c:pt idx="500">
                  <c:v>1.4860939999999998</c:v>
                </c:pt>
                <c:pt idx="501">
                  <c:v>1.4934739999999997</c:v>
                </c:pt>
                <c:pt idx="502">
                  <c:v>1.4943959999999998</c:v>
                </c:pt>
                <c:pt idx="503">
                  <c:v>1.5151520000000001</c:v>
                </c:pt>
                <c:pt idx="504">
                  <c:v>1.5176419999999997</c:v>
                </c:pt>
                <c:pt idx="505">
                  <c:v>1.5178079999999998</c:v>
                </c:pt>
                <c:pt idx="506">
                  <c:v>1.523177</c:v>
                </c:pt>
                <c:pt idx="507">
                  <c:v>1.5307599999999999</c:v>
                </c:pt>
                <c:pt idx="508">
                  <c:v>1.5522899999999999</c:v>
                </c:pt>
                <c:pt idx="509">
                  <c:v>1.563283</c:v>
                </c:pt>
                <c:pt idx="510">
                  <c:v>1.5738199999999998</c:v>
                </c:pt>
                <c:pt idx="511">
                  <c:v>1.5799089999999998</c:v>
                </c:pt>
                <c:pt idx="512">
                  <c:v>1.5807389999999999</c:v>
                </c:pt>
                <c:pt idx="513">
                  <c:v>1.5884880000000001</c:v>
                </c:pt>
                <c:pt idx="514">
                  <c:v>1.5929850000000001</c:v>
                </c:pt>
                <c:pt idx="515">
                  <c:v>1.594022</c:v>
                </c:pt>
                <c:pt idx="516">
                  <c:v>1.5944180000000001</c:v>
                </c:pt>
                <c:pt idx="517">
                  <c:v>1.6089659999999999</c:v>
                </c:pt>
                <c:pt idx="518">
                  <c:v>1.61364</c:v>
                </c:pt>
                <c:pt idx="519">
                  <c:v>1.6189289999999998</c:v>
                </c:pt>
                <c:pt idx="520">
                  <c:v>1.6205890000000001</c:v>
                </c:pt>
                <c:pt idx="521">
                  <c:v>1.6305520000000002</c:v>
                </c:pt>
                <c:pt idx="522">
                  <c:v>1.635035</c:v>
                </c:pt>
                <c:pt idx="523">
                  <c:v>1.6376089999999999</c:v>
                </c:pt>
                <c:pt idx="524">
                  <c:v>1.638439</c:v>
                </c:pt>
                <c:pt idx="525">
                  <c:v>1.6396850000000001</c:v>
                </c:pt>
                <c:pt idx="526">
                  <c:v>1.6438349999999997</c:v>
                </c:pt>
                <c:pt idx="527">
                  <c:v>1.6521380000000001</c:v>
                </c:pt>
                <c:pt idx="528">
                  <c:v>1.6597759999999999</c:v>
                </c:pt>
                <c:pt idx="529">
                  <c:v>1.6603070000000002</c:v>
                </c:pt>
                <c:pt idx="530">
                  <c:v>1.6678199999999999</c:v>
                </c:pt>
                <c:pt idx="531">
                  <c:v>1.67144</c:v>
                </c:pt>
                <c:pt idx="532">
                  <c:v>1.6787049999999999</c:v>
                </c:pt>
                <c:pt idx="533">
                  <c:v>1.6816929999999999</c:v>
                </c:pt>
                <c:pt idx="534">
                  <c:v>1.6867300000000001</c:v>
                </c:pt>
                <c:pt idx="535">
                  <c:v>1.68912</c:v>
                </c:pt>
                <c:pt idx="536">
                  <c:v>1.695309</c:v>
                </c:pt>
                <c:pt idx="537">
                  <c:v>1.6954750000000001</c:v>
                </c:pt>
                <c:pt idx="538">
                  <c:v>1.7058249999999997</c:v>
                </c:pt>
                <c:pt idx="539">
                  <c:v>1.7062130000000002</c:v>
                </c:pt>
                <c:pt idx="540">
                  <c:v>1.708593</c:v>
                </c:pt>
                <c:pt idx="541">
                  <c:v>1.7133530000000001</c:v>
                </c:pt>
                <c:pt idx="542">
                  <c:v>1.73312</c:v>
                </c:pt>
                <c:pt idx="543">
                  <c:v>1.7410270000000001</c:v>
                </c:pt>
                <c:pt idx="544">
                  <c:v>1.7434620000000001</c:v>
                </c:pt>
                <c:pt idx="545">
                  <c:v>1.7459530000000001</c:v>
                </c:pt>
                <c:pt idx="546">
                  <c:v>1.7517639999999999</c:v>
                </c:pt>
                <c:pt idx="547">
                  <c:v>1.7567450000000002</c:v>
                </c:pt>
                <c:pt idx="548">
                  <c:v>1.7600660000000001</c:v>
                </c:pt>
                <c:pt idx="549">
                  <c:v>1.7629720000000002</c:v>
                </c:pt>
                <c:pt idx="550">
                  <c:v>1.7650480000000002</c:v>
                </c:pt>
                <c:pt idx="551">
                  <c:v>1.7700290000000001</c:v>
                </c:pt>
                <c:pt idx="552">
                  <c:v>1.7733500000000002</c:v>
                </c:pt>
                <c:pt idx="553">
                  <c:v>1.7767949999999999</c:v>
                </c:pt>
                <c:pt idx="554">
                  <c:v>1.779992</c:v>
                </c:pt>
                <c:pt idx="555">
                  <c:v>1.7808219999999999</c:v>
                </c:pt>
                <c:pt idx="556">
                  <c:v>1.7849730000000001</c:v>
                </c:pt>
                <c:pt idx="557">
                  <c:v>1.8030389999999998</c:v>
                </c:pt>
                <c:pt idx="558">
                  <c:v>1.8032379999999999</c:v>
                </c:pt>
                <c:pt idx="559">
                  <c:v>1.8043450000000001</c:v>
                </c:pt>
                <c:pt idx="560">
                  <c:v>1.808551</c:v>
                </c:pt>
                <c:pt idx="561">
                  <c:v>1.8122520000000002</c:v>
                </c:pt>
                <c:pt idx="562">
                  <c:v>1.823717</c:v>
                </c:pt>
                <c:pt idx="563">
                  <c:v>1.8244089999999999</c:v>
                </c:pt>
                <c:pt idx="564">
                  <c:v>1.8255619999999997</c:v>
                </c:pt>
                <c:pt idx="565">
                  <c:v>1.8312279999999999</c:v>
                </c:pt>
                <c:pt idx="566">
                  <c:v>1.8327939999999998</c:v>
                </c:pt>
                <c:pt idx="567">
                  <c:v>1.8364469999999999</c:v>
                </c:pt>
                <c:pt idx="568">
                  <c:v>1.8491259999999998</c:v>
                </c:pt>
                <c:pt idx="569">
                  <c:v>1.8503939999999999</c:v>
                </c:pt>
                <c:pt idx="570">
                  <c:v>1.8513909999999998</c:v>
                </c:pt>
                <c:pt idx="571">
                  <c:v>1.8520920000000001</c:v>
                </c:pt>
                <c:pt idx="572">
                  <c:v>1.8563719999999999</c:v>
                </c:pt>
                <c:pt idx="573">
                  <c:v>1.8637249999999999</c:v>
                </c:pt>
                <c:pt idx="574">
                  <c:v>1.8656289999999998</c:v>
                </c:pt>
                <c:pt idx="575">
                  <c:v>1.8721460000000001</c:v>
                </c:pt>
                <c:pt idx="576">
                  <c:v>1.87477</c:v>
                </c:pt>
                <c:pt idx="577">
                  <c:v>1.8749689999999999</c:v>
                </c:pt>
                <c:pt idx="578">
                  <c:v>1.893281</c:v>
                </c:pt>
                <c:pt idx="579">
                  <c:v>1.8946449999999999</c:v>
                </c:pt>
                <c:pt idx="580">
                  <c:v>1.9019589999999997</c:v>
                </c:pt>
                <c:pt idx="581">
                  <c:v>1.9055989999999996</c:v>
                </c:pt>
                <c:pt idx="582">
                  <c:v>1.91425</c:v>
                </c:pt>
                <c:pt idx="583">
                  <c:v>1.9154829999999998</c:v>
                </c:pt>
                <c:pt idx="584">
                  <c:v>1.9189939999999996</c:v>
                </c:pt>
                <c:pt idx="585">
                  <c:v>1.9212679999999998</c:v>
                </c:pt>
                <c:pt idx="586">
                  <c:v>1.9266329999999998</c:v>
                </c:pt>
                <c:pt idx="587">
                  <c:v>1.9324649999999999</c:v>
                </c:pt>
                <c:pt idx="588">
                  <c:v>1.9335819999999997</c:v>
                </c:pt>
                <c:pt idx="589">
                  <c:v>1.936488</c:v>
                </c:pt>
                <c:pt idx="590">
                  <c:v>1.9620869999999999</c:v>
                </c:pt>
                <c:pt idx="591">
                  <c:v>1.9910189999999999</c:v>
                </c:pt>
                <c:pt idx="592">
                  <c:v>2.0034869999999998</c:v>
                </c:pt>
                <c:pt idx="593">
                  <c:v>2.020756</c:v>
                </c:pt>
                <c:pt idx="594">
                  <c:v>2.0282279999999999</c:v>
                </c:pt>
                <c:pt idx="595">
                  <c:v>2.0298879999999997</c:v>
                </c:pt>
                <c:pt idx="596">
                  <c:v>2.0340389999999995</c:v>
                </c:pt>
                <c:pt idx="597">
                  <c:v>2.0523039999999995</c:v>
                </c:pt>
                <c:pt idx="598">
                  <c:v>2.0568699999999995</c:v>
                </c:pt>
                <c:pt idx="599">
                  <c:v>2.0700149999999997</c:v>
                </c:pt>
                <c:pt idx="600">
                  <c:v>2.083853</c:v>
                </c:pt>
                <c:pt idx="601">
                  <c:v>2.0908929999999994</c:v>
                </c:pt>
                <c:pt idx="602">
                  <c:v>2.1166459999999989</c:v>
                </c:pt>
                <c:pt idx="603">
                  <c:v>2.119386</c:v>
                </c:pt>
                <c:pt idx="604">
                  <c:v>2.1218049999999997</c:v>
                </c:pt>
                <c:pt idx="605">
                  <c:v>2.12968</c:v>
                </c:pt>
                <c:pt idx="606">
                  <c:v>2.1308979999999997</c:v>
                </c:pt>
                <c:pt idx="607">
                  <c:v>2.1308979999999997</c:v>
                </c:pt>
                <c:pt idx="608">
                  <c:v>2.1436280000000001</c:v>
                </c:pt>
                <c:pt idx="609">
                  <c:v>2.1535910000000005</c:v>
                </c:pt>
                <c:pt idx="610">
                  <c:v>2.1583230000000002</c:v>
                </c:pt>
                <c:pt idx="611">
                  <c:v>2.1612290000000001</c:v>
                </c:pt>
                <c:pt idx="612">
                  <c:v>2.1825950000000001</c:v>
                </c:pt>
                <c:pt idx="613">
                  <c:v>2.1862459999999997</c:v>
                </c:pt>
                <c:pt idx="614">
                  <c:v>2.1905139999999999</c:v>
                </c:pt>
                <c:pt idx="615">
                  <c:v>2.1940930000000001</c:v>
                </c:pt>
                <c:pt idx="616">
                  <c:v>2.1995849999999999</c:v>
                </c:pt>
                <c:pt idx="617">
                  <c:v>2.21088</c:v>
                </c:pt>
                <c:pt idx="618">
                  <c:v>2.2119</c:v>
                </c:pt>
                <c:pt idx="619">
                  <c:v>2.2220479999999996</c:v>
                </c:pt>
                <c:pt idx="620">
                  <c:v>2.2305240000000004</c:v>
                </c:pt>
                <c:pt idx="621">
                  <c:v>2.2374419999999997</c:v>
                </c:pt>
                <c:pt idx="622">
                  <c:v>2.2429779999999999</c:v>
                </c:pt>
                <c:pt idx="623">
                  <c:v>2.2498960000000001</c:v>
                </c:pt>
                <c:pt idx="624">
                  <c:v>2.2504499999999994</c:v>
                </c:pt>
                <c:pt idx="625">
                  <c:v>2.2600579999999999</c:v>
                </c:pt>
                <c:pt idx="626">
                  <c:v>2.2655380000000003</c:v>
                </c:pt>
                <c:pt idx="627">
                  <c:v>2.2674310000000006</c:v>
                </c:pt>
                <c:pt idx="628">
                  <c:v>2.2692679999999998</c:v>
                </c:pt>
                <c:pt idx="629">
                  <c:v>2.2748019999999998</c:v>
                </c:pt>
                <c:pt idx="630">
                  <c:v>2.2802000000000002</c:v>
                </c:pt>
                <c:pt idx="631">
                  <c:v>2.2874220000000003</c:v>
                </c:pt>
                <c:pt idx="632">
                  <c:v>2.2893320000000004</c:v>
                </c:pt>
                <c:pt idx="633">
                  <c:v>2.2946170000000001</c:v>
                </c:pt>
                <c:pt idx="634">
                  <c:v>2.3050219999999997</c:v>
                </c:pt>
                <c:pt idx="635">
                  <c:v>2.3068259999999996</c:v>
                </c:pt>
                <c:pt idx="636">
                  <c:v>2.3079779999999999</c:v>
                </c:pt>
                <c:pt idx="637">
                  <c:v>2.3163139999999998</c:v>
                </c:pt>
                <c:pt idx="638">
                  <c:v>2.3182649999999994</c:v>
                </c:pt>
                <c:pt idx="639">
                  <c:v>2.3184959999999997</c:v>
                </c:pt>
                <c:pt idx="640">
                  <c:v>2.3199199999999998</c:v>
                </c:pt>
                <c:pt idx="641">
                  <c:v>2.3287249999999999</c:v>
                </c:pt>
                <c:pt idx="642">
                  <c:v>2.3453719999999998</c:v>
                </c:pt>
                <c:pt idx="643">
                  <c:v>2.3486370000000001</c:v>
                </c:pt>
                <c:pt idx="644">
                  <c:v>2.355748999999999</c:v>
                </c:pt>
                <c:pt idx="645">
                  <c:v>2.3706429999999989</c:v>
                </c:pt>
                <c:pt idx="646">
                  <c:v>2.3718389999999996</c:v>
                </c:pt>
                <c:pt idx="647">
                  <c:v>2.3733219999999999</c:v>
                </c:pt>
                <c:pt idx="648">
                  <c:v>2.3744289999999997</c:v>
                </c:pt>
                <c:pt idx="649">
                  <c:v>2.3910339999999994</c:v>
                </c:pt>
                <c:pt idx="650">
                  <c:v>2.3924169999999996</c:v>
                </c:pt>
                <c:pt idx="651">
                  <c:v>2.3962919999999994</c:v>
                </c:pt>
                <c:pt idx="652">
                  <c:v>2.4107370000000001</c:v>
                </c:pt>
                <c:pt idx="653">
                  <c:v>2.4113279999999997</c:v>
                </c:pt>
                <c:pt idx="654">
                  <c:v>2.429335</c:v>
                </c:pt>
                <c:pt idx="655">
                  <c:v>2.4308839999999994</c:v>
                </c:pt>
                <c:pt idx="656">
                  <c:v>2.4335830000000001</c:v>
                </c:pt>
                <c:pt idx="657">
                  <c:v>2.4371939999999999</c:v>
                </c:pt>
                <c:pt idx="658">
                  <c:v>2.4380569999999997</c:v>
                </c:pt>
                <c:pt idx="659">
                  <c:v>2.4408469999999998</c:v>
                </c:pt>
                <c:pt idx="660">
                  <c:v>2.4563599999999997</c:v>
                </c:pt>
                <c:pt idx="661">
                  <c:v>2.4651999999999998</c:v>
                </c:pt>
                <c:pt idx="662">
                  <c:v>2.4660299999999995</c:v>
                </c:pt>
                <c:pt idx="663">
                  <c:v>2.4666759999999996</c:v>
                </c:pt>
                <c:pt idx="664">
                  <c:v>2.4750519999999994</c:v>
                </c:pt>
                <c:pt idx="665">
                  <c:v>2.4929639999999997</c:v>
                </c:pt>
                <c:pt idx="666">
                  <c:v>2.5063970000000002</c:v>
                </c:pt>
                <c:pt idx="667">
                  <c:v>2.5127989999999993</c:v>
                </c:pt>
                <c:pt idx="668">
                  <c:v>2.5176419999999995</c:v>
                </c:pt>
                <c:pt idx="669">
                  <c:v>2.5418569999999994</c:v>
                </c:pt>
                <c:pt idx="670">
                  <c:v>2.5425489999999997</c:v>
                </c:pt>
                <c:pt idx="671">
                  <c:v>2.5487090000000001</c:v>
                </c:pt>
                <c:pt idx="672">
                  <c:v>2.5819839999999998</c:v>
                </c:pt>
                <c:pt idx="673">
                  <c:v>2.5990159999999998</c:v>
                </c:pt>
                <c:pt idx="674">
                  <c:v>2.6068459999999996</c:v>
                </c:pt>
                <c:pt idx="675">
                  <c:v>2.6151930000000001</c:v>
                </c:pt>
                <c:pt idx="676">
                  <c:v>2.6400999999999999</c:v>
                </c:pt>
                <c:pt idx="677">
                  <c:v>2.6504310000000002</c:v>
                </c:pt>
                <c:pt idx="678">
                  <c:v>2.6581429999999995</c:v>
                </c:pt>
                <c:pt idx="679">
                  <c:v>2.665006</c:v>
                </c:pt>
                <c:pt idx="680">
                  <c:v>2.6741389999999998</c:v>
                </c:pt>
                <c:pt idx="681">
                  <c:v>2.6772930000000001</c:v>
                </c:pt>
                <c:pt idx="682">
                  <c:v>2.7037499999999999</c:v>
                </c:pt>
                <c:pt idx="683">
                  <c:v>2.7081770000000005</c:v>
                </c:pt>
                <c:pt idx="684">
                  <c:v>2.708415</c:v>
                </c:pt>
                <c:pt idx="685">
                  <c:v>2.7093639999999999</c:v>
                </c:pt>
                <c:pt idx="686">
                  <c:v>2.7352429999999996</c:v>
                </c:pt>
                <c:pt idx="687">
                  <c:v>2.7560859999999994</c:v>
                </c:pt>
                <c:pt idx="688">
                  <c:v>2.7699760000000002</c:v>
                </c:pt>
                <c:pt idx="689">
                  <c:v>2.7751929999999998</c:v>
                </c:pt>
                <c:pt idx="690">
                  <c:v>2.7754259999999995</c:v>
                </c:pt>
                <c:pt idx="691">
                  <c:v>2.7801080000000002</c:v>
                </c:pt>
                <c:pt idx="692">
                  <c:v>2.795766</c:v>
                </c:pt>
                <c:pt idx="693">
                  <c:v>2.8036529999999997</c:v>
                </c:pt>
                <c:pt idx="694">
                  <c:v>2.8393529999999996</c:v>
                </c:pt>
                <c:pt idx="695">
                  <c:v>2.90577</c:v>
                </c:pt>
                <c:pt idx="696">
                  <c:v>2.914139</c:v>
                </c:pt>
                <c:pt idx="697">
                  <c:v>2.9223749999999997</c:v>
                </c:pt>
                <c:pt idx="698">
                  <c:v>2.9520999999999997</c:v>
                </c:pt>
                <c:pt idx="699">
                  <c:v>2.9522069999999996</c:v>
                </c:pt>
                <c:pt idx="700">
                  <c:v>2.955649999999999</c:v>
                </c:pt>
                <c:pt idx="701">
                  <c:v>2.9576589999999996</c:v>
                </c:pt>
                <c:pt idx="702">
                  <c:v>2.9749549999999996</c:v>
                </c:pt>
                <c:pt idx="703">
                  <c:v>2.9813200000000002</c:v>
                </c:pt>
                <c:pt idx="704">
                  <c:v>2.9871310000000006</c:v>
                </c:pt>
                <c:pt idx="705">
                  <c:v>2.9970940000000001</c:v>
                </c:pt>
                <c:pt idx="706">
                  <c:v>3.0112079999999994</c:v>
                </c:pt>
                <c:pt idx="707">
                  <c:v>3.0220009999999995</c:v>
                </c:pt>
                <c:pt idx="708">
                  <c:v>3.0256539999999994</c:v>
                </c:pt>
                <c:pt idx="709">
                  <c:v>3.0487099999999998</c:v>
                </c:pt>
                <c:pt idx="710">
                  <c:v>3.0630380000000001</c:v>
                </c:pt>
                <c:pt idx="711">
                  <c:v>3.0683980000000002</c:v>
                </c:pt>
                <c:pt idx="712">
                  <c:v>3.0801159999999999</c:v>
                </c:pt>
                <c:pt idx="713">
                  <c:v>3.0801829999999999</c:v>
                </c:pt>
                <c:pt idx="714">
                  <c:v>3.0853920000000001</c:v>
                </c:pt>
                <c:pt idx="715">
                  <c:v>3.1149849999999999</c:v>
                </c:pt>
                <c:pt idx="716">
                  <c:v>3.1169509999999994</c:v>
                </c:pt>
                <c:pt idx="717">
                  <c:v>3.1209630000000002</c:v>
                </c:pt>
                <c:pt idx="718">
                  <c:v>3.1222249999999998</c:v>
                </c:pt>
                <c:pt idx="719">
                  <c:v>3.1320049999999995</c:v>
                </c:pt>
                <c:pt idx="720">
                  <c:v>3.1631380000000004</c:v>
                </c:pt>
                <c:pt idx="721">
                  <c:v>3.1672889999999998</c:v>
                </c:pt>
                <c:pt idx="722">
                  <c:v>3.1760899999999994</c:v>
                </c:pt>
                <c:pt idx="723">
                  <c:v>3.1963469999999994</c:v>
                </c:pt>
                <c:pt idx="724">
                  <c:v>3.2063090000000001</c:v>
                </c:pt>
                <c:pt idx="725">
                  <c:v>3.2079700000000004</c:v>
                </c:pt>
                <c:pt idx="726">
                  <c:v>3.2083020000000002</c:v>
                </c:pt>
                <c:pt idx="727">
                  <c:v>3.2140810000000002</c:v>
                </c:pt>
                <c:pt idx="728">
                  <c:v>3.2212529999999995</c:v>
                </c:pt>
                <c:pt idx="729">
                  <c:v>3.2312159999999994</c:v>
                </c:pt>
                <c:pt idx="730">
                  <c:v>3.2482519999999999</c:v>
                </c:pt>
                <c:pt idx="731">
                  <c:v>3.2544619999999997</c:v>
                </c:pt>
                <c:pt idx="732">
                  <c:v>3.2911030000000001</c:v>
                </c:pt>
                <c:pt idx="733">
                  <c:v>3.3418019999999995</c:v>
                </c:pt>
                <c:pt idx="734">
                  <c:v>3.343296</c:v>
                </c:pt>
                <c:pt idx="735">
                  <c:v>3.3540879999999995</c:v>
                </c:pt>
                <c:pt idx="736">
                  <c:v>3.3570779999999996</c:v>
                </c:pt>
                <c:pt idx="737">
                  <c:v>3.3579629999999994</c:v>
                </c:pt>
                <c:pt idx="738">
                  <c:v>3.3706929999999997</c:v>
                </c:pt>
                <c:pt idx="739">
                  <c:v>3.3748449999999992</c:v>
                </c:pt>
                <c:pt idx="740">
                  <c:v>3.3853049999999998</c:v>
                </c:pt>
                <c:pt idx="741">
                  <c:v>3.3872979999999999</c:v>
                </c:pt>
                <c:pt idx="742">
                  <c:v>3.388493</c:v>
                </c:pt>
                <c:pt idx="743">
                  <c:v>3.3946979999999995</c:v>
                </c:pt>
                <c:pt idx="744">
                  <c:v>3.4185140000000001</c:v>
                </c:pt>
                <c:pt idx="745">
                  <c:v>3.447263</c:v>
                </c:pt>
                <c:pt idx="746">
                  <c:v>3.4483190000000001</c:v>
                </c:pt>
                <c:pt idx="747">
                  <c:v>3.4500249999999997</c:v>
                </c:pt>
                <c:pt idx="748">
                  <c:v>3.4910749999999995</c:v>
                </c:pt>
                <c:pt idx="749">
                  <c:v>3.5031970000000006</c:v>
                </c:pt>
                <c:pt idx="750">
                  <c:v>3.5342459999999996</c:v>
                </c:pt>
                <c:pt idx="751">
                  <c:v>3.5450399999999997</c:v>
                </c:pt>
                <c:pt idx="752">
                  <c:v>3.5604579999999997</c:v>
                </c:pt>
                <c:pt idx="753">
                  <c:v>3.5699459999999994</c:v>
                </c:pt>
                <c:pt idx="754">
                  <c:v>3.581016</c:v>
                </c:pt>
                <c:pt idx="755">
                  <c:v>3.5964579999999993</c:v>
                </c:pt>
                <c:pt idx="756">
                  <c:v>3.597343</c:v>
                </c:pt>
                <c:pt idx="757">
                  <c:v>3.6172679999999997</c:v>
                </c:pt>
                <c:pt idx="758">
                  <c:v>3.6268759999999998</c:v>
                </c:pt>
                <c:pt idx="759">
                  <c:v>3.7027809999999999</c:v>
                </c:pt>
                <c:pt idx="760">
                  <c:v>3.7203820000000003</c:v>
                </c:pt>
                <c:pt idx="761">
                  <c:v>3.7732770000000002</c:v>
                </c:pt>
                <c:pt idx="762">
                  <c:v>3.884671</c:v>
                </c:pt>
                <c:pt idx="763">
                  <c:v>3.9413309999999999</c:v>
                </c:pt>
                <c:pt idx="764">
                  <c:v>4.003736</c:v>
                </c:pt>
                <c:pt idx="765">
                  <c:v>4.0322129999999996</c:v>
                </c:pt>
                <c:pt idx="766">
                  <c:v>4.068077999999999</c:v>
                </c:pt>
                <c:pt idx="767">
                  <c:v>4.100733</c:v>
                </c:pt>
                <c:pt idx="768">
                  <c:v>4.1198290000000002</c:v>
                </c:pt>
                <c:pt idx="769">
                  <c:v>4.1400299999999994</c:v>
                </c:pt>
                <c:pt idx="770">
                  <c:v>4.1754670000000003</c:v>
                </c:pt>
                <c:pt idx="771">
                  <c:v>4.1816990000000009</c:v>
                </c:pt>
                <c:pt idx="772">
                  <c:v>4.1826839999999992</c:v>
                </c:pt>
                <c:pt idx="773">
                  <c:v>4.2044559999999995</c:v>
                </c:pt>
                <c:pt idx="774">
                  <c:v>4.2096309999999999</c:v>
                </c:pt>
                <c:pt idx="775">
                  <c:v>4.2403769999999996</c:v>
                </c:pt>
                <c:pt idx="776">
                  <c:v>4.257244</c:v>
                </c:pt>
                <c:pt idx="777">
                  <c:v>4.2894700000000006</c:v>
                </c:pt>
                <c:pt idx="778">
                  <c:v>4.2966590000000009</c:v>
                </c:pt>
                <c:pt idx="779">
                  <c:v>4.3026149999999994</c:v>
                </c:pt>
                <c:pt idx="780">
                  <c:v>4.3395609999999998</c:v>
                </c:pt>
                <c:pt idx="781">
                  <c:v>4.3586549999999988</c:v>
                </c:pt>
                <c:pt idx="782">
                  <c:v>4.3656290000000002</c:v>
                </c:pt>
                <c:pt idx="783">
                  <c:v>4.3867880000000001</c:v>
                </c:pt>
                <c:pt idx="784">
                  <c:v>4.4049099999999992</c:v>
                </c:pt>
                <c:pt idx="785">
                  <c:v>4.4180159999999988</c:v>
                </c:pt>
                <c:pt idx="786">
                  <c:v>4.4195380000000002</c:v>
                </c:pt>
                <c:pt idx="787">
                  <c:v>4.4389099999999999</c:v>
                </c:pt>
                <c:pt idx="788">
                  <c:v>4.4479039999999994</c:v>
                </c:pt>
                <c:pt idx="789">
                  <c:v>4.4513630000000006</c:v>
                </c:pt>
                <c:pt idx="790">
                  <c:v>4.4632630000000013</c:v>
                </c:pt>
                <c:pt idx="791">
                  <c:v>4.4765459999999999</c:v>
                </c:pt>
                <c:pt idx="792">
                  <c:v>4.5336930000000013</c:v>
                </c:pt>
                <c:pt idx="793">
                  <c:v>4.5588369999999987</c:v>
                </c:pt>
                <c:pt idx="794">
                  <c:v>4.5786640000000007</c:v>
                </c:pt>
                <c:pt idx="795">
                  <c:v>4.5815690000000009</c:v>
                </c:pt>
                <c:pt idx="796">
                  <c:v>4.5844749999999994</c:v>
                </c:pt>
                <c:pt idx="797">
                  <c:v>4.6326270000000003</c:v>
                </c:pt>
                <c:pt idx="798">
                  <c:v>4.7149849999999986</c:v>
                </c:pt>
                <c:pt idx="799">
                  <c:v>4.7816100000000006</c:v>
                </c:pt>
                <c:pt idx="800">
                  <c:v>4.8022289999999996</c:v>
                </c:pt>
                <c:pt idx="801">
                  <c:v>4.8023660000000001</c:v>
                </c:pt>
                <c:pt idx="802">
                  <c:v>4.809298000000001</c:v>
                </c:pt>
                <c:pt idx="803">
                  <c:v>4.835532999999999</c:v>
                </c:pt>
                <c:pt idx="804">
                  <c:v>4.8418429999999999</c:v>
                </c:pt>
                <c:pt idx="805">
                  <c:v>4.858447</c:v>
                </c:pt>
                <c:pt idx="806">
                  <c:v>4.9057700000000004</c:v>
                </c:pt>
                <c:pt idx="807">
                  <c:v>4.9804899999999996</c:v>
                </c:pt>
                <c:pt idx="808">
                  <c:v>5.0523039999999995</c:v>
                </c:pt>
                <c:pt idx="809">
                  <c:v>5.070983</c:v>
                </c:pt>
                <c:pt idx="810">
                  <c:v>5.1171439999999988</c:v>
                </c:pt>
                <c:pt idx="811">
                  <c:v>5.156282</c:v>
                </c:pt>
                <c:pt idx="812">
                  <c:v>5.2276629999999997</c:v>
                </c:pt>
                <c:pt idx="813">
                  <c:v>5.3006219999999997</c:v>
                </c:pt>
                <c:pt idx="814">
                  <c:v>5.313407999999999</c:v>
                </c:pt>
                <c:pt idx="815">
                  <c:v>5.3835159999999993</c:v>
                </c:pt>
                <c:pt idx="816">
                  <c:v>5.4137649999999997</c:v>
                </c:pt>
                <c:pt idx="817">
                  <c:v>5.4442089999999999</c:v>
                </c:pt>
                <c:pt idx="818">
                  <c:v>5.4960560000000003</c:v>
                </c:pt>
                <c:pt idx="819">
                  <c:v>5.5352430000000012</c:v>
                </c:pt>
                <c:pt idx="820">
                  <c:v>5.6288919999999987</c:v>
                </c:pt>
                <c:pt idx="821">
                  <c:v>5.6535219999999988</c:v>
                </c:pt>
                <c:pt idx="822">
                  <c:v>5.6621559999999986</c:v>
                </c:pt>
                <c:pt idx="823">
                  <c:v>5.6704030000000003</c:v>
                </c:pt>
                <c:pt idx="824">
                  <c:v>5.7047410000000003</c:v>
                </c:pt>
                <c:pt idx="825">
                  <c:v>5.7137409999999997</c:v>
                </c:pt>
                <c:pt idx="826">
                  <c:v>5.8092810000000004</c:v>
                </c:pt>
                <c:pt idx="827">
                  <c:v>5.8400339999999993</c:v>
                </c:pt>
                <c:pt idx="828">
                  <c:v>5.8780679999999998</c:v>
                </c:pt>
                <c:pt idx="829">
                  <c:v>5.8911299999999995</c:v>
                </c:pt>
                <c:pt idx="830">
                  <c:v>5.9372350000000003</c:v>
                </c:pt>
                <c:pt idx="831">
                  <c:v>5.9576589999999996</c:v>
                </c:pt>
                <c:pt idx="832">
                  <c:v>5.9995019999999997</c:v>
                </c:pt>
                <c:pt idx="833">
                  <c:v>6.0861770000000002</c:v>
                </c:pt>
                <c:pt idx="834">
                  <c:v>6.098558999999999</c:v>
                </c:pt>
                <c:pt idx="835">
                  <c:v>6.1494400000000002</c:v>
                </c:pt>
                <c:pt idx="836">
                  <c:v>6.1792090000000011</c:v>
                </c:pt>
                <c:pt idx="837">
                  <c:v>6.1962089999999996</c:v>
                </c:pt>
                <c:pt idx="838">
                  <c:v>6.3719390000000002</c:v>
                </c:pt>
                <c:pt idx="839">
                  <c:v>6.4470460000000003</c:v>
                </c:pt>
                <c:pt idx="840">
                  <c:v>6.508261000000001</c:v>
                </c:pt>
                <c:pt idx="841">
                  <c:v>6.6437520000000001</c:v>
                </c:pt>
                <c:pt idx="842">
                  <c:v>6.6820249999999994</c:v>
                </c:pt>
                <c:pt idx="843">
                  <c:v>6.7596509999999999</c:v>
                </c:pt>
                <c:pt idx="844">
                  <c:v>6.9034449999999996</c:v>
                </c:pt>
                <c:pt idx="845">
                  <c:v>6.9904529999999996</c:v>
                </c:pt>
                <c:pt idx="846">
                  <c:v>7.0388830000000002</c:v>
                </c:pt>
                <c:pt idx="847">
                  <c:v>7.1066820000000002</c:v>
                </c:pt>
                <c:pt idx="848">
                  <c:v>7.2098969999999998</c:v>
                </c:pt>
                <c:pt idx="849">
                  <c:v>7.2129519999999987</c:v>
                </c:pt>
                <c:pt idx="850">
                  <c:v>7.3470329999999988</c:v>
                </c:pt>
                <c:pt idx="851">
                  <c:v>7.4610200000000004</c:v>
                </c:pt>
                <c:pt idx="852">
                  <c:v>7.5757570000000003</c:v>
                </c:pt>
                <c:pt idx="853">
                  <c:v>7.688216999999999</c:v>
                </c:pt>
                <c:pt idx="854">
                  <c:v>7.8108449999999987</c:v>
                </c:pt>
                <c:pt idx="855">
                  <c:v>7.8962230000000009</c:v>
                </c:pt>
                <c:pt idx="856">
                  <c:v>7.9587120000000002</c:v>
                </c:pt>
                <c:pt idx="857">
                  <c:v>8.0726450000000032</c:v>
                </c:pt>
                <c:pt idx="858">
                  <c:v>8.1029480000000014</c:v>
                </c:pt>
                <c:pt idx="859">
                  <c:v>8.1958650000000013</c:v>
                </c:pt>
                <c:pt idx="860">
                  <c:v>8.210875999999999</c:v>
                </c:pt>
                <c:pt idx="861">
                  <c:v>8.3314240000000002</c:v>
                </c:pt>
                <c:pt idx="862">
                  <c:v>8.3606000000000034</c:v>
                </c:pt>
                <c:pt idx="863">
                  <c:v>8.9227300000000014</c:v>
                </c:pt>
                <c:pt idx="864">
                  <c:v>9.1556660000000019</c:v>
                </c:pt>
                <c:pt idx="865">
                  <c:v>9.5774170000000005</c:v>
                </c:pt>
                <c:pt idx="866">
                  <c:v>9.7689219999999999</c:v>
                </c:pt>
                <c:pt idx="867">
                  <c:v>9.7922129999999985</c:v>
                </c:pt>
                <c:pt idx="868">
                  <c:v>10.251720000000001</c:v>
                </c:pt>
                <c:pt idx="869">
                  <c:v>11.158160000000001</c:v>
                </c:pt>
                <c:pt idx="870">
                  <c:v>11.33084</c:v>
                </c:pt>
                <c:pt idx="871">
                  <c:v>11.51238</c:v>
                </c:pt>
                <c:pt idx="872">
                  <c:v>11.746779999999999</c:v>
                </c:pt>
                <c:pt idx="873">
                  <c:v>11.91691</c:v>
                </c:pt>
                <c:pt idx="874">
                  <c:v>12.49066</c:v>
                </c:pt>
                <c:pt idx="875">
                  <c:v>12.645910000000001</c:v>
                </c:pt>
                <c:pt idx="876">
                  <c:v>13.44956</c:v>
                </c:pt>
                <c:pt idx="877">
                  <c:v>13.553940000000003</c:v>
                </c:pt>
                <c:pt idx="878">
                  <c:v>13.68202</c:v>
                </c:pt>
                <c:pt idx="879">
                  <c:v>14.409430000000002</c:v>
                </c:pt>
              </c:numCache>
            </c:numRef>
          </c:yVal>
          <c:smooth val="0"/>
          <c:extLst>
            <c:ext xmlns:c16="http://schemas.microsoft.com/office/drawing/2014/chart" uri="{C3380CC4-5D6E-409C-BE32-E72D297353CC}">
              <c16:uniqueId val="{00000001-DC7C-4742-A327-4EB430B29BA1}"/>
            </c:ext>
          </c:extLst>
        </c:ser>
        <c:ser>
          <c:idx val="1"/>
          <c:order val="2"/>
          <c:tx>
            <c:v>Poverty threshold</c:v>
          </c:tx>
          <c:marker>
            <c:symbol val="none"/>
          </c:marker>
          <c:xVal>
            <c:numRef>
              <c:f>Sheet6!$J$7:$K$7</c:f>
              <c:numCache>
                <c:formatCode>General</c:formatCode>
                <c:ptCount val="2"/>
                <c:pt idx="0">
                  <c:v>0</c:v>
                </c:pt>
                <c:pt idx="1">
                  <c:v>1</c:v>
                </c:pt>
              </c:numCache>
            </c:numRef>
          </c:xVal>
          <c:yVal>
            <c:numRef>
              <c:f>Sheet6!$J$8:$K$8</c:f>
              <c:numCache>
                <c:formatCode>General</c:formatCode>
                <c:ptCount val="2"/>
                <c:pt idx="0">
                  <c:v>1</c:v>
                </c:pt>
                <c:pt idx="1">
                  <c:v>1</c:v>
                </c:pt>
              </c:numCache>
            </c:numRef>
          </c:yVal>
          <c:smooth val="0"/>
          <c:extLst>
            <c:ext xmlns:c16="http://schemas.microsoft.com/office/drawing/2014/chart" uri="{C3380CC4-5D6E-409C-BE32-E72D297353CC}">
              <c16:uniqueId val="{00000002-DC7C-4742-A327-4EB430B29BA1}"/>
            </c:ext>
          </c:extLst>
        </c:ser>
        <c:dLbls>
          <c:showLegendKey val="0"/>
          <c:showVal val="0"/>
          <c:showCatName val="0"/>
          <c:showSerName val="0"/>
          <c:showPercent val="0"/>
          <c:showBubbleSize val="0"/>
        </c:dLbls>
        <c:axId val="97091968"/>
        <c:axId val="97093888"/>
      </c:scatterChart>
      <c:valAx>
        <c:axId val="97091968"/>
        <c:scaling>
          <c:orientation val="minMax"/>
          <c:max val="1"/>
        </c:scaling>
        <c:delete val="0"/>
        <c:axPos val="b"/>
        <c:title>
          <c:tx>
            <c:rich>
              <a:bodyPr/>
              <a:lstStyle/>
              <a:p>
                <a:pPr>
                  <a:defRPr/>
                </a:pPr>
                <a:r>
                  <a:rPr lang="en-US" dirty="0" err="1" smtClean="0"/>
                  <a:t>Tỷ</a:t>
                </a:r>
                <a:r>
                  <a:rPr lang="en-US" baseline="0" dirty="0" smtClean="0"/>
                  <a:t> </a:t>
                </a:r>
                <a:r>
                  <a:rPr lang="en-US" baseline="0" dirty="0" err="1" smtClean="0"/>
                  <a:t>lệ</a:t>
                </a:r>
                <a:r>
                  <a:rPr lang="en-US" baseline="0" dirty="0" smtClean="0"/>
                  <a:t> </a:t>
                </a:r>
                <a:r>
                  <a:rPr lang="en-US" sz="1000" b="1" i="0" u="none" strike="noStrike" baseline="0" dirty="0" err="1" smtClean="0"/>
                  <a:t>nông</a:t>
                </a:r>
                <a:r>
                  <a:rPr lang="en-US" sz="1000" b="1" i="0" u="none" strike="noStrike" baseline="0" dirty="0" smtClean="0"/>
                  <a:t> </a:t>
                </a:r>
                <a:r>
                  <a:rPr lang="en-US" sz="1000" b="1" i="0" u="none" strike="noStrike" baseline="0" dirty="0" err="1" smtClean="0"/>
                  <a:t>dân</a:t>
                </a:r>
                <a:r>
                  <a:rPr lang="en-US" baseline="0" dirty="0" smtClean="0"/>
                  <a:t> </a:t>
                </a:r>
                <a:r>
                  <a:rPr lang="en-US" baseline="0" dirty="0" err="1" smtClean="0"/>
                  <a:t>cộng</a:t>
                </a:r>
                <a:r>
                  <a:rPr lang="en-US" baseline="0" dirty="0" smtClean="0"/>
                  <a:t> </a:t>
                </a:r>
                <a:r>
                  <a:rPr lang="en-US" baseline="0" dirty="0" err="1" smtClean="0"/>
                  <a:t>gộp</a:t>
                </a:r>
                <a:endParaRPr lang="en-US" dirty="0"/>
              </a:p>
            </c:rich>
          </c:tx>
          <c:layout/>
          <c:overlay val="0"/>
        </c:title>
        <c:numFmt formatCode="0%" sourceLinked="0"/>
        <c:majorTickMark val="out"/>
        <c:minorTickMark val="none"/>
        <c:tickLblPos val="low"/>
        <c:crossAx val="97093888"/>
        <c:crosses val="autoZero"/>
        <c:crossBetween val="midCat"/>
      </c:valAx>
      <c:valAx>
        <c:axId val="97093888"/>
        <c:scaling>
          <c:orientation val="minMax"/>
        </c:scaling>
        <c:delete val="0"/>
        <c:axPos val="l"/>
        <c:title>
          <c:tx>
            <c:rich>
              <a:bodyPr rot="-5400000" vert="horz"/>
              <a:lstStyle/>
              <a:p>
                <a:pPr>
                  <a:defRPr/>
                </a:pPr>
                <a:r>
                  <a:rPr lang="en-US" dirty="0" err="1" smtClean="0"/>
                  <a:t>Sức</a:t>
                </a:r>
                <a:r>
                  <a:rPr lang="en-US" baseline="0" dirty="0" smtClean="0"/>
                  <a:t> </a:t>
                </a:r>
                <a:r>
                  <a:rPr lang="en-US" baseline="0" dirty="0" err="1" smtClean="0"/>
                  <a:t>mua</a:t>
                </a:r>
                <a:r>
                  <a:rPr lang="en-US" baseline="0" dirty="0" smtClean="0"/>
                  <a:t> </a:t>
                </a:r>
                <a:r>
                  <a:rPr lang="en-US" baseline="0" dirty="0" err="1" smtClean="0"/>
                  <a:t>tương</a:t>
                </a:r>
                <a:r>
                  <a:rPr lang="en-US" baseline="0" dirty="0" smtClean="0"/>
                  <a:t> </a:t>
                </a:r>
                <a:r>
                  <a:rPr lang="en-US" baseline="0" dirty="0" err="1" smtClean="0"/>
                  <a:t>đương</a:t>
                </a:r>
                <a:r>
                  <a:rPr lang="en-US" baseline="0" dirty="0" smtClean="0"/>
                  <a:t> (PPP)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theo</a:t>
                </a:r>
                <a:r>
                  <a:rPr lang="en-US" baseline="0" dirty="0" smtClean="0"/>
                  <a:t> </a:t>
                </a:r>
                <a:r>
                  <a:rPr lang="en-US" baseline="0" dirty="0" err="1" smtClean="0"/>
                  <a:t>thu</a:t>
                </a:r>
                <a:r>
                  <a:rPr lang="en-US" baseline="0" dirty="0" smtClean="0"/>
                  <a:t> </a:t>
                </a:r>
                <a:r>
                  <a:rPr lang="en-US" baseline="0" dirty="0" err="1" smtClean="0"/>
                  <a:t>nhập</a:t>
                </a:r>
                <a:r>
                  <a:rPr lang="en-US" baseline="0" dirty="0" smtClean="0"/>
                  <a:t> </a:t>
                </a:r>
                <a:r>
                  <a:rPr lang="en-US" baseline="0" dirty="0" err="1" smtClean="0"/>
                  <a:t>quốc</a:t>
                </a:r>
                <a:r>
                  <a:rPr lang="en-US" baseline="0" dirty="0" smtClean="0"/>
                  <a:t> </a:t>
                </a:r>
                <a:r>
                  <a:rPr lang="en-US" baseline="0" dirty="0" err="1" smtClean="0"/>
                  <a:t>dân</a:t>
                </a:r>
                <a:r>
                  <a:rPr lang="en-US" baseline="0" dirty="0" smtClean="0"/>
                  <a:t> (GNI) </a:t>
                </a:r>
                <a:r>
                  <a:rPr lang="en-US" baseline="0" dirty="0" err="1" smtClean="0"/>
                  <a:t>theo</a:t>
                </a:r>
                <a:r>
                  <a:rPr lang="en-US" baseline="0" dirty="0" smtClean="0"/>
                  <a:t> </a:t>
                </a:r>
                <a:r>
                  <a:rPr lang="en-US" baseline="0" dirty="0" err="1" smtClean="0"/>
                  <a:t>đầu</a:t>
                </a:r>
                <a:r>
                  <a:rPr lang="en-US" baseline="0" dirty="0" smtClean="0"/>
                  <a:t> </a:t>
                </a:r>
                <a:r>
                  <a:rPr lang="en-US" baseline="0" dirty="0" err="1" smtClean="0"/>
                  <a:t>người</a:t>
                </a:r>
                <a:r>
                  <a:rPr lang="en-US" dirty="0" smtClean="0"/>
                  <a:t>/</a:t>
                </a:r>
                <a:r>
                  <a:rPr lang="en-US" dirty="0" err="1" smtClean="0"/>
                  <a:t>chuẩn</a:t>
                </a:r>
                <a:r>
                  <a:rPr lang="en-US" baseline="0" dirty="0" smtClean="0"/>
                  <a:t> </a:t>
                </a:r>
                <a:r>
                  <a:rPr lang="en-US" baseline="0" dirty="0" err="1" smtClean="0"/>
                  <a:t>nghèo</a:t>
                </a:r>
                <a:endParaRPr lang="en-US" dirty="0"/>
              </a:p>
            </c:rich>
          </c:tx>
          <c:layout/>
          <c:overlay val="0"/>
        </c:title>
        <c:numFmt formatCode="General" sourceLinked="1"/>
        <c:majorTickMark val="out"/>
        <c:minorTickMark val="none"/>
        <c:tickLblPos val="nextTo"/>
        <c:crossAx val="97091968"/>
        <c:crosses val="autoZero"/>
        <c:crossBetween val="midCat"/>
        <c:majorUnit val="1"/>
      </c:valAx>
    </c:plotArea>
    <c:legend>
      <c:legendPos val="l"/>
      <c:layout>
        <c:manualLayout>
          <c:xMode val="edge"/>
          <c:yMode val="edge"/>
          <c:x val="8.7906681134025083E-2"/>
          <c:y val="2.2114741417002686E-2"/>
          <c:w val="0.25646362006805706"/>
          <c:h val="0.23127987279188916"/>
        </c:manualLayout>
      </c:layout>
      <c:overlay val="1"/>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D6A61-915C-41D6-8A55-1D82F3F759A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269C9A28-35C3-45B0-BCA6-599E2CA99223}">
      <dgm:prSet phldrT="[Text]" custT="1"/>
      <dgm:spPr/>
      <dgm:t>
        <a:bodyPr/>
        <a:lstStyle/>
        <a:p>
          <a:r>
            <a:rPr lang="en-GB" sz="1400" b="1" dirty="0" smtClean="0"/>
            <a:t>2001</a:t>
          </a:r>
        </a:p>
        <a:p>
          <a:r>
            <a:rPr lang="en-GB" sz="1400" dirty="0" err="1" smtClean="0"/>
            <a:t>Pha</a:t>
          </a:r>
          <a:r>
            <a:rPr lang="en-GB" sz="1400" dirty="0" smtClean="0"/>
            <a:t> </a:t>
          </a:r>
          <a:r>
            <a:rPr lang="en-GB" sz="1400" dirty="0" err="1" smtClean="0"/>
            <a:t>thử</a:t>
          </a:r>
          <a:r>
            <a:rPr lang="en-GB" sz="1400" dirty="0" smtClean="0"/>
            <a:t> </a:t>
          </a:r>
          <a:r>
            <a:rPr lang="en-GB" sz="1400" dirty="0" err="1" smtClean="0"/>
            <a:t>nghiệm</a:t>
          </a:r>
          <a:r>
            <a:rPr lang="en-GB" sz="1400" dirty="0" smtClean="0"/>
            <a:t> </a:t>
          </a:r>
          <a:r>
            <a:rPr lang="en-GB" sz="1400" dirty="0" err="1" smtClean="0"/>
            <a:t>cho</a:t>
          </a:r>
          <a:r>
            <a:rPr lang="en-GB" sz="1400" dirty="0" smtClean="0"/>
            <a:t> 50 </a:t>
          </a:r>
          <a:r>
            <a:rPr lang="en-GB" sz="1400" dirty="0" err="1" smtClean="0"/>
            <a:t>nông</a:t>
          </a:r>
          <a:r>
            <a:rPr lang="en-GB" sz="1400" dirty="0" smtClean="0"/>
            <a:t> </a:t>
          </a:r>
          <a:r>
            <a:rPr lang="en-GB" sz="1400" dirty="0" err="1" smtClean="0"/>
            <a:t>dân</a:t>
          </a:r>
          <a:r>
            <a:rPr lang="en-GB" sz="1400" dirty="0" smtClean="0"/>
            <a:t> </a:t>
          </a:r>
          <a:r>
            <a:rPr lang="en-GB" sz="1400" dirty="0" err="1" smtClean="0"/>
            <a:t>tại</a:t>
          </a:r>
          <a:r>
            <a:rPr lang="en-GB" sz="1400" dirty="0" smtClean="0"/>
            <a:t> </a:t>
          </a:r>
          <a:r>
            <a:rPr lang="en-GB" sz="1400" dirty="0" err="1" smtClean="0"/>
            <a:t>Việt</a:t>
          </a:r>
          <a:r>
            <a:rPr lang="en-GB" sz="1400" dirty="0" smtClean="0"/>
            <a:t> Nam</a:t>
          </a:r>
          <a:endParaRPr lang="nl-NL" sz="1400" dirty="0"/>
        </a:p>
      </dgm:t>
    </dgm:pt>
    <dgm:pt modelId="{24029B05-6B84-4F2C-8CC4-CF761E3B24C7}" type="parTrans" cxnId="{33137150-B0AB-4BE3-9CE7-D90CF6FBC1F1}">
      <dgm:prSet/>
      <dgm:spPr/>
      <dgm:t>
        <a:bodyPr/>
        <a:lstStyle/>
        <a:p>
          <a:endParaRPr lang="nl-NL"/>
        </a:p>
      </dgm:t>
    </dgm:pt>
    <dgm:pt modelId="{5631176B-E8B6-4100-964E-F049B13A7781}" type="sibTrans" cxnId="{33137150-B0AB-4BE3-9CE7-D90CF6FBC1F1}">
      <dgm:prSet/>
      <dgm:spPr/>
      <dgm:t>
        <a:bodyPr/>
        <a:lstStyle/>
        <a:p>
          <a:endParaRPr lang="nl-NL"/>
        </a:p>
      </dgm:t>
    </dgm:pt>
    <dgm:pt modelId="{C602109F-AE0C-4F55-B8D2-2C0813105C6F}">
      <dgm:prSet phldrT="[Text]" custT="1"/>
      <dgm:spPr/>
      <dgm:t>
        <a:bodyPr/>
        <a:lstStyle/>
        <a:p>
          <a:r>
            <a:rPr lang="en-GB" sz="1400" b="1" dirty="0" smtClean="0"/>
            <a:t>2002-2006</a:t>
          </a:r>
        </a:p>
        <a:p>
          <a:r>
            <a:rPr lang="en-GB" sz="1400" b="0" dirty="0" smtClean="0"/>
            <a:t>&gt; 1000 </a:t>
          </a:r>
          <a:r>
            <a:rPr lang="en-GB" sz="1400" b="0" dirty="0" err="1" smtClean="0"/>
            <a:t>nông</a:t>
          </a:r>
          <a:r>
            <a:rPr lang="en-GB" sz="1400" b="0" dirty="0" smtClean="0"/>
            <a:t> </a:t>
          </a:r>
          <a:r>
            <a:rPr lang="en-GB" sz="1400" b="0" dirty="0" err="1" smtClean="0"/>
            <a:t>dân</a:t>
          </a:r>
          <a:r>
            <a:rPr lang="en-GB" sz="1400" b="0" dirty="0" smtClean="0"/>
            <a:t> </a:t>
          </a:r>
          <a:r>
            <a:rPr lang="en-GB" sz="1400" b="0" dirty="0" err="1" smtClean="0"/>
            <a:t>tại</a:t>
          </a:r>
          <a:r>
            <a:rPr lang="en-GB" sz="1400" b="0" dirty="0" smtClean="0"/>
            <a:t> </a:t>
          </a:r>
          <a:r>
            <a:rPr lang="en-GB" sz="1400" b="0" dirty="0" err="1" smtClean="0"/>
            <a:t>Việt</a:t>
          </a:r>
          <a:r>
            <a:rPr lang="en-GB" sz="1400" b="0" dirty="0" smtClean="0"/>
            <a:t> Nam</a:t>
          </a:r>
        </a:p>
        <a:p>
          <a:r>
            <a:rPr lang="nl-NL" sz="1400" b="0" dirty="0" smtClean="0"/>
            <a:t>Được sử dụng tại Uganda, Guatemala, Colombia, Honduras</a:t>
          </a:r>
          <a:endParaRPr lang="nl-NL" sz="1400" b="0" dirty="0"/>
        </a:p>
      </dgm:t>
    </dgm:pt>
    <dgm:pt modelId="{10FCCBFC-90B2-4952-A005-DB7022FC419C}" type="parTrans" cxnId="{CBBE888C-1037-4424-BCC6-064DC703DBD5}">
      <dgm:prSet/>
      <dgm:spPr/>
      <dgm:t>
        <a:bodyPr/>
        <a:lstStyle/>
        <a:p>
          <a:endParaRPr lang="nl-NL"/>
        </a:p>
      </dgm:t>
    </dgm:pt>
    <dgm:pt modelId="{45A285A2-38AC-4C27-88D9-8905AE5DF15A}" type="sibTrans" cxnId="{CBBE888C-1037-4424-BCC6-064DC703DBD5}">
      <dgm:prSet/>
      <dgm:spPr/>
      <dgm:t>
        <a:bodyPr/>
        <a:lstStyle/>
        <a:p>
          <a:endParaRPr lang="nl-NL"/>
        </a:p>
      </dgm:t>
    </dgm:pt>
    <dgm:pt modelId="{047AB378-AEDF-40E8-9FB1-BB793C84889E}">
      <dgm:prSet phldrT="[Text]" custT="1"/>
      <dgm:spPr/>
      <dgm:t>
        <a:bodyPr/>
        <a:lstStyle/>
        <a:p>
          <a:r>
            <a:rPr lang="nl-NL" sz="1400" b="1" dirty="0" smtClean="0"/>
            <a:t>2007-2014</a:t>
          </a:r>
        </a:p>
        <a:p>
          <a:r>
            <a:rPr lang="nl-NL" sz="1400" b="0" dirty="0" smtClean="0"/>
            <a:t>Thử nghiệm tại Cameroon cho 500 nông dân theo dõi nhiều loại cây trồng</a:t>
          </a:r>
        </a:p>
        <a:p>
          <a:r>
            <a:rPr lang="nl-NL" sz="1400" b="0" dirty="0" smtClean="0"/>
            <a:t>&gt;5,000 nông dân cà phê sử dụng trên toàn cầu</a:t>
          </a:r>
        </a:p>
        <a:p>
          <a:endParaRPr lang="nl-NL" sz="1400" b="0" dirty="0"/>
        </a:p>
      </dgm:t>
    </dgm:pt>
    <dgm:pt modelId="{53527ADB-B758-494F-8CF5-B262F324E965}" type="parTrans" cxnId="{55A71593-3586-4A9E-9648-4CF56D30409B}">
      <dgm:prSet/>
      <dgm:spPr/>
      <dgm:t>
        <a:bodyPr/>
        <a:lstStyle/>
        <a:p>
          <a:endParaRPr lang="nl-NL"/>
        </a:p>
      </dgm:t>
    </dgm:pt>
    <dgm:pt modelId="{770B2D43-E417-4C9C-8F21-32C3FB1765C6}" type="sibTrans" cxnId="{55A71593-3586-4A9E-9648-4CF56D30409B}">
      <dgm:prSet/>
      <dgm:spPr/>
      <dgm:t>
        <a:bodyPr/>
        <a:lstStyle/>
        <a:p>
          <a:endParaRPr lang="nl-NL"/>
        </a:p>
      </dgm:t>
    </dgm:pt>
    <dgm:pt modelId="{314E0C58-DD5A-4CE8-917D-315B91CA1B8B}">
      <dgm:prSet custT="1"/>
      <dgm:spPr/>
      <dgm:t>
        <a:bodyPr/>
        <a:lstStyle/>
        <a:p>
          <a:r>
            <a:rPr lang="nl-NL" sz="1400" b="1" dirty="0" smtClean="0"/>
            <a:t>2015-2016</a:t>
          </a:r>
        </a:p>
        <a:p>
          <a:r>
            <a:rPr lang="nl-NL" sz="1400" b="0" dirty="0" smtClean="0"/>
            <a:t>Áp dụng cho ca cao tại Ghana  và IVC: 1250 nông dân</a:t>
          </a:r>
        </a:p>
        <a:p>
          <a:r>
            <a:rPr lang="nl-NL" sz="1400" b="0" dirty="0" smtClean="0"/>
            <a:t>Lào: 500 nông dân</a:t>
          </a:r>
        </a:p>
        <a:p>
          <a:r>
            <a:rPr lang="nl-NL" sz="1400" b="0" dirty="0" smtClean="0"/>
            <a:t>Số lượng nông dân sử dụng  &gt;7,000</a:t>
          </a:r>
          <a:endParaRPr lang="nl-NL" sz="1400" b="0" dirty="0"/>
        </a:p>
      </dgm:t>
    </dgm:pt>
    <dgm:pt modelId="{7C81B87B-B117-4737-A4A6-24B61DD544D9}" type="parTrans" cxnId="{999D3990-07A2-4448-BCCB-E8F4C358B3D8}">
      <dgm:prSet/>
      <dgm:spPr/>
      <dgm:t>
        <a:bodyPr/>
        <a:lstStyle/>
        <a:p>
          <a:endParaRPr lang="nl-NL"/>
        </a:p>
      </dgm:t>
    </dgm:pt>
    <dgm:pt modelId="{DF10F499-B080-490D-BB9B-D6A25BC7CD8F}" type="sibTrans" cxnId="{999D3990-07A2-4448-BCCB-E8F4C358B3D8}">
      <dgm:prSet/>
      <dgm:spPr/>
      <dgm:t>
        <a:bodyPr/>
        <a:lstStyle/>
        <a:p>
          <a:endParaRPr lang="nl-NL"/>
        </a:p>
      </dgm:t>
    </dgm:pt>
    <dgm:pt modelId="{14DF8526-A487-4FA1-99AA-3616C7E3DF33}" type="pres">
      <dgm:prSet presAssocID="{93DD6A61-915C-41D6-8A55-1D82F3F759AF}" presName="arrowDiagram" presStyleCnt="0">
        <dgm:presLayoutVars>
          <dgm:chMax val="5"/>
          <dgm:dir/>
          <dgm:resizeHandles val="exact"/>
        </dgm:presLayoutVars>
      </dgm:prSet>
      <dgm:spPr/>
      <dgm:t>
        <a:bodyPr/>
        <a:lstStyle/>
        <a:p>
          <a:endParaRPr lang="en-US"/>
        </a:p>
      </dgm:t>
    </dgm:pt>
    <dgm:pt modelId="{C67987D4-7FE4-4465-8A97-EC815F7B0FF6}" type="pres">
      <dgm:prSet presAssocID="{93DD6A61-915C-41D6-8A55-1D82F3F759AF}" presName="arrow" presStyleLbl="bgShp" presStyleIdx="0" presStyleCnt="1"/>
      <dgm:spPr/>
    </dgm:pt>
    <dgm:pt modelId="{D6AE0324-0999-4DF1-A386-0CEAA749DF16}" type="pres">
      <dgm:prSet presAssocID="{93DD6A61-915C-41D6-8A55-1D82F3F759AF}" presName="arrowDiagram4" presStyleCnt="0"/>
      <dgm:spPr/>
    </dgm:pt>
    <dgm:pt modelId="{CE6C72C3-DC8B-4FEA-9A3B-2770477BEA69}" type="pres">
      <dgm:prSet presAssocID="{269C9A28-35C3-45B0-BCA6-599E2CA99223}" presName="bullet4a" presStyleLbl="node1" presStyleIdx="0" presStyleCnt="4"/>
      <dgm:spPr/>
    </dgm:pt>
    <dgm:pt modelId="{5A7715A1-70EC-428A-AAD3-8C8248ACA756}" type="pres">
      <dgm:prSet presAssocID="{269C9A28-35C3-45B0-BCA6-599E2CA99223}" presName="textBox4a" presStyleLbl="revTx" presStyleIdx="0" presStyleCnt="4">
        <dgm:presLayoutVars>
          <dgm:bulletEnabled val="1"/>
        </dgm:presLayoutVars>
      </dgm:prSet>
      <dgm:spPr/>
      <dgm:t>
        <a:bodyPr/>
        <a:lstStyle/>
        <a:p>
          <a:endParaRPr lang="en-US"/>
        </a:p>
      </dgm:t>
    </dgm:pt>
    <dgm:pt modelId="{364CCCC4-DCAB-41F6-A176-E80E9C36E446}" type="pres">
      <dgm:prSet presAssocID="{C602109F-AE0C-4F55-B8D2-2C0813105C6F}" presName="bullet4b" presStyleLbl="node1" presStyleIdx="1" presStyleCnt="4"/>
      <dgm:spPr/>
    </dgm:pt>
    <dgm:pt modelId="{CB8086CC-60CA-4CB4-9865-065B206D5D93}" type="pres">
      <dgm:prSet presAssocID="{C602109F-AE0C-4F55-B8D2-2C0813105C6F}" presName="textBox4b" presStyleLbl="revTx" presStyleIdx="1" presStyleCnt="4">
        <dgm:presLayoutVars>
          <dgm:bulletEnabled val="1"/>
        </dgm:presLayoutVars>
      </dgm:prSet>
      <dgm:spPr/>
      <dgm:t>
        <a:bodyPr/>
        <a:lstStyle/>
        <a:p>
          <a:endParaRPr lang="nl-NL"/>
        </a:p>
      </dgm:t>
    </dgm:pt>
    <dgm:pt modelId="{07497A3E-7886-480D-B2F9-88B03BBB6D53}" type="pres">
      <dgm:prSet presAssocID="{047AB378-AEDF-40E8-9FB1-BB793C84889E}" presName="bullet4c" presStyleLbl="node1" presStyleIdx="2" presStyleCnt="4"/>
      <dgm:spPr/>
    </dgm:pt>
    <dgm:pt modelId="{A112D922-C880-4045-80C6-6FE9FAC1C16E}" type="pres">
      <dgm:prSet presAssocID="{047AB378-AEDF-40E8-9FB1-BB793C84889E}" presName="textBox4c" presStyleLbl="revTx" presStyleIdx="2" presStyleCnt="4" custLinFactNeighborX="6184" custLinFactNeighborY="-8563">
        <dgm:presLayoutVars>
          <dgm:bulletEnabled val="1"/>
        </dgm:presLayoutVars>
      </dgm:prSet>
      <dgm:spPr/>
      <dgm:t>
        <a:bodyPr/>
        <a:lstStyle/>
        <a:p>
          <a:endParaRPr lang="nl-NL"/>
        </a:p>
      </dgm:t>
    </dgm:pt>
    <dgm:pt modelId="{13F0137F-F928-4E7C-93AC-EA3BEF981ECF}" type="pres">
      <dgm:prSet presAssocID="{314E0C58-DD5A-4CE8-917D-315B91CA1B8B}" presName="bullet4d" presStyleLbl="node1" presStyleIdx="3" presStyleCnt="4"/>
      <dgm:spPr/>
    </dgm:pt>
    <dgm:pt modelId="{2FBBFD58-ABF3-42E8-BBED-D7D9F86E06CA}" type="pres">
      <dgm:prSet presAssocID="{314E0C58-DD5A-4CE8-917D-315B91CA1B8B}" presName="textBox4d" presStyleLbl="revTx" presStyleIdx="3" presStyleCnt="4">
        <dgm:presLayoutVars>
          <dgm:bulletEnabled val="1"/>
        </dgm:presLayoutVars>
      </dgm:prSet>
      <dgm:spPr/>
      <dgm:t>
        <a:bodyPr/>
        <a:lstStyle/>
        <a:p>
          <a:endParaRPr lang="en-US"/>
        </a:p>
      </dgm:t>
    </dgm:pt>
  </dgm:ptLst>
  <dgm:cxnLst>
    <dgm:cxn modelId="{999D3990-07A2-4448-BCCB-E8F4C358B3D8}" srcId="{93DD6A61-915C-41D6-8A55-1D82F3F759AF}" destId="{314E0C58-DD5A-4CE8-917D-315B91CA1B8B}" srcOrd="3" destOrd="0" parTransId="{7C81B87B-B117-4737-A4A6-24B61DD544D9}" sibTransId="{DF10F499-B080-490D-BB9B-D6A25BC7CD8F}"/>
    <dgm:cxn modelId="{55A71593-3586-4A9E-9648-4CF56D30409B}" srcId="{93DD6A61-915C-41D6-8A55-1D82F3F759AF}" destId="{047AB378-AEDF-40E8-9FB1-BB793C84889E}" srcOrd="2" destOrd="0" parTransId="{53527ADB-B758-494F-8CF5-B262F324E965}" sibTransId="{770B2D43-E417-4C9C-8F21-32C3FB1765C6}"/>
    <dgm:cxn modelId="{513F6A07-89D1-422B-91DC-7C3409E3C564}" type="presOf" srcId="{047AB378-AEDF-40E8-9FB1-BB793C84889E}" destId="{A112D922-C880-4045-80C6-6FE9FAC1C16E}" srcOrd="0" destOrd="0" presId="urn:microsoft.com/office/officeart/2005/8/layout/arrow2"/>
    <dgm:cxn modelId="{D9E430D1-CB9D-4EC4-8956-70F1BC69D53B}" type="presOf" srcId="{93DD6A61-915C-41D6-8A55-1D82F3F759AF}" destId="{14DF8526-A487-4FA1-99AA-3616C7E3DF33}" srcOrd="0" destOrd="0" presId="urn:microsoft.com/office/officeart/2005/8/layout/arrow2"/>
    <dgm:cxn modelId="{CBBE888C-1037-4424-BCC6-064DC703DBD5}" srcId="{93DD6A61-915C-41D6-8A55-1D82F3F759AF}" destId="{C602109F-AE0C-4F55-B8D2-2C0813105C6F}" srcOrd="1" destOrd="0" parTransId="{10FCCBFC-90B2-4952-A005-DB7022FC419C}" sibTransId="{45A285A2-38AC-4C27-88D9-8905AE5DF15A}"/>
    <dgm:cxn modelId="{92FD79FC-1374-41A8-8105-DFA95C746019}" type="presOf" srcId="{269C9A28-35C3-45B0-BCA6-599E2CA99223}" destId="{5A7715A1-70EC-428A-AAD3-8C8248ACA756}" srcOrd="0" destOrd="0" presId="urn:microsoft.com/office/officeart/2005/8/layout/arrow2"/>
    <dgm:cxn modelId="{C1B2E0AA-B2D7-4AFA-B4EC-1EE8FEDF0475}" type="presOf" srcId="{C602109F-AE0C-4F55-B8D2-2C0813105C6F}" destId="{CB8086CC-60CA-4CB4-9865-065B206D5D93}" srcOrd="0" destOrd="0" presId="urn:microsoft.com/office/officeart/2005/8/layout/arrow2"/>
    <dgm:cxn modelId="{F27A9498-285F-4A24-BCB8-6E48E188D829}" type="presOf" srcId="{314E0C58-DD5A-4CE8-917D-315B91CA1B8B}" destId="{2FBBFD58-ABF3-42E8-BBED-D7D9F86E06CA}" srcOrd="0" destOrd="0" presId="urn:microsoft.com/office/officeart/2005/8/layout/arrow2"/>
    <dgm:cxn modelId="{33137150-B0AB-4BE3-9CE7-D90CF6FBC1F1}" srcId="{93DD6A61-915C-41D6-8A55-1D82F3F759AF}" destId="{269C9A28-35C3-45B0-BCA6-599E2CA99223}" srcOrd="0" destOrd="0" parTransId="{24029B05-6B84-4F2C-8CC4-CF761E3B24C7}" sibTransId="{5631176B-E8B6-4100-964E-F049B13A7781}"/>
    <dgm:cxn modelId="{1995A079-9883-4C4D-8A1C-7F06BC54338D}" type="presParOf" srcId="{14DF8526-A487-4FA1-99AA-3616C7E3DF33}" destId="{C67987D4-7FE4-4465-8A97-EC815F7B0FF6}" srcOrd="0" destOrd="0" presId="urn:microsoft.com/office/officeart/2005/8/layout/arrow2"/>
    <dgm:cxn modelId="{59410167-4632-482D-A257-BEC8044B666E}" type="presParOf" srcId="{14DF8526-A487-4FA1-99AA-3616C7E3DF33}" destId="{D6AE0324-0999-4DF1-A386-0CEAA749DF16}" srcOrd="1" destOrd="0" presId="urn:microsoft.com/office/officeart/2005/8/layout/arrow2"/>
    <dgm:cxn modelId="{765E30BC-E846-403E-9BF8-4C81A1FF4928}" type="presParOf" srcId="{D6AE0324-0999-4DF1-A386-0CEAA749DF16}" destId="{CE6C72C3-DC8B-4FEA-9A3B-2770477BEA69}" srcOrd="0" destOrd="0" presId="urn:microsoft.com/office/officeart/2005/8/layout/arrow2"/>
    <dgm:cxn modelId="{F1959EC9-C9C3-4126-BBDA-38C20BA5DBB2}" type="presParOf" srcId="{D6AE0324-0999-4DF1-A386-0CEAA749DF16}" destId="{5A7715A1-70EC-428A-AAD3-8C8248ACA756}" srcOrd="1" destOrd="0" presId="urn:microsoft.com/office/officeart/2005/8/layout/arrow2"/>
    <dgm:cxn modelId="{24B0756F-4C1D-40E4-BBBA-3612957FE0C8}" type="presParOf" srcId="{D6AE0324-0999-4DF1-A386-0CEAA749DF16}" destId="{364CCCC4-DCAB-41F6-A176-E80E9C36E446}" srcOrd="2" destOrd="0" presId="urn:microsoft.com/office/officeart/2005/8/layout/arrow2"/>
    <dgm:cxn modelId="{EF9DF497-9748-4AB0-A1E2-8B8E564ECE21}" type="presParOf" srcId="{D6AE0324-0999-4DF1-A386-0CEAA749DF16}" destId="{CB8086CC-60CA-4CB4-9865-065B206D5D93}" srcOrd="3" destOrd="0" presId="urn:microsoft.com/office/officeart/2005/8/layout/arrow2"/>
    <dgm:cxn modelId="{6C3E0C4B-BF00-40A6-8D2A-31CBC04E69EE}" type="presParOf" srcId="{D6AE0324-0999-4DF1-A386-0CEAA749DF16}" destId="{07497A3E-7886-480D-B2F9-88B03BBB6D53}" srcOrd="4" destOrd="0" presId="urn:microsoft.com/office/officeart/2005/8/layout/arrow2"/>
    <dgm:cxn modelId="{7F850C86-D150-48D6-9FB6-552392B6A1B1}" type="presParOf" srcId="{D6AE0324-0999-4DF1-A386-0CEAA749DF16}" destId="{A112D922-C880-4045-80C6-6FE9FAC1C16E}" srcOrd="5" destOrd="0" presId="urn:microsoft.com/office/officeart/2005/8/layout/arrow2"/>
    <dgm:cxn modelId="{39FDBDEA-6639-4CD3-9E72-FD8A849F6F2D}" type="presParOf" srcId="{D6AE0324-0999-4DF1-A386-0CEAA749DF16}" destId="{13F0137F-F928-4E7C-93AC-EA3BEF981ECF}" srcOrd="6" destOrd="0" presId="urn:microsoft.com/office/officeart/2005/8/layout/arrow2"/>
    <dgm:cxn modelId="{7D3D9BA9-AA3A-4028-9389-44ACAF56C4D0}" type="presParOf" srcId="{D6AE0324-0999-4DF1-A386-0CEAA749DF16}" destId="{2FBBFD58-ABF3-42E8-BBED-D7D9F86E06C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987D4-7FE4-4465-8A97-EC815F7B0FF6}">
      <dsp:nvSpPr>
        <dsp:cNvPr id="0" name=""/>
        <dsp:cNvSpPr/>
      </dsp:nvSpPr>
      <dsp:spPr>
        <a:xfrm>
          <a:off x="0" y="723226"/>
          <a:ext cx="4536056" cy="283503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C72C3-DC8B-4FEA-9A3B-2770477BEA69}">
      <dsp:nvSpPr>
        <dsp:cNvPr id="0" name=""/>
        <dsp:cNvSpPr/>
      </dsp:nvSpPr>
      <dsp:spPr>
        <a:xfrm>
          <a:off x="446801" y="2831358"/>
          <a:ext cx="104329" cy="104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715A1-70EC-428A-AAD3-8C8248ACA756}">
      <dsp:nvSpPr>
        <dsp:cNvPr id="0" name=""/>
        <dsp:cNvSpPr/>
      </dsp:nvSpPr>
      <dsp:spPr>
        <a:xfrm>
          <a:off x="498966" y="2883523"/>
          <a:ext cx="775665" cy="674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82" tIns="0" rIns="0" bIns="0" numCol="1" spcCol="1270" anchor="t" anchorCtr="0">
          <a:noAutofit/>
        </a:bodyPr>
        <a:lstStyle/>
        <a:p>
          <a:pPr lvl="0" algn="l" defTabSz="622300">
            <a:lnSpc>
              <a:spcPct val="90000"/>
            </a:lnSpc>
            <a:spcBef>
              <a:spcPct val="0"/>
            </a:spcBef>
            <a:spcAft>
              <a:spcPct val="35000"/>
            </a:spcAft>
          </a:pPr>
          <a:r>
            <a:rPr lang="en-GB" sz="1400" b="1" kern="1200" dirty="0" smtClean="0"/>
            <a:t>2001</a:t>
          </a:r>
        </a:p>
        <a:p>
          <a:pPr lvl="0" algn="l" defTabSz="622300">
            <a:lnSpc>
              <a:spcPct val="90000"/>
            </a:lnSpc>
            <a:spcBef>
              <a:spcPct val="0"/>
            </a:spcBef>
            <a:spcAft>
              <a:spcPct val="35000"/>
            </a:spcAft>
          </a:pPr>
          <a:r>
            <a:rPr lang="en-GB" sz="1400" kern="1200" dirty="0" err="1" smtClean="0"/>
            <a:t>Pha</a:t>
          </a:r>
          <a:r>
            <a:rPr lang="en-GB" sz="1400" kern="1200" dirty="0" smtClean="0"/>
            <a:t> </a:t>
          </a:r>
          <a:r>
            <a:rPr lang="en-GB" sz="1400" kern="1200" dirty="0" err="1" smtClean="0"/>
            <a:t>thử</a:t>
          </a:r>
          <a:r>
            <a:rPr lang="en-GB" sz="1400" kern="1200" dirty="0" smtClean="0"/>
            <a:t> </a:t>
          </a:r>
          <a:r>
            <a:rPr lang="en-GB" sz="1400" kern="1200" dirty="0" err="1" smtClean="0"/>
            <a:t>nghiệm</a:t>
          </a:r>
          <a:r>
            <a:rPr lang="en-GB" sz="1400" kern="1200" dirty="0" smtClean="0"/>
            <a:t> </a:t>
          </a:r>
          <a:r>
            <a:rPr lang="en-GB" sz="1400" kern="1200" dirty="0" err="1" smtClean="0"/>
            <a:t>cho</a:t>
          </a:r>
          <a:r>
            <a:rPr lang="en-GB" sz="1400" kern="1200" dirty="0" smtClean="0"/>
            <a:t> 50 </a:t>
          </a:r>
          <a:r>
            <a:rPr lang="en-GB" sz="1400" kern="1200" dirty="0" err="1" smtClean="0"/>
            <a:t>nông</a:t>
          </a:r>
          <a:r>
            <a:rPr lang="en-GB" sz="1400" kern="1200" dirty="0" smtClean="0"/>
            <a:t> </a:t>
          </a:r>
          <a:r>
            <a:rPr lang="en-GB" sz="1400" kern="1200" dirty="0" err="1" smtClean="0"/>
            <a:t>dân</a:t>
          </a:r>
          <a:r>
            <a:rPr lang="en-GB" sz="1400" kern="1200" dirty="0" smtClean="0"/>
            <a:t> </a:t>
          </a:r>
          <a:r>
            <a:rPr lang="en-GB" sz="1400" kern="1200" dirty="0" err="1" smtClean="0"/>
            <a:t>tại</a:t>
          </a:r>
          <a:r>
            <a:rPr lang="en-GB" sz="1400" kern="1200" dirty="0" smtClean="0"/>
            <a:t> </a:t>
          </a:r>
          <a:r>
            <a:rPr lang="en-GB" sz="1400" kern="1200" dirty="0" err="1" smtClean="0"/>
            <a:t>Việt</a:t>
          </a:r>
          <a:r>
            <a:rPr lang="en-GB" sz="1400" kern="1200" dirty="0" smtClean="0"/>
            <a:t> Nam</a:t>
          </a:r>
          <a:endParaRPr lang="nl-NL" sz="1400" kern="1200" dirty="0"/>
        </a:p>
      </dsp:txBody>
      <dsp:txXfrm>
        <a:off x="498966" y="2883523"/>
        <a:ext cx="775665" cy="674738"/>
      </dsp:txXfrm>
    </dsp:sp>
    <dsp:sp modelId="{364CCCC4-DCAB-41F6-A176-E80E9C36E446}">
      <dsp:nvSpPr>
        <dsp:cNvPr id="0" name=""/>
        <dsp:cNvSpPr/>
      </dsp:nvSpPr>
      <dsp:spPr>
        <a:xfrm>
          <a:off x="1183910" y="2171929"/>
          <a:ext cx="181442" cy="181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086CC-60CA-4CB4-9865-065B206D5D93}">
      <dsp:nvSpPr>
        <dsp:cNvPr id="0" name=""/>
        <dsp:cNvSpPr/>
      </dsp:nvSpPr>
      <dsp:spPr>
        <a:xfrm>
          <a:off x="1274632" y="2262650"/>
          <a:ext cx="952571" cy="129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43" tIns="0" rIns="0" bIns="0" numCol="1" spcCol="1270" anchor="t" anchorCtr="0">
          <a:noAutofit/>
        </a:bodyPr>
        <a:lstStyle/>
        <a:p>
          <a:pPr lvl="0" algn="l" defTabSz="622300">
            <a:lnSpc>
              <a:spcPct val="90000"/>
            </a:lnSpc>
            <a:spcBef>
              <a:spcPct val="0"/>
            </a:spcBef>
            <a:spcAft>
              <a:spcPct val="35000"/>
            </a:spcAft>
          </a:pPr>
          <a:r>
            <a:rPr lang="en-GB" sz="1400" b="1" kern="1200" dirty="0" smtClean="0"/>
            <a:t>2002-2006</a:t>
          </a:r>
        </a:p>
        <a:p>
          <a:pPr lvl="0" algn="l" defTabSz="622300">
            <a:lnSpc>
              <a:spcPct val="90000"/>
            </a:lnSpc>
            <a:spcBef>
              <a:spcPct val="0"/>
            </a:spcBef>
            <a:spcAft>
              <a:spcPct val="35000"/>
            </a:spcAft>
          </a:pPr>
          <a:r>
            <a:rPr lang="en-GB" sz="1400" b="0" kern="1200" dirty="0" smtClean="0"/>
            <a:t>&gt; 1000 </a:t>
          </a:r>
          <a:r>
            <a:rPr lang="en-GB" sz="1400" b="0" kern="1200" dirty="0" err="1" smtClean="0"/>
            <a:t>nông</a:t>
          </a:r>
          <a:r>
            <a:rPr lang="en-GB" sz="1400" b="0" kern="1200" dirty="0" smtClean="0"/>
            <a:t> </a:t>
          </a:r>
          <a:r>
            <a:rPr lang="en-GB" sz="1400" b="0" kern="1200" dirty="0" err="1" smtClean="0"/>
            <a:t>dân</a:t>
          </a:r>
          <a:r>
            <a:rPr lang="en-GB" sz="1400" b="0" kern="1200" dirty="0" smtClean="0"/>
            <a:t> </a:t>
          </a:r>
          <a:r>
            <a:rPr lang="en-GB" sz="1400" b="0" kern="1200" dirty="0" err="1" smtClean="0"/>
            <a:t>tại</a:t>
          </a:r>
          <a:r>
            <a:rPr lang="en-GB" sz="1400" b="0" kern="1200" dirty="0" smtClean="0"/>
            <a:t> </a:t>
          </a:r>
          <a:r>
            <a:rPr lang="en-GB" sz="1400" b="0" kern="1200" dirty="0" err="1" smtClean="0"/>
            <a:t>Việt</a:t>
          </a:r>
          <a:r>
            <a:rPr lang="en-GB" sz="1400" b="0" kern="1200" dirty="0" smtClean="0"/>
            <a:t> Nam</a:t>
          </a:r>
        </a:p>
        <a:p>
          <a:pPr lvl="0" algn="l" defTabSz="622300">
            <a:lnSpc>
              <a:spcPct val="90000"/>
            </a:lnSpc>
            <a:spcBef>
              <a:spcPct val="0"/>
            </a:spcBef>
            <a:spcAft>
              <a:spcPct val="35000"/>
            </a:spcAft>
          </a:pPr>
          <a:r>
            <a:rPr lang="nl-NL" sz="1400" b="0" kern="1200" dirty="0" smtClean="0"/>
            <a:t>Được sử dụng tại Uganda, Guatemala, Colombia, Honduras</a:t>
          </a:r>
          <a:endParaRPr lang="nl-NL" sz="1400" b="0" kern="1200" dirty="0"/>
        </a:p>
      </dsp:txBody>
      <dsp:txXfrm>
        <a:off x="1274632" y="2262650"/>
        <a:ext cx="952571" cy="1295611"/>
      </dsp:txXfrm>
    </dsp:sp>
    <dsp:sp modelId="{07497A3E-7886-480D-B2F9-88B03BBB6D53}">
      <dsp:nvSpPr>
        <dsp:cNvPr id="0" name=""/>
        <dsp:cNvSpPr/>
      </dsp:nvSpPr>
      <dsp:spPr>
        <a:xfrm>
          <a:off x="2125142" y="1686004"/>
          <a:ext cx="240411" cy="2404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2D922-C880-4045-80C6-6FE9FAC1C16E}">
      <dsp:nvSpPr>
        <dsp:cNvPr id="0" name=""/>
        <dsp:cNvSpPr/>
      </dsp:nvSpPr>
      <dsp:spPr>
        <a:xfrm>
          <a:off x="2304255" y="1656181"/>
          <a:ext cx="952571" cy="1752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89" tIns="0" rIns="0" bIns="0" numCol="1" spcCol="1270" anchor="t" anchorCtr="0">
          <a:noAutofit/>
        </a:bodyPr>
        <a:lstStyle/>
        <a:p>
          <a:pPr lvl="0" algn="l" defTabSz="622300">
            <a:lnSpc>
              <a:spcPct val="90000"/>
            </a:lnSpc>
            <a:spcBef>
              <a:spcPct val="0"/>
            </a:spcBef>
            <a:spcAft>
              <a:spcPct val="35000"/>
            </a:spcAft>
          </a:pPr>
          <a:r>
            <a:rPr lang="nl-NL" sz="1400" b="1" kern="1200" dirty="0" smtClean="0"/>
            <a:t>2007-2014</a:t>
          </a:r>
        </a:p>
        <a:p>
          <a:pPr lvl="0" algn="l" defTabSz="622300">
            <a:lnSpc>
              <a:spcPct val="90000"/>
            </a:lnSpc>
            <a:spcBef>
              <a:spcPct val="0"/>
            </a:spcBef>
            <a:spcAft>
              <a:spcPct val="35000"/>
            </a:spcAft>
          </a:pPr>
          <a:r>
            <a:rPr lang="nl-NL" sz="1400" b="0" kern="1200" dirty="0" smtClean="0"/>
            <a:t>Thử nghiệm tại Cameroon cho 500 nông dân theo dõi nhiều loại cây trồng</a:t>
          </a:r>
        </a:p>
        <a:p>
          <a:pPr lvl="0" algn="l" defTabSz="622300">
            <a:lnSpc>
              <a:spcPct val="90000"/>
            </a:lnSpc>
            <a:spcBef>
              <a:spcPct val="0"/>
            </a:spcBef>
            <a:spcAft>
              <a:spcPct val="35000"/>
            </a:spcAft>
          </a:pPr>
          <a:r>
            <a:rPr lang="nl-NL" sz="1400" b="0" kern="1200" dirty="0" smtClean="0"/>
            <a:t>&gt;5,000 nông dân cà phê sử dụng trên toàn cầu</a:t>
          </a:r>
        </a:p>
        <a:p>
          <a:pPr lvl="0" algn="l" defTabSz="622300">
            <a:lnSpc>
              <a:spcPct val="90000"/>
            </a:lnSpc>
            <a:spcBef>
              <a:spcPct val="0"/>
            </a:spcBef>
            <a:spcAft>
              <a:spcPct val="35000"/>
            </a:spcAft>
          </a:pPr>
          <a:endParaRPr lang="nl-NL" sz="1400" b="0" kern="1200" dirty="0"/>
        </a:p>
      </dsp:txBody>
      <dsp:txXfrm>
        <a:off x="2304255" y="1656181"/>
        <a:ext cx="952571" cy="1752052"/>
      </dsp:txXfrm>
    </dsp:sp>
    <dsp:sp modelId="{13F0137F-F928-4E7C-93AC-EA3BEF981ECF}">
      <dsp:nvSpPr>
        <dsp:cNvPr id="0" name=""/>
        <dsp:cNvSpPr/>
      </dsp:nvSpPr>
      <dsp:spPr>
        <a:xfrm>
          <a:off x="3150291" y="1364511"/>
          <a:ext cx="322060" cy="322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BFD58-ABF3-42E8-BBED-D7D9F86E06CA}">
      <dsp:nvSpPr>
        <dsp:cNvPr id="0" name=""/>
        <dsp:cNvSpPr/>
      </dsp:nvSpPr>
      <dsp:spPr>
        <a:xfrm>
          <a:off x="3311321" y="1525541"/>
          <a:ext cx="952571" cy="203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53" tIns="0" rIns="0" bIns="0" numCol="1" spcCol="1270" anchor="t" anchorCtr="0">
          <a:noAutofit/>
        </a:bodyPr>
        <a:lstStyle/>
        <a:p>
          <a:pPr lvl="0" algn="l" defTabSz="622300">
            <a:lnSpc>
              <a:spcPct val="90000"/>
            </a:lnSpc>
            <a:spcBef>
              <a:spcPct val="0"/>
            </a:spcBef>
            <a:spcAft>
              <a:spcPct val="35000"/>
            </a:spcAft>
          </a:pPr>
          <a:r>
            <a:rPr lang="nl-NL" sz="1400" b="1" kern="1200" dirty="0" smtClean="0"/>
            <a:t>2015-2016</a:t>
          </a:r>
        </a:p>
        <a:p>
          <a:pPr lvl="0" algn="l" defTabSz="622300">
            <a:lnSpc>
              <a:spcPct val="90000"/>
            </a:lnSpc>
            <a:spcBef>
              <a:spcPct val="0"/>
            </a:spcBef>
            <a:spcAft>
              <a:spcPct val="35000"/>
            </a:spcAft>
          </a:pPr>
          <a:r>
            <a:rPr lang="nl-NL" sz="1400" b="0" kern="1200" dirty="0" smtClean="0"/>
            <a:t>Áp dụng cho ca cao tại Ghana  và IVC: 1250 nông dân</a:t>
          </a:r>
        </a:p>
        <a:p>
          <a:pPr lvl="0" algn="l" defTabSz="622300">
            <a:lnSpc>
              <a:spcPct val="90000"/>
            </a:lnSpc>
            <a:spcBef>
              <a:spcPct val="0"/>
            </a:spcBef>
            <a:spcAft>
              <a:spcPct val="35000"/>
            </a:spcAft>
          </a:pPr>
          <a:r>
            <a:rPr lang="nl-NL" sz="1400" b="0" kern="1200" dirty="0" smtClean="0"/>
            <a:t>Lào: 500 nông dân</a:t>
          </a:r>
        </a:p>
        <a:p>
          <a:pPr lvl="0" algn="l" defTabSz="622300">
            <a:lnSpc>
              <a:spcPct val="90000"/>
            </a:lnSpc>
            <a:spcBef>
              <a:spcPct val="0"/>
            </a:spcBef>
            <a:spcAft>
              <a:spcPct val="35000"/>
            </a:spcAft>
          </a:pPr>
          <a:r>
            <a:rPr lang="nl-NL" sz="1400" b="0" kern="1200" dirty="0" smtClean="0"/>
            <a:t>Số lượng nông dân sử dụng  &gt;7,000</a:t>
          </a:r>
          <a:endParaRPr lang="nl-NL" sz="1400" b="0" kern="1200" dirty="0"/>
        </a:p>
      </dsp:txBody>
      <dsp:txXfrm>
        <a:off x="3311321" y="1525541"/>
        <a:ext cx="952571" cy="20327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0.13771</cdr:x>
      <cdr:y>0.0247</cdr:y>
    </cdr:from>
    <cdr:to>
      <cdr:x>0.41272</cdr:x>
      <cdr:y>0.09198</cdr:y>
    </cdr:to>
    <cdr:sp macro="" textlink="">
      <cdr:nvSpPr>
        <cdr:cNvPr id="2" name="Rectangle 1"/>
        <cdr:cNvSpPr/>
      </cdr:nvSpPr>
      <cdr:spPr>
        <a:xfrm xmlns:a="http://schemas.openxmlformats.org/drawingml/2006/main">
          <a:off x="901452" y="105768"/>
          <a:ext cx="1800200" cy="288032"/>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dirty="0" err="1" smtClean="0">
              <a:solidFill>
                <a:schemeClr val="tx1"/>
              </a:solidFill>
            </a:rPr>
            <a:t>Chuẩn</a:t>
          </a:r>
          <a:r>
            <a:rPr lang="en-US" sz="1000" dirty="0" smtClean="0">
              <a:solidFill>
                <a:schemeClr val="tx1"/>
              </a:solidFill>
            </a:rPr>
            <a:t> </a:t>
          </a:r>
          <a:r>
            <a:rPr lang="en-US" sz="1000" dirty="0" err="1" smtClean="0">
              <a:solidFill>
                <a:schemeClr val="tx1"/>
              </a:solidFill>
            </a:rPr>
            <a:t>nghèo</a:t>
          </a:r>
          <a:r>
            <a:rPr lang="en-US" sz="1000" dirty="0" smtClean="0">
              <a:solidFill>
                <a:schemeClr val="tx1"/>
              </a:solidFill>
            </a:rPr>
            <a:t>: 1,90 USD/</a:t>
          </a:r>
          <a:r>
            <a:rPr lang="en-US" sz="1000" dirty="0" err="1" smtClean="0">
              <a:solidFill>
                <a:schemeClr val="tx1"/>
              </a:solidFill>
            </a:rPr>
            <a:t>ngày</a:t>
          </a:r>
          <a:endParaRPr lang="en-US" sz="1000" dirty="0">
            <a:solidFill>
              <a:schemeClr val="tx1"/>
            </a:solidFill>
          </a:endParaRPr>
        </a:p>
      </cdr:txBody>
    </cdr:sp>
  </cdr:relSizeAnchor>
  <cdr:relSizeAnchor xmlns:cdr="http://schemas.openxmlformats.org/drawingml/2006/chartDrawing">
    <cdr:from>
      <cdr:x>0.13805</cdr:x>
      <cdr:y>0.09779</cdr:y>
    </cdr:from>
    <cdr:to>
      <cdr:x>0.41306</cdr:x>
      <cdr:y>0.16507</cdr:y>
    </cdr:to>
    <cdr:sp macro="" textlink="">
      <cdr:nvSpPr>
        <cdr:cNvPr id="3" name="Rectangle 2"/>
        <cdr:cNvSpPr/>
      </cdr:nvSpPr>
      <cdr:spPr>
        <a:xfrm xmlns:a="http://schemas.openxmlformats.org/drawingml/2006/main">
          <a:off x="903684" y="418703"/>
          <a:ext cx="1800200" cy="288032"/>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ysClr val="window" lastClr="FFFF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000" dirty="0" err="1" smtClean="0">
              <a:solidFill>
                <a:sysClr val="windowText" lastClr="000000"/>
              </a:solidFill>
            </a:rPr>
            <a:t>Chuẩn</a:t>
          </a:r>
          <a:r>
            <a:rPr lang="en-US" sz="1000" dirty="0" smtClean="0">
              <a:solidFill>
                <a:sysClr val="windowText" lastClr="000000"/>
              </a:solidFill>
            </a:rPr>
            <a:t> </a:t>
          </a:r>
          <a:r>
            <a:rPr lang="en-US" sz="1000" dirty="0" err="1" smtClean="0">
              <a:solidFill>
                <a:sysClr val="windowText" lastClr="000000"/>
              </a:solidFill>
            </a:rPr>
            <a:t>nghèo</a:t>
          </a:r>
          <a:r>
            <a:rPr lang="en-US" sz="1000" dirty="0" smtClean="0">
              <a:solidFill>
                <a:sysClr val="windowText" lastClr="000000"/>
              </a:solidFill>
            </a:rPr>
            <a:t>: 1,25 USD/</a:t>
          </a:r>
          <a:r>
            <a:rPr lang="en-US" sz="1000" dirty="0" err="1" smtClean="0">
              <a:solidFill>
                <a:sysClr val="windowText" lastClr="000000"/>
              </a:solidFill>
            </a:rPr>
            <a:t>ngày</a:t>
          </a:r>
          <a:endParaRPr lang="en-US" sz="1000"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9516" cy="494655"/>
          </a:xfrm>
          <a:prstGeom prst="rect">
            <a:avLst/>
          </a:prstGeom>
        </p:spPr>
        <p:txBody>
          <a:bodyPr vert="horz" lIns="90882" tIns="45441" rIns="90882" bIns="45441" rtlCol="0"/>
          <a:lstStyle>
            <a:lvl1pPr algn="l">
              <a:defRPr sz="1200"/>
            </a:lvl1pPr>
          </a:lstStyle>
          <a:p>
            <a:endParaRPr lang="nl-NL" dirty="0">
              <a:latin typeface="Arial" charset="0"/>
            </a:endParaRPr>
          </a:p>
        </p:txBody>
      </p:sp>
      <p:sp>
        <p:nvSpPr>
          <p:cNvPr id="4" name="Tijdelijke aanduiding voor voettekst 3"/>
          <p:cNvSpPr>
            <a:spLocks noGrp="1"/>
          </p:cNvSpPr>
          <p:nvPr>
            <p:ph type="ftr" sz="quarter" idx="2"/>
          </p:nvPr>
        </p:nvSpPr>
        <p:spPr>
          <a:xfrm>
            <a:off x="0" y="9371659"/>
            <a:ext cx="2919516" cy="494655"/>
          </a:xfrm>
          <a:prstGeom prst="rect">
            <a:avLst/>
          </a:prstGeom>
        </p:spPr>
        <p:txBody>
          <a:bodyPr vert="horz" lIns="90882" tIns="45441" rIns="90882" bIns="45441" rtlCol="0" anchor="b"/>
          <a:lstStyle>
            <a:lvl1pPr algn="l">
              <a:defRPr sz="1200"/>
            </a:lvl1pPr>
          </a:lstStyle>
          <a:p>
            <a:endParaRPr lang="nl-NL" dirty="0">
              <a:latin typeface="Arial" charset="0"/>
            </a:endParaRPr>
          </a:p>
        </p:txBody>
      </p:sp>
      <p:sp>
        <p:nvSpPr>
          <p:cNvPr id="5" name="Tijdelijke aanduiding voor dianummer 4"/>
          <p:cNvSpPr>
            <a:spLocks noGrp="1"/>
          </p:cNvSpPr>
          <p:nvPr>
            <p:ph type="sldNum" sz="quarter" idx="3"/>
          </p:nvPr>
        </p:nvSpPr>
        <p:spPr>
          <a:xfrm>
            <a:off x="3814666" y="9371659"/>
            <a:ext cx="2919516" cy="494655"/>
          </a:xfrm>
          <a:prstGeom prst="rect">
            <a:avLst/>
          </a:prstGeom>
        </p:spPr>
        <p:txBody>
          <a:bodyPr vert="horz" lIns="90882" tIns="45441" rIns="90882" bIns="45441" rtlCol="0" anchor="b"/>
          <a:lstStyle>
            <a:lvl1pPr algn="r">
              <a:defRPr sz="1200"/>
            </a:lvl1pPr>
          </a:lstStyle>
          <a:p>
            <a:fld id="{1A7B78D6-C62B-C243-A3E4-FD51A526AA07}" type="slidenum">
              <a:rPr lang="nl-NL" smtClean="0">
                <a:latin typeface="Arial" charset="0"/>
              </a:rPr>
              <a:pPr/>
              <a:t>‹#›</a:t>
            </a:fld>
            <a:endParaRPr lang="nl-NL" dirty="0">
              <a:latin typeface="Arial" charset="0"/>
            </a:endParaRPr>
          </a:p>
        </p:txBody>
      </p:sp>
    </p:spTree>
    <p:extLst>
      <p:ext uri="{BB962C8B-B14F-4D97-AF65-F5344CB8AC3E}">
        <p14:creationId xmlns:p14="http://schemas.microsoft.com/office/powerpoint/2010/main" val="69966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16" cy="493080"/>
          </a:xfrm>
          <a:prstGeom prst="rect">
            <a:avLst/>
          </a:prstGeom>
        </p:spPr>
        <p:txBody>
          <a:bodyPr vert="horz" lIns="90882" tIns="45441" rIns="90882" bIns="45441" rtlCol="0"/>
          <a:lstStyle>
            <a:lvl1pPr algn="l">
              <a:defRPr sz="1200" b="0" i="0">
                <a:latin typeface="Arial" charset="0"/>
              </a:defRPr>
            </a:lvl1pPr>
          </a:lstStyle>
          <a:p>
            <a:endParaRPr lang="nl-NL" dirty="0"/>
          </a:p>
        </p:txBody>
      </p:sp>
      <p:sp>
        <p:nvSpPr>
          <p:cNvPr id="3" name="Date Placeholder 2"/>
          <p:cNvSpPr>
            <a:spLocks noGrp="1"/>
          </p:cNvSpPr>
          <p:nvPr>
            <p:ph type="dt" idx="1"/>
          </p:nvPr>
        </p:nvSpPr>
        <p:spPr>
          <a:xfrm>
            <a:off x="3814666" y="0"/>
            <a:ext cx="2919516" cy="493080"/>
          </a:xfrm>
          <a:prstGeom prst="rect">
            <a:avLst/>
          </a:prstGeom>
        </p:spPr>
        <p:txBody>
          <a:bodyPr vert="horz" lIns="90882" tIns="45441" rIns="90882" bIns="45441" rtlCol="0"/>
          <a:lstStyle>
            <a:lvl1pPr algn="r">
              <a:defRPr sz="1200" b="0" i="0">
                <a:latin typeface="Arial" charset="0"/>
              </a:defRPr>
            </a:lvl1pPr>
          </a:lstStyle>
          <a:p>
            <a:fld id="{9E8986B7-029F-412D-8F3E-EF7E6ED1D2BE}" type="datetimeFigureOut">
              <a:rPr lang="nl-NL" smtClean="0"/>
              <a:pPr/>
              <a:t>17-8-2016</a:t>
            </a:fld>
            <a:endParaRPr lang="nl-NL" dirty="0"/>
          </a:p>
        </p:txBody>
      </p:sp>
      <p:sp>
        <p:nvSpPr>
          <p:cNvPr id="4" name="Slide Image Placeholder 3"/>
          <p:cNvSpPr>
            <a:spLocks noGrp="1" noRot="1" noChangeAspect="1"/>
          </p:cNvSpPr>
          <p:nvPr>
            <p:ph type="sldImg" idx="2"/>
          </p:nvPr>
        </p:nvSpPr>
        <p:spPr>
          <a:xfrm>
            <a:off x="696913" y="739775"/>
            <a:ext cx="5341937" cy="3698875"/>
          </a:xfrm>
          <a:prstGeom prst="rect">
            <a:avLst/>
          </a:prstGeom>
          <a:noFill/>
          <a:ln w="12700">
            <a:solidFill>
              <a:prstClr val="black"/>
            </a:solidFill>
          </a:ln>
        </p:spPr>
        <p:txBody>
          <a:bodyPr vert="horz" lIns="90882" tIns="45441" rIns="90882" bIns="45441" rtlCol="0" anchor="ctr"/>
          <a:lstStyle/>
          <a:p>
            <a:endParaRPr lang="nl-NL" dirty="0"/>
          </a:p>
        </p:txBody>
      </p:sp>
      <p:sp>
        <p:nvSpPr>
          <p:cNvPr id="5" name="Notes Placeholder 4"/>
          <p:cNvSpPr>
            <a:spLocks noGrp="1"/>
          </p:cNvSpPr>
          <p:nvPr>
            <p:ph type="body" sz="quarter" idx="3"/>
          </p:nvPr>
        </p:nvSpPr>
        <p:spPr>
          <a:xfrm>
            <a:off x="673735" y="4686618"/>
            <a:ext cx="5388294" cy="4439289"/>
          </a:xfrm>
          <a:prstGeom prst="rect">
            <a:avLst/>
          </a:prstGeom>
        </p:spPr>
        <p:txBody>
          <a:bodyPr vert="horz" lIns="90882" tIns="45441" rIns="90882" bIns="454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6" name="Footer Placeholder 5"/>
          <p:cNvSpPr>
            <a:spLocks noGrp="1"/>
          </p:cNvSpPr>
          <p:nvPr>
            <p:ph type="ftr" sz="quarter" idx="4"/>
          </p:nvPr>
        </p:nvSpPr>
        <p:spPr>
          <a:xfrm>
            <a:off x="0" y="9371659"/>
            <a:ext cx="2919516" cy="493079"/>
          </a:xfrm>
          <a:prstGeom prst="rect">
            <a:avLst/>
          </a:prstGeom>
        </p:spPr>
        <p:txBody>
          <a:bodyPr vert="horz" lIns="90882" tIns="45441" rIns="90882" bIns="45441" rtlCol="0" anchor="b"/>
          <a:lstStyle>
            <a:lvl1pPr algn="l">
              <a:defRPr sz="1200" b="0" i="0">
                <a:latin typeface="Arial" charset="0"/>
              </a:defRPr>
            </a:lvl1pPr>
          </a:lstStyle>
          <a:p>
            <a:endParaRPr lang="nl-NL" dirty="0"/>
          </a:p>
        </p:txBody>
      </p:sp>
      <p:sp>
        <p:nvSpPr>
          <p:cNvPr id="7" name="Slide Number Placeholder 6"/>
          <p:cNvSpPr>
            <a:spLocks noGrp="1"/>
          </p:cNvSpPr>
          <p:nvPr>
            <p:ph type="sldNum" sz="quarter" idx="5"/>
          </p:nvPr>
        </p:nvSpPr>
        <p:spPr>
          <a:xfrm>
            <a:off x="3814666" y="9371659"/>
            <a:ext cx="2919516" cy="493079"/>
          </a:xfrm>
          <a:prstGeom prst="rect">
            <a:avLst/>
          </a:prstGeom>
        </p:spPr>
        <p:txBody>
          <a:bodyPr vert="horz" lIns="90882" tIns="45441" rIns="90882" bIns="45441" rtlCol="0" anchor="b"/>
          <a:lstStyle>
            <a:lvl1pPr algn="r">
              <a:defRPr sz="1200" b="0" i="0">
                <a:latin typeface="Arial" charset="0"/>
              </a:defRPr>
            </a:lvl1pPr>
          </a:lstStyle>
          <a:p>
            <a:fld id="{4E017082-84E6-4E9E-B7C0-AA0CA3FCAA95}" type="slidenum">
              <a:rPr lang="nl-NL" smtClean="0"/>
              <a:pPr/>
              <a:t>‹#›</a:t>
            </a:fld>
            <a:endParaRPr lang="nl-NL" dirty="0"/>
          </a:p>
        </p:txBody>
      </p:sp>
    </p:spTree>
    <p:extLst>
      <p:ext uri="{BB962C8B-B14F-4D97-AF65-F5344CB8AC3E}">
        <p14:creationId xmlns:p14="http://schemas.microsoft.com/office/powerpoint/2010/main" val="215665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747" t="14030" r="12162" b="7307"/>
          <a:stretch/>
        </p:blipFill>
        <p:spPr>
          <a:xfrm>
            <a:off x="1" y="-508955"/>
            <a:ext cx="9906000" cy="7389440"/>
          </a:xfrm>
          <a:prstGeom prst="rect">
            <a:avLst/>
          </a:prstGeom>
        </p:spPr>
      </p:pic>
      <p:sp>
        <p:nvSpPr>
          <p:cNvPr id="13" name="Rechthoek 12"/>
          <p:cNvSpPr/>
          <p:nvPr userDrawn="1"/>
        </p:nvSpPr>
        <p:spPr>
          <a:xfrm>
            <a:off x="4585759" y="3384158"/>
            <a:ext cx="576065" cy="50291"/>
          </a:xfrm>
          <a:prstGeom prst="rect">
            <a:avLst/>
          </a:prstGeom>
          <a:solidFill>
            <a:srgbClr val="6C9D3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b="0" i="0" dirty="0">
              <a:latin typeface="Arial" charset="0"/>
            </a:endParaRPr>
          </a:p>
        </p:txBody>
      </p:sp>
      <p:sp>
        <p:nvSpPr>
          <p:cNvPr id="18" name="Tekstvak 17"/>
          <p:cNvSpPr txBox="1"/>
          <p:nvPr userDrawn="1"/>
        </p:nvSpPr>
        <p:spPr>
          <a:xfrm>
            <a:off x="2360712" y="3635732"/>
            <a:ext cx="4910946"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i="0" spc="60" baseline="0" dirty="0" smtClean="0">
                <a:solidFill>
                  <a:schemeClr val="bg1"/>
                </a:solidFill>
                <a:latin typeface="Arial Narrow" charset="0"/>
                <a:ea typeface="Arial Narrow" charset="0"/>
                <a:cs typeface="Arial Narrow" charset="0"/>
              </a:rPr>
              <a:t>MANAGEMENT, CONSULTANCY AND RESEARCH</a:t>
            </a:r>
            <a:endParaRPr lang="en-GB" sz="1800" b="1" i="0" kern="1200" cap="all" spc="60" baseline="0" dirty="0" smtClean="0">
              <a:solidFill>
                <a:schemeClr val="bg1"/>
              </a:solidFill>
              <a:effectLst/>
              <a:latin typeface="Arial Narrow" charset="0"/>
              <a:ea typeface="Arial Narrow" charset="0"/>
              <a:cs typeface="Arial Narrow" charset="0"/>
            </a:endParaRPr>
          </a:p>
        </p:txBody>
      </p:sp>
      <p:sp>
        <p:nvSpPr>
          <p:cNvPr id="19" name="Tekstvak 18"/>
          <p:cNvSpPr txBox="1"/>
          <p:nvPr userDrawn="1"/>
        </p:nvSpPr>
        <p:spPr>
          <a:xfrm>
            <a:off x="3137095" y="-365760"/>
            <a:ext cx="184731" cy="646331"/>
          </a:xfrm>
          <a:prstGeom prst="rect">
            <a:avLst/>
          </a:prstGeom>
          <a:noFill/>
        </p:spPr>
        <p:txBody>
          <a:bodyPr wrap="none" rtlCol="0">
            <a:spAutoFit/>
          </a:bodyPr>
          <a:lstStyle/>
          <a:p>
            <a:endParaRPr lang="nl-NL" b="0" i="0" dirty="0" smtClean="0">
              <a:latin typeface="Arial" charset="0"/>
            </a:endParaRPr>
          </a:p>
          <a:p>
            <a:endParaRPr lang="nl-NL" b="0" i="0" dirty="0">
              <a:latin typeface="Arial" charset="0"/>
            </a:endParaRPr>
          </a:p>
        </p:txBody>
      </p:sp>
      <p:pic>
        <p:nvPicPr>
          <p:cNvPr id="22" name="Afbeelding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7731" y="2600211"/>
            <a:ext cx="2801314" cy="444950"/>
          </a:xfrm>
          <a:prstGeom prst="rect">
            <a:avLst/>
          </a:prstGeom>
        </p:spPr>
      </p:pic>
    </p:spTree>
    <p:extLst>
      <p:ext uri="{BB962C8B-B14F-4D97-AF65-F5344CB8AC3E}">
        <p14:creationId xmlns:p14="http://schemas.microsoft.com/office/powerpoint/2010/main" val="185675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747" t="19476" r="12162" b="7307"/>
          <a:stretch/>
        </p:blipFill>
        <p:spPr>
          <a:xfrm>
            <a:off x="1" y="-1"/>
            <a:ext cx="9906000" cy="6877889"/>
          </a:xfrm>
          <a:prstGeom prst="rect">
            <a:avLst/>
          </a:prstGeom>
        </p:spPr>
      </p:pic>
      <p:sp>
        <p:nvSpPr>
          <p:cNvPr id="19" name="Tekstvak 18"/>
          <p:cNvSpPr txBox="1"/>
          <p:nvPr userDrawn="1"/>
        </p:nvSpPr>
        <p:spPr>
          <a:xfrm>
            <a:off x="3137095" y="-365760"/>
            <a:ext cx="184731" cy="646331"/>
          </a:xfrm>
          <a:prstGeom prst="rect">
            <a:avLst/>
          </a:prstGeom>
          <a:noFill/>
        </p:spPr>
        <p:txBody>
          <a:bodyPr wrap="none" rtlCol="0">
            <a:spAutoFit/>
          </a:bodyPr>
          <a:lstStyle/>
          <a:p>
            <a:endParaRPr lang="nl-NL" b="0" i="0" dirty="0" smtClean="0">
              <a:latin typeface="Arial" charset="0"/>
            </a:endParaRPr>
          </a:p>
          <a:p>
            <a:endParaRPr lang="nl-NL" b="0" i="0" dirty="0">
              <a:latin typeface="Arial" charset="0"/>
            </a:endParaRPr>
          </a:p>
        </p:txBody>
      </p:sp>
      <p:sp>
        <p:nvSpPr>
          <p:cNvPr id="5" name="Rechthoek 4"/>
          <p:cNvSpPr/>
          <p:nvPr userDrawn="1"/>
        </p:nvSpPr>
        <p:spPr>
          <a:xfrm>
            <a:off x="0" y="0"/>
            <a:ext cx="9905999" cy="6880485"/>
          </a:xfrm>
          <a:prstGeom prst="rect">
            <a:avLst/>
          </a:prstGeom>
          <a:gradFill flip="none" rotWithShape="1">
            <a:gsLst>
              <a:gs pos="0">
                <a:srgbClr val="6C9D39">
                  <a:shade val="30000"/>
                  <a:satMod val="115000"/>
                  <a:lumMod val="81000"/>
                  <a:lumOff val="19000"/>
                  <a:alpha val="88000"/>
                </a:srgbClr>
              </a:gs>
              <a:gs pos="100000">
                <a:srgbClr val="6C9D39">
                  <a:shade val="100000"/>
                  <a:satMod val="115000"/>
                  <a:alpha val="93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sp>
        <p:nvSpPr>
          <p:cNvPr id="2" name="Tekstvak 1"/>
          <p:cNvSpPr txBox="1"/>
          <p:nvPr userDrawn="1"/>
        </p:nvSpPr>
        <p:spPr>
          <a:xfrm>
            <a:off x="1568624" y="1340768"/>
            <a:ext cx="6372709" cy="4452501"/>
          </a:xfrm>
          <a:prstGeom prst="rect">
            <a:avLst/>
          </a:prstGeom>
          <a:noFill/>
        </p:spPr>
        <p:txBody>
          <a:bodyPr wrap="square" rtlCol="0">
            <a:spAutoFit/>
          </a:bodyPr>
          <a:lstStyle/>
          <a:p>
            <a:pPr marL="0" marR="0" indent="0" algn="ctr" defTabSz="914400" rtl="0" eaLnBrk="1" fontAlgn="auto" latinLnBrk="0" hangingPunct="1">
              <a:lnSpc>
                <a:spcPts val="3400"/>
              </a:lnSpc>
              <a:spcBef>
                <a:spcPts val="0"/>
              </a:spcBef>
              <a:spcAft>
                <a:spcPts val="0"/>
              </a:spcAft>
              <a:buClrTx/>
              <a:buSzTx/>
              <a:buFontTx/>
              <a:buNone/>
              <a:tabLst/>
              <a:defRPr/>
            </a:pPr>
            <a:r>
              <a:rPr lang="nl-NL" sz="2100" b="0" i="1" kern="1200" spc="50" baseline="0" dirty="0" smtClean="0">
                <a:solidFill>
                  <a:schemeClr val="bg1">
                    <a:lumMod val="95000"/>
                  </a:schemeClr>
                </a:solidFill>
                <a:effectLst/>
                <a:latin typeface="Georgia" charset="0"/>
                <a:ea typeface="Georgia" charset="0"/>
                <a:cs typeface="Georgia" charset="0"/>
              </a:rPr>
              <a:t>We </a:t>
            </a:r>
            <a:r>
              <a:rPr lang="nl-NL" sz="2100" b="0" i="1" kern="1200" spc="50" baseline="0" dirty="0" err="1" smtClean="0">
                <a:solidFill>
                  <a:schemeClr val="bg1">
                    <a:lumMod val="95000"/>
                  </a:schemeClr>
                </a:solidFill>
                <a:effectLst/>
                <a:latin typeface="Georgia" charset="0"/>
                <a:ea typeface="Georgia" charset="0"/>
                <a:cs typeface="Georgia" charset="0"/>
              </a:rPr>
              <a:t>operate</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where</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agricultural</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production</a:t>
            </a:r>
            <a:r>
              <a:rPr lang="nl-NL" sz="2100" b="0" i="1" kern="1200" spc="50" baseline="0" dirty="0" smtClean="0">
                <a:solidFill>
                  <a:schemeClr val="bg1">
                    <a:lumMod val="95000"/>
                  </a:schemeClr>
                </a:solidFill>
                <a:effectLst/>
                <a:latin typeface="Georgia" charset="0"/>
                <a:ea typeface="Georgia" charset="0"/>
                <a:cs typeface="Georgia" charset="0"/>
              </a:rPr>
              <a:t>, development, </a:t>
            </a:r>
            <a:r>
              <a:rPr lang="nl-NL" sz="2100" b="0" i="1" kern="1200" spc="50" baseline="0" dirty="0" err="1" smtClean="0">
                <a:solidFill>
                  <a:schemeClr val="bg1">
                    <a:lumMod val="95000"/>
                  </a:schemeClr>
                </a:solidFill>
                <a:effectLst/>
                <a:latin typeface="Georgia" charset="0"/>
                <a:ea typeface="Georgia" charset="0"/>
                <a:cs typeface="Georgia" charset="0"/>
              </a:rPr>
              <a:t>international</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trade</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and</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consumer</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markets</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intersect</a:t>
            </a:r>
            <a:r>
              <a:rPr lang="nl-NL" sz="2100" b="0" i="1" kern="1200" spc="50" baseline="0" dirty="0" smtClean="0">
                <a:solidFill>
                  <a:schemeClr val="bg1">
                    <a:lumMod val="95000"/>
                  </a:schemeClr>
                </a:solidFill>
                <a:effectLst/>
                <a:latin typeface="Georgia" charset="0"/>
                <a:ea typeface="Georgia" charset="0"/>
                <a:cs typeface="Georgia" charset="0"/>
              </a:rPr>
              <a:t>. We combine a </a:t>
            </a:r>
            <a:r>
              <a:rPr lang="nl-NL" sz="2100" b="0" i="1" kern="1200" spc="50" baseline="0" dirty="0" err="1" smtClean="0">
                <a:solidFill>
                  <a:schemeClr val="bg1">
                    <a:lumMod val="95000"/>
                  </a:schemeClr>
                </a:solidFill>
                <a:effectLst/>
                <a:latin typeface="Georgia" charset="0"/>
                <a:ea typeface="Georgia" charset="0"/>
                <a:cs typeface="Georgia" charset="0"/>
              </a:rPr>
              <a:t>thorough</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understanding</a:t>
            </a:r>
            <a:r>
              <a:rPr lang="nl-NL" sz="2100" b="0" i="1" kern="1200" spc="50" baseline="0" dirty="0" smtClean="0">
                <a:solidFill>
                  <a:schemeClr val="bg1">
                    <a:lumMod val="95000"/>
                  </a:schemeClr>
                </a:solidFill>
                <a:effectLst/>
                <a:latin typeface="Georgia" charset="0"/>
                <a:ea typeface="Georgia" charset="0"/>
                <a:cs typeface="Georgia" charset="0"/>
              </a:rPr>
              <a:t> of farm level </a:t>
            </a:r>
            <a:r>
              <a:rPr lang="nl-NL" sz="2100" b="0" i="1" kern="1200" spc="50" baseline="0" dirty="0" err="1" smtClean="0">
                <a:solidFill>
                  <a:schemeClr val="bg1">
                    <a:lumMod val="95000"/>
                  </a:schemeClr>
                </a:solidFill>
                <a:effectLst/>
                <a:latin typeface="Georgia" charset="0"/>
                <a:ea typeface="Georgia" charset="0"/>
                <a:cs typeface="Georgia" charset="0"/>
              </a:rPr>
              <a:t>reality</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and</a:t>
            </a:r>
            <a:r>
              <a:rPr lang="nl-NL" sz="2100" b="0" i="1" kern="1200" spc="50" baseline="0" dirty="0" smtClean="0">
                <a:solidFill>
                  <a:schemeClr val="bg1">
                    <a:lumMod val="95000"/>
                  </a:schemeClr>
                </a:solidFill>
                <a:effectLst/>
                <a:latin typeface="Georgia" charset="0"/>
                <a:ea typeface="Georgia" charset="0"/>
                <a:cs typeface="Georgia" charset="0"/>
              </a:rPr>
              <a:t> commodity </a:t>
            </a:r>
            <a:r>
              <a:rPr lang="nl-NL" sz="2100" b="0" i="1" kern="1200" spc="50" baseline="0" dirty="0" err="1" smtClean="0">
                <a:solidFill>
                  <a:schemeClr val="bg1">
                    <a:lumMod val="95000"/>
                  </a:schemeClr>
                </a:solidFill>
                <a:effectLst/>
                <a:latin typeface="Georgia" charset="0"/>
                <a:ea typeface="Georgia" charset="0"/>
                <a:cs typeface="Georgia" charset="0"/>
              </a:rPr>
              <a:t>trade</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with</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scientific</a:t>
            </a:r>
            <a:r>
              <a:rPr lang="nl-NL" sz="2100" b="0" i="1" kern="1200" spc="50" baseline="0" dirty="0" smtClean="0">
                <a:solidFill>
                  <a:schemeClr val="bg1">
                    <a:lumMod val="95000"/>
                  </a:schemeClr>
                </a:solidFill>
                <a:effectLst/>
                <a:latin typeface="Georgia" charset="0"/>
                <a:ea typeface="Georgia" charset="0"/>
                <a:cs typeface="Georgia" charset="0"/>
              </a:rPr>
              <a:t> research skills </a:t>
            </a:r>
            <a:r>
              <a:rPr lang="nl-NL" sz="2100" b="0" i="1" kern="1200" spc="50" baseline="0" dirty="0" err="1" smtClean="0">
                <a:solidFill>
                  <a:schemeClr val="bg1">
                    <a:lumMod val="95000"/>
                  </a:schemeClr>
                </a:solidFill>
                <a:effectLst/>
                <a:latin typeface="Georgia" charset="0"/>
                <a:ea typeface="Georgia" charset="0"/>
                <a:cs typeface="Georgia" charset="0"/>
              </a:rPr>
              <a:t>and</a:t>
            </a:r>
            <a:r>
              <a:rPr lang="nl-NL" sz="2100" b="0" i="1" kern="1200" spc="50" baseline="0" dirty="0" smtClean="0">
                <a:solidFill>
                  <a:schemeClr val="bg1">
                    <a:lumMod val="95000"/>
                  </a:schemeClr>
                </a:solidFill>
                <a:effectLst/>
                <a:latin typeface="Georgia" charset="0"/>
                <a:ea typeface="Georgia" charset="0"/>
                <a:cs typeface="Georgia" charset="0"/>
              </a:rPr>
              <a:t> a track record in </a:t>
            </a:r>
            <a:r>
              <a:rPr lang="nl-NL" sz="2100" b="0" i="1" kern="1200" spc="50" baseline="0" dirty="0" err="1" smtClean="0">
                <a:solidFill>
                  <a:schemeClr val="bg1">
                    <a:lumMod val="95000"/>
                  </a:schemeClr>
                </a:solidFill>
                <a:effectLst/>
                <a:latin typeface="Georgia" charset="0"/>
                <a:ea typeface="Georgia" charset="0"/>
                <a:cs typeface="Georgia" charset="0"/>
              </a:rPr>
              <a:t>sustainability</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strategy</a:t>
            </a:r>
            <a:r>
              <a:rPr lang="nl-NL" sz="2100" b="0" i="1" kern="1200" spc="50" baseline="0" dirty="0" smtClean="0">
                <a:solidFill>
                  <a:schemeClr val="bg1">
                    <a:lumMod val="95000"/>
                  </a:schemeClr>
                </a:solidFill>
                <a:effectLst/>
                <a:latin typeface="Georgia" charset="0"/>
                <a:ea typeface="Georgia" charset="0"/>
                <a:cs typeface="Georgia" charset="0"/>
              </a:rPr>
              <a:t> design </a:t>
            </a:r>
            <a:r>
              <a:rPr lang="nl-NL" sz="2100" b="0" i="1" kern="1200" spc="50" baseline="0" dirty="0" err="1" smtClean="0">
                <a:solidFill>
                  <a:schemeClr val="bg1">
                    <a:lumMod val="95000"/>
                  </a:schemeClr>
                </a:solidFill>
                <a:effectLst/>
                <a:latin typeface="Georgia" charset="0"/>
                <a:ea typeface="Georgia" charset="0"/>
                <a:cs typeface="Georgia" charset="0"/>
              </a:rPr>
              <a:t>and</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implementation</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to</a:t>
            </a:r>
            <a:r>
              <a:rPr lang="nl-NL" sz="2100" b="0" i="1" kern="1200" spc="50" baseline="0" dirty="0" smtClean="0">
                <a:solidFill>
                  <a:schemeClr val="bg1">
                    <a:lumMod val="95000"/>
                  </a:schemeClr>
                </a:solidFill>
                <a:effectLst/>
                <a:latin typeface="Georgia" charset="0"/>
                <a:ea typeface="Georgia" charset="0"/>
                <a:cs typeface="Georgia" charset="0"/>
              </a:rPr>
              <a:t> help </a:t>
            </a:r>
            <a:r>
              <a:rPr lang="nl-NL" sz="2100" b="0" i="1" kern="1200" spc="50" baseline="0" dirty="0" err="1" smtClean="0">
                <a:solidFill>
                  <a:schemeClr val="bg1">
                    <a:lumMod val="95000"/>
                  </a:schemeClr>
                </a:solidFill>
                <a:effectLst/>
                <a:latin typeface="Georgia" charset="0"/>
                <a:ea typeface="Georgia" charset="0"/>
                <a:cs typeface="Georgia" charset="0"/>
              </a:rPr>
              <a:t>clients</a:t>
            </a:r>
            <a:r>
              <a:rPr lang="nl-NL" sz="2100" b="0" i="1" kern="1200" spc="50" baseline="0" dirty="0" smtClean="0">
                <a:solidFill>
                  <a:schemeClr val="bg1">
                    <a:lumMod val="95000"/>
                  </a:schemeClr>
                </a:solidFill>
                <a:effectLst/>
                <a:latin typeface="Georgia" charset="0"/>
                <a:ea typeface="Georgia" charset="0"/>
                <a:cs typeface="Georgia" charset="0"/>
              </a:rPr>
              <a:t> deal </a:t>
            </a:r>
            <a:r>
              <a:rPr lang="nl-NL" sz="2100" b="0" i="1" kern="1200" spc="50" baseline="0" dirty="0" err="1" smtClean="0">
                <a:solidFill>
                  <a:schemeClr val="bg1">
                    <a:lumMod val="95000"/>
                  </a:schemeClr>
                </a:solidFill>
                <a:effectLst/>
                <a:latin typeface="Georgia" charset="0"/>
                <a:ea typeface="Georgia" charset="0"/>
                <a:cs typeface="Georgia" charset="0"/>
              </a:rPr>
              <a:t>with</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sustainability</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challenges</a:t>
            </a:r>
            <a:r>
              <a:rPr lang="nl-NL" sz="2100" b="0" i="1" kern="1200" spc="50" baseline="0" dirty="0" smtClean="0">
                <a:solidFill>
                  <a:schemeClr val="bg1">
                    <a:lumMod val="95000"/>
                  </a:schemeClr>
                </a:solidFill>
                <a:effectLst/>
                <a:latin typeface="Georgia" charset="0"/>
                <a:ea typeface="Georgia" charset="0"/>
                <a:cs typeface="Georgia" charset="0"/>
              </a:rPr>
              <a:t> </a:t>
            </a:r>
            <a:r>
              <a:rPr lang="nl-NL" sz="2100" b="0" i="1" kern="1200" spc="50" baseline="0" dirty="0" err="1" smtClean="0">
                <a:solidFill>
                  <a:schemeClr val="bg1">
                    <a:lumMod val="95000"/>
                  </a:schemeClr>
                </a:solidFill>
                <a:effectLst/>
                <a:latin typeface="Georgia" charset="0"/>
                <a:ea typeface="Georgia" charset="0"/>
                <a:cs typeface="Georgia" charset="0"/>
              </a:rPr>
              <a:t>and</a:t>
            </a:r>
            <a:r>
              <a:rPr lang="nl-NL" sz="2100" b="0" i="1" kern="1200" spc="50" baseline="0" dirty="0" smtClean="0">
                <a:solidFill>
                  <a:schemeClr val="bg1">
                    <a:lumMod val="95000"/>
                  </a:schemeClr>
                </a:solidFill>
                <a:effectLst/>
                <a:latin typeface="Georgia" charset="0"/>
                <a:ea typeface="Georgia" charset="0"/>
                <a:cs typeface="Georgia" charset="0"/>
              </a:rPr>
              <a:t> market </a:t>
            </a:r>
            <a:r>
              <a:rPr lang="nl-NL" sz="2100" b="0" i="1" kern="1200" spc="50" baseline="0" dirty="0" err="1" smtClean="0">
                <a:solidFill>
                  <a:schemeClr val="bg1">
                    <a:lumMod val="95000"/>
                  </a:schemeClr>
                </a:solidFill>
                <a:effectLst/>
                <a:latin typeface="Georgia" charset="0"/>
                <a:ea typeface="Georgia" charset="0"/>
                <a:cs typeface="Georgia" charset="0"/>
              </a:rPr>
              <a:t>requirements</a:t>
            </a:r>
            <a:r>
              <a:rPr lang="nl-NL" sz="2100" b="0" i="1" kern="1200" spc="50" baseline="0" dirty="0" smtClean="0">
                <a:solidFill>
                  <a:schemeClr val="bg1">
                    <a:lumMod val="95000"/>
                  </a:schemeClr>
                </a:solidFill>
                <a:effectLst/>
                <a:latin typeface="Georgia" charset="0"/>
                <a:ea typeface="Georgia" charset="0"/>
                <a:cs typeface="Georgia" charset="0"/>
              </a:rPr>
              <a:t>.</a:t>
            </a:r>
          </a:p>
          <a:p>
            <a:pPr algn="ctr">
              <a:lnSpc>
                <a:spcPts val="3400"/>
              </a:lnSpc>
            </a:pPr>
            <a:endParaRPr lang="nl-NL" sz="2100" i="1" spc="50" baseline="0" dirty="0">
              <a:solidFill>
                <a:schemeClr val="bg1">
                  <a:lumMod val="95000"/>
                </a:schemeClr>
              </a:solidFill>
              <a:latin typeface="Georgia" charset="0"/>
              <a:ea typeface="Georgia" charset="0"/>
              <a:cs typeface="Georgia" charset="0"/>
            </a:endParaRPr>
          </a:p>
        </p:txBody>
      </p:sp>
      <p:sp>
        <p:nvSpPr>
          <p:cNvPr id="6" name="Tekstvak 5"/>
          <p:cNvSpPr txBox="1"/>
          <p:nvPr userDrawn="1"/>
        </p:nvSpPr>
        <p:spPr>
          <a:xfrm>
            <a:off x="-2005263" y="1106905"/>
            <a:ext cx="184731" cy="369332"/>
          </a:xfrm>
          <a:prstGeom prst="rect">
            <a:avLst/>
          </a:prstGeom>
          <a:noFill/>
        </p:spPr>
        <p:txBody>
          <a:bodyPr wrap="none" rtlCol="0">
            <a:spAutoFit/>
          </a:bodyPr>
          <a:lstStyle/>
          <a:p>
            <a:endParaRPr lang="nl-NL" b="0" i="0" dirty="0">
              <a:latin typeface="Arial" charset="0"/>
            </a:endParaRPr>
          </a:p>
        </p:txBody>
      </p:sp>
    </p:spTree>
    <p:extLst>
      <p:ext uri="{BB962C8B-B14F-4D97-AF65-F5344CB8AC3E}">
        <p14:creationId xmlns:p14="http://schemas.microsoft.com/office/powerpoint/2010/main" val="125609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5" name="Rechthoek 14"/>
          <p:cNvSpPr/>
          <p:nvPr userDrawn="1"/>
        </p:nvSpPr>
        <p:spPr>
          <a:xfrm>
            <a:off x="0" y="476672"/>
            <a:ext cx="9906000" cy="641408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sp>
        <p:nvSpPr>
          <p:cNvPr id="2" name="Title 1"/>
          <p:cNvSpPr>
            <a:spLocks noGrp="1"/>
          </p:cNvSpPr>
          <p:nvPr>
            <p:ph type="ctrTitle" hasCustomPrompt="1"/>
          </p:nvPr>
        </p:nvSpPr>
        <p:spPr>
          <a:xfrm>
            <a:off x="1485900" y="1988840"/>
            <a:ext cx="6934200" cy="1194035"/>
          </a:xfrm>
          <a:prstGeom prst="rect">
            <a:avLst/>
          </a:prstGeom>
        </p:spPr>
        <p:txBody>
          <a:bodyPr anchor="b" anchorCtr="0">
            <a:normAutofit/>
          </a:bodyPr>
          <a:lstStyle>
            <a:lvl1pPr>
              <a:lnSpc>
                <a:spcPct val="100000"/>
              </a:lnSpc>
              <a:defRPr sz="2800" b="1" i="0" baseline="0">
                <a:solidFill>
                  <a:schemeClr val="tx1">
                    <a:lumMod val="85000"/>
                    <a:lumOff val="15000"/>
                  </a:schemeClr>
                </a:solidFill>
                <a:latin typeface="Arial Narrow" charset="0"/>
                <a:ea typeface="Arial Narrow" charset="0"/>
                <a:cs typeface="Arial Narrow" charset="0"/>
              </a:defRPr>
            </a:lvl1pPr>
          </a:lstStyle>
          <a:p>
            <a:r>
              <a:rPr lang="nl-NL" dirty="0" smtClean="0"/>
              <a:t>TITELSTIJL VAN MODEL BEWERKEN</a:t>
            </a:r>
            <a:endParaRPr lang="nl-NL" dirty="0"/>
          </a:p>
        </p:txBody>
      </p:sp>
      <p:sp>
        <p:nvSpPr>
          <p:cNvPr id="3" name="Subtitle 2"/>
          <p:cNvSpPr>
            <a:spLocks noGrp="1"/>
          </p:cNvSpPr>
          <p:nvPr>
            <p:ph type="subTitle" idx="1" hasCustomPrompt="1"/>
          </p:nvPr>
        </p:nvSpPr>
        <p:spPr>
          <a:xfrm>
            <a:off x="1485900" y="3645024"/>
            <a:ext cx="6934200" cy="3080657"/>
          </a:xfrm>
        </p:spPr>
        <p:txBody>
          <a:bodyPr>
            <a:normAutofit/>
          </a:bodyPr>
          <a:lstStyle>
            <a:lvl1pPr marL="0" indent="0" algn="ctr">
              <a:buNone/>
              <a:defRPr lang="en-US" sz="1800" dirty="0" smtClean="0">
                <a:solidFill>
                  <a:schemeClr val="tx1">
                    <a:lumMod val="85000"/>
                    <a:lumOff val="15000"/>
                  </a:schemeClr>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7605752" y="6448251"/>
            <a:ext cx="814348" cy="365125"/>
          </a:xfrm>
          <a:prstGeom prst="rect">
            <a:avLst/>
          </a:prstGeom>
        </p:spPr>
        <p:txBody>
          <a:bodyPr anchor="ctr" anchorCtr="0"/>
          <a:lstStyle>
            <a:lvl1pPr>
              <a:defRPr sz="1100">
                <a:solidFill>
                  <a:schemeClr val="bg1">
                    <a:lumMod val="75000"/>
                  </a:schemeClr>
                </a:solidFill>
              </a:defRPr>
            </a:lvl1pPr>
          </a:lstStyle>
          <a:p>
            <a:fld id="{C8F9FDC2-8595-4C11-8720-390C7AE1BE41}" type="datetimeFigureOut">
              <a:rPr lang="nl-NL" smtClean="0"/>
              <a:pPr/>
              <a:t>17-8-2016</a:t>
            </a:fld>
            <a:endParaRPr lang="nl-NL" dirty="0"/>
          </a:p>
        </p:txBody>
      </p:sp>
      <p:sp>
        <p:nvSpPr>
          <p:cNvPr id="6" name="Slide Number Placeholder 5"/>
          <p:cNvSpPr>
            <a:spLocks noGrp="1"/>
          </p:cNvSpPr>
          <p:nvPr>
            <p:ph type="sldNum" sz="quarter" idx="12"/>
          </p:nvPr>
        </p:nvSpPr>
        <p:spPr>
          <a:xfrm>
            <a:off x="8553400" y="6448251"/>
            <a:ext cx="857300" cy="365125"/>
          </a:xfrm>
          <a:prstGeom prst="rect">
            <a:avLst/>
          </a:prstGeom>
        </p:spPr>
        <p:txBody>
          <a:bodyPr anchor="ctr" anchorCtr="0"/>
          <a:lstStyle>
            <a:lvl1pPr>
              <a:defRPr sz="1100">
                <a:solidFill>
                  <a:schemeClr val="bg1">
                    <a:lumMod val="75000"/>
                  </a:schemeClr>
                </a:solidFill>
              </a:defRPr>
            </a:lvl1pPr>
          </a:lstStyle>
          <a:p>
            <a:fld id="{8DE5014B-2707-450C-81E4-FD4BE1964D0A}" type="slidenum">
              <a:rPr lang="nl-NL" smtClean="0"/>
              <a:pPr/>
              <a:t>‹#›</a:t>
            </a:fld>
            <a:endParaRPr lang="nl-NL"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9432" y="150205"/>
            <a:ext cx="1028717" cy="163939"/>
          </a:xfrm>
          <a:prstGeom prst="rect">
            <a:avLst/>
          </a:prstGeom>
        </p:spPr>
      </p:pic>
      <p:sp>
        <p:nvSpPr>
          <p:cNvPr id="11" name="Rechthoek 10"/>
          <p:cNvSpPr/>
          <p:nvPr userDrawn="1"/>
        </p:nvSpPr>
        <p:spPr>
          <a:xfrm>
            <a:off x="4585759" y="3384158"/>
            <a:ext cx="576065" cy="50291"/>
          </a:xfrm>
          <a:prstGeom prst="rect">
            <a:avLst/>
          </a:prstGeom>
          <a:solidFill>
            <a:srgbClr val="6C9D3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b="0" i="0" dirty="0">
              <a:latin typeface="Arial" charset="0"/>
            </a:endParaRPr>
          </a:p>
        </p:txBody>
      </p:sp>
      <p:sp>
        <p:nvSpPr>
          <p:cNvPr id="25" name="Tekstvak 24"/>
          <p:cNvSpPr txBox="1"/>
          <p:nvPr userDrawn="1"/>
        </p:nvSpPr>
        <p:spPr>
          <a:xfrm flipH="1">
            <a:off x="495300" y="126934"/>
            <a:ext cx="251348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CREATING OPPORTUNITIES</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pPr algn="l"/>
            <a:endParaRPr lang="nl-NL" sz="1000" b="0" i="0" dirty="0">
              <a:solidFill>
                <a:schemeClr val="bg1">
                  <a:lumMod val="75000"/>
                </a:schemeClr>
              </a:solidFill>
              <a:latin typeface="Arial" charset="0"/>
            </a:endParaRPr>
          </a:p>
        </p:txBody>
      </p:sp>
      <p:sp>
        <p:nvSpPr>
          <p:cNvPr id="26" name="Tekstvak 25"/>
          <p:cNvSpPr txBox="1"/>
          <p:nvPr userDrawn="1"/>
        </p:nvSpPr>
        <p:spPr>
          <a:xfrm>
            <a:off x="5388149" y="117137"/>
            <a:ext cx="4022551"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MANAGEMENT, CONSULTANCY AND RESEARCH</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endParaRPr lang="nl-NL" sz="1000" b="0" i="0" dirty="0">
              <a:solidFill>
                <a:schemeClr val="bg1">
                  <a:lumMod val="75000"/>
                </a:schemeClr>
              </a:solidFill>
              <a:latin typeface="Arial" charset="0"/>
            </a:endParaRPr>
          </a:p>
        </p:txBody>
      </p:sp>
    </p:spTree>
    <p:extLst>
      <p:ext uri="{BB962C8B-B14F-4D97-AF65-F5344CB8AC3E}">
        <p14:creationId xmlns:p14="http://schemas.microsoft.com/office/powerpoint/2010/main" val="4781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hthoek 14"/>
          <p:cNvSpPr/>
          <p:nvPr userDrawn="1"/>
        </p:nvSpPr>
        <p:spPr>
          <a:xfrm>
            <a:off x="0" y="476672"/>
            <a:ext cx="9906000" cy="641408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9432" y="150205"/>
            <a:ext cx="1028717" cy="163939"/>
          </a:xfrm>
          <a:prstGeom prst="rect">
            <a:avLst/>
          </a:prstGeom>
        </p:spPr>
      </p:pic>
      <p:sp>
        <p:nvSpPr>
          <p:cNvPr id="17" name="Tekstvak 16"/>
          <p:cNvSpPr txBox="1"/>
          <p:nvPr userDrawn="1"/>
        </p:nvSpPr>
        <p:spPr>
          <a:xfrm>
            <a:off x="5388149" y="117137"/>
            <a:ext cx="4022551"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MANAGEMENT, CONSULTANCY AND RESEARCH</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endParaRPr lang="nl-NL" sz="1000" b="0" i="0" dirty="0">
              <a:solidFill>
                <a:schemeClr val="bg1">
                  <a:lumMod val="75000"/>
                </a:schemeClr>
              </a:solidFill>
              <a:latin typeface="Arial" charset="0"/>
            </a:endParaRPr>
          </a:p>
        </p:txBody>
      </p:sp>
      <p:sp>
        <p:nvSpPr>
          <p:cNvPr id="18" name="Tekstvak 17"/>
          <p:cNvSpPr txBox="1"/>
          <p:nvPr userDrawn="1"/>
        </p:nvSpPr>
        <p:spPr>
          <a:xfrm flipH="1">
            <a:off x="495300" y="126934"/>
            <a:ext cx="251348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CREATING OPPORTUNITIES</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pPr algn="l"/>
            <a:endParaRPr lang="nl-NL" sz="1000" b="0" i="0" dirty="0">
              <a:solidFill>
                <a:schemeClr val="bg1">
                  <a:lumMod val="75000"/>
                </a:schemeClr>
              </a:solidFill>
              <a:latin typeface="Arial" charset="0"/>
            </a:endParaRPr>
          </a:p>
        </p:txBody>
      </p:sp>
      <p:sp>
        <p:nvSpPr>
          <p:cNvPr id="2" name="Title 1"/>
          <p:cNvSpPr>
            <a:spLocks noGrp="1"/>
          </p:cNvSpPr>
          <p:nvPr>
            <p:ph type="title" hasCustomPrompt="1"/>
          </p:nvPr>
        </p:nvSpPr>
        <p:spPr>
          <a:xfrm>
            <a:off x="495300" y="980728"/>
            <a:ext cx="8915400" cy="720080"/>
          </a:xfrm>
          <a:prstGeom prst="rect">
            <a:avLst/>
          </a:prstGeom>
        </p:spPr>
        <p:txBody>
          <a:bodyPr>
            <a:normAutofit/>
          </a:bodyPr>
          <a:lstStyle>
            <a:lvl1pPr algn="l">
              <a:defRPr sz="2400" b="1" i="0">
                <a:solidFill>
                  <a:schemeClr val="tx1">
                    <a:lumMod val="85000"/>
                    <a:lumOff val="15000"/>
                  </a:schemeClr>
                </a:solidFill>
                <a:latin typeface="Arial Narrow" charset="0"/>
                <a:ea typeface="Arial Narrow" charset="0"/>
                <a:cs typeface="Arial Narrow" charset="0"/>
              </a:defRPr>
            </a:lvl1pPr>
          </a:lstStyle>
          <a:p>
            <a:r>
              <a:rPr lang="en-US" dirty="0" smtClean="0"/>
              <a:t>CLICK TO EDIT MASTER TITLE STYLE</a:t>
            </a:r>
            <a:endParaRPr lang="nl-NL" dirty="0"/>
          </a:p>
        </p:txBody>
      </p:sp>
      <p:sp>
        <p:nvSpPr>
          <p:cNvPr id="3" name="Content Placeholder 2"/>
          <p:cNvSpPr>
            <a:spLocks noGrp="1"/>
          </p:cNvSpPr>
          <p:nvPr>
            <p:ph idx="1"/>
          </p:nvPr>
        </p:nvSpPr>
        <p:spPr>
          <a:xfrm>
            <a:off x="495300" y="1844825"/>
            <a:ext cx="8915400" cy="4281339"/>
          </a:xfrm>
        </p:spPr>
        <p:txBody>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20" name="Date Placeholder 3"/>
          <p:cNvSpPr>
            <a:spLocks noGrp="1"/>
          </p:cNvSpPr>
          <p:nvPr>
            <p:ph type="dt" sz="half" idx="10"/>
          </p:nvPr>
        </p:nvSpPr>
        <p:spPr>
          <a:xfrm>
            <a:off x="7605752" y="6448251"/>
            <a:ext cx="814348" cy="365125"/>
          </a:xfrm>
          <a:prstGeom prst="rect">
            <a:avLst/>
          </a:prstGeom>
        </p:spPr>
        <p:txBody>
          <a:bodyPr anchor="ctr" anchorCtr="0"/>
          <a:lstStyle>
            <a:lvl1pPr>
              <a:defRPr sz="1100">
                <a:solidFill>
                  <a:schemeClr val="bg1">
                    <a:lumMod val="75000"/>
                  </a:schemeClr>
                </a:solidFill>
              </a:defRPr>
            </a:lvl1pPr>
          </a:lstStyle>
          <a:p>
            <a:fld id="{C8F9FDC2-8595-4C11-8720-390C7AE1BE41}" type="datetimeFigureOut">
              <a:rPr lang="nl-NL" smtClean="0"/>
              <a:pPr/>
              <a:t>17-8-2016</a:t>
            </a:fld>
            <a:endParaRPr lang="nl-NL" dirty="0"/>
          </a:p>
        </p:txBody>
      </p:sp>
      <p:sp>
        <p:nvSpPr>
          <p:cNvPr id="21" name="Slide Number Placeholder 5"/>
          <p:cNvSpPr>
            <a:spLocks noGrp="1"/>
          </p:cNvSpPr>
          <p:nvPr>
            <p:ph type="sldNum" sz="quarter" idx="12"/>
          </p:nvPr>
        </p:nvSpPr>
        <p:spPr>
          <a:xfrm>
            <a:off x="8553400" y="6448251"/>
            <a:ext cx="857300" cy="365125"/>
          </a:xfrm>
          <a:prstGeom prst="rect">
            <a:avLst/>
          </a:prstGeom>
        </p:spPr>
        <p:txBody>
          <a:bodyPr anchor="ctr" anchorCtr="0"/>
          <a:lstStyle>
            <a:lvl1pPr>
              <a:defRPr sz="1100">
                <a:solidFill>
                  <a:schemeClr val="bg1">
                    <a:lumMod val="75000"/>
                  </a:schemeClr>
                </a:solidFill>
              </a:defRPr>
            </a:lvl1pPr>
          </a:lstStyle>
          <a:p>
            <a:fld id="{8DE5014B-2707-450C-81E4-FD4BE1964D0A}" type="slidenum">
              <a:rPr lang="nl-NL" smtClean="0"/>
              <a:pPr/>
              <a:t>‹#›</a:t>
            </a:fld>
            <a:endParaRPr lang="nl-NL" dirty="0"/>
          </a:p>
        </p:txBody>
      </p:sp>
    </p:spTree>
    <p:extLst>
      <p:ext uri="{BB962C8B-B14F-4D97-AF65-F5344CB8AC3E}">
        <p14:creationId xmlns:p14="http://schemas.microsoft.com/office/powerpoint/2010/main" val="18582618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hthoek 15"/>
          <p:cNvSpPr/>
          <p:nvPr userDrawn="1"/>
        </p:nvSpPr>
        <p:spPr>
          <a:xfrm>
            <a:off x="0" y="476672"/>
            <a:ext cx="9906000" cy="641408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9432" y="150205"/>
            <a:ext cx="1028717" cy="163939"/>
          </a:xfrm>
          <a:prstGeom prst="rect">
            <a:avLst/>
          </a:prstGeom>
        </p:spPr>
      </p:pic>
      <p:sp>
        <p:nvSpPr>
          <p:cNvPr id="2" name="Title 1"/>
          <p:cNvSpPr>
            <a:spLocks noGrp="1"/>
          </p:cNvSpPr>
          <p:nvPr>
            <p:ph type="title" hasCustomPrompt="1"/>
          </p:nvPr>
        </p:nvSpPr>
        <p:spPr>
          <a:xfrm>
            <a:off x="495300" y="980728"/>
            <a:ext cx="8915400" cy="720080"/>
          </a:xfrm>
          <a:prstGeom prst="rect">
            <a:avLst/>
          </a:prstGeom>
        </p:spPr>
        <p:txBody>
          <a:bodyPr>
            <a:normAutofit/>
          </a:bodyPr>
          <a:lstStyle>
            <a:lvl1pPr algn="l">
              <a:defRPr sz="2400" b="1">
                <a:solidFill>
                  <a:schemeClr val="tx1">
                    <a:lumMod val="85000"/>
                    <a:lumOff val="15000"/>
                  </a:schemeClr>
                </a:solidFill>
              </a:defRPr>
            </a:lvl1pPr>
          </a:lstStyle>
          <a:p>
            <a:r>
              <a:rPr lang="en-US" dirty="0" smtClean="0"/>
              <a:t>CLICK TO EDIT MASTER TITLE STYLE</a:t>
            </a:r>
            <a:endParaRPr lang="nl-NL" dirty="0"/>
          </a:p>
        </p:txBody>
      </p:sp>
      <p:sp>
        <p:nvSpPr>
          <p:cNvPr id="3" name="Content Placeholder 2"/>
          <p:cNvSpPr>
            <a:spLocks noGrp="1"/>
          </p:cNvSpPr>
          <p:nvPr>
            <p:ph idx="1"/>
          </p:nvPr>
        </p:nvSpPr>
        <p:spPr>
          <a:xfrm>
            <a:off x="495300" y="1844825"/>
            <a:ext cx="4301683" cy="4281339"/>
          </a:xfrm>
        </p:spPr>
        <p:txBody>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11" name="Content Placeholder 2"/>
          <p:cNvSpPr>
            <a:spLocks noGrp="1"/>
          </p:cNvSpPr>
          <p:nvPr>
            <p:ph idx="13"/>
          </p:nvPr>
        </p:nvSpPr>
        <p:spPr>
          <a:xfrm>
            <a:off x="5097811" y="1844825"/>
            <a:ext cx="4301683" cy="4281339"/>
          </a:xfrm>
        </p:spPr>
        <p:txBody>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20" name="Tekstvak 19"/>
          <p:cNvSpPr txBox="1"/>
          <p:nvPr userDrawn="1"/>
        </p:nvSpPr>
        <p:spPr>
          <a:xfrm flipH="1">
            <a:off x="495300" y="126934"/>
            <a:ext cx="251348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CREATING OPPORTUNITIES</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pPr algn="l"/>
            <a:endParaRPr lang="nl-NL" sz="1000" b="0" i="0" dirty="0">
              <a:solidFill>
                <a:schemeClr val="bg1">
                  <a:lumMod val="75000"/>
                </a:schemeClr>
              </a:solidFill>
              <a:latin typeface="Arial" charset="0"/>
            </a:endParaRPr>
          </a:p>
        </p:txBody>
      </p:sp>
      <p:sp>
        <p:nvSpPr>
          <p:cNvPr id="21" name="Tekstvak 20"/>
          <p:cNvSpPr txBox="1"/>
          <p:nvPr userDrawn="1"/>
        </p:nvSpPr>
        <p:spPr>
          <a:xfrm>
            <a:off x="5388149" y="117137"/>
            <a:ext cx="4022551"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MANAGEMENT, CONSULTANCY AND RESEARCH</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endParaRPr lang="nl-NL" sz="1000" b="0" i="0" dirty="0">
              <a:solidFill>
                <a:schemeClr val="bg1">
                  <a:lumMod val="75000"/>
                </a:schemeClr>
              </a:solidFill>
              <a:latin typeface="Arial" charset="0"/>
            </a:endParaRPr>
          </a:p>
        </p:txBody>
      </p:sp>
      <p:sp>
        <p:nvSpPr>
          <p:cNvPr id="23" name="Date Placeholder 3"/>
          <p:cNvSpPr>
            <a:spLocks noGrp="1"/>
          </p:cNvSpPr>
          <p:nvPr>
            <p:ph type="dt" sz="half" idx="10"/>
          </p:nvPr>
        </p:nvSpPr>
        <p:spPr>
          <a:xfrm>
            <a:off x="7605752" y="6448251"/>
            <a:ext cx="814348" cy="365125"/>
          </a:xfrm>
          <a:prstGeom prst="rect">
            <a:avLst/>
          </a:prstGeom>
        </p:spPr>
        <p:txBody>
          <a:bodyPr anchor="ctr" anchorCtr="0"/>
          <a:lstStyle>
            <a:lvl1pPr>
              <a:defRPr sz="1100">
                <a:solidFill>
                  <a:schemeClr val="bg1">
                    <a:lumMod val="75000"/>
                  </a:schemeClr>
                </a:solidFill>
              </a:defRPr>
            </a:lvl1pPr>
          </a:lstStyle>
          <a:p>
            <a:fld id="{C8F9FDC2-8595-4C11-8720-390C7AE1BE41}" type="datetimeFigureOut">
              <a:rPr lang="nl-NL" smtClean="0"/>
              <a:pPr/>
              <a:t>17-8-2016</a:t>
            </a:fld>
            <a:endParaRPr lang="nl-NL" dirty="0"/>
          </a:p>
        </p:txBody>
      </p:sp>
      <p:sp>
        <p:nvSpPr>
          <p:cNvPr id="24" name="Slide Number Placeholder 5"/>
          <p:cNvSpPr>
            <a:spLocks noGrp="1"/>
          </p:cNvSpPr>
          <p:nvPr>
            <p:ph type="sldNum" sz="quarter" idx="12"/>
          </p:nvPr>
        </p:nvSpPr>
        <p:spPr>
          <a:xfrm>
            <a:off x="8553400" y="6448251"/>
            <a:ext cx="857300" cy="365125"/>
          </a:xfrm>
          <a:prstGeom prst="rect">
            <a:avLst/>
          </a:prstGeom>
        </p:spPr>
        <p:txBody>
          <a:bodyPr anchor="ctr" anchorCtr="0"/>
          <a:lstStyle>
            <a:lvl1pPr>
              <a:defRPr sz="1100">
                <a:solidFill>
                  <a:schemeClr val="bg1">
                    <a:lumMod val="75000"/>
                  </a:schemeClr>
                </a:solidFill>
              </a:defRPr>
            </a:lvl1pPr>
          </a:lstStyle>
          <a:p>
            <a:fld id="{8DE5014B-2707-450C-81E4-FD4BE1964D0A}" type="slidenum">
              <a:rPr lang="nl-NL" smtClean="0"/>
              <a:pPr/>
              <a:t>‹#›</a:t>
            </a:fld>
            <a:endParaRPr lang="nl-NL" dirty="0"/>
          </a:p>
        </p:txBody>
      </p:sp>
    </p:spTree>
    <p:extLst>
      <p:ext uri="{BB962C8B-B14F-4D97-AF65-F5344CB8AC3E}">
        <p14:creationId xmlns:p14="http://schemas.microsoft.com/office/powerpoint/2010/main" val="3377017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hthoek 17"/>
          <p:cNvSpPr/>
          <p:nvPr userDrawn="1"/>
        </p:nvSpPr>
        <p:spPr>
          <a:xfrm>
            <a:off x="0" y="476672"/>
            <a:ext cx="9906000" cy="641408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9432" y="150205"/>
            <a:ext cx="1028717" cy="163939"/>
          </a:xfrm>
          <a:prstGeom prst="rect">
            <a:avLst/>
          </a:prstGeom>
        </p:spPr>
      </p:pic>
      <p:sp>
        <p:nvSpPr>
          <p:cNvPr id="7" name="Text Placeholder 6"/>
          <p:cNvSpPr>
            <a:spLocks noGrp="1"/>
          </p:cNvSpPr>
          <p:nvPr>
            <p:ph type="body" sz="quarter" idx="13"/>
          </p:nvPr>
        </p:nvSpPr>
        <p:spPr>
          <a:xfrm>
            <a:off x="507340" y="1772816"/>
            <a:ext cx="8891323" cy="1079922"/>
          </a:xfrm>
        </p:spPr>
        <p:txBody>
          <a:bodyPr/>
          <a:lstStyle>
            <a:lvl1pPr>
              <a:defRPr sz="2000">
                <a:solidFill>
                  <a:schemeClr val="tx1">
                    <a:lumMod val="85000"/>
                    <a:lumOff val="15000"/>
                  </a:schemeClr>
                </a:solidFill>
              </a:defRPr>
            </a:lvl1pPr>
            <a:lvl2pPr>
              <a:defRPr sz="20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8" name="Content Placeholder 2"/>
          <p:cNvSpPr>
            <a:spLocks noGrp="1"/>
          </p:cNvSpPr>
          <p:nvPr>
            <p:ph idx="1"/>
          </p:nvPr>
        </p:nvSpPr>
        <p:spPr>
          <a:xfrm>
            <a:off x="495300" y="2924945"/>
            <a:ext cx="4301683" cy="3201219"/>
          </a:xfrm>
        </p:spPr>
        <p:txBody>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9" name="Content Placeholder 2"/>
          <p:cNvSpPr>
            <a:spLocks noGrp="1"/>
          </p:cNvSpPr>
          <p:nvPr>
            <p:ph idx="14"/>
          </p:nvPr>
        </p:nvSpPr>
        <p:spPr>
          <a:xfrm>
            <a:off x="5109017" y="2924945"/>
            <a:ext cx="4301683" cy="3201219"/>
          </a:xfrm>
        </p:spPr>
        <p:txBody>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10" name="Title 1"/>
          <p:cNvSpPr>
            <a:spLocks noGrp="1"/>
          </p:cNvSpPr>
          <p:nvPr>
            <p:ph type="title" hasCustomPrompt="1"/>
          </p:nvPr>
        </p:nvSpPr>
        <p:spPr>
          <a:xfrm>
            <a:off x="495300" y="980728"/>
            <a:ext cx="8915400" cy="720080"/>
          </a:xfrm>
          <a:prstGeom prst="rect">
            <a:avLst/>
          </a:prstGeom>
        </p:spPr>
        <p:txBody>
          <a:bodyPr>
            <a:normAutofit/>
          </a:bodyPr>
          <a:lstStyle>
            <a:lvl1pPr algn="l">
              <a:defRPr sz="2400" b="1">
                <a:solidFill>
                  <a:schemeClr val="tx1">
                    <a:lumMod val="85000"/>
                    <a:lumOff val="15000"/>
                  </a:schemeClr>
                </a:solidFill>
              </a:defRPr>
            </a:lvl1pPr>
          </a:lstStyle>
          <a:p>
            <a:r>
              <a:rPr lang="en-US" dirty="0" smtClean="0"/>
              <a:t>CLICK TO EDIT MASTER TITLE STYLE</a:t>
            </a:r>
            <a:endParaRPr lang="nl-NL" dirty="0"/>
          </a:p>
        </p:txBody>
      </p:sp>
      <p:sp>
        <p:nvSpPr>
          <p:cNvPr id="22" name="Tekstvak 21"/>
          <p:cNvSpPr txBox="1"/>
          <p:nvPr userDrawn="1"/>
        </p:nvSpPr>
        <p:spPr>
          <a:xfrm flipH="1">
            <a:off x="495300" y="126934"/>
            <a:ext cx="251348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CREATING OPPORTUNITIES</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pPr algn="l"/>
            <a:endParaRPr lang="nl-NL" sz="1000" b="0" i="0" dirty="0">
              <a:solidFill>
                <a:schemeClr val="bg1">
                  <a:lumMod val="75000"/>
                </a:schemeClr>
              </a:solidFill>
              <a:latin typeface="Arial" charset="0"/>
            </a:endParaRPr>
          </a:p>
        </p:txBody>
      </p:sp>
      <p:sp>
        <p:nvSpPr>
          <p:cNvPr id="23" name="Tekstvak 22"/>
          <p:cNvSpPr txBox="1"/>
          <p:nvPr userDrawn="1"/>
        </p:nvSpPr>
        <p:spPr>
          <a:xfrm>
            <a:off x="5388149" y="117137"/>
            <a:ext cx="4022551"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MANAGEMENT, CONSULTANCY AND RESEARCH</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endParaRPr lang="nl-NL" sz="1000" b="0" i="0" dirty="0">
              <a:solidFill>
                <a:schemeClr val="bg1">
                  <a:lumMod val="75000"/>
                </a:schemeClr>
              </a:solidFill>
              <a:latin typeface="Arial" charset="0"/>
            </a:endParaRPr>
          </a:p>
        </p:txBody>
      </p:sp>
      <p:sp>
        <p:nvSpPr>
          <p:cNvPr id="25" name="Date Placeholder 3"/>
          <p:cNvSpPr>
            <a:spLocks noGrp="1"/>
          </p:cNvSpPr>
          <p:nvPr>
            <p:ph type="dt" sz="half" idx="10"/>
          </p:nvPr>
        </p:nvSpPr>
        <p:spPr>
          <a:xfrm>
            <a:off x="7605752" y="6448251"/>
            <a:ext cx="814348" cy="365125"/>
          </a:xfrm>
          <a:prstGeom prst="rect">
            <a:avLst/>
          </a:prstGeom>
        </p:spPr>
        <p:txBody>
          <a:bodyPr anchor="ctr" anchorCtr="0"/>
          <a:lstStyle>
            <a:lvl1pPr>
              <a:defRPr sz="1100">
                <a:solidFill>
                  <a:schemeClr val="bg1">
                    <a:lumMod val="75000"/>
                  </a:schemeClr>
                </a:solidFill>
              </a:defRPr>
            </a:lvl1pPr>
          </a:lstStyle>
          <a:p>
            <a:fld id="{C8F9FDC2-8595-4C11-8720-390C7AE1BE41}" type="datetimeFigureOut">
              <a:rPr lang="nl-NL" smtClean="0"/>
              <a:pPr/>
              <a:t>17-8-2016</a:t>
            </a:fld>
            <a:endParaRPr lang="nl-NL" dirty="0"/>
          </a:p>
        </p:txBody>
      </p:sp>
      <p:sp>
        <p:nvSpPr>
          <p:cNvPr id="26" name="Slide Number Placeholder 5"/>
          <p:cNvSpPr>
            <a:spLocks noGrp="1"/>
          </p:cNvSpPr>
          <p:nvPr>
            <p:ph type="sldNum" sz="quarter" idx="12"/>
          </p:nvPr>
        </p:nvSpPr>
        <p:spPr>
          <a:xfrm>
            <a:off x="8553400" y="6448251"/>
            <a:ext cx="857300" cy="365125"/>
          </a:xfrm>
          <a:prstGeom prst="rect">
            <a:avLst/>
          </a:prstGeom>
        </p:spPr>
        <p:txBody>
          <a:bodyPr anchor="ctr" anchorCtr="0"/>
          <a:lstStyle>
            <a:lvl1pPr>
              <a:defRPr sz="1100">
                <a:solidFill>
                  <a:schemeClr val="bg1">
                    <a:lumMod val="75000"/>
                  </a:schemeClr>
                </a:solidFill>
              </a:defRPr>
            </a:lvl1pPr>
          </a:lstStyle>
          <a:p>
            <a:fld id="{8DE5014B-2707-450C-81E4-FD4BE1964D0A}" type="slidenum">
              <a:rPr lang="nl-NL" smtClean="0"/>
              <a:pPr/>
              <a:t>‹#›</a:t>
            </a:fld>
            <a:endParaRPr lang="nl-NL" dirty="0"/>
          </a:p>
        </p:txBody>
      </p:sp>
    </p:spTree>
    <p:extLst>
      <p:ext uri="{BB962C8B-B14F-4D97-AF65-F5344CB8AC3E}">
        <p14:creationId xmlns:p14="http://schemas.microsoft.com/office/powerpoint/2010/main" val="40519161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hthoek 15"/>
          <p:cNvSpPr/>
          <p:nvPr userDrawn="1"/>
        </p:nvSpPr>
        <p:spPr>
          <a:xfrm>
            <a:off x="0" y="476672"/>
            <a:ext cx="9905999" cy="6381328"/>
          </a:xfrm>
          <a:prstGeom prst="rect">
            <a:avLst/>
          </a:prstGeom>
          <a:gradFill flip="none" rotWithShape="1">
            <a:gsLst>
              <a:gs pos="0">
                <a:srgbClr val="6C9D39">
                  <a:shade val="30000"/>
                  <a:satMod val="115000"/>
                  <a:lumMod val="81000"/>
                  <a:lumOff val="19000"/>
                </a:srgbClr>
              </a:gs>
              <a:gs pos="100000">
                <a:srgbClr val="6C9D39">
                  <a:shade val="100000"/>
                  <a:satMod val="115000"/>
                  <a:alpha val="93000"/>
                </a:srgb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sp>
        <p:nvSpPr>
          <p:cNvPr id="2" name="Title 1"/>
          <p:cNvSpPr>
            <a:spLocks noGrp="1"/>
          </p:cNvSpPr>
          <p:nvPr>
            <p:ph type="ctrTitle" hasCustomPrompt="1"/>
          </p:nvPr>
        </p:nvSpPr>
        <p:spPr>
          <a:xfrm>
            <a:off x="1485900" y="1988840"/>
            <a:ext cx="6934200" cy="1194035"/>
          </a:xfrm>
          <a:prstGeom prst="rect">
            <a:avLst/>
          </a:prstGeom>
        </p:spPr>
        <p:txBody>
          <a:bodyPr anchor="b" anchorCtr="0">
            <a:normAutofit/>
          </a:bodyPr>
          <a:lstStyle>
            <a:lvl1pPr>
              <a:lnSpc>
                <a:spcPct val="100000"/>
              </a:lnSpc>
              <a:defRPr sz="2800" b="1" i="0" baseline="0">
                <a:solidFill>
                  <a:schemeClr val="bg1">
                    <a:lumMod val="95000"/>
                  </a:schemeClr>
                </a:solidFill>
                <a:latin typeface="Arial Narrow" charset="0"/>
                <a:ea typeface="Arial Narrow" charset="0"/>
                <a:cs typeface="Arial Narrow" charset="0"/>
              </a:defRPr>
            </a:lvl1pPr>
          </a:lstStyle>
          <a:p>
            <a:r>
              <a:rPr lang="nl-NL" dirty="0" smtClean="0"/>
              <a:t>THANK YOU</a:t>
            </a:r>
            <a:endParaRPr lang="nl-NL"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9432" y="150205"/>
            <a:ext cx="1028717" cy="163939"/>
          </a:xfrm>
          <a:prstGeom prst="rect">
            <a:avLst/>
          </a:prstGeom>
        </p:spPr>
      </p:pic>
      <p:sp>
        <p:nvSpPr>
          <p:cNvPr id="11" name="Rechthoek 10"/>
          <p:cNvSpPr/>
          <p:nvPr userDrawn="1"/>
        </p:nvSpPr>
        <p:spPr>
          <a:xfrm>
            <a:off x="4585759" y="3384158"/>
            <a:ext cx="576065" cy="50291"/>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b="0" i="0" dirty="0">
              <a:latin typeface="Arial" charset="0"/>
            </a:endParaRPr>
          </a:p>
        </p:txBody>
      </p:sp>
      <p:sp>
        <p:nvSpPr>
          <p:cNvPr id="13" name="Tekstvak 12"/>
          <p:cNvSpPr txBox="1"/>
          <p:nvPr userDrawn="1"/>
        </p:nvSpPr>
        <p:spPr>
          <a:xfrm flipH="1">
            <a:off x="495300" y="126934"/>
            <a:ext cx="251348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CREATING OPPORTUNITIES</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pPr algn="l"/>
            <a:endParaRPr lang="nl-NL" sz="1000" b="0" i="0" dirty="0">
              <a:solidFill>
                <a:schemeClr val="bg1">
                  <a:lumMod val="75000"/>
                </a:schemeClr>
              </a:solidFill>
              <a:latin typeface="Arial" charset="0"/>
            </a:endParaRPr>
          </a:p>
        </p:txBody>
      </p:sp>
      <p:sp>
        <p:nvSpPr>
          <p:cNvPr id="14" name="Tekstvak 13"/>
          <p:cNvSpPr txBox="1"/>
          <p:nvPr userDrawn="1"/>
        </p:nvSpPr>
        <p:spPr>
          <a:xfrm>
            <a:off x="5388149" y="117137"/>
            <a:ext cx="4022551"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i="0" spc="60" baseline="0" dirty="0" smtClean="0">
                <a:solidFill>
                  <a:schemeClr val="bg1">
                    <a:lumMod val="75000"/>
                  </a:schemeClr>
                </a:solidFill>
                <a:latin typeface="Arial Narrow" charset="0"/>
                <a:ea typeface="Arial Narrow" charset="0"/>
                <a:cs typeface="Arial Narrow" charset="0"/>
              </a:rPr>
              <a:t>MANAGEMENT, CONSULTANCY AND RESEARCH</a:t>
            </a:r>
            <a:endParaRPr lang="en-GB" sz="800" b="1" i="0" kern="1200" cap="all" spc="60" baseline="0" dirty="0" smtClean="0">
              <a:solidFill>
                <a:schemeClr val="bg1">
                  <a:lumMod val="75000"/>
                </a:schemeClr>
              </a:solidFill>
              <a:effectLst/>
              <a:latin typeface="Arial Narrow" charset="0"/>
              <a:ea typeface="Arial Narrow" charset="0"/>
              <a:cs typeface="Arial Narrow" charset="0"/>
            </a:endParaRPr>
          </a:p>
          <a:p>
            <a:endParaRPr lang="nl-NL" sz="1000" b="0" i="0" dirty="0">
              <a:solidFill>
                <a:schemeClr val="bg1">
                  <a:lumMod val="75000"/>
                </a:schemeClr>
              </a:solidFill>
              <a:latin typeface="Arial" charset="0"/>
            </a:endParaRPr>
          </a:p>
        </p:txBody>
      </p:sp>
      <p:pic>
        <p:nvPicPr>
          <p:cNvPr id="17" name="Afbeelding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7716" y="3645024"/>
            <a:ext cx="1813396" cy="288032"/>
          </a:xfrm>
          <a:prstGeom prst="rect">
            <a:avLst/>
          </a:prstGeom>
        </p:spPr>
      </p:pic>
    </p:spTree>
    <p:extLst>
      <p:ext uri="{BB962C8B-B14F-4D97-AF65-F5344CB8AC3E}">
        <p14:creationId xmlns:p14="http://schemas.microsoft.com/office/powerpoint/2010/main" val="11030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hthoek 11"/>
          <p:cNvSpPr/>
          <p:nvPr userDrawn="1"/>
        </p:nvSpPr>
        <p:spPr>
          <a:xfrm>
            <a:off x="0" y="476672"/>
            <a:ext cx="9906000" cy="641408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charset="0"/>
            </a:endParaRPr>
          </a:p>
        </p:txBody>
      </p:sp>
      <p:sp>
        <p:nvSpPr>
          <p:cNvPr id="13" name="Date Placeholder 3"/>
          <p:cNvSpPr>
            <a:spLocks noGrp="1"/>
          </p:cNvSpPr>
          <p:nvPr>
            <p:ph type="dt" sz="half" idx="2"/>
          </p:nvPr>
        </p:nvSpPr>
        <p:spPr>
          <a:xfrm>
            <a:off x="7605752" y="6448251"/>
            <a:ext cx="814348" cy="365125"/>
          </a:xfrm>
          <a:prstGeom prst="rect">
            <a:avLst/>
          </a:prstGeom>
        </p:spPr>
        <p:txBody>
          <a:bodyPr anchor="ctr" anchorCtr="0"/>
          <a:lstStyle>
            <a:lvl1pPr>
              <a:defRPr sz="1100">
                <a:solidFill>
                  <a:schemeClr val="bg1">
                    <a:lumMod val="75000"/>
                  </a:schemeClr>
                </a:solidFill>
              </a:defRPr>
            </a:lvl1pPr>
          </a:lstStyle>
          <a:p>
            <a:fld id="{C8F9FDC2-8595-4C11-8720-390C7AE1BE41}" type="datetimeFigureOut">
              <a:rPr lang="nl-NL" smtClean="0"/>
              <a:pPr/>
              <a:t>17-8-2016</a:t>
            </a:fld>
            <a:endParaRPr lang="nl-NL" dirty="0"/>
          </a:p>
        </p:txBody>
      </p:sp>
      <p:sp>
        <p:nvSpPr>
          <p:cNvPr id="14" name="Slide Number Placeholder 5"/>
          <p:cNvSpPr>
            <a:spLocks noGrp="1"/>
          </p:cNvSpPr>
          <p:nvPr>
            <p:ph type="sldNum" sz="quarter" idx="4"/>
          </p:nvPr>
        </p:nvSpPr>
        <p:spPr>
          <a:xfrm>
            <a:off x="8553400" y="6448251"/>
            <a:ext cx="857300" cy="365125"/>
          </a:xfrm>
          <a:prstGeom prst="rect">
            <a:avLst/>
          </a:prstGeom>
        </p:spPr>
        <p:txBody>
          <a:bodyPr anchor="ctr" anchorCtr="0"/>
          <a:lstStyle>
            <a:lvl1pPr>
              <a:defRPr sz="1100">
                <a:solidFill>
                  <a:schemeClr val="bg1">
                    <a:lumMod val="75000"/>
                  </a:schemeClr>
                </a:solidFill>
              </a:defRPr>
            </a:lvl1pPr>
          </a:lstStyle>
          <a:p>
            <a:fld id="{8DE5014B-2707-450C-81E4-FD4BE1964D0A}" type="slidenum">
              <a:rPr lang="nl-NL" smtClean="0"/>
              <a:pPr/>
              <a:t>‹#›</a:t>
            </a:fld>
            <a:endParaRPr lang="nl-NL" dirty="0"/>
          </a:p>
        </p:txBody>
      </p:sp>
      <p:sp>
        <p:nvSpPr>
          <p:cNvPr id="15" name="TextBox 5"/>
          <p:cNvSpPr txBox="1"/>
          <p:nvPr userDrawn="1"/>
        </p:nvSpPr>
        <p:spPr>
          <a:xfrm>
            <a:off x="538448" y="6341258"/>
            <a:ext cx="5854712" cy="400110"/>
          </a:xfrm>
          <a:prstGeom prst="rect">
            <a:avLst/>
          </a:prstGeom>
          <a:noFill/>
        </p:spPr>
        <p:txBody>
          <a:bodyPr wrap="square" rtlCol="0" anchor="b" anchorCtr="0">
            <a:spAutoFit/>
          </a:bodyPr>
          <a:lstStyle/>
          <a:p>
            <a:r>
              <a:rPr lang="nl-NL" sz="1000" dirty="0" smtClean="0">
                <a:solidFill>
                  <a:schemeClr val="bg1">
                    <a:lumMod val="75000"/>
                  </a:schemeClr>
                </a:solidFill>
                <a:latin typeface="Arial" charset="0"/>
              </a:rPr>
              <a:t>Select </a:t>
            </a:r>
            <a:r>
              <a:rPr lang="nl-NL" sz="1000" dirty="0" err="1" smtClean="0">
                <a:solidFill>
                  <a:schemeClr val="bg1">
                    <a:lumMod val="75000"/>
                  </a:schemeClr>
                </a:solidFill>
                <a:latin typeface="Arial" charset="0"/>
              </a:rPr>
              <a:t>to</a:t>
            </a:r>
            <a:r>
              <a:rPr lang="nl-NL" sz="1000" dirty="0" smtClean="0">
                <a:solidFill>
                  <a:schemeClr val="bg1">
                    <a:lumMod val="75000"/>
                  </a:schemeClr>
                </a:solidFill>
                <a:latin typeface="Arial" charset="0"/>
              </a:rPr>
              <a:t> </a:t>
            </a:r>
            <a:r>
              <a:rPr lang="nl-NL" sz="1000" dirty="0" err="1" smtClean="0">
                <a:solidFill>
                  <a:schemeClr val="bg1">
                    <a:lumMod val="75000"/>
                  </a:schemeClr>
                </a:solidFill>
                <a:latin typeface="Arial" charset="0"/>
              </a:rPr>
              <a:t>add</a:t>
            </a:r>
            <a:r>
              <a:rPr lang="nl-NL" sz="1000" dirty="0" smtClean="0">
                <a:solidFill>
                  <a:schemeClr val="bg1">
                    <a:lumMod val="75000"/>
                  </a:schemeClr>
                </a:solidFill>
                <a:latin typeface="Arial" charset="0"/>
              </a:rPr>
              <a:t> sources</a:t>
            </a:r>
          </a:p>
          <a:p>
            <a:r>
              <a:rPr lang="nl-NL" sz="1000" dirty="0" err="1" smtClean="0">
                <a:solidFill>
                  <a:schemeClr val="bg1">
                    <a:lumMod val="75000"/>
                  </a:schemeClr>
                </a:solidFill>
                <a:latin typeface="Arial" charset="0"/>
              </a:rPr>
              <a:t>Here</a:t>
            </a:r>
            <a:r>
              <a:rPr lang="is-IS" sz="1000" dirty="0" smtClean="0">
                <a:solidFill>
                  <a:schemeClr val="bg1">
                    <a:lumMod val="75000"/>
                  </a:schemeClr>
                </a:solidFill>
                <a:latin typeface="Arial" charset="0"/>
              </a:rPr>
              <a:t>…</a:t>
            </a:r>
            <a:endParaRPr lang="nl-NL" sz="1000" dirty="0">
              <a:solidFill>
                <a:schemeClr val="bg1">
                  <a:lumMod val="75000"/>
                </a:schemeClr>
              </a:solidFill>
              <a:latin typeface="Arial" charset="0"/>
            </a:endParaRP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9" name="Tijdelijke aanduiding voor titel 8"/>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Tree>
    <p:extLst>
      <p:ext uri="{BB962C8B-B14F-4D97-AF65-F5344CB8AC3E}">
        <p14:creationId xmlns:p14="http://schemas.microsoft.com/office/powerpoint/2010/main" val="178499730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 id="2147483655" r:id="rId7"/>
  </p:sldLayoutIdLst>
  <p:timing>
    <p:tnLst>
      <p:par>
        <p:cTn id="1" dur="indefinite" restart="never" nodeType="tmRoot"/>
      </p:par>
    </p:tnLst>
  </p:timing>
  <p:txStyles>
    <p:titleStyle>
      <a:lvl1pPr algn="ctr" defTabSz="914400" rtl="0" eaLnBrk="1" latinLnBrk="0" hangingPunct="1">
        <a:spcBef>
          <a:spcPct val="0"/>
        </a:spcBef>
        <a:buNone/>
        <a:defRPr sz="3200" b="1" i="0" kern="1200">
          <a:solidFill>
            <a:schemeClr val="tx1"/>
          </a:solidFill>
          <a:latin typeface="Arial Narrow" charset="0"/>
          <a:ea typeface="Arial Narrow" charset="0"/>
          <a:cs typeface="Arial Narrow"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gri-logic.nl/" TargetMode="External"/><Relationship Id="rId2" Type="http://schemas.openxmlformats.org/officeDocument/2006/relationships/hyperlink" Target="mailto:info@agri-logic.n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0712" y="3645024"/>
            <a:ext cx="49685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QUẢN LÝ, TƯ VẤN VÀ NGHIÊN CỨU</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8958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latin typeface="Arial" pitchFamily="34" charset="0"/>
                <a:cs typeface="Arial" pitchFamily="34" charset="0"/>
              </a:rPr>
              <a:t>XIN CẢM ƠN</a:t>
            </a:r>
            <a:endParaRPr lang="nl-NL" dirty="0">
              <a:latin typeface="Arial" pitchFamily="34" charset="0"/>
              <a:cs typeface="Arial" pitchFamily="34" charset="0"/>
            </a:endParaRPr>
          </a:p>
        </p:txBody>
      </p:sp>
    </p:spTree>
    <p:extLst>
      <p:ext uri="{BB962C8B-B14F-4D97-AF65-F5344CB8AC3E}">
        <p14:creationId xmlns:p14="http://schemas.microsoft.com/office/powerpoint/2010/main" val="14024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608" y="1484784"/>
            <a:ext cx="6696744"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cs typeface="Arial" pitchFamily="34" charset="0"/>
              </a:rPr>
              <a:t>Chúng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tôi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hoạt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động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trong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những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lĩnh</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vực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nơi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mà</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sản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xuất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nông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nghiệp</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phát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triển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thương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mại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quốc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tế</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và</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thị</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trường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tiêu</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thụ</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giao</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thoa</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Chúng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tôi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gắn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kết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hiểu</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biết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tường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tận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về</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thực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tiễn</a:t>
            </a:r>
            <a:r>
              <a:rPr lang="en-US" sz="2400" b="1" i="1" dirty="0" smtClean="0">
                <a:solidFill>
                  <a:schemeClr val="tx1"/>
                </a:solidFill>
                <a:cs typeface="Arial" pitchFamily="34" charset="0"/>
              </a:rPr>
              <a:t> trang </a:t>
            </a:r>
            <a:r>
              <a:rPr lang="en-US" sz="2400" b="1" i="1" dirty="0" err="1" smtClean="0">
                <a:solidFill>
                  <a:schemeClr val="tx1"/>
                </a:solidFill>
                <a:cs typeface="Arial" pitchFamily="34" charset="0"/>
              </a:rPr>
              <a:t>trại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và</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thương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mại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ngành</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hàng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với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kỹ</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năng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nghiên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cứu</a:t>
            </a:r>
            <a:r>
              <a:rPr lang="en-US" sz="2400" b="1" i="1" dirty="0" smtClean="0">
                <a:solidFill>
                  <a:schemeClr val="tx1"/>
                </a:solidFill>
                <a:cs typeface="Arial" pitchFamily="34" charset="0"/>
              </a:rPr>
              <a:t> khoa </a:t>
            </a:r>
            <a:r>
              <a:rPr lang="en-US" sz="2400" b="1" i="1" dirty="0" err="1" smtClean="0">
                <a:solidFill>
                  <a:schemeClr val="tx1"/>
                </a:solidFill>
                <a:cs typeface="Arial" pitchFamily="34" charset="0"/>
              </a:rPr>
              <a:t>học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và</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dữ</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liệu</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theo</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dõi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quá</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trình</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thiết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kế</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và</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thực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hiện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chiến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lược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bền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vững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nhằm</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hỗ</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trợ</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khách</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hàng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giải</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quyết</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những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thách</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thức</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bền</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vững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và</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đáp</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ứng</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yêu</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cầu</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của</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thị</a:t>
            </a:r>
            <a:r>
              <a:rPr lang="en-US" sz="2400" b="1" i="1" dirty="0" smtClean="0">
                <a:solidFill>
                  <a:schemeClr val="tx1"/>
                </a:solidFill>
                <a:cs typeface="Arial" pitchFamily="34" charset="0"/>
              </a:rPr>
              <a:t> </a:t>
            </a:r>
            <a:r>
              <a:rPr lang="en-US" sz="2400" b="1" i="1" dirty="0" err="1" smtClean="0">
                <a:solidFill>
                  <a:schemeClr val="tx1"/>
                </a:solidFill>
                <a:cs typeface="Arial" pitchFamily="34" charset="0"/>
              </a:rPr>
              <a:t>trường</a:t>
            </a:r>
            <a:r>
              <a:rPr lang="en-US" sz="2400" b="1" i="1" dirty="0" smtClean="0">
                <a:solidFill>
                  <a:schemeClr val="tx1"/>
                </a:solidFill>
                <a:cs typeface="Arial" pitchFamily="34" charset="0"/>
              </a:rPr>
              <a:t>.</a:t>
            </a:r>
            <a:endParaRPr lang="en-US" sz="2400" b="1" i="1" dirty="0">
              <a:solidFill>
                <a:schemeClr val="tx1"/>
              </a:solidFill>
              <a:cs typeface="Arial" pitchFamily="34" charset="0"/>
            </a:endParaRPr>
          </a:p>
        </p:txBody>
      </p:sp>
    </p:spTree>
    <p:extLst>
      <p:ext uri="{BB962C8B-B14F-4D97-AF65-F5344CB8AC3E}">
        <p14:creationId xmlns:p14="http://schemas.microsoft.com/office/powerpoint/2010/main" val="28648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marL="0" indent="0"/>
            <a:r>
              <a:rPr lang="nl-NL" b="1" dirty="0" smtClean="0">
                <a:latin typeface="Arial" pitchFamily="34" charset="0"/>
                <a:cs typeface="Arial" pitchFamily="34" charset="0"/>
              </a:rPr>
              <a:t>NHẬT KÝ NÔNG HỘ</a:t>
            </a:r>
            <a:endParaRPr lang="nl-NL" b="1" dirty="0">
              <a:latin typeface="Arial" pitchFamily="34" charset="0"/>
              <a:cs typeface="Arial" pitchFamily="34" charset="0"/>
            </a:endParaRPr>
          </a:p>
        </p:txBody>
      </p:sp>
      <p:sp>
        <p:nvSpPr>
          <p:cNvPr id="3" name="Ondertitel 2"/>
          <p:cNvSpPr>
            <a:spLocks noGrp="1"/>
          </p:cNvSpPr>
          <p:nvPr>
            <p:ph type="subTitle" idx="1"/>
          </p:nvPr>
        </p:nvSpPr>
        <p:spPr>
          <a:xfrm>
            <a:off x="1424608" y="3645024"/>
            <a:ext cx="6934200" cy="3080657"/>
          </a:xfrm>
        </p:spPr>
        <p:txBody>
          <a:bodyPr/>
          <a:lstStyle/>
          <a:p>
            <a:r>
              <a:rPr lang="nl-NL" dirty="0" smtClean="0">
                <a:latin typeface="Arial" pitchFamily="34" charset="0"/>
                <a:cs typeface="Arial" pitchFamily="34" charset="0"/>
              </a:rPr>
              <a:t>CHƯƠNG TRÌNH ISLA TẠI VIỆT NAM</a:t>
            </a:r>
          </a:p>
          <a:p>
            <a:endParaRPr lang="nl-NL" dirty="0">
              <a:latin typeface="Arial" pitchFamily="34" charset="0"/>
              <a:cs typeface="Arial" pitchFamily="34" charset="0"/>
            </a:endParaRPr>
          </a:p>
          <a:p>
            <a:r>
              <a:rPr lang="nl-NL" dirty="0" smtClean="0">
                <a:latin typeface="Arial" pitchFamily="34" charset="0"/>
                <a:cs typeface="Arial" pitchFamily="34" charset="0"/>
              </a:rPr>
              <a:t>Buôn Ma Thuột</a:t>
            </a:r>
          </a:p>
          <a:p>
            <a:r>
              <a:rPr lang="nl-NL" dirty="0" smtClean="0">
                <a:latin typeface="Arial" pitchFamily="34" charset="0"/>
                <a:cs typeface="Arial" pitchFamily="34" charset="0"/>
              </a:rPr>
              <a:t>21/07/2016</a:t>
            </a:r>
          </a:p>
          <a:p>
            <a:r>
              <a:rPr lang="nl-NL" dirty="0" smtClean="0">
                <a:hlinkClick r:id="rId2"/>
              </a:rPr>
              <a:t>info@agri-logic.nl</a:t>
            </a:r>
            <a:endParaRPr lang="nl-NL" dirty="0" smtClean="0"/>
          </a:p>
          <a:p>
            <a:r>
              <a:rPr lang="nl-NL" dirty="0" smtClean="0">
                <a:hlinkClick r:id="rId3"/>
              </a:rPr>
              <a:t>www.agri-logic.nl</a:t>
            </a:r>
            <a:r>
              <a:rPr lang="nl-NL" dirty="0" smtClean="0"/>
              <a:t> </a:t>
            </a:r>
            <a:endParaRPr lang="nl-NL" dirty="0"/>
          </a:p>
        </p:txBody>
      </p:sp>
    </p:spTree>
    <p:extLst>
      <p:ext uri="{BB962C8B-B14F-4D97-AF65-F5344CB8AC3E}">
        <p14:creationId xmlns:p14="http://schemas.microsoft.com/office/powerpoint/2010/main" val="180920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Arial" pitchFamily="34" charset="0"/>
                <a:cs typeface="Arial" pitchFamily="34" charset="0"/>
              </a:rPr>
              <a:t>NHẬT KÝ NÔNG HỘ: KHÁI NIỆM VÀ LÝ DO ÁP DỤNG?</a:t>
            </a:r>
            <a:endParaRPr lang="en-GB" dirty="0">
              <a:latin typeface="Arial" pitchFamily="34" charset="0"/>
              <a:cs typeface="Arial" pitchFamily="34" charset="0"/>
            </a:endParaRPr>
          </a:p>
        </p:txBody>
      </p:sp>
      <p:sp>
        <p:nvSpPr>
          <p:cNvPr id="5" name="Content Placeholder 4"/>
          <p:cNvSpPr>
            <a:spLocks noGrp="1"/>
          </p:cNvSpPr>
          <p:nvPr>
            <p:ph idx="1"/>
          </p:nvPr>
        </p:nvSpPr>
        <p:spPr/>
        <p:txBody>
          <a:bodyPr>
            <a:normAutofit fontScale="92500" lnSpcReduction="10000"/>
          </a:bodyPr>
          <a:lstStyle/>
          <a:p>
            <a:r>
              <a:rPr lang="en-GB" dirty="0" err="1" smtClean="0"/>
              <a:t>Đo</a:t>
            </a:r>
            <a:r>
              <a:rPr lang="en-GB" dirty="0" smtClean="0"/>
              <a:t> </a:t>
            </a:r>
            <a:r>
              <a:rPr lang="en-GB" dirty="0" err="1" smtClean="0"/>
              <a:t>lường</a:t>
            </a:r>
            <a:r>
              <a:rPr lang="en-GB" dirty="0" smtClean="0"/>
              <a:t> </a:t>
            </a:r>
            <a:r>
              <a:rPr lang="en-GB" dirty="0" err="1" smtClean="0"/>
              <a:t>tác</a:t>
            </a:r>
            <a:r>
              <a:rPr lang="en-GB" dirty="0" smtClean="0"/>
              <a:t> </a:t>
            </a:r>
            <a:r>
              <a:rPr lang="en-GB" dirty="0" err="1" smtClean="0"/>
              <a:t>động</a:t>
            </a:r>
            <a:r>
              <a:rPr lang="en-GB" dirty="0" smtClean="0"/>
              <a:t> </a:t>
            </a:r>
            <a:r>
              <a:rPr lang="en-GB" dirty="0" err="1" smtClean="0"/>
              <a:t>của</a:t>
            </a:r>
            <a:r>
              <a:rPr lang="en-GB" dirty="0" smtClean="0"/>
              <a:t> </a:t>
            </a:r>
            <a:r>
              <a:rPr lang="en-GB" dirty="0" err="1" smtClean="0"/>
              <a:t>các</a:t>
            </a:r>
            <a:r>
              <a:rPr lang="en-GB" dirty="0" smtClean="0"/>
              <a:t> </a:t>
            </a:r>
            <a:r>
              <a:rPr lang="en-GB" dirty="0" err="1" smtClean="0"/>
              <a:t>dự</a:t>
            </a:r>
            <a:r>
              <a:rPr lang="en-GB" dirty="0" smtClean="0"/>
              <a:t> </a:t>
            </a:r>
            <a:r>
              <a:rPr lang="en-GB" dirty="0" err="1" smtClean="0"/>
              <a:t>án</a:t>
            </a:r>
            <a:r>
              <a:rPr lang="en-GB" dirty="0" smtClean="0"/>
              <a:t> </a:t>
            </a:r>
            <a:r>
              <a:rPr lang="en-GB" dirty="0" err="1" smtClean="0"/>
              <a:t>bền</a:t>
            </a:r>
            <a:r>
              <a:rPr lang="en-GB" dirty="0" smtClean="0"/>
              <a:t> </a:t>
            </a:r>
            <a:r>
              <a:rPr lang="en-GB" dirty="0" err="1" smtClean="0"/>
              <a:t>vững</a:t>
            </a:r>
            <a:r>
              <a:rPr lang="en-GB" dirty="0" smtClean="0"/>
              <a:t> </a:t>
            </a:r>
            <a:r>
              <a:rPr lang="en-GB" dirty="0" err="1" smtClean="0"/>
              <a:t>cho</a:t>
            </a:r>
            <a:r>
              <a:rPr lang="en-GB" dirty="0" smtClean="0"/>
              <a:t> </a:t>
            </a:r>
            <a:r>
              <a:rPr lang="en-GB" dirty="0" err="1" smtClean="0"/>
              <a:t>nhiều</a:t>
            </a:r>
            <a:r>
              <a:rPr lang="en-GB" dirty="0" smtClean="0"/>
              <a:t> </a:t>
            </a:r>
            <a:r>
              <a:rPr lang="en-GB" dirty="0" err="1" smtClean="0"/>
              <a:t>nông</a:t>
            </a:r>
            <a:r>
              <a:rPr lang="en-GB" dirty="0" smtClean="0"/>
              <a:t> </a:t>
            </a:r>
            <a:r>
              <a:rPr lang="en-GB" dirty="0" err="1" smtClean="0"/>
              <a:t>dân</a:t>
            </a:r>
            <a:r>
              <a:rPr lang="en-GB" dirty="0" smtClean="0"/>
              <a:t> </a:t>
            </a:r>
            <a:r>
              <a:rPr lang="en-GB" dirty="0" err="1" smtClean="0"/>
              <a:t>sản</a:t>
            </a:r>
            <a:r>
              <a:rPr lang="en-GB" dirty="0" smtClean="0"/>
              <a:t> </a:t>
            </a:r>
            <a:r>
              <a:rPr lang="en-GB" dirty="0" err="1" smtClean="0"/>
              <a:t>xuất</a:t>
            </a:r>
            <a:r>
              <a:rPr lang="en-GB" dirty="0" smtClean="0"/>
              <a:t> ở qui </a:t>
            </a:r>
            <a:r>
              <a:rPr lang="en-GB" dirty="0" err="1" smtClean="0"/>
              <a:t>mô</a:t>
            </a:r>
            <a:r>
              <a:rPr lang="en-GB" dirty="0" smtClean="0"/>
              <a:t> </a:t>
            </a:r>
            <a:r>
              <a:rPr lang="en-GB" dirty="0" err="1" smtClean="0"/>
              <a:t>nhỏ</a:t>
            </a:r>
            <a:r>
              <a:rPr lang="en-GB" dirty="0" smtClean="0"/>
              <a:t> </a:t>
            </a:r>
            <a:r>
              <a:rPr lang="en-GB" dirty="0" err="1" smtClean="0"/>
              <a:t>là</a:t>
            </a:r>
            <a:r>
              <a:rPr lang="en-GB" dirty="0" smtClean="0"/>
              <a:t> </a:t>
            </a:r>
            <a:r>
              <a:rPr lang="en-GB" dirty="0" err="1" smtClean="0"/>
              <a:t>một</a:t>
            </a:r>
            <a:r>
              <a:rPr lang="en-GB" dirty="0" smtClean="0"/>
              <a:t> </a:t>
            </a:r>
            <a:r>
              <a:rPr lang="en-GB" dirty="0" err="1" smtClean="0"/>
              <a:t>vấn</a:t>
            </a:r>
            <a:r>
              <a:rPr lang="en-GB" dirty="0" smtClean="0"/>
              <a:t> </a:t>
            </a:r>
            <a:r>
              <a:rPr lang="en-GB" dirty="0" err="1" smtClean="0"/>
              <a:t>đề</a:t>
            </a:r>
            <a:r>
              <a:rPr lang="en-GB" dirty="0" smtClean="0"/>
              <a:t> </a:t>
            </a:r>
            <a:r>
              <a:rPr lang="en-GB" dirty="0" err="1" smtClean="0"/>
              <a:t>đầy</a:t>
            </a:r>
            <a:r>
              <a:rPr lang="en-GB" dirty="0" smtClean="0"/>
              <a:t> </a:t>
            </a:r>
            <a:r>
              <a:rPr lang="en-GB" dirty="0" err="1" smtClean="0"/>
              <a:t>thách</a:t>
            </a:r>
            <a:r>
              <a:rPr lang="en-GB" dirty="0" smtClean="0"/>
              <a:t> </a:t>
            </a:r>
            <a:r>
              <a:rPr lang="en-GB" dirty="0" err="1" smtClean="0"/>
              <a:t>thức</a:t>
            </a:r>
            <a:endParaRPr lang="en-GB" dirty="0" smtClean="0"/>
          </a:p>
          <a:p>
            <a:r>
              <a:rPr lang="en-GB" dirty="0" err="1" smtClean="0"/>
              <a:t>Các</a:t>
            </a:r>
            <a:r>
              <a:rPr lang="en-GB" dirty="0" smtClean="0"/>
              <a:t> </a:t>
            </a:r>
            <a:r>
              <a:rPr lang="en-GB" dirty="0" err="1" smtClean="0"/>
              <a:t>nghiên</a:t>
            </a:r>
            <a:r>
              <a:rPr lang="en-GB" dirty="0" smtClean="0"/>
              <a:t> </a:t>
            </a:r>
            <a:r>
              <a:rPr lang="en-GB" dirty="0" err="1" smtClean="0"/>
              <a:t>cứu</a:t>
            </a:r>
            <a:r>
              <a:rPr lang="en-GB" dirty="0" smtClean="0"/>
              <a:t> </a:t>
            </a:r>
            <a:r>
              <a:rPr lang="en-GB" dirty="0" err="1" smtClean="0"/>
              <a:t>tác</a:t>
            </a:r>
            <a:r>
              <a:rPr lang="en-GB" dirty="0" smtClean="0"/>
              <a:t> </a:t>
            </a:r>
            <a:r>
              <a:rPr lang="en-GB" dirty="0" err="1" smtClean="0"/>
              <a:t>động</a:t>
            </a:r>
            <a:r>
              <a:rPr lang="en-GB" dirty="0" smtClean="0"/>
              <a:t> </a:t>
            </a:r>
            <a:r>
              <a:rPr lang="en-GB" dirty="0" err="1" smtClean="0"/>
              <a:t>truyền</a:t>
            </a:r>
            <a:r>
              <a:rPr lang="en-GB" dirty="0" smtClean="0"/>
              <a:t> </a:t>
            </a:r>
            <a:r>
              <a:rPr lang="en-GB" dirty="0" err="1" smtClean="0"/>
              <a:t>thống</a:t>
            </a:r>
            <a:r>
              <a:rPr lang="en-GB" dirty="0" smtClean="0"/>
              <a:t> </a:t>
            </a:r>
            <a:r>
              <a:rPr lang="en-GB" dirty="0" err="1" smtClean="0"/>
              <a:t>phụ</a:t>
            </a:r>
            <a:r>
              <a:rPr lang="en-GB" dirty="0" smtClean="0"/>
              <a:t> </a:t>
            </a:r>
            <a:r>
              <a:rPr lang="en-GB" dirty="0" err="1" smtClean="0"/>
              <a:t>thuộc</a:t>
            </a:r>
            <a:r>
              <a:rPr lang="en-GB" dirty="0" smtClean="0"/>
              <a:t> </a:t>
            </a:r>
            <a:r>
              <a:rPr lang="en-GB" dirty="0" err="1" smtClean="0"/>
              <a:t>chủ</a:t>
            </a:r>
            <a:r>
              <a:rPr lang="en-GB" dirty="0" smtClean="0"/>
              <a:t> </a:t>
            </a:r>
            <a:r>
              <a:rPr lang="en-GB" dirty="0" err="1" smtClean="0"/>
              <a:t>yếu</a:t>
            </a:r>
            <a:r>
              <a:rPr lang="en-GB" dirty="0" smtClean="0"/>
              <a:t> </a:t>
            </a:r>
            <a:r>
              <a:rPr lang="en-GB" dirty="0" err="1" smtClean="0"/>
              <a:t>vào</a:t>
            </a:r>
            <a:r>
              <a:rPr lang="en-GB" dirty="0" smtClean="0"/>
              <a:t> </a:t>
            </a:r>
            <a:r>
              <a:rPr lang="en-GB" dirty="0" err="1" smtClean="0"/>
              <a:t>khả</a:t>
            </a:r>
            <a:r>
              <a:rPr lang="en-GB" dirty="0" smtClean="0"/>
              <a:t> </a:t>
            </a:r>
            <a:r>
              <a:rPr lang="en-GB" dirty="0" err="1" smtClean="0"/>
              <a:t>năng</a:t>
            </a:r>
            <a:r>
              <a:rPr lang="en-GB" dirty="0" smtClean="0"/>
              <a:t> </a:t>
            </a:r>
            <a:r>
              <a:rPr lang="en-GB" dirty="0" err="1" smtClean="0"/>
              <a:t>ghi</a:t>
            </a:r>
            <a:r>
              <a:rPr lang="en-GB" dirty="0" smtClean="0"/>
              <a:t> </a:t>
            </a:r>
            <a:r>
              <a:rPr lang="en-GB" dirty="0" err="1" smtClean="0"/>
              <a:t>nhớ</a:t>
            </a:r>
            <a:r>
              <a:rPr lang="en-GB" dirty="0" smtClean="0"/>
              <a:t> </a:t>
            </a:r>
            <a:r>
              <a:rPr lang="en-GB" dirty="0" err="1" smtClean="0"/>
              <a:t>của</a:t>
            </a:r>
            <a:r>
              <a:rPr lang="en-GB" dirty="0" smtClean="0"/>
              <a:t> </a:t>
            </a:r>
            <a:r>
              <a:rPr lang="en-GB" dirty="0" err="1" smtClean="0"/>
              <a:t>nông</a:t>
            </a:r>
            <a:r>
              <a:rPr lang="en-GB" dirty="0" smtClean="0"/>
              <a:t> </a:t>
            </a:r>
            <a:r>
              <a:rPr lang="en-GB" dirty="0" err="1" smtClean="0"/>
              <a:t>dân</a:t>
            </a:r>
            <a:r>
              <a:rPr lang="en-GB" dirty="0" smtClean="0"/>
              <a:t>, </a:t>
            </a:r>
            <a:r>
              <a:rPr lang="en-GB" dirty="0" err="1" smtClean="0"/>
              <a:t>tuy</a:t>
            </a:r>
            <a:r>
              <a:rPr lang="en-GB" dirty="0" smtClean="0"/>
              <a:t> </a:t>
            </a:r>
            <a:r>
              <a:rPr lang="en-GB" dirty="0" err="1" smtClean="0"/>
              <a:t>nhiên</a:t>
            </a:r>
            <a:r>
              <a:rPr lang="en-GB" dirty="0" smtClean="0"/>
              <a:t> </a:t>
            </a:r>
            <a:r>
              <a:rPr lang="en-GB" dirty="0" err="1" smtClean="0"/>
              <a:t>phương</a:t>
            </a:r>
            <a:r>
              <a:rPr lang="en-GB" dirty="0" smtClean="0"/>
              <a:t> </a:t>
            </a:r>
            <a:r>
              <a:rPr lang="en-GB" dirty="0" err="1" smtClean="0"/>
              <a:t>pháp</a:t>
            </a:r>
            <a:r>
              <a:rPr lang="en-GB" dirty="0" smtClean="0"/>
              <a:t> </a:t>
            </a:r>
            <a:r>
              <a:rPr lang="en-GB" dirty="0" err="1" smtClean="0"/>
              <a:t>này</a:t>
            </a:r>
            <a:r>
              <a:rPr lang="en-GB" dirty="0" smtClean="0"/>
              <a:t> </a:t>
            </a:r>
            <a:r>
              <a:rPr lang="en-GB" dirty="0" err="1" smtClean="0"/>
              <a:t>thường</a:t>
            </a:r>
            <a:r>
              <a:rPr lang="en-GB" dirty="0" smtClean="0"/>
              <a:t> </a:t>
            </a:r>
            <a:r>
              <a:rPr lang="en-GB" dirty="0" err="1" smtClean="0"/>
              <a:t>thiếu</a:t>
            </a:r>
            <a:r>
              <a:rPr lang="en-GB" dirty="0" smtClean="0"/>
              <a:t> </a:t>
            </a:r>
            <a:r>
              <a:rPr lang="en-GB" dirty="0" err="1" smtClean="0"/>
              <a:t>chính</a:t>
            </a:r>
            <a:r>
              <a:rPr lang="en-GB" dirty="0" smtClean="0"/>
              <a:t> </a:t>
            </a:r>
            <a:r>
              <a:rPr lang="en-GB" dirty="0" err="1" smtClean="0"/>
              <a:t>xác</a:t>
            </a:r>
            <a:endParaRPr lang="en-GB" dirty="0" smtClean="0"/>
          </a:p>
          <a:p>
            <a:r>
              <a:rPr lang="nl-NL" dirty="0" smtClean="0"/>
              <a:t>Đã có nhiều công cụ được xây dựng, tuy nhiên rất ít trong số đó tích hợp tất cả các lĩnh vực được quan tâm</a:t>
            </a:r>
            <a:endParaRPr lang="en-GB" dirty="0" smtClean="0"/>
          </a:p>
          <a:p>
            <a:r>
              <a:rPr lang="en-GB" dirty="0" err="1" smtClean="0"/>
              <a:t>Nhật</a:t>
            </a:r>
            <a:r>
              <a:rPr lang="en-GB" dirty="0" smtClean="0"/>
              <a:t> </a:t>
            </a:r>
            <a:r>
              <a:rPr lang="en-GB" dirty="0" err="1" smtClean="0"/>
              <a:t>ký</a:t>
            </a:r>
            <a:r>
              <a:rPr lang="en-GB" dirty="0" smtClean="0"/>
              <a:t> </a:t>
            </a:r>
            <a:r>
              <a:rPr lang="en-GB" dirty="0" err="1" smtClean="0"/>
              <a:t>nông</a:t>
            </a:r>
            <a:r>
              <a:rPr lang="en-GB" dirty="0" smtClean="0"/>
              <a:t> </a:t>
            </a:r>
            <a:r>
              <a:rPr lang="en-GB" dirty="0" err="1" smtClean="0"/>
              <a:t>hộ</a:t>
            </a:r>
            <a:r>
              <a:rPr lang="en-GB" dirty="0" smtClean="0"/>
              <a:t> </a:t>
            </a:r>
            <a:r>
              <a:rPr lang="en-GB" dirty="0" err="1" smtClean="0"/>
              <a:t>là</a:t>
            </a:r>
            <a:r>
              <a:rPr lang="en-GB" dirty="0" smtClean="0"/>
              <a:t> </a:t>
            </a:r>
            <a:r>
              <a:rPr lang="en-GB" dirty="0" err="1" smtClean="0"/>
              <a:t>một</a:t>
            </a:r>
            <a:r>
              <a:rPr lang="en-GB" dirty="0" smtClean="0"/>
              <a:t> </a:t>
            </a:r>
            <a:r>
              <a:rPr lang="en-GB" dirty="0" err="1" smtClean="0"/>
              <a:t>công</a:t>
            </a:r>
            <a:r>
              <a:rPr lang="en-GB" dirty="0" smtClean="0"/>
              <a:t> </a:t>
            </a:r>
            <a:r>
              <a:rPr lang="en-GB" dirty="0" err="1" smtClean="0"/>
              <a:t>cụ</a:t>
            </a:r>
            <a:r>
              <a:rPr lang="en-GB" dirty="0" smtClean="0"/>
              <a:t> </a:t>
            </a:r>
            <a:r>
              <a:rPr lang="en-GB" dirty="0" err="1" smtClean="0"/>
              <a:t>nền</a:t>
            </a:r>
            <a:r>
              <a:rPr lang="en-GB" dirty="0" smtClean="0"/>
              <a:t> </a:t>
            </a:r>
            <a:r>
              <a:rPr lang="en-GB" dirty="0" err="1" smtClean="0"/>
              <a:t>tảng</a:t>
            </a:r>
            <a:r>
              <a:rPr lang="en-GB" dirty="0" smtClean="0"/>
              <a:t> </a:t>
            </a:r>
            <a:r>
              <a:rPr lang="en-GB" dirty="0" err="1" smtClean="0"/>
              <a:t>quản</a:t>
            </a:r>
            <a:r>
              <a:rPr lang="en-GB" dirty="0" smtClean="0"/>
              <a:t> </a:t>
            </a:r>
            <a:r>
              <a:rPr lang="en-GB" dirty="0" err="1" smtClean="0"/>
              <a:t>lý</a:t>
            </a:r>
            <a:r>
              <a:rPr lang="en-GB" dirty="0" smtClean="0"/>
              <a:t> </a:t>
            </a:r>
            <a:r>
              <a:rPr lang="en-GB" dirty="0" err="1" smtClean="0"/>
              <a:t>nông</a:t>
            </a:r>
            <a:r>
              <a:rPr lang="en-GB" dirty="0" smtClean="0"/>
              <a:t> </a:t>
            </a:r>
            <a:r>
              <a:rPr lang="en-GB" dirty="0" err="1" smtClean="0"/>
              <a:t>nghiệp</a:t>
            </a:r>
            <a:r>
              <a:rPr lang="en-GB" dirty="0" smtClean="0"/>
              <a:t>, </a:t>
            </a:r>
            <a:r>
              <a:rPr lang="en-GB" dirty="0" err="1" smtClean="0"/>
              <a:t>tài</a:t>
            </a:r>
            <a:r>
              <a:rPr lang="en-GB" dirty="0" smtClean="0"/>
              <a:t> </a:t>
            </a:r>
            <a:r>
              <a:rPr lang="en-GB" dirty="0" err="1" smtClean="0"/>
              <a:t>chính</a:t>
            </a:r>
            <a:r>
              <a:rPr lang="en-GB" dirty="0" smtClean="0"/>
              <a:t> </a:t>
            </a:r>
            <a:r>
              <a:rPr lang="en-GB" dirty="0" err="1" smtClean="0"/>
              <a:t>và</a:t>
            </a:r>
            <a:r>
              <a:rPr lang="en-GB" dirty="0" smtClean="0"/>
              <a:t> </a:t>
            </a:r>
            <a:r>
              <a:rPr lang="en-GB" dirty="0" err="1" smtClean="0"/>
              <a:t>môi</a:t>
            </a:r>
            <a:r>
              <a:rPr lang="en-GB" dirty="0" smtClean="0"/>
              <a:t> </a:t>
            </a:r>
            <a:r>
              <a:rPr lang="en-GB" dirty="0" err="1" smtClean="0"/>
              <a:t>trường</a:t>
            </a:r>
            <a:r>
              <a:rPr lang="en-GB" dirty="0" smtClean="0"/>
              <a:t> </a:t>
            </a:r>
            <a:r>
              <a:rPr lang="en-GB" dirty="0" err="1" smtClean="0"/>
              <a:t>cung</a:t>
            </a:r>
            <a:r>
              <a:rPr lang="en-GB" dirty="0" smtClean="0"/>
              <a:t> </a:t>
            </a:r>
            <a:r>
              <a:rPr lang="en-GB" dirty="0" err="1" smtClean="0"/>
              <a:t>cấp</a:t>
            </a:r>
            <a:r>
              <a:rPr lang="en-GB" dirty="0" smtClean="0"/>
              <a:t> </a:t>
            </a:r>
            <a:r>
              <a:rPr lang="en-GB" dirty="0" err="1" smtClean="0"/>
              <a:t>thông</a:t>
            </a:r>
            <a:r>
              <a:rPr lang="en-GB" dirty="0" smtClean="0"/>
              <a:t> tin </a:t>
            </a:r>
            <a:r>
              <a:rPr lang="en-GB" dirty="0" err="1" smtClean="0"/>
              <a:t>ước</a:t>
            </a:r>
            <a:r>
              <a:rPr lang="en-GB" dirty="0" smtClean="0"/>
              <a:t> </a:t>
            </a:r>
            <a:r>
              <a:rPr lang="en-GB" dirty="0" err="1" smtClean="0"/>
              <a:t>lượng</a:t>
            </a:r>
            <a:r>
              <a:rPr lang="en-GB" dirty="0" smtClean="0"/>
              <a:t> </a:t>
            </a:r>
            <a:r>
              <a:rPr lang="en-GB" dirty="0" err="1" smtClean="0"/>
              <a:t>cụ</a:t>
            </a:r>
            <a:r>
              <a:rPr lang="en-GB" dirty="0" smtClean="0"/>
              <a:t> </a:t>
            </a:r>
            <a:r>
              <a:rPr lang="en-GB" dirty="0" err="1" smtClean="0"/>
              <a:t>thể</a:t>
            </a:r>
            <a:r>
              <a:rPr lang="en-GB" dirty="0" smtClean="0"/>
              <a:t> </a:t>
            </a:r>
            <a:r>
              <a:rPr lang="en-GB" dirty="0" err="1" smtClean="0"/>
              <a:t>và</a:t>
            </a:r>
            <a:r>
              <a:rPr lang="en-GB" dirty="0" smtClean="0"/>
              <a:t> </a:t>
            </a:r>
            <a:r>
              <a:rPr lang="en-GB" dirty="0" err="1" smtClean="0"/>
              <a:t>đáng</a:t>
            </a:r>
            <a:r>
              <a:rPr lang="en-GB" dirty="0" smtClean="0"/>
              <a:t> tin </a:t>
            </a:r>
            <a:r>
              <a:rPr lang="en-GB" dirty="0" err="1" smtClean="0"/>
              <a:t>cậy</a:t>
            </a:r>
            <a:r>
              <a:rPr lang="en-GB" dirty="0" smtClean="0"/>
              <a:t> </a:t>
            </a:r>
            <a:r>
              <a:rPr lang="en-GB" dirty="0" err="1" smtClean="0"/>
              <a:t>về</a:t>
            </a:r>
            <a:r>
              <a:rPr lang="en-GB" dirty="0" smtClean="0"/>
              <a:t> </a:t>
            </a:r>
            <a:r>
              <a:rPr lang="en-GB" dirty="0" err="1" smtClean="0"/>
              <a:t>tác</a:t>
            </a:r>
            <a:r>
              <a:rPr lang="en-GB" dirty="0" smtClean="0"/>
              <a:t> </a:t>
            </a:r>
            <a:r>
              <a:rPr lang="en-GB" dirty="0" err="1" smtClean="0"/>
              <a:t>động</a:t>
            </a:r>
            <a:r>
              <a:rPr lang="en-GB" dirty="0" smtClean="0"/>
              <a:t> </a:t>
            </a:r>
            <a:r>
              <a:rPr lang="en-GB" dirty="0" err="1" smtClean="0"/>
              <a:t>của</a:t>
            </a:r>
            <a:r>
              <a:rPr lang="en-GB" dirty="0" smtClean="0"/>
              <a:t> </a:t>
            </a:r>
            <a:r>
              <a:rPr lang="en-GB" dirty="0" err="1" smtClean="0"/>
              <a:t>dự</a:t>
            </a:r>
            <a:r>
              <a:rPr lang="en-GB" dirty="0" smtClean="0"/>
              <a:t> </a:t>
            </a:r>
            <a:r>
              <a:rPr lang="en-GB" dirty="0" err="1" smtClean="0"/>
              <a:t>án</a:t>
            </a:r>
            <a:r>
              <a:rPr lang="en-GB" dirty="0" smtClean="0"/>
              <a:t> </a:t>
            </a:r>
            <a:r>
              <a:rPr lang="en-GB" dirty="0" err="1" smtClean="0"/>
              <a:t>và</a:t>
            </a:r>
            <a:r>
              <a:rPr lang="en-GB" dirty="0" smtClean="0"/>
              <a:t> </a:t>
            </a:r>
            <a:r>
              <a:rPr lang="en-GB" dirty="0" err="1" smtClean="0"/>
              <a:t>các</a:t>
            </a:r>
            <a:r>
              <a:rPr lang="en-GB" dirty="0" smtClean="0"/>
              <a:t> </a:t>
            </a:r>
            <a:r>
              <a:rPr lang="en-GB" dirty="0" err="1" smtClean="0"/>
              <a:t>yếu</a:t>
            </a:r>
            <a:r>
              <a:rPr lang="en-GB" dirty="0" smtClean="0"/>
              <a:t> </a:t>
            </a:r>
            <a:r>
              <a:rPr lang="en-GB" dirty="0" err="1" smtClean="0"/>
              <a:t>tố</a:t>
            </a:r>
            <a:r>
              <a:rPr lang="en-GB" dirty="0" smtClean="0"/>
              <a:t> </a:t>
            </a:r>
            <a:r>
              <a:rPr lang="en-GB" dirty="0" err="1" smtClean="0"/>
              <a:t>tương</a:t>
            </a:r>
            <a:r>
              <a:rPr lang="en-GB" dirty="0" smtClean="0"/>
              <a:t> </a:t>
            </a:r>
            <a:r>
              <a:rPr lang="en-GB" dirty="0" err="1" smtClean="0"/>
              <a:t>tác</a:t>
            </a:r>
            <a:r>
              <a:rPr lang="en-GB" dirty="0" smtClean="0"/>
              <a:t> </a:t>
            </a:r>
            <a:r>
              <a:rPr lang="en-GB" dirty="0" err="1" smtClean="0"/>
              <a:t>khác</a:t>
            </a:r>
            <a:r>
              <a:rPr lang="en-GB" dirty="0" smtClean="0"/>
              <a:t> </a:t>
            </a:r>
            <a:r>
              <a:rPr lang="en-GB" dirty="0" err="1" smtClean="0"/>
              <a:t>trong</a:t>
            </a:r>
            <a:r>
              <a:rPr lang="en-GB" dirty="0" smtClean="0"/>
              <a:t> </a:t>
            </a:r>
            <a:r>
              <a:rPr lang="en-GB" dirty="0" err="1" smtClean="0"/>
              <a:t>chuỗi</a:t>
            </a:r>
            <a:r>
              <a:rPr lang="en-GB" dirty="0" smtClean="0"/>
              <a:t> </a:t>
            </a:r>
            <a:r>
              <a:rPr lang="en-GB" dirty="0" err="1" smtClean="0"/>
              <a:t>cung</a:t>
            </a:r>
            <a:r>
              <a:rPr lang="en-GB" dirty="0" smtClean="0"/>
              <a:t> </a:t>
            </a:r>
            <a:r>
              <a:rPr lang="en-GB" dirty="0" err="1" smtClean="0"/>
              <a:t>ứng</a:t>
            </a:r>
            <a:endParaRPr lang="en-GB" dirty="0" smtClean="0"/>
          </a:p>
          <a:p>
            <a:endParaRPr lang="en-GB" dirty="0"/>
          </a:p>
        </p:txBody>
      </p:sp>
      <p:graphicFrame>
        <p:nvGraphicFramePr>
          <p:cNvPr id="7" name="Content Placeholder 7"/>
          <p:cNvGraphicFramePr>
            <a:graphicFrameLocks noGrp="1"/>
          </p:cNvGraphicFramePr>
          <p:nvPr>
            <p:ph idx="13"/>
            <p:extLst>
              <p:ext uri="{D42A27DB-BD31-4B8C-83A1-F6EECF244321}">
                <p14:modId xmlns:p14="http://schemas.microsoft.com/office/powerpoint/2010/main" val="1362175059"/>
              </p:ext>
            </p:extLst>
          </p:nvPr>
        </p:nvGraphicFramePr>
        <p:xfrm>
          <a:off x="5097016" y="908720"/>
          <a:ext cx="4536057"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5124399" y="5445224"/>
            <a:ext cx="4365105" cy="1224136"/>
            <a:chOff x="5052391" y="5445224"/>
            <a:chExt cx="4365105" cy="1224136"/>
          </a:xfrm>
        </p:grpSpPr>
        <p:sp>
          <p:nvSpPr>
            <p:cNvPr id="8" name="Pentagon 7"/>
            <p:cNvSpPr/>
            <p:nvPr/>
          </p:nvSpPr>
          <p:spPr>
            <a:xfrm rot="16200000">
              <a:off x="6622876" y="3874740"/>
              <a:ext cx="1224136" cy="4365104"/>
            </a:xfrm>
            <a:prstGeom prst="homePlate">
              <a:avLst>
                <a:gd name="adj" fmla="val 25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5052391" y="5733256"/>
              <a:ext cx="4365105" cy="923330"/>
            </a:xfrm>
            <a:prstGeom prst="rect">
              <a:avLst/>
            </a:prstGeom>
            <a:noFill/>
          </p:spPr>
          <p:txBody>
            <a:bodyPr wrap="square" rtlCol="0">
              <a:spAutoFit/>
            </a:bodyPr>
            <a:lstStyle/>
            <a:p>
              <a:pPr algn="ctr"/>
              <a:r>
                <a:rPr lang="en-GB" dirty="0" err="1" smtClean="0">
                  <a:solidFill>
                    <a:srgbClr val="FFFFFF"/>
                  </a:solidFill>
                </a:rPr>
                <a:t>Tổng</a:t>
              </a:r>
              <a:r>
                <a:rPr lang="en-GB" dirty="0" smtClean="0">
                  <a:solidFill>
                    <a:srgbClr val="FFFFFF"/>
                  </a:solidFill>
                </a:rPr>
                <a:t> </a:t>
              </a:r>
              <a:r>
                <a:rPr lang="en-GB" dirty="0" err="1" smtClean="0">
                  <a:solidFill>
                    <a:srgbClr val="FFFFFF"/>
                  </a:solidFill>
                </a:rPr>
                <a:t>mẫu</a:t>
              </a:r>
              <a:r>
                <a:rPr lang="en-GB" dirty="0" smtClean="0">
                  <a:solidFill>
                    <a:srgbClr val="FFFFFF"/>
                  </a:solidFill>
                </a:rPr>
                <a:t> </a:t>
              </a:r>
              <a:r>
                <a:rPr lang="en-GB" dirty="0" err="1" smtClean="0">
                  <a:solidFill>
                    <a:srgbClr val="FFFFFF"/>
                  </a:solidFill>
                </a:rPr>
                <a:t>quan</a:t>
              </a:r>
              <a:r>
                <a:rPr lang="en-GB" dirty="0" smtClean="0">
                  <a:solidFill>
                    <a:srgbClr val="FFFFFF"/>
                  </a:solidFill>
                </a:rPr>
                <a:t> </a:t>
              </a:r>
              <a:r>
                <a:rPr lang="en-GB" dirty="0" err="1" smtClean="0">
                  <a:solidFill>
                    <a:srgbClr val="FFFFFF"/>
                  </a:solidFill>
                </a:rPr>
                <a:t>sát</a:t>
              </a:r>
              <a:r>
                <a:rPr lang="en-GB" dirty="0" smtClean="0">
                  <a:solidFill>
                    <a:srgbClr val="FFFFFF"/>
                  </a:solidFill>
                </a:rPr>
                <a:t> </a:t>
              </a:r>
              <a:r>
                <a:rPr lang="en-GB" dirty="0" err="1" smtClean="0">
                  <a:solidFill>
                    <a:srgbClr val="FFFFFF"/>
                  </a:solidFill>
                </a:rPr>
                <a:t>hiện</a:t>
              </a:r>
              <a:r>
                <a:rPr lang="en-GB" dirty="0" smtClean="0">
                  <a:solidFill>
                    <a:srgbClr val="FFFFFF"/>
                  </a:solidFill>
                </a:rPr>
                <a:t> </a:t>
              </a:r>
              <a:r>
                <a:rPr lang="en-GB" dirty="0" err="1" smtClean="0">
                  <a:solidFill>
                    <a:srgbClr val="FFFFFF"/>
                  </a:solidFill>
                </a:rPr>
                <a:t>tại</a:t>
              </a:r>
              <a:r>
                <a:rPr lang="en-GB" dirty="0" smtClean="0">
                  <a:solidFill>
                    <a:srgbClr val="FFFFFF"/>
                  </a:solidFill>
                </a:rPr>
                <a:t> </a:t>
              </a:r>
              <a:r>
                <a:rPr lang="en-GB" dirty="0" err="1" smtClean="0">
                  <a:solidFill>
                    <a:srgbClr val="FFFFFF"/>
                  </a:solidFill>
                </a:rPr>
                <a:t>đạt</a:t>
              </a:r>
              <a:r>
                <a:rPr lang="en-GB" dirty="0" smtClean="0">
                  <a:solidFill>
                    <a:srgbClr val="FFFFFF"/>
                  </a:solidFill>
                </a:rPr>
                <a:t> &gt;7,000 </a:t>
              </a:r>
              <a:r>
                <a:rPr lang="en-GB" dirty="0" err="1" smtClean="0">
                  <a:solidFill>
                    <a:srgbClr val="FFFFFF"/>
                  </a:solidFill>
                </a:rPr>
                <a:t>nông</a:t>
              </a:r>
              <a:r>
                <a:rPr lang="en-GB" dirty="0" smtClean="0">
                  <a:solidFill>
                    <a:srgbClr val="FFFFFF"/>
                  </a:solidFill>
                </a:rPr>
                <a:t> </a:t>
              </a:r>
              <a:r>
                <a:rPr lang="en-GB" dirty="0" err="1" smtClean="0">
                  <a:solidFill>
                    <a:srgbClr val="FFFFFF"/>
                  </a:solidFill>
                </a:rPr>
                <a:t>dân</a:t>
              </a:r>
              <a:r>
                <a:rPr lang="en-GB" dirty="0" smtClean="0">
                  <a:solidFill>
                    <a:srgbClr val="FFFFFF"/>
                  </a:solidFill>
                </a:rPr>
                <a:t>, </a:t>
              </a:r>
              <a:r>
                <a:rPr lang="en-GB" dirty="0" err="1" smtClean="0">
                  <a:solidFill>
                    <a:srgbClr val="FFFFFF"/>
                  </a:solidFill>
                </a:rPr>
                <a:t>đại</a:t>
              </a:r>
              <a:r>
                <a:rPr lang="en-GB" dirty="0" smtClean="0">
                  <a:solidFill>
                    <a:srgbClr val="FFFFFF"/>
                  </a:solidFill>
                </a:rPr>
                <a:t> </a:t>
              </a:r>
              <a:r>
                <a:rPr lang="en-GB" dirty="0" err="1" smtClean="0">
                  <a:solidFill>
                    <a:srgbClr val="FFFFFF"/>
                  </a:solidFill>
                </a:rPr>
                <a:t>diện</a:t>
              </a:r>
              <a:r>
                <a:rPr lang="en-GB" dirty="0" smtClean="0">
                  <a:solidFill>
                    <a:srgbClr val="FFFFFF"/>
                  </a:solidFill>
                </a:rPr>
                <a:t> </a:t>
              </a:r>
              <a:r>
                <a:rPr lang="en-GB" dirty="0" err="1" smtClean="0">
                  <a:solidFill>
                    <a:srgbClr val="FFFFFF"/>
                  </a:solidFill>
                </a:rPr>
                <a:t>cho</a:t>
              </a:r>
              <a:r>
                <a:rPr lang="en-GB" dirty="0" smtClean="0">
                  <a:solidFill>
                    <a:srgbClr val="FFFFFF"/>
                  </a:solidFill>
                </a:rPr>
                <a:t> </a:t>
              </a:r>
              <a:r>
                <a:rPr lang="nl-NL" dirty="0" smtClean="0">
                  <a:solidFill>
                    <a:srgbClr val="FFFFFF"/>
                  </a:solidFill>
                </a:rPr>
                <a:t>~150,000 nông dân cà phê và cacao</a:t>
              </a:r>
              <a:endParaRPr lang="en-GB" dirty="0">
                <a:solidFill>
                  <a:srgbClr val="FFFFFF"/>
                </a:solidFill>
              </a:endParaRPr>
            </a:p>
          </p:txBody>
        </p:sp>
      </p:grpSp>
    </p:spTree>
    <p:extLst>
      <p:ext uri="{BB962C8B-B14F-4D97-AF65-F5344CB8AC3E}">
        <p14:creationId xmlns:p14="http://schemas.microsoft.com/office/powerpoint/2010/main" val="672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a:xfrm>
            <a:off x="7895446" y="6448253"/>
            <a:ext cx="791354" cy="365125"/>
          </a:xfrm>
        </p:spPr>
        <p:txBody>
          <a:bodyPr/>
          <a:lstStyle/>
          <a:p>
            <a:fld id="{8DE5014B-2707-450C-81E4-FD4BE1964D0A}" type="slidenum">
              <a:rPr lang="nl-NL" smtClean="0"/>
              <a:pPr/>
              <a:t>5</a:t>
            </a:fld>
            <a:endParaRPr lang="nl-NL"/>
          </a:p>
        </p:txBody>
      </p:sp>
      <p:sp>
        <p:nvSpPr>
          <p:cNvPr id="24" name="TextBox 23"/>
          <p:cNvSpPr txBox="1"/>
          <p:nvPr/>
        </p:nvSpPr>
        <p:spPr>
          <a:xfrm>
            <a:off x="4304928" y="6279118"/>
            <a:ext cx="1196591" cy="578882"/>
          </a:xfrm>
          <a:prstGeom prst="roundRect">
            <a:avLst/>
          </a:prstGeom>
          <a:solidFill>
            <a:srgbClr val="336666"/>
          </a:solidFill>
        </p:spPr>
        <p:txBody>
          <a:bodyPr wrap="square" rtlCol="0">
            <a:spAutoFit/>
          </a:bodyPr>
          <a:lstStyle/>
          <a:p>
            <a:pPr algn="ctr"/>
            <a:r>
              <a:rPr lang="nl-NL" sz="1400" dirty="0" smtClean="0">
                <a:solidFill>
                  <a:schemeClr val="bg1"/>
                </a:solidFill>
              </a:rPr>
              <a:t>Phần mềm FFB</a:t>
            </a:r>
            <a:endParaRPr lang="en-GB" sz="1400" dirty="0">
              <a:solidFill>
                <a:schemeClr val="bg1"/>
              </a:solidFill>
            </a:endParaRPr>
          </a:p>
        </p:txBody>
      </p:sp>
      <p:grpSp>
        <p:nvGrpSpPr>
          <p:cNvPr id="36" name="Group 35"/>
          <p:cNvGrpSpPr/>
          <p:nvPr/>
        </p:nvGrpSpPr>
        <p:grpSpPr>
          <a:xfrm>
            <a:off x="1211019" y="1448630"/>
            <a:ext cx="7486397" cy="5294409"/>
            <a:chOff x="817002" y="1007471"/>
            <a:chExt cx="8060929" cy="575889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167" y="4265921"/>
              <a:ext cx="1360802" cy="1360802"/>
            </a:xfrm>
            <a:prstGeom prst="rect">
              <a:avLst/>
            </a:prstGeom>
          </p:spPr>
        </p:pic>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14" r="34939"/>
            <a:stretch/>
          </p:blipFill>
          <p:spPr bwMode="auto">
            <a:xfrm>
              <a:off x="7620000" y="4877815"/>
              <a:ext cx="1257931" cy="121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8819" t="6470" r="9213" b="8309"/>
            <a:stretch/>
          </p:blipFill>
          <p:spPr>
            <a:xfrm>
              <a:off x="3392491" y="1585497"/>
              <a:ext cx="1354388" cy="1992168"/>
            </a:xfrm>
            <a:prstGeom prst="rect">
              <a:avLst/>
            </a:prstGeom>
          </p:spPr>
        </p:pic>
        <p:pic>
          <p:nvPicPr>
            <p:cNvPr id="11" name="Picture 2" descr="C:\Users\Michiel Kuit\Documents\1_Fieldbook\Rooibos\Forms\IMG_19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761" b="8559"/>
            <a:stretch/>
          </p:blipFill>
          <p:spPr bwMode="auto">
            <a:xfrm>
              <a:off x="3782321" y="2336844"/>
              <a:ext cx="2139646" cy="135887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2334491" y="2354516"/>
              <a:ext cx="789709" cy="0"/>
            </a:xfrm>
            <a:prstGeom prst="straightConnector1">
              <a:avLst/>
            </a:prstGeom>
            <a:ln w="38100">
              <a:solidFill>
                <a:srgbClr val="33666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18767" y="3469171"/>
              <a:ext cx="1205433" cy="967747"/>
            </a:xfrm>
            <a:prstGeom prst="straightConnector1">
              <a:avLst/>
            </a:prstGeom>
            <a:ln w="38100">
              <a:solidFill>
                <a:srgbClr val="336666"/>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273" y="4700257"/>
              <a:ext cx="826523" cy="681236"/>
            </a:xfrm>
            <a:prstGeom prst="rect">
              <a:avLst/>
            </a:prstGeom>
          </p:spPr>
        </p:pic>
        <p:sp>
          <p:nvSpPr>
            <p:cNvPr id="15" name="TextBox 14"/>
            <p:cNvSpPr txBox="1"/>
            <p:nvPr/>
          </p:nvSpPr>
          <p:spPr>
            <a:xfrm>
              <a:off x="858852" y="5415404"/>
              <a:ext cx="1000944" cy="629667"/>
            </a:xfrm>
            <a:prstGeom prst="roundRect">
              <a:avLst/>
            </a:prstGeom>
            <a:solidFill>
              <a:srgbClr val="336666"/>
            </a:solidFill>
          </p:spPr>
          <p:txBody>
            <a:bodyPr wrap="square" rtlCol="0">
              <a:spAutoFit/>
            </a:bodyPr>
            <a:lstStyle/>
            <a:p>
              <a:pPr algn="ctr"/>
              <a:r>
                <a:rPr lang="nl-NL" sz="1400" dirty="0" smtClean="0">
                  <a:solidFill>
                    <a:schemeClr val="bg1"/>
                  </a:solidFill>
                </a:rPr>
                <a:t>Cán bộ kỹ thuật</a:t>
              </a:r>
              <a:endParaRPr lang="en-GB" sz="1400" dirty="0">
                <a:solidFill>
                  <a:schemeClr val="bg1"/>
                </a:solidFill>
              </a:endParaRPr>
            </a:p>
          </p:txBody>
        </p:sp>
        <p:cxnSp>
          <p:nvCxnSpPr>
            <p:cNvPr id="19" name="Straight Arrow Connector 18"/>
            <p:cNvCxnSpPr/>
            <p:nvPr/>
          </p:nvCxnSpPr>
          <p:spPr>
            <a:xfrm flipV="1">
              <a:off x="2005446" y="5183074"/>
              <a:ext cx="1118754" cy="4697"/>
            </a:xfrm>
            <a:prstGeom prst="straightConnector1">
              <a:avLst/>
            </a:prstGeom>
            <a:ln w="38100">
              <a:solidFill>
                <a:srgbClr val="3366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58345" y="5194440"/>
              <a:ext cx="789709" cy="0"/>
            </a:xfrm>
            <a:prstGeom prst="straightConnector1">
              <a:avLst/>
            </a:prstGeom>
            <a:ln w="38100">
              <a:solidFill>
                <a:srgbClr val="3366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781925" y="3612777"/>
              <a:ext cx="0" cy="559173"/>
            </a:xfrm>
            <a:prstGeom prst="straightConnector1">
              <a:avLst/>
            </a:prstGeom>
            <a:ln w="38100">
              <a:solidFill>
                <a:srgbClr val="33666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44682" y="6136693"/>
              <a:ext cx="1386829" cy="629668"/>
            </a:xfrm>
            <a:prstGeom prst="roundRect">
              <a:avLst/>
            </a:prstGeom>
            <a:solidFill>
              <a:srgbClr val="336666"/>
            </a:solidFill>
          </p:spPr>
          <p:txBody>
            <a:bodyPr wrap="square" rtlCol="0">
              <a:spAutoFit/>
            </a:bodyPr>
            <a:lstStyle/>
            <a:p>
              <a:pPr algn="ctr"/>
              <a:r>
                <a:rPr lang="nl-NL" sz="1400" dirty="0" smtClean="0">
                  <a:solidFill>
                    <a:schemeClr val="bg1"/>
                  </a:solidFill>
                </a:rPr>
                <a:t>Thông số &amp; bảng biểu</a:t>
              </a:r>
              <a:endParaRPr lang="en-GB" sz="1400" dirty="0">
                <a:solidFill>
                  <a:schemeClr val="bg1"/>
                </a:solidFill>
              </a:endParaRPr>
            </a:p>
          </p:txBody>
        </p:sp>
        <p:sp>
          <p:nvSpPr>
            <p:cNvPr id="23" name="TextBox 22"/>
            <p:cNvSpPr txBox="1"/>
            <p:nvPr/>
          </p:nvSpPr>
          <p:spPr>
            <a:xfrm>
              <a:off x="7345845" y="1007471"/>
              <a:ext cx="1062093" cy="370393"/>
            </a:xfrm>
            <a:prstGeom prst="roundRect">
              <a:avLst/>
            </a:prstGeom>
            <a:solidFill>
              <a:srgbClr val="336666"/>
            </a:solidFill>
          </p:spPr>
          <p:txBody>
            <a:bodyPr wrap="square" rtlCol="0">
              <a:spAutoFit/>
            </a:bodyPr>
            <a:lstStyle/>
            <a:p>
              <a:pPr algn="ctr"/>
              <a:r>
                <a:rPr lang="nl-NL" sz="1400" dirty="0" smtClean="0">
                  <a:solidFill>
                    <a:schemeClr val="bg1"/>
                  </a:solidFill>
                </a:rPr>
                <a:t>Báo cáo</a:t>
              </a:r>
              <a:endParaRPr lang="en-GB" sz="1400" dirty="0">
                <a:solidFill>
                  <a:schemeClr val="bg1"/>
                </a:solidFill>
              </a:endParaRPr>
            </a:p>
          </p:txBody>
        </p:sp>
        <p:sp>
          <p:nvSpPr>
            <p:cNvPr id="25" name="TextBox 24"/>
            <p:cNvSpPr txBox="1"/>
            <p:nvPr/>
          </p:nvSpPr>
          <p:spPr>
            <a:xfrm>
              <a:off x="4846156" y="1673399"/>
              <a:ext cx="1001955" cy="629667"/>
            </a:xfrm>
            <a:prstGeom prst="roundRect">
              <a:avLst/>
            </a:prstGeom>
            <a:solidFill>
              <a:srgbClr val="336666"/>
            </a:solidFill>
          </p:spPr>
          <p:txBody>
            <a:bodyPr wrap="square" rtlCol="0">
              <a:spAutoFit/>
            </a:bodyPr>
            <a:lstStyle/>
            <a:p>
              <a:pPr algn="ctr"/>
              <a:r>
                <a:rPr lang="nl-NL" sz="1400" dirty="0" smtClean="0">
                  <a:solidFill>
                    <a:schemeClr val="bg1"/>
                  </a:solidFill>
                </a:rPr>
                <a:t>Phiếu thông tin</a:t>
              </a:r>
              <a:endParaRPr lang="en-GB" sz="1400" dirty="0">
                <a:solidFill>
                  <a:schemeClr val="bg1"/>
                </a:solidFill>
              </a:endParaRPr>
            </a:p>
          </p:txBody>
        </p:sp>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6099" y="1681779"/>
              <a:ext cx="1327625" cy="1823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7" name="Group 26"/>
            <p:cNvGrpSpPr/>
            <p:nvPr/>
          </p:nvGrpSpPr>
          <p:grpSpPr>
            <a:xfrm>
              <a:off x="6876186" y="1546073"/>
              <a:ext cx="1275815" cy="1753621"/>
              <a:chOff x="4167406" y="1441314"/>
              <a:chExt cx="3252949" cy="4471212"/>
            </a:xfrm>
          </p:grpSpPr>
          <p:pic>
            <p:nvPicPr>
              <p:cNvPr id="2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7406" y="1441314"/>
                <a:ext cx="3252949" cy="4471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9" name="Rectangle 28"/>
              <p:cNvSpPr/>
              <p:nvPr/>
            </p:nvSpPr>
            <p:spPr>
              <a:xfrm>
                <a:off x="5977642" y="1920327"/>
                <a:ext cx="1383957" cy="30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Content Placeholder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002" y="1448630"/>
              <a:ext cx="1299743" cy="1732990"/>
            </a:xfrm>
            <a:prstGeom prst="rect">
              <a:avLst/>
            </a:prstGeom>
          </p:spPr>
        </p:pic>
        <p:sp>
          <p:nvSpPr>
            <p:cNvPr id="31" name="TextBox 30"/>
            <p:cNvSpPr txBox="1"/>
            <p:nvPr/>
          </p:nvSpPr>
          <p:spPr>
            <a:xfrm>
              <a:off x="901845" y="3228177"/>
              <a:ext cx="1000944" cy="370393"/>
            </a:xfrm>
            <a:prstGeom prst="roundRect">
              <a:avLst/>
            </a:prstGeom>
            <a:solidFill>
              <a:srgbClr val="336666"/>
            </a:solidFill>
          </p:spPr>
          <p:txBody>
            <a:bodyPr wrap="square" rtlCol="0">
              <a:spAutoFit/>
            </a:bodyPr>
            <a:lstStyle/>
            <a:p>
              <a:pPr algn="ctr"/>
              <a:r>
                <a:rPr lang="nl-NL" sz="1400" dirty="0" smtClean="0">
                  <a:solidFill>
                    <a:schemeClr val="bg1"/>
                  </a:solidFill>
                </a:rPr>
                <a:t>Nông dân</a:t>
              </a:r>
              <a:endParaRPr lang="en-GB" sz="1400" dirty="0">
                <a:solidFill>
                  <a:schemeClr val="bg1"/>
                </a:solidFill>
              </a:endParaRPr>
            </a:p>
          </p:txBody>
        </p:sp>
        <p:grpSp>
          <p:nvGrpSpPr>
            <p:cNvPr id="32" name="Group 31"/>
            <p:cNvGrpSpPr>
              <a:grpSpLocks noChangeAspect="1"/>
            </p:cNvGrpSpPr>
            <p:nvPr/>
          </p:nvGrpSpPr>
          <p:grpSpPr>
            <a:xfrm>
              <a:off x="3498022" y="3816889"/>
              <a:ext cx="2660323" cy="2660323"/>
              <a:chOff x="5025008" y="1556792"/>
              <a:chExt cx="4608512" cy="4608512"/>
            </a:xfrm>
          </p:grpSpPr>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5008" y="1556792"/>
                <a:ext cx="4608512" cy="4608512"/>
              </a:xfrm>
              <a:prstGeom prst="rect">
                <a:avLst/>
              </a:prstGeom>
            </p:spPr>
          </p:pic>
          <p:pic>
            <p:nvPicPr>
              <p:cNvPr id="34" name="Picture 3" descr="C:\Users\Michiel Kuit\Pictures\FFB_TV.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5250" b="31443"/>
              <a:stretch/>
            </p:blipFill>
            <p:spPr bwMode="auto">
              <a:xfrm>
                <a:off x="5638549" y="2230719"/>
                <a:ext cx="3384374" cy="224310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itle 3"/>
          <p:cNvSpPr>
            <a:spLocks noGrp="1"/>
          </p:cNvSpPr>
          <p:nvPr>
            <p:ph type="title"/>
          </p:nvPr>
        </p:nvSpPr>
        <p:spPr>
          <a:xfrm>
            <a:off x="560512" y="764704"/>
            <a:ext cx="8915400" cy="720080"/>
          </a:xfrm>
        </p:spPr>
        <p:txBody>
          <a:bodyPr/>
          <a:lstStyle/>
          <a:p>
            <a:r>
              <a:rPr lang="en-GB" dirty="0" smtClean="0">
                <a:latin typeface="Arial" pitchFamily="34" charset="0"/>
                <a:cs typeface="Arial" pitchFamily="34" charset="0"/>
              </a:rPr>
              <a:t>NHẬT KÝ NÔNG HỘ: PHƯƠNG PHÁP ÁP DỤNG?</a:t>
            </a:r>
            <a:endParaRPr lang="en-GB" dirty="0">
              <a:latin typeface="Arial" pitchFamily="34" charset="0"/>
              <a:cs typeface="Arial" pitchFamily="34" charset="0"/>
            </a:endParaRPr>
          </a:p>
        </p:txBody>
      </p:sp>
    </p:spTree>
    <p:extLst>
      <p:ext uri="{BB962C8B-B14F-4D97-AF65-F5344CB8AC3E}">
        <p14:creationId xmlns:p14="http://schemas.microsoft.com/office/powerpoint/2010/main" val="303250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latin typeface="Arial" pitchFamily="34" charset="0"/>
                <a:cs typeface="Arial" pitchFamily="34" charset="0"/>
              </a:rPr>
              <a:t>NHẬT KÝ NÔNG HỘ: LOẠI HÌNH THÔNG TIN, ĐỐI TƯỢNG SỬ DỤNG?</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nl-NL" dirty="0" smtClean="0"/>
              <a:t>Nông dân:</a:t>
            </a:r>
          </a:p>
          <a:p>
            <a:pPr lvl="1"/>
            <a:r>
              <a:rPr lang="nl-NL" dirty="0" smtClean="0"/>
              <a:t>Báo cáo chi tiết thường niên cho nông hộ về hiệu quả kinh tế và nông nghiệp</a:t>
            </a:r>
          </a:p>
          <a:p>
            <a:r>
              <a:rPr lang="nl-NL" dirty="0" smtClean="0"/>
              <a:t>Nhóm nông dân:</a:t>
            </a:r>
          </a:p>
          <a:p>
            <a:pPr lvl="1"/>
            <a:r>
              <a:rPr lang="nl-NL" dirty="0" smtClean="0"/>
              <a:t>Báo cáo nhóm giúp so sánh kết quả giữa các nông hộ với nhau</a:t>
            </a:r>
          </a:p>
          <a:p>
            <a:r>
              <a:rPr lang="nl-NL" dirty="0" smtClean="0"/>
              <a:t>Công ty – Đơn vị sở hữu kết quả dự án – Nhà tà trợ:</a:t>
            </a:r>
          </a:p>
          <a:p>
            <a:pPr lvl="1"/>
            <a:r>
              <a:rPr lang="en-GB" dirty="0" err="1" smtClean="0"/>
              <a:t>Báo</a:t>
            </a:r>
            <a:r>
              <a:rPr lang="en-GB" dirty="0" smtClean="0"/>
              <a:t> </a:t>
            </a:r>
            <a:r>
              <a:rPr lang="en-GB" dirty="0" err="1" smtClean="0"/>
              <a:t>cáo</a:t>
            </a:r>
            <a:r>
              <a:rPr lang="en-GB" dirty="0" smtClean="0"/>
              <a:t> </a:t>
            </a:r>
            <a:r>
              <a:rPr lang="en-GB" dirty="0" err="1" smtClean="0"/>
              <a:t>cấp</a:t>
            </a:r>
            <a:r>
              <a:rPr lang="en-GB" dirty="0" smtClean="0"/>
              <a:t> </a:t>
            </a:r>
            <a:r>
              <a:rPr lang="en-GB" dirty="0" err="1" smtClean="0"/>
              <a:t>công</a:t>
            </a:r>
            <a:r>
              <a:rPr lang="en-GB" dirty="0" smtClean="0"/>
              <a:t> </a:t>
            </a:r>
            <a:r>
              <a:rPr lang="en-GB" dirty="0" err="1" smtClean="0"/>
              <a:t>ty</a:t>
            </a:r>
            <a:r>
              <a:rPr lang="en-GB" dirty="0" smtClean="0"/>
              <a:t> </a:t>
            </a:r>
            <a:r>
              <a:rPr lang="en-GB" dirty="0" err="1" smtClean="0"/>
              <a:t>phân</a:t>
            </a:r>
            <a:r>
              <a:rPr lang="en-GB" dirty="0" smtClean="0"/>
              <a:t> </a:t>
            </a:r>
            <a:r>
              <a:rPr lang="en-GB" dirty="0" err="1" smtClean="0"/>
              <a:t>tích</a:t>
            </a:r>
            <a:r>
              <a:rPr lang="en-GB" dirty="0" smtClean="0"/>
              <a:t> chi </a:t>
            </a:r>
            <a:r>
              <a:rPr lang="en-GB" dirty="0" err="1" smtClean="0"/>
              <a:t>tiết</a:t>
            </a:r>
            <a:r>
              <a:rPr lang="en-GB" dirty="0" smtClean="0"/>
              <a:t> </a:t>
            </a:r>
            <a:r>
              <a:rPr lang="en-GB" dirty="0" err="1" smtClean="0"/>
              <a:t>chuỗi</a:t>
            </a:r>
            <a:r>
              <a:rPr lang="en-GB" dirty="0" smtClean="0"/>
              <a:t> </a:t>
            </a:r>
            <a:r>
              <a:rPr lang="en-GB" dirty="0" err="1" smtClean="0"/>
              <a:t>cung</a:t>
            </a:r>
            <a:r>
              <a:rPr lang="en-GB" dirty="0" smtClean="0"/>
              <a:t> </a:t>
            </a:r>
            <a:r>
              <a:rPr lang="en-GB" dirty="0" err="1" smtClean="0"/>
              <a:t>ứng</a:t>
            </a:r>
            <a:r>
              <a:rPr lang="en-GB" dirty="0" smtClean="0"/>
              <a:t> </a:t>
            </a:r>
            <a:r>
              <a:rPr lang="en-GB" dirty="0" err="1" smtClean="0"/>
              <a:t>hoặc</a:t>
            </a:r>
            <a:r>
              <a:rPr lang="en-GB" dirty="0" smtClean="0"/>
              <a:t> </a:t>
            </a:r>
            <a:r>
              <a:rPr lang="en-GB" dirty="0" err="1" smtClean="0"/>
              <a:t>dự</a:t>
            </a:r>
            <a:r>
              <a:rPr lang="en-GB" dirty="0" smtClean="0"/>
              <a:t> </a:t>
            </a:r>
            <a:r>
              <a:rPr lang="en-GB" dirty="0" err="1" smtClean="0"/>
              <a:t>án</a:t>
            </a:r>
            <a:endParaRPr lang="en-GB" sz="2200" dirty="0"/>
          </a:p>
          <a:p>
            <a:pPr lvl="1"/>
            <a:r>
              <a:rPr lang="en-GB" dirty="0" err="1" smtClean="0"/>
              <a:t>Hiểu</a:t>
            </a:r>
            <a:r>
              <a:rPr lang="en-GB" dirty="0" smtClean="0"/>
              <a:t> </a:t>
            </a:r>
            <a:r>
              <a:rPr lang="en-GB" dirty="0" err="1" smtClean="0"/>
              <a:t>rõ</a:t>
            </a:r>
            <a:r>
              <a:rPr lang="en-GB" dirty="0" smtClean="0"/>
              <a:t> </a:t>
            </a:r>
            <a:r>
              <a:rPr lang="en-GB" dirty="0" err="1" smtClean="0"/>
              <a:t>hơn</a:t>
            </a:r>
            <a:r>
              <a:rPr lang="en-GB" dirty="0" smtClean="0"/>
              <a:t> </a:t>
            </a:r>
            <a:r>
              <a:rPr lang="en-GB" dirty="0" err="1" smtClean="0"/>
              <a:t>về</a:t>
            </a:r>
            <a:r>
              <a:rPr lang="en-GB" dirty="0" smtClean="0"/>
              <a:t> </a:t>
            </a:r>
            <a:r>
              <a:rPr lang="en-GB" dirty="0" err="1" smtClean="0"/>
              <a:t>nông</a:t>
            </a:r>
            <a:r>
              <a:rPr lang="en-GB" dirty="0" smtClean="0"/>
              <a:t> </a:t>
            </a:r>
            <a:r>
              <a:rPr lang="en-GB" dirty="0" err="1" smtClean="0"/>
              <a:t>dân</a:t>
            </a:r>
            <a:r>
              <a:rPr lang="en-GB" dirty="0" smtClean="0"/>
              <a:t> </a:t>
            </a:r>
            <a:r>
              <a:rPr lang="en-GB" dirty="0" err="1" smtClean="0"/>
              <a:t>trong</a:t>
            </a:r>
            <a:r>
              <a:rPr lang="en-GB" dirty="0" smtClean="0"/>
              <a:t> </a:t>
            </a:r>
            <a:r>
              <a:rPr lang="en-GB" dirty="0" err="1" smtClean="0"/>
              <a:t>chuỗi</a:t>
            </a:r>
            <a:r>
              <a:rPr lang="en-GB" dirty="0" smtClean="0"/>
              <a:t> </a:t>
            </a:r>
            <a:r>
              <a:rPr lang="en-GB" dirty="0" err="1" smtClean="0"/>
              <a:t>cung</a:t>
            </a:r>
            <a:r>
              <a:rPr lang="en-GB" dirty="0" smtClean="0"/>
              <a:t> </a:t>
            </a:r>
            <a:r>
              <a:rPr lang="en-GB" dirty="0" err="1" smtClean="0"/>
              <a:t>ứng</a:t>
            </a:r>
            <a:endParaRPr lang="en-GB" dirty="0" smtClean="0"/>
          </a:p>
          <a:p>
            <a:pPr lvl="1"/>
            <a:r>
              <a:rPr lang="en-GB" dirty="0" err="1" smtClean="0"/>
              <a:t>Đo</a:t>
            </a:r>
            <a:r>
              <a:rPr lang="en-GB" dirty="0" smtClean="0"/>
              <a:t> </a:t>
            </a:r>
            <a:r>
              <a:rPr lang="en-GB" dirty="0" err="1" smtClean="0"/>
              <a:t>lường</a:t>
            </a:r>
            <a:r>
              <a:rPr lang="en-GB" dirty="0" smtClean="0"/>
              <a:t> </a:t>
            </a:r>
            <a:r>
              <a:rPr lang="en-GB" dirty="0" err="1" smtClean="0"/>
              <a:t>tác</a:t>
            </a:r>
            <a:r>
              <a:rPr lang="en-GB" dirty="0" smtClean="0"/>
              <a:t> </a:t>
            </a:r>
            <a:r>
              <a:rPr lang="en-GB" dirty="0" err="1" smtClean="0"/>
              <a:t>động</a:t>
            </a:r>
            <a:r>
              <a:rPr lang="en-GB" dirty="0" smtClean="0"/>
              <a:t> </a:t>
            </a:r>
            <a:r>
              <a:rPr lang="en-GB" dirty="0" err="1" smtClean="0"/>
              <a:t>của</a:t>
            </a:r>
            <a:r>
              <a:rPr lang="en-GB" dirty="0" smtClean="0"/>
              <a:t> </a:t>
            </a:r>
            <a:r>
              <a:rPr lang="en-GB" dirty="0" err="1" smtClean="0"/>
              <a:t>các</a:t>
            </a:r>
            <a:r>
              <a:rPr lang="en-GB" dirty="0" smtClean="0"/>
              <a:t> </a:t>
            </a:r>
            <a:r>
              <a:rPr lang="en-GB" dirty="0" err="1" smtClean="0"/>
              <a:t>giải</a:t>
            </a:r>
            <a:r>
              <a:rPr lang="en-GB" dirty="0" smtClean="0"/>
              <a:t> </a:t>
            </a:r>
            <a:r>
              <a:rPr lang="en-GB" dirty="0" err="1" smtClean="0"/>
              <a:t>pháp</a:t>
            </a:r>
            <a:r>
              <a:rPr lang="en-GB" dirty="0" smtClean="0"/>
              <a:t> can </a:t>
            </a:r>
            <a:r>
              <a:rPr lang="en-GB" dirty="0" err="1" smtClean="0"/>
              <a:t>thiệp</a:t>
            </a:r>
            <a:r>
              <a:rPr lang="en-GB" dirty="0" smtClean="0"/>
              <a:t> </a:t>
            </a:r>
            <a:r>
              <a:rPr lang="en-GB" dirty="0" err="1" smtClean="0"/>
              <a:t>của</a:t>
            </a:r>
            <a:r>
              <a:rPr lang="en-GB" dirty="0" smtClean="0"/>
              <a:t> </a:t>
            </a:r>
            <a:r>
              <a:rPr lang="en-GB" dirty="0" err="1" smtClean="0"/>
              <a:t>dự</a:t>
            </a:r>
            <a:r>
              <a:rPr lang="en-GB" dirty="0" smtClean="0"/>
              <a:t> </a:t>
            </a:r>
            <a:r>
              <a:rPr lang="en-GB" dirty="0" err="1" smtClean="0"/>
              <a:t>án</a:t>
            </a:r>
            <a:r>
              <a:rPr lang="en-GB" dirty="0" smtClean="0"/>
              <a:t> (VD </a:t>
            </a:r>
            <a:r>
              <a:rPr lang="en-GB" dirty="0" err="1" smtClean="0"/>
              <a:t>các</a:t>
            </a:r>
            <a:r>
              <a:rPr lang="en-GB" dirty="0" smtClean="0"/>
              <a:t> </a:t>
            </a:r>
            <a:r>
              <a:rPr lang="en-GB" dirty="0" err="1" smtClean="0"/>
              <a:t>gói</a:t>
            </a:r>
            <a:r>
              <a:rPr lang="en-GB" dirty="0" smtClean="0"/>
              <a:t> </a:t>
            </a:r>
            <a:r>
              <a:rPr lang="en-GB" dirty="0" err="1" smtClean="0"/>
              <a:t>nguyên</a:t>
            </a:r>
            <a:r>
              <a:rPr lang="en-GB" dirty="0" smtClean="0"/>
              <a:t> </a:t>
            </a:r>
            <a:r>
              <a:rPr lang="en-GB" dirty="0" err="1" smtClean="0"/>
              <a:t>vật</a:t>
            </a:r>
            <a:r>
              <a:rPr lang="en-GB" dirty="0" smtClean="0"/>
              <a:t> </a:t>
            </a:r>
            <a:r>
              <a:rPr lang="en-GB" dirty="0" err="1" smtClean="0"/>
              <a:t>liệu</a:t>
            </a:r>
            <a:r>
              <a:rPr lang="en-GB" dirty="0" smtClean="0"/>
              <a:t> </a:t>
            </a:r>
            <a:r>
              <a:rPr lang="en-GB" dirty="0" err="1" smtClean="0"/>
              <a:t>đầu</a:t>
            </a:r>
            <a:r>
              <a:rPr lang="en-GB" dirty="0" smtClean="0"/>
              <a:t> </a:t>
            </a:r>
            <a:r>
              <a:rPr lang="en-GB" dirty="0" err="1" smtClean="0"/>
              <a:t>vào</a:t>
            </a:r>
            <a:r>
              <a:rPr lang="en-GB" dirty="0" smtClean="0"/>
              <a:t>, </a:t>
            </a:r>
            <a:r>
              <a:rPr lang="en-GB" dirty="0" err="1" smtClean="0"/>
              <a:t>tập</a:t>
            </a:r>
            <a:r>
              <a:rPr lang="en-GB" dirty="0" smtClean="0"/>
              <a:t> </a:t>
            </a:r>
            <a:r>
              <a:rPr lang="en-GB" dirty="0" err="1" smtClean="0"/>
              <a:t>huấn</a:t>
            </a:r>
            <a:r>
              <a:rPr lang="en-GB" dirty="0" smtClean="0"/>
              <a:t>, </a:t>
            </a:r>
            <a:r>
              <a:rPr lang="en-GB" dirty="0" err="1" smtClean="0"/>
              <a:t>tín</a:t>
            </a:r>
            <a:r>
              <a:rPr lang="en-GB" dirty="0" smtClean="0"/>
              <a:t> </a:t>
            </a:r>
            <a:r>
              <a:rPr lang="en-GB" dirty="0" err="1" smtClean="0"/>
              <a:t>dụng</a:t>
            </a:r>
            <a:r>
              <a:rPr lang="en-GB" dirty="0" smtClean="0"/>
              <a:t>)</a:t>
            </a:r>
            <a:endParaRPr lang="en-GB" dirty="0"/>
          </a:p>
          <a:p>
            <a:pPr lvl="1"/>
            <a:r>
              <a:rPr lang="en-GB" dirty="0" err="1" smtClean="0"/>
              <a:t>Hiểu</a:t>
            </a:r>
            <a:r>
              <a:rPr lang="en-GB" dirty="0" smtClean="0"/>
              <a:t> </a:t>
            </a:r>
            <a:r>
              <a:rPr lang="en-GB" dirty="0" err="1" smtClean="0"/>
              <a:t>rõ</a:t>
            </a:r>
            <a:r>
              <a:rPr lang="en-GB" dirty="0" smtClean="0"/>
              <a:t> </a:t>
            </a:r>
            <a:r>
              <a:rPr lang="en-GB" dirty="0" err="1" smtClean="0"/>
              <a:t>mối</a:t>
            </a:r>
            <a:r>
              <a:rPr lang="en-GB" dirty="0" smtClean="0"/>
              <a:t> </a:t>
            </a:r>
            <a:r>
              <a:rPr lang="en-GB" dirty="0" err="1" smtClean="0"/>
              <a:t>quan</a:t>
            </a:r>
            <a:r>
              <a:rPr lang="en-GB" dirty="0" smtClean="0"/>
              <a:t> </a:t>
            </a:r>
            <a:r>
              <a:rPr lang="en-GB" dirty="0" err="1" smtClean="0"/>
              <a:t>hệ</a:t>
            </a:r>
            <a:r>
              <a:rPr lang="en-GB" dirty="0" smtClean="0"/>
              <a:t> </a:t>
            </a:r>
            <a:r>
              <a:rPr lang="en-GB" dirty="0" err="1" smtClean="0"/>
              <a:t>giữa</a:t>
            </a:r>
            <a:r>
              <a:rPr lang="en-GB" dirty="0" smtClean="0"/>
              <a:t> </a:t>
            </a:r>
            <a:r>
              <a:rPr lang="en-GB" dirty="0" err="1" smtClean="0"/>
              <a:t>thực</a:t>
            </a:r>
            <a:r>
              <a:rPr lang="en-GB" dirty="0" smtClean="0"/>
              <a:t> </a:t>
            </a:r>
            <a:r>
              <a:rPr lang="en-GB" dirty="0" err="1" smtClean="0"/>
              <a:t>hành</a:t>
            </a:r>
            <a:r>
              <a:rPr lang="en-GB" dirty="0" smtClean="0"/>
              <a:t> </a:t>
            </a:r>
            <a:r>
              <a:rPr lang="en-GB" dirty="0" err="1" smtClean="0"/>
              <a:t>nông</a:t>
            </a:r>
            <a:r>
              <a:rPr lang="en-GB" dirty="0" smtClean="0"/>
              <a:t> </a:t>
            </a:r>
            <a:r>
              <a:rPr lang="en-GB" dirty="0" err="1" smtClean="0"/>
              <a:t>nghiệp</a:t>
            </a:r>
            <a:r>
              <a:rPr lang="en-GB" dirty="0" smtClean="0"/>
              <a:t> (</a:t>
            </a:r>
            <a:r>
              <a:rPr lang="en-GB" dirty="0" err="1" smtClean="0"/>
              <a:t>cắt</a:t>
            </a:r>
            <a:r>
              <a:rPr lang="en-GB" dirty="0" smtClean="0"/>
              <a:t> </a:t>
            </a:r>
            <a:r>
              <a:rPr lang="en-GB" dirty="0" err="1" smtClean="0"/>
              <a:t>tỉa</a:t>
            </a:r>
            <a:r>
              <a:rPr lang="en-GB" dirty="0" smtClean="0"/>
              <a:t> </a:t>
            </a:r>
            <a:r>
              <a:rPr lang="en-GB" dirty="0" err="1" smtClean="0"/>
              <a:t>tạo</a:t>
            </a:r>
            <a:r>
              <a:rPr lang="en-GB" dirty="0" smtClean="0"/>
              <a:t> </a:t>
            </a:r>
            <a:r>
              <a:rPr lang="en-GB" dirty="0" err="1" smtClean="0"/>
              <a:t>hình</a:t>
            </a:r>
            <a:r>
              <a:rPr lang="en-GB" dirty="0" smtClean="0"/>
              <a:t>, </a:t>
            </a:r>
            <a:r>
              <a:rPr lang="en-GB" dirty="0" err="1" smtClean="0"/>
              <a:t>làm</a:t>
            </a:r>
            <a:r>
              <a:rPr lang="en-GB" dirty="0" smtClean="0"/>
              <a:t> </a:t>
            </a:r>
            <a:r>
              <a:rPr lang="en-GB" dirty="0" err="1" smtClean="0"/>
              <a:t>cỏ</a:t>
            </a:r>
            <a:r>
              <a:rPr lang="en-GB" dirty="0" smtClean="0"/>
              <a:t>, v.v.), </a:t>
            </a:r>
            <a:r>
              <a:rPr lang="en-GB" dirty="0" err="1" smtClean="0"/>
              <a:t>sử</a:t>
            </a:r>
            <a:r>
              <a:rPr lang="en-GB" dirty="0" smtClean="0"/>
              <a:t> </a:t>
            </a:r>
            <a:r>
              <a:rPr lang="en-GB" dirty="0" err="1" smtClean="0"/>
              <a:t>dụng</a:t>
            </a:r>
            <a:r>
              <a:rPr lang="en-GB" dirty="0" smtClean="0"/>
              <a:t> </a:t>
            </a:r>
            <a:r>
              <a:rPr lang="en-GB" dirty="0" err="1" smtClean="0"/>
              <a:t>nguyên</a:t>
            </a:r>
            <a:r>
              <a:rPr lang="en-GB" dirty="0" smtClean="0"/>
              <a:t> </a:t>
            </a:r>
            <a:r>
              <a:rPr lang="en-GB" dirty="0" err="1" smtClean="0"/>
              <a:t>vật</a:t>
            </a:r>
            <a:r>
              <a:rPr lang="en-GB" dirty="0" smtClean="0"/>
              <a:t> </a:t>
            </a:r>
            <a:r>
              <a:rPr lang="en-GB" dirty="0" err="1" smtClean="0"/>
              <a:t>liệu</a:t>
            </a:r>
            <a:r>
              <a:rPr lang="en-GB" dirty="0" smtClean="0"/>
              <a:t> </a:t>
            </a:r>
            <a:r>
              <a:rPr lang="en-GB" dirty="0" err="1" smtClean="0"/>
              <a:t>đầu</a:t>
            </a:r>
            <a:r>
              <a:rPr lang="en-GB" dirty="0" smtClean="0"/>
              <a:t> </a:t>
            </a:r>
            <a:r>
              <a:rPr lang="en-GB" dirty="0" err="1" smtClean="0"/>
              <a:t>vào</a:t>
            </a:r>
            <a:r>
              <a:rPr lang="en-GB" dirty="0" smtClean="0"/>
              <a:t> </a:t>
            </a:r>
            <a:r>
              <a:rPr lang="en-GB" dirty="0" err="1" smtClean="0"/>
              <a:t>với</a:t>
            </a:r>
            <a:r>
              <a:rPr lang="en-GB" dirty="0" smtClean="0"/>
              <a:t> </a:t>
            </a:r>
            <a:r>
              <a:rPr lang="en-GB" dirty="0" err="1" smtClean="0"/>
              <a:t>năng</a:t>
            </a:r>
            <a:r>
              <a:rPr lang="en-GB" dirty="0" smtClean="0"/>
              <a:t> </a:t>
            </a:r>
            <a:r>
              <a:rPr lang="en-GB" dirty="0" err="1" smtClean="0"/>
              <a:t>suất</a:t>
            </a:r>
            <a:r>
              <a:rPr lang="en-GB" dirty="0" smtClean="0"/>
              <a:t> </a:t>
            </a:r>
            <a:r>
              <a:rPr lang="en-GB" dirty="0" err="1" smtClean="0"/>
              <a:t>hoặc</a:t>
            </a:r>
            <a:r>
              <a:rPr lang="en-GB" dirty="0" smtClean="0"/>
              <a:t> </a:t>
            </a:r>
            <a:r>
              <a:rPr lang="en-GB" dirty="0" err="1" smtClean="0"/>
              <a:t>thu</a:t>
            </a:r>
            <a:r>
              <a:rPr lang="en-GB" dirty="0" smtClean="0"/>
              <a:t> </a:t>
            </a:r>
            <a:r>
              <a:rPr lang="en-GB" dirty="0" err="1" smtClean="0"/>
              <a:t>nhập</a:t>
            </a:r>
            <a:endParaRPr lang="en-GB" dirty="0" smtClean="0"/>
          </a:p>
          <a:p>
            <a:pPr lvl="1"/>
            <a:r>
              <a:rPr lang="en-GB" dirty="0" err="1" smtClean="0"/>
              <a:t>Phân</a:t>
            </a:r>
            <a:r>
              <a:rPr lang="en-GB" dirty="0" smtClean="0"/>
              <a:t> </a:t>
            </a:r>
            <a:r>
              <a:rPr lang="en-GB" dirty="0" err="1" smtClean="0"/>
              <a:t>tích</a:t>
            </a:r>
            <a:r>
              <a:rPr lang="en-GB" dirty="0" smtClean="0"/>
              <a:t> </a:t>
            </a:r>
            <a:r>
              <a:rPr lang="en-GB" dirty="0" err="1" smtClean="0"/>
              <a:t>hiệu</a:t>
            </a:r>
            <a:r>
              <a:rPr lang="en-GB" dirty="0" smtClean="0"/>
              <a:t> </a:t>
            </a:r>
            <a:r>
              <a:rPr lang="en-GB" dirty="0" err="1" smtClean="0"/>
              <a:t>quả</a:t>
            </a:r>
            <a:r>
              <a:rPr lang="en-GB" dirty="0" smtClean="0"/>
              <a:t> </a:t>
            </a:r>
            <a:r>
              <a:rPr lang="en-GB" dirty="0" err="1" smtClean="0"/>
              <a:t>đầu</a:t>
            </a:r>
            <a:r>
              <a:rPr lang="en-GB" dirty="0" smtClean="0"/>
              <a:t> </a:t>
            </a:r>
            <a:r>
              <a:rPr lang="en-GB" dirty="0" err="1" smtClean="0"/>
              <a:t>tư</a:t>
            </a:r>
            <a:r>
              <a:rPr lang="en-GB" dirty="0" smtClean="0"/>
              <a:t> </a:t>
            </a:r>
            <a:r>
              <a:rPr lang="en-GB" dirty="0" err="1" smtClean="0"/>
              <a:t>của</a:t>
            </a:r>
            <a:r>
              <a:rPr lang="en-GB" dirty="0" smtClean="0"/>
              <a:t> </a:t>
            </a:r>
            <a:r>
              <a:rPr lang="en-GB" dirty="0" err="1" smtClean="0"/>
              <a:t>dự</a:t>
            </a:r>
            <a:r>
              <a:rPr lang="en-GB" dirty="0" smtClean="0"/>
              <a:t> </a:t>
            </a:r>
            <a:r>
              <a:rPr lang="en-GB" dirty="0" err="1" smtClean="0"/>
              <a:t>án</a:t>
            </a:r>
            <a:endParaRPr lang="en-GB" dirty="0"/>
          </a:p>
          <a:p>
            <a:pPr lvl="1"/>
            <a:r>
              <a:rPr lang="en-GB" dirty="0" err="1" smtClean="0"/>
              <a:t>Hiểu</a:t>
            </a:r>
            <a:r>
              <a:rPr lang="en-GB" dirty="0" smtClean="0"/>
              <a:t> </a:t>
            </a:r>
            <a:r>
              <a:rPr lang="en-GB" dirty="0" err="1" smtClean="0"/>
              <a:t>rõ</a:t>
            </a:r>
            <a:r>
              <a:rPr lang="en-GB" dirty="0" smtClean="0"/>
              <a:t> </a:t>
            </a:r>
            <a:r>
              <a:rPr lang="en-GB" dirty="0" err="1" smtClean="0"/>
              <a:t>về</a:t>
            </a:r>
            <a:r>
              <a:rPr lang="en-GB" dirty="0" smtClean="0"/>
              <a:t> </a:t>
            </a:r>
            <a:r>
              <a:rPr lang="en-GB" dirty="0" err="1" smtClean="0"/>
              <a:t>lòng</a:t>
            </a:r>
            <a:r>
              <a:rPr lang="en-GB" dirty="0" smtClean="0"/>
              <a:t> </a:t>
            </a:r>
            <a:r>
              <a:rPr lang="en-GB" dirty="0" err="1" smtClean="0"/>
              <a:t>trung</a:t>
            </a:r>
            <a:r>
              <a:rPr lang="en-GB" dirty="0" smtClean="0"/>
              <a:t> </a:t>
            </a:r>
            <a:r>
              <a:rPr lang="en-GB" dirty="0" err="1" smtClean="0"/>
              <a:t>thành</a:t>
            </a:r>
            <a:r>
              <a:rPr lang="en-GB" dirty="0" smtClean="0"/>
              <a:t> </a:t>
            </a:r>
            <a:r>
              <a:rPr lang="en-GB" dirty="0" err="1" smtClean="0"/>
              <a:t>của</a:t>
            </a:r>
            <a:r>
              <a:rPr lang="en-GB" dirty="0" smtClean="0"/>
              <a:t> </a:t>
            </a:r>
            <a:r>
              <a:rPr lang="en-GB" dirty="0" err="1" smtClean="0"/>
              <a:t>nông</a:t>
            </a:r>
            <a:r>
              <a:rPr lang="en-GB" dirty="0" smtClean="0"/>
              <a:t> </a:t>
            </a:r>
            <a:r>
              <a:rPr lang="en-GB" dirty="0" err="1" smtClean="0"/>
              <a:t>dân</a:t>
            </a:r>
            <a:endParaRPr lang="en-GB" dirty="0" smtClean="0"/>
          </a:p>
          <a:p>
            <a:pPr lvl="1"/>
            <a:r>
              <a:rPr lang="en-GB" dirty="0" err="1" smtClean="0"/>
              <a:t>Dữ</a:t>
            </a:r>
            <a:r>
              <a:rPr lang="en-GB" dirty="0" smtClean="0"/>
              <a:t> </a:t>
            </a:r>
            <a:r>
              <a:rPr lang="en-GB" dirty="0" err="1" smtClean="0"/>
              <a:t>liệu</a:t>
            </a:r>
            <a:r>
              <a:rPr lang="en-GB" dirty="0" smtClean="0"/>
              <a:t> chi </a:t>
            </a:r>
            <a:r>
              <a:rPr lang="en-GB" dirty="0" err="1" smtClean="0"/>
              <a:t>tiết</a:t>
            </a:r>
            <a:r>
              <a:rPr lang="en-GB" dirty="0" smtClean="0"/>
              <a:t> </a:t>
            </a:r>
            <a:r>
              <a:rPr lang="en-GB" dirty="0" err="1" smtClean="0"/>
              <a:t>theo</a:t>
            </a:r>
            <a:r>
              <a:rPr lang="en-GB" dirty="0" smtClean="0"/>
              <a:t> </a:t>
            </a:r>
            <a:r>
              <a:rPr lang="en-GB" dirty="0" err="1" smtClean="0"/>
              <a:t>dõi</a:t>
            </a:r>
            <a:r>
              <a:rPr lang="en-GB" dirty="0" smtClean="0"/>
              <a:t> </a:t>
            </a:r>
            <a:r>
              <a:rPr lang="en-GB" dirty="0" err="1" smtClean="0"/>
              <a:t>hiệu</a:t>
            </a:r>
            <a:r>
              <a:rPr lang="en-GB" dirty="0" smtClean="0"/>
              <a:t> </a:t>
            </a:r>
            <a:r>
              <a:rPr lang="en-GB" dirty="0" err="1" smtClean="0"/>
              <a:t>quả</a:t>
            </a:r>
            <a:r>
              <a:rPr lang="en-GB" dirty="0" smtClean="0"/>
              <a:t> </a:t>
            </a:r>
            <a:r>
              <a:rPr lang="en-GB" dirty="0" err="1" smtClean="0"/>
              <a:t>đầu</a:t>
            </a:r>
            <a:r>
              <a:rPr lang="en-GB" dirty="0" smtClean="0"/>
              <a:t> </a:t>
            </a:r>
            <a:r>
              <a:rPr lang="en-GB" dirty="0" err="1" smtClean="0"/>
              <a:t>tư</a:t>
            </a:r>
            <a:r>
              <a:rPr lang="en-GB" dirty="0" smtClean="0"/>
              <a:t> </a:t>
            </a:r>
            <a:r>
              <a:rPr lang="en-GB" dirty="0" err="1" smtClean="0"/>
              <a:t>của</a:t>
            </a:r>
            <a:r>
              <a:rPr lang="en-GB" dirty="0" smtClean="0"/>
              <a:t> </a:t>
            </a:r>
            <a:r>
              <a:rPr lang="en-GB" dirty="0" err="1" smtClean="0"/>
              <a:t>nông</a:t>
            </a:r>
            <a:r>
              <a:rPr lang="en-GB" dirty="0" smtClean="0"/>
              <a:t> </a:t>
            </a:r>
            <a:r>
              <a:rPr lang="en-GB" dirty="0" err="1" smtClean="0"/>
              <a:t>dân</a:t>
            </a:r>
            <a:r>
              <a:rPr lang="en-GB" dirty="0" smtClean="0"/>
              <a:t> </a:t>
            </a:r>
            <a:r>
              <a:rPr lang="en-GB" dirty="0" err="1" smtClean="0"/>
              <a:t>giúp</a:t>
            </a:r>
            <a:r>
              <a:rPr lang="en-GB" dirty="0" smtClean="0"/>
              <a:t> </a:t>
            </a:r>
            <a:r>
              <a:rPr lang="en-GB" dirty="0" err="1" smtClean="0"/>
              <a:t>hỗ</a:t>
            </a:r>
            <a:r>
              <a:rPr lang="en-GB" dirty="0" smtClean="0"/>
              <a:t> </a:t>
            </a:r>
            <a:r>
              <a:rPr lang="en-GB" dirty="0" err="1" smtClean="0"/>
              <a:t>trợ</a:t>
            </a:r>
            <a:r>
              <a:rPr lang="en-GB" dirty="0" smtClean="0"/>
              <a:t> </a:t>
            </a:r>
            <a:r>
              <a:rPr lang="en-GB" dirty="0" err="1" smtClean="0"/>
              <a:t>tiếp</a:t>
            </a:r>
            <a:r>
              <a:rPr lang="en-GB" dirty="0" smtClean="0"/>
              <a:t> </a:t>
            </a:r>
            <a:r>
              <a:rPr lang="en-GB" dirty="0" err="1" smtClean="0"/>
              <a:t>cập</a:t>
            </a:r>
            <a:r>
              <a:rPr lang="en-GB" dirty="0" smtClean="0"/>
              <a:t> </a:t>
            </a:r>
            <a:r>
              <a:rPr lang="en-GB" dirty="0" err="1" smtClean="0"/>
              <a:t>tài</a:t>
            </a:r>
            <a:r>
              <a:rPr lang="en-GB" dirty="0" smtClean="0"/>
              <a:t> </a:t>
            </a:r>
            <a:r>
              <a:rPr lang="en-GB" dirty="0" err="1" smtClean="0"/>
              <a:t>chính</a:t>
            </a:r>
            <a:endParaRPr lang="en-GB" dirty="0" smtClean="0"/>
          </a:p>
          <a:p>
            <a:pPr lvl="1"/>
            <a:r>
              <a:rPr lang="en-GB" dirty="0" smtClean="0"/>
              <a:t>Cho </a:t>
            </a:r>
            <a:r>
              <a:rPr lang="en-GB" dirty="0" err="1" smtClean="0"/>
              <a:t>phép</a:t>
            </a:r>
            <a:r>
              <a:rPr lang="en-GB" dirty="0" smtClean="0"/>
              <a:t> </a:t>
            </a:r>
            <a:r>
              <a:rPr lang="en-GB" dirty="0" err="1" smtClean="0"/>
              <a:t>tiến</a:t>
            </a:r>
            <a:r>
              <a:rPr lang="en-GB" dirty="0" smtClean="0"/>
              <a:t> </a:t>
            </a:r>
            <a:r>
              <a:rPr lang="en-GB" dirty="0" err="1" smtClean="0"/>
              <a:t>hành</a:t>
            </a:r>
            <a:r>
              <a:rPr lang="en-GB" dirty="0" smtClean="0"/>
              <a:t> </a:t>
            </a:r>
            <a:r>
              <a:rPr lang="en-GB" dirty="0" err="1" smtClean="0"/>
              <a:t>phân</a:t>
            </a:r>
            <a:r>
              <a:rPr lang="en-GB" dirty="0" smtClean="0"/>
              <a:t> </a:t>
            </a:r>
            <a:r>
              <a:rPr lang="en-GB" dirty="0" err="1" smtClean="0"/>
              <a:t>tích</a:t>
            </a:r>
            <a:r>
              <a:rPr lang="en-GB" dirty="0" smtClean="0"/>
              <a:t> </a:t>
            </a:r>
            <a:r>
              <a:rPr lang="en-GB" dirty="0" err="1" smtClean="0"/>
              <a:t>cụm</a:t>
            </a:r>
            <a:r>
              <a:rPr lang="en-GB" dirty="0" smtClean="0"/>
              <a:t> </a:t>
            </a:r>
            <a:r>
              <a:rPr lang="en-GB" dirty="0" err="1" smtClean="0"/>
              <a:t>dữ</a:t>
            </a:r>
            <a:r>
              <a:rPr lang="en-GB" dirty="0" smtClean="0"/>
              <a:t> </a:t>
            </a:r>
            <a:r>
              <a:rPr lang="en-GB" dirty="0" err="1" smtClean="0"/>
              <a:t>liệu</a:t>
            </a:r>
            <a:r>
              <a:rPr lang="en-GB" dirty="0" smtClean="0"/>
              <a:t> </a:t>
            </a:r>
            <a:r>
              <a:rPr lang="en-GB" dirty="0" err="1" smtClean="0"/>
              <a:t>giúp</a:t>
            </a:r>
            <a:r>
              <a:rPr lang="en-GB" dirty="0" smtClean="0"/>
              <a:t> </a:t>
            </a:r>
            <a:r>
              <a:rPr lang="en-GB" dirty="0" err="1" smtClean="0"/>
              <a:t>điều</a:t>
            </a:r>
            <a:r>
              <a:rPr lang="en-GB" dirty="0" smtClean="0"/>
              <a:t> </a:t>
            </a:r>
            <a:r>
              <a:rPr lang="en-GB" dirty="0" err="1" smtClean="0"/>
              <a:t>chỉnh</a:t>
            </a:r>
            <a:r>
              <a:rPr lang="en-GB" dirty="0" smtClean="0"/>
              <a:t> </a:t>
            </a:r>
            <a:r>
              <a:rPr lang="en-GB" dirty="0" err="1" smtClean="0"/>
              <a:t>dịch</a:t>
            </a:r>
            <a:r>
              <a:rPr lang="en-GB" dirty="0" smtClean="0"/>
              <a:t> </a:t>
            </a:r>
            <a:r>
              <a:rPr lang="en-GB" dirty="0" err="1" smtClean="0"/>
              <a:t>vụ</a:t>
            </a:r>
            <a:r>
              <a:rPr lang="en-GB" dirty="0" smtClean="0"/>
              <a:t> </a:t>
            </a:r>
            <a:r>
              <a:rPr lang="en-GB" dirty="0" err="1" smtClean="0"/>
              <a:t>hỗ</a:t>
            </a:r>
            <a:r>
              <a:rPr lang="en-GB" dirty="0" smtClean="0"/>
              <a:t> </a:t>
            </a:r>
            <a:r>
              <a:rPr lang="en-GB" dirty="0" err="1" smtClean="0"/>
              <a:t>trợ</a:t>
            </a:r>
            <a:r>
              <a:rPr lang="en-GB" dirty="0" smtClean="0"/>
              <a:t> </a:t>
            </a:r>
            <a:r>
              <a:rPr lang="en-GB" dirty="0" err="1" smtClean="0"/>
              <a:t>nông</a:t>
            </a:r>
            <a:r>
              <a:rPr lang="en-GB" dirty="0" smtClean="0"/>
              <a:t> </a:t>
            </a:r>
            <a:r>
              <a:rPr lang="en-GB" dirty="0" err="1" smtClean="0"/>
              <a:t>dân</a:t>
            </a:r>
            <a:r>
              <a:rPr lang="en-GB" dirty="0" smtClean="0"/>
              <a:t> </a:t>
            </a:r>
            <a:r>
              <a:rPr lang="en-GB" dirty="0" err="1" smtClean="0"/>
              <a:t>dựa</a:t>
            </a:r>
            <a:r>
              <a:rPr lang="en-GB" dirty="0" smtClean="0"/>
              <a:t> </a:t>
            </a:r>
            <a:r>
              <a:rPr lang="en-GB" dirty="0" err="1" smtClean="0"/>
              <a:t>trên</a:t>
            </a:r>
            <a:r>
              <a:rPr lang="en-GB" dirty="0" smtClean="0"/>
              <a:t> </a:t>
            </a:r>
            <a:r>
              <a:rPr lang="en-GB" dirty="0" err="1" smtClean="0"/>
              <a:t>kết</a:t>
            </a:r>
            <a:r>
              <a:rPr lang="en-GB" dirty="0" smtClean="0"/>
              <a:t> </a:t>
            </a:r>
            <a:r>
              <a:rPr lang="en-GB" dirty="0" err="1" smtClean="0"/>
              <a:t>quả</a:t>
            </a:r>
            <a:r>
              <a:rPr lang="en-GB" dirty="0" smtClean="0"/>
              <a:t> </a:t>
            </a:r>
            <a:r>
              <a:rPr lang="en-GB" dirty="0" err="1" smtClean="0"/>
              <a:t>canh</a:t>
            </a:r>
            <a:r>
              <a:rPr lang="en-GB" dirty="0" smtClean="0"/>
              <a:t> </a:t>
            </a:r>
            <a:r>
              <a:rPr lang="en-GB" dirty="0" err="1" smtClean="0"/>
              <a:t>tác</a:t>
            </a:r>
            <a:r>
              <a:rPr lang="en-GB" dirty="0" smtClean="0"/>
              <a:t>, </a:t>
            </a:r>
            <a:r>
              <a:rPr lang="en-GB" dirty="0" err="1" smtClean="0"/>
              <a:t>vùng</a:t>
            </a:r>
            <a:r>
              <a:rPr lang="en-GB" dirty="0" smtClean="0"/>
              <a:t> </a:t>
            </a:r>
            <a:r>
              <a:rPr lang="en-GB" dirty="0" err="1" smtClean="0"/>
              <a:t>miền</a:t>
            </a:r>
            <a:r>
              <a:rPr lang="en-GB" dirty="0" smtClean="0"/>
              <a:t> </a:t>
            </a:r>
            <a:r>
              <a:rPr lang="en-GB" dirty="0" err="1" smtClean="0"/>
              <a:t>hoặc</a:t>
            </a:r>
            <a:r>
              <a:rPr lang="en-GB" dirty="0" smtClean="0"/>
              <a:t> </a:t>
            </a:r>
            <a:r>
              <a:rPr lang="en-GB" dirty="0" err="1" smtClean="0"/>
              <a:t>thông</a:t>
            </a:r>
            <a:r>
              <a:rPr lang="en-GB" dirty="0" smtClean="0"/>
              <a:t> tin </a:t>
            </a:r>
            <a:r>
              <a:rPr lang="en-GB" dirty="0" err="1" smtClean="0"/>
              <a:t>sơ</a:t>
            </a:r>
            <a:r>
              <a:rPr lang="en-GB" dirty="0" smtClean="0"/>
              <a:t> </a:t>
            </a:r>
            <a:r>
              <a:rPr lang="en-GB" dirty="0" err="1" smtClean="0"/>
              <a:t>bộ</a:t>
            </a:r>
            <a:endParaRPr lang="nl-NL" dirty="0" smtClean="0"/>
          </a:p>
          <a:p>
            <a:pPr lvl="1"/>
            <a:endParaRPr lang="nl-NL" sz="2200" dirty="0" smtClean="0"/>
          </a:p>
          <a:p>
            <a:pPr lvl="1"/>
            <a:endParaRPr lang="en-GB" sz="2200" dirty="0"/>
          </a:p>
          <a:p>
            <a:pPr lvl="1"/>
            <a:endParaRPr lang="nl-NL" dirty="0" smtClean="0"/>
          </a:p>
          <a:p>
            <a:pPr lvl="1"/>
            <a:endParaRPr lang="nl-NL" dirty="0" smtClean="0"/>
          </a:p>
          <a:p>
            <a:pPr lvl="1"/>
            <a:endParaRPr lang="en-GB" dirty="0"/>
          </a:p>
        </p:txBody>
      </p:sp>
    </p:spTree>
    <p:extLst>
      <p:ext uri="{BB962C8B-B14F-4D97-AF65-F5344CB8AC3E}">
        <p14:creationId xmlns:p14="http://schemas.microsoft.com/office/powerpoint/2010/main" val="394072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nl-NL" dirty="0" smtClean="0">
                <a:latin typeface="Arial" pitchFamily="34" charset="0"/>
                <a:cs typeface="Arial" pitchFamily="34" charset="0"/>
              </a:rPr>
              <a:t>NHẬT KÝ NÔNG HỘ: BÁO CÁO NÔNG HỘ VÀ NHÓM NÔNG DÂN</a:t>
            </a:r>
            <a:endParaRPr lang="en-GB" dirty="0">
              <a:latin typeface="Arial" pitchFamily="34" charset="0"/>
              <a:cs typeface="Arial" pitchFamily="34" charset="0"/>
            </a:endParaRPr>
          </a:p>
        </p:txBody>
      </p:sp>
      <p:sp>
        <p:nvSpPr>
          <p:cNvPr id="54" name="Content Placeholder 2"/>
          <p:cNvSpPr>
            <a:spLocks noGrp="1"/>
          </p:cNvSpPr>
          <p:nvPr>
            <p:ph idx="1"/>
          </p:nvPr>
        </p:nvSpPr>
        <p:spPr>
          <a:xfrm>
            <a:off x="808514" y="1844824"/>
            <a:ext cx="3970784" cy="4281339"/>
          </a:xfrm>
        </p:spPr>
        <p:txBody>
          <a:bodyPr/>
          <a:lstStyle/>
          <a:p>
            <a:endParaRPr lang="nl-NL" dirty="0"/>
          </a:p>
        </p:txBody>
      </p:sp>
      <p:pic>
        <p:nvPicPr>
          <p:cNvPr id="5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970"/>
          <a:stretch/>
        </p:blipFill>
        <p:spPr bwMode="auto">
          <a:xfrm>
            <a:off x="776536" y="1703614"/>
            <a:ext cx="4114907" cy="45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8100" dir="2700000" rotWithShape="0">
                    <a:srgbClr val="808080">
                      <a:alpha val="42998"/>
                    </a:srgbClr>
                  </a:outerShdw>
                </a:effectLst>
              </a14:hiddenEffects>
            </a:ext>
          </a:extLst>
        </p:spPr>
      </p:pic>
      <p:pic>
        <p:nvPicPr>
          <p:cNvPr id="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798" y="1781476"/>
            <a:ext cx="4420622" cy="2929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8100" dir="2700000" rotWithShape="0">
                    <a:srgbClr val="808080">
                      <a:alpha val="42998"/>
                    </a:srgbClr>
                  </a:outerShdw>
                </a:effectLst>
              </a14:hiddenEffects>
            </a:ext>
          </a:extLst>
        </p:spPr>
      </p:pic>
      <p:sp>
        <p:nvSpPr>
          <p:cNvPr id="57" name="Oval 56"/>
          <p:cNvSpPr/>
          <p:nvPr/>
        </p:nvSpPr>
        <p:spPr>
          <a:xfrm>
            <a:off x="1533342" y="2503450"/>
            <a:ext cx="150542" cy="150541"/>
          </a:xfrm>
          <a:prstGeom prst="ellipse">
            <a:avLst/>
          </a:prstGeom>
          <a:noFill/>
          <a:ln>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p:cNvSpPr/>
          <p:nvPr/>
        </p:nvSpPr>
        <p:spPr>
          <a:xfrm>
            <a:off x="5661149" y="2862147"/>
            <a:ext cx="282497" cy="265770"/>
          </a:xfrm>
          <a:prstGeom prst="ellipse">
            <a:avLst/>
          </a:prstGeom>
          <a:noFill/>
          <a:ln>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9" name="Curved Connector 58"/>
          <p:cNvCxnSpPr>
            <a:stCxn id="57" idx="6"/>
            <a:endCxn id="58" idx="2"/>
          </p:cNvCxnSpPr>
          <p:nvPr/>
        </p:nvCxnSpPr>
        <p:spPr>
          <a:xfrm>
            <a:off x="1683884" y="2578721"/>
            <a:ext cx="3977265" cy="416311"/>
          </a:xfrm>
          <a:prstGeom prst="curvedConnector3">
            <a:avLst>
              <a:gd name="adj1" fmla="val 35280"/>
            </a:avLst>
          </a:prstGeom>
          <a:ln w="25400">
            <a:solidFill>
              <a:srgbClr val="336666"/>
            </a:solidFill>
            <a:tailEnd type="arrow"/>
          </a:ln>
        </p:spPr>
        <p:style>
          <a:lnRef idx="1">
            <a:schemeClr val="accent1"/>
          </a:lnRef>
          <a:fillRef idx="0">
            <a:schemeClr val="accent1"/>
          </a:fillRef>
          <a:effectRef idx="0">
            <a:schemeClr val="accent1"/>
          </a:effectRef>
          <a:fontRef idx="minor">
            <a:schemeClr val="tx1"/>
          </a:fontRef>
        </p:style>
      </p:cxnSp>
      <p:sp>
        <p:nvSpPr>
          <p:cNvPr id="60" name="Pentagon 59"/>
          <p:cNvSpPr/>
          <p:nvPr/>
        </p:nvSpPr>
        <p:spPr>
          <a:xfrm rot="16200000">
            <a:off x="6540244" y="3518208"/>
            <a:ext cx="1544444" cy="3841597"/>
          </a:xfrm>
          <a:prstGeom prst="homePlate">
            <a:avLst>
              <a:gd name="adj" fmla="val 18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5400000" rev="0"/>
              </a:camera>
              <a:lightRig rig="threePt" dir="t"/>
            </a:scene3d>
          </a:bodyPr>
          <a:lstStyle/>
          <a:p>
            <a:pPr algn="ctr"/>
            <a:endParaRPr lang="nl-NL" dirty="0"/>
          </a:p>
        </p:txBody>
      </p:sp>
      <p:sp>
        <p:nvSpPr>
          <p:cNvPr id="61" name="TextBox 60"/>
          <p:cNvSpPr txBox="1"/>
          <p:nvPr/>
        </p:nvSpPr>
        <p:spPr>
          <a:xfrm>
            <a:off x="5514329" y="5051502"/>
            <a:ext cx="3635297" cy="1159727"/>
          </a:xfrm>
          <a:prstGeom prst="rect">
            <a:avLst/>
          </a:prstGeom>
          <a:noFill/>
        </p:spPr>
        <p:txBody>
          <a:bodyPr wrap="square" rtlCol="0">
            <a:normAutofit fontScale="62500" lnSpcReduction="20000"/>
          </a:bodyPr>
          <a:lstStyle/>
          <a:p>
            <a:pPr marL="285750" indent="-285750">
              <a:buFont typeface="Arial" panose="020B0604020202020204" pitchFamily="34" charset="0"/>
              <a:buChar char="•"/>
            </a:pPr>
            <a:r>
              <a:rPr lang="nl-NL" dirty="0" smtClean="0">
                <a:solidFill>
                  <a:schemeClr val="bg1"/>
                </a:solidFill>
              </a:rPr>
              <a:t>Thông tin về lỗ lãi của nông hộ được kết nối với báo cáo của nhóm nông dân</a:t>
            </a:r>
          </a:p>
          <a:p>
            <a:pPr marL="285750" indent="-285750">
              <a:buFont typeface="Arial" panose="020B0604020202020204" pitchFamily="34" charset="0"/>
              <a:buChar char="•"/>
            </a:pPr>
            <a:r>
              <a:rPr lang="nl-NL" dirty="0" smtClean="0">
                <a:solidFill>
                  <a:schemeClr val="bg1"/>
                </a:solidFill>
              </a:rPr>
              <a:t>Báo cáo nhóm (15-20 đoạn) cho thấy kết quả của nông hộ so với các hộ khác</a:t>
            </a:r>
          </a:p>
          <a:p>
            <a:pPr marL="285750" indent="-285750">
              <a:buFont typeface="Arial" panose="020B0604020202020204" pitchFamily="34" charset="0"/>
              <a:buChar char="•"/>
            </a:pPr>
            <a:r>
              <a:rPr lang="nl-NL" dirty="0" smtClean="0">
                <a:solidFill>
                  <a:schemeClr val="bg1"/>
                </a:solidFill>
              </a:rPr>
              <a:t>Cho phép học tập lẫn nhau, đồng nghĩa với việc quản lý chất lượng dữ liệu (các nông hộ so sánh kết quả lẫn nhau)</a:t>
            </a:r>
          </a:p>
          <a:p>
            <a:pPr marL="285750" indent="-285750">
              <a:buFont typeface="Arial" panose="020B0604020202020204" pitchFamily="34" charset="0"/>
              <a:buChar char="•"/>
            </a:pPr>
            <a:endParaRPr lang="nl-NL" dirty="0">
              <a:solidFill>
                <a:schemeClr val="bg1"/>
              </a:solidFill>
            </a:endParaRPr>
          </a:p>
        </p:txBody>
      </p:sp>
    </p:spTree>
    <p:extLst>
      <p:ext uri="{BB962C8B-B14F-4D97-AF65-F5344CB8AC3E}">
        <p14:creationId xmlns:p14="http://schemas.microsoft.com/office/powerpoint/2010/main" val="30277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latin typeface="Arial" pitchFamily="34" charset="0"/>
                <a:cs typeface="Arial" pitchFamily="34" charset="0"/>
              </a:rPr>
              <a:t>NHẬT KÝ NÔNG HỘ: TRÍCH DẪN TỪ BÁO CÁO CÔNG TY</a:t>
            </a:r>
            <a:endParaRPr lang="en-GB" dirty="0">
              <a:latin typeface="Arial" pitchFamily="34" charset="0"/>
              <a:cs typeface="Arial" pitchFamily="34" charset="0"/>
            </a:endParaRPr>
          </a:p>
        </p:txBody>
      </p:sp>
      <p:graphicFrame>
        <p:nvGraphicFramePr>
          <p:cNvPr id="13" name="Content Placeholder 9"/>
          <p:cNvGraphicFramePr>
            <a:graphicFrameLocks noGrp="1"/>
          </p:cNvGraphicFramePr>
          <p:nvPr>
            <p:ph idx="1"/>
            <p:extLst>
              <p:ext uri="{D42A27DB-BD31-4B8C-83A1-F6EECF244321}">
                <p14:modId xmlns:p14="http://schemas.microsoft.com/office/powerpoint/2010/main" val="1407394602"/>
              </p:ext>
            </p:extLst>
          </p:nvPr>
        </p:nvGraphicFramePr>
        <p:xfrm>
          <a:off x="495300" y="2027832"/>
          <a:ext cx="6545932" cy="428148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ular Callout 13"/>
          <p:cNvSpPr/>
          <p:nvPr/>
        </p:nvSpPr>
        <p:spPr>
          <a:xfrm>
            <a:off x="1496616" y="3396133"/>
            <a:ext cx="2232248" cy="648071"/>
          </a:xfrm>
          <a:prstGeom prst="wedgeRectCallout">
            <a:avLst>
              <a:gd name="adj1" fmla="val 31680"/>
              <a:gd name="adj2" fmla="val 126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Ở mức 1,25 USD/ngày 39% nông dân sống dưới chuẩn nghèo</a:t>
            </a:r>
            <a:endParaRPr lang="en-GB" sz="1400" dirty="0"/>
          </a:p>
        </p:txBody>
      </p:sp>
      <p:sp>
        <p:nvSpPr>
          <p:cNvPr id="15" name="Rectangular Callout 14"/>
          <p:cNvSpPr/>
          <p:nvPr/>
        </p:nvSpPr>
        <p:spPr>
          <a:xfrm>
            <a:off x="4376936" y="5052317"/>
            <a:ext cx="2232248" cy="648071"/>
          </a:xfrm>
          <a:prstGeom prst="wedgeRectCallout">
            <a:avLst>
              <a:gd name="adj1" fmla="val -52733"/>
              <a:gd name="adj2" fmla="val -112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Ở mức 1,90 USD/ngày 54% nông dân sống dưới chuẩn nghèo</a:t>
            </a:r>
            <a:endParaRPr lang="en-GB" sz="1400" dirty="0"/>
          </a:p>
        </p:txBody>
      </p:sp>
      <p:sp>
        <p:nvSpPr>
          <p:cNvPr id="16" name="Flowchart: Document 15"/>
          <p:cNvSpPr/>
          <p:nvPr/>
        </p:nvSpPr>
        <p:spPr>
          <a:xfrm rot="5400000">
            <a:off x="5925108" y="2672916"/>
            <a:ext cx="4896544" cy="2664296"/>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r>
              <a:rPr lang="nl-NL" sz="1200" b="1" dirty="0" smtClean="0">
                <a:solidFill>
                  <a:schemeClr val="tx1"/>
                </a:solidFill>
              </a:rPr>
              <a:t>Các nhân tố:</a:t>
            </a:r>
            <a:endParaRPr lang="nl-NL" sz="1200" b="1" dirty="0">
              <a:solidFill>
                <a:schemeClr val="tx1"/>
              </a:solidFill>
            </a:endParaRPr>
          </a:p>
          <a:p>
            <a:pPr marL="285750" indent="-285750">
              <a:buFont typeface="Arial" panose="020B0604020202020204" pitchFamily="34" charset="0"/>
              <a:buChar char="•"/>
            </a:pPr>
            <a:r>
              <a:rPr lang="nl-NL" sz="1200" dirty="0" smtClean="0">
                <a:solidFill>
                  <a:schemeClr val="tx1"/>
                </a:solidFill>
              </a:rPr>
              <a:t>Worldbank điều chỉnh chuẩn nghèo quốc tế lên 1,90 USD/ngày vào năm 2014</a:t>
            </a:r>
            <a:endParaRPr lang="nl-NL" sz="1200" dirty="0">
              <a:solidFill>
                <a:schemeClr val="tx1"/>
              </a:solidFill>
            </a:endParaRPr>
          </a:p>
          <a:p>
            <a:pPr marL="285750" indent="-285750">
              <a:buFont typeface="Arial" panose="020B0604020202020204" pitchFamily="34" charset="0"/>
              <a:buChar char="•"/>
            </a:pPr>
            <a:r>
              <a:rPr lang="nl-NL" sz="1200" dirty="0" smtClean="0">
                <a:solidFill>
                  <a:schemeClr val="tx1"/>
                </a:solidFill>
              </a:rPr>
              <a:t>Sức mua tương đương điều chỉnh theo thu nhập của nông dân: 0,4USD mua được </a:t>
            </a:r>
            <a:r>
              <a:rPr lang="nl-NL" sz="1200" dirty="0">
                <a:solidFill>
                  <a:schemeClr val="tx1"/>
                </a:solidFill>
              </a:rPr>
              <a:t>1USD </a:t>
            </a:r>
            <a:r>
              <a:rPr lang="nl-NL" sz="1200" dirty="0" smtClean="0">
                <a:solidFill>
                  <a:schemeClr val="tx1"/>
                </a:solidFill>
              </a:rPr>
              <a:t>hàng hóa tại Cameroon</a:t>
            </a:r>
          </a:p>
          <a:p>
            <a:pPr marL="285750" indent="-285750">
              <a:buFont typeface="Arial" panose="020B0604020202020204" pitchFamily="34" charset="0"/>
              <a:buChar char="•"/>
            </a:pPr>
            <a:r>
              <a:rPr lang="nl-NL" sz="1200" dirty="0" smtClean="0">
                <a:solidFill>
                  <a:schemeClr val="tx1"/>
                </a:solidFill>
              </a:rPr>
              <a:t>Trong nước, 24,1% dân số Cameroon sống dưới chuẩn nghèo (WB 2012), nếu chỉ xét về thu nhập, số lượng người dân trồng cacao dưới chuẩn nghèo gấp đôi số lượng người dân trồng cà phê dưới chuẩn nghèo</a:t>
            </a:r>
          </a:p>
          <a:p>
            <a:pPr marL="285750" indent="-285750">
              <a:buFont typeface="Arial" panose="020B0604020202020204" pitchFamily="34" charset="0"/>
              <a:buChar char="•"/>
            </a:pPr>
            <a:r>
              <a:rPr lang="nl-NL" sz="1200" dirty="0" smtClean="0">
                <a:solidFill>
                  <a:schemeClr val="tx1"/>
                </a:solidFill>
              </a:rPr>
              <a:t>Với mức giá bán và mức chi phí sản xuất hiện tại, năng suất trung bình phải tăng 67% từ 605 kg/ha lên 1.005 kg/ha mới có thể đưa người dân trồng cà phê đạt hoặc thoát khỏi chuẩn nghèo ở mức 1,9 USD/ngày</a:t>
            </a:r>
            <a:endParaRPr lang="en-GB" sz="1200" dirty="0">
              <a:solidFill>
                <a:schemeClr val="tx1"/>
              </a:solidFill>
            </a:endParaRPr>
          </a:p>
        </p:txBody>
      </p:sp>
      <p:sp>
        <p:nvSpPr>
          <p:cNvPr id="7" name="Rectangle 6"/>
          <p:cNvSpPr/>
          <p:nvPr/>
        </p:nvSpPr>
        <p:spPr>
          <a:xfrm>
            <a:off x="1395958" y="2743572"/>
            <a:ext cx="1800200" cy="288032"/>
          </a:xfrm>
          <a:prstGeom prst="rect">
            <a:avLst/>
          </a:prstGeom>
          <a:solidFill>
            <a:sysClr val="window" lastClr="FFFFFF"/>
          </a:solidFill>
          <a:ln w="254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err="1" smtClean="0">
                <a:solidFill>
                  <a:sysClr val="windowText" lastClr="000000"/>
                </a:solidFill>
              </a:rPr>
              <a:t>Ngưỡng</a:t>
            </a:r>
            <a:r>
              <a:rPr lang="en-US" sz="1000" dirty="0" smtClean="0">
                <a:solidFill>
                  <a:sysClr val="windowText" lastClr="000000"/>
                </a:solidFill>
              </a:rPr>
              <a:t> </a:t>
            </a:r>
            <a:r>
              <a:rPr lang="en-US" sz="1000" dirty="0" err="1" smtClean="0">
                <a:solidFill>
                  <a:sysClr val="windowText" lastClr="000000"/>
                </a:solidFill>
              </a:rPr>
              <a:t>nghèo</a:t>
            </a:r>
            <a:endParaRPr lang="en-US" sz="1000" dirty="0">
              <a:solidFill>
                <a:sysClr val="windowText" lastClr="000000"/>
              </a:solidFill>
            </a:endParaRPr>
          </a:p>
        </p:txBody>
      </p:sp>
    </p:spTree>
    <p:extLst>
      <p:ext uri="{BB962C8B-B14F-4D97-AF65-F5344CB8AC3E}">
        <p14:creationId xmlns:p14="http://schemas.microsoft.com/office/powerpoint/2010/main" val="4123744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FARMER FIELD BOOK: LOCATIONS AND PARTNERS</a:t>
            </a:r>
            <a:endParaRPr lang="en-GB"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102" b="9439"/>
          <a:stretch/>
        </p:blipFill>
        <p:spPr bwMode="auto">
          <a:xfrm>
            <a:off x="528165" y="2350184"/>
            <a:ext cx="5209179" cy="3383072"/>
          </a:xfrm>
          <a:prstGeom prst="rect">
            <a:avLst/>
          </a:prstGeom>
          <a:ln>
            <a:noFill/>
          </a:ln>
          <a:extLst>
            <a:ext uri="{53640926-AAD7-44D8-BBD7-CCE9431645EC}">
              <a14:shadowObscured xmlns:a14="http://schemas.microsoft.com/office/drawing/2010/main"/>
            </a:ext>
          </a:extLst>
        </p:spPr>
      </p:pic>
      <p:pic>
        <p:nvPicPr>
          <p:cNvPr id="2050" name="Picture 2" descr="C:\Users\Michiel Kuit\Dropbox\Agri-Logic\3_Clients\19_IDH\07_Farmer Field Book Projects\03_Vietnam\07_Partner logos\A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939" y="3645024"/>
            <a:ext cx="874142" cy="8741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chiel Kuit\Dropbox\Agri-Logic\3_Clients\19_IDH\07_Farmer Field Book Projects\03_Vietnam\07_Partner logos\L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1392" y="2636912"/>
            <a:ext cx="7747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iel Kuit\Dropbox\Agri-Logic\3_Clients\19_IDH\07_Farmer Field Book Projects\03_Vietnam\07_Partner logos\Ola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525" y="4941168"/>
            <a:ext cx="1557151" cy="7279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chiel Kuit\Dropbox\Agri-Logic\3_Clients\19_IDH\07_Farmer Field Book Projects\03_Vietnam\07_Partner logos\Simex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6510" y="4653136"/>
            <a:ext cx="1016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ichiel Kuit\Documents\logo_barry-callebau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7256" y="4147387"/>
            <a:ext cx="2504306" cy="3617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ichiel Kuit\Documents\ECOM_year_Logo-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5626" y="2132854"/>
            <a:ext cx="11207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3240" y="5877272"/>
            <a:ext cx="1971040" cy="451485"/>
          </a:xfrm>
          <a:prstGeom prst="rect">
            <a:avLst/>
          </a:prstGeom>
          <a:noFill/>
          <a:ln>
            <a:noFill/>
          </a:ln>
        </p:spPr>
      </p:pic>
      <p:pic>
        <p:nvPicPr>
          <p:cNvPr id="2057" name="Picture 9" descr="C:\Users\Michiel Kuit\Documents\download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5876" y="2924944"/>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Michiel Kuit\Documents\download (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5368" y="3362326"/>
            <a:ext cx="73025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63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50527_KC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se_sjabloon" id="{A561414C-5AC3-284B-BD96-66DB58AE74AE}" vid="{6DA2566F-332A-6B4E-936B-FFB4AACF81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2205</TotalTime>
  <Words>915</Words>
  <Application>Microsoft Office PowerPoint</Application>
  <PresentationFormat>A4 Paper (210x297 mm)</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Georgia</vt:lpstr>
      <vt:lpstr>150527_KC Report</vt:lpstr>
      <vt:lpstr>PowerPoint Presentation</vt:lpstr>
      <vt:lpstr>PowerPoint Presentation</vt:lpstr>
      <vt:lpstr>NHẬT KÝ NÔNG HỘ</vt:lpstr>
      <vt:lpstr>NHẬT KÝ NÔNG HỘ: KHÁI NIỆM VÀ LÝ DO ÁP DỤNG?</vt:lpstr>
      <vt:lpstr>NHẬT KÝ NÔNG HỘ: PHƯƠNG PHÁP ÁP DỤNG?</vt:lpstr>
      <vt:lpstr>NHẬT KÝ NÔNG HỘ: LOẠI HÌNH THÔNG TIN, ĐỐI TƯỢNG SỬ DỤNG?</vt:lpstr>
      <vt:lpstr>NHẬT KÝ NÔNG HỘ: BÁO CÁO NÔNG HỘ VÀ NHÓM NÔNG DÂN</vt:lpstr>
      <vt:lpstr>NHẬT KÝ NÔNG HỘ: TRÍCH DẪN TỪ BÁO CÁO CÔNG TY</vt:lpstr>
      <vt:lpstr>FARMER FIELD BOOK: LOCATIONS AND PARTNERS</vt:lpstr>
      <vt:lpstr>XIN CẢM ƠN</vt:lpstr>
    </vt:vector>
  </TitlesOfParts>
  <Company>Kuit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Case for Certification of Coffee in DR Congo</dc:title>
  <dc:creator>Michiel Kuit</dc:creator>
  <cp:lastModifiedBy>Hung</cp:lastModifiedBy>
  <cp:revision>80</cp:revision>
  <cp:lastPrinted>2016-08-16T03:52:55Z</cp:lastPrinted>
  <dcterms:created xsi:type="dcterms:W3CDTF">2015-05-27T12:38:22Z</dcterms:created>
  <dcterms:modified xsi:type="dcterms:W3CDTF">2016-08-17T09:26:48Z</dcterms:modified>
</cp:coreProperties>
</file>