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0" r:id="rId1"/>
  </p:sldMasterIdLst>
  <p:notesMasterIdLst>
    <p:notesMasterId r:id="rId12"/>
  </p:notesMasterIdLst>
  <p:handoutMasterIdLst>
    <p:handoutMasterId r:id="rId13"/>
  </p:handoutMasterIdLst>
  <p:sldIdLst>
    <p:sldId id="279" r:id="rId2"/>
    <p:sldId id="280" r:id="rId3"/>
    <p:sldId id="281" r:id="rId4"/>
    <p:sldId id="299" r:id="rId5"/>
    <p:sldId id="300" r:id="rId6"/>
    <p:sldId id="287" r:id="rId7"/>
    <p:sldId id="295" r:id="rId8"/>
    <p:sldId id="296" r:id="rId9"/>
    <p:sldId id="297" r:id="rId10"/>
    <p:sldId id="298" r:id="rId11"/>
  </p:sldIdLst>
  <p:sldSz cx="12192000" cy="6858000"/>
  <p:notesSz cx="9144000" cy="6858000"/>
  <p:embeddedFontLst>
    <p:embeddedFont>
      <p:font typeface="Ubuntu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253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337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422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507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590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675" algn="l" defTabSz="91417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ision2020 - part 1+2" id="{4E0D34E5-7E60-4AFD-9E99-2CCE13717C6F}">
          <p14:sldIdLst>
            <p14:sldId id="314"/>
            <p14:sldId id="315"/>
            <p14:sldId id="316"/>
            <p14:sldId id="317"/>
            <p14:sldId id="318"/>
            <p14:sldId id="319"/>
            <p14:sldId id="325"/>
            <p14:sldId id="326"/>
            <p14:sldId id="327"/>
            <p14:sldId id="328"/>
            <p14:sldId id="320"/>
            <p14:sldId id="323"/>
            <p14:sldId id="321"/>
            <p14:sldId id="322"/>
            <p14:sldId id="324"/>
          </p14:sldIdLst>
        </p14:section>
        <p14:section name="GCP - part 3" id="{517BD620-B18F-42C1-BE65-72BA3DFB315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Vision 2020 - part 4+5+6" id="{09DADD76-C061-4B9C-8299-6EEAB0A44FD6}">
          <p14:sldIdLst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30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62835"/>
    <a:srgbClr val="D43F3E"/>
    <a:srgbClr val="FDEA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3" autoAdjust="0"/>
    <p:restoredTop sz="94660"/>
  </p:normalViewPr>
  <p:slideViewPr>
    <p:cSldViewPr>
      <p:cViewPr>
        <p:scale>
          <a:sx n="66" d="100"/>
          <a:sy n="66" d="100"/>
        </p:scale>
        <p:origin x="-62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238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46A72-E354-4C20-AE27-75A56A96ACE2}" type="datetimeFigureOut">
              <a:rPr lang="en-GB" smtClean="0"/>
              <a:pPr/>
              <a:t>21/07/2016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6F9A1-D508-46B4-94EE-FB8BC571E4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84735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D1518-9DB3-45B9-A4E6-79E7EF9E19D4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F5EE7-2E4B-4EE5-8B52-4266396319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2226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1pPr>
    <a:lvl2pPr marL="645053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2pPr>
    <a:lvl3pPr marL="1290107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3pPr>
    <a:lvl4pPr marL="1935159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4pPr>
    <a:lvl5pPr marL="2580210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5pPr>
    <a:lvl6pPr marL="3225264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6pPr>
    <a:lvl7pPr marL="3870317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7pPr>
    <a:lvl8pPr marL="4515369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8pPr>
    <a:lvl9pPr marL="5160422" algn="l" defTabSz="1290107" rtl="0" eaLnBrk="1" latinLnBrk="0" hangingPunct="1">
      <a:defRPr sz="16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68002-59B0-4546-9014-66B42A8464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798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0666" b="4136"/>
          <a:stretch/>
        </p:blipFill>
        <p:spPr>
          <a:xfrm>
            <a:off x="0" y="173620"/>
            <a:ext cx="12192000" cy="649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031" y="1153953"/>
            <a:ext cx="6592220" cy="4563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2"/>
            <a:ext cx="6060141" cy="185737"/>
          </a:xfrm>
          <a:prstGeom prst="rect">
            <a:avLst/>
          </a:prstGeom>
          <a:solidFill>
            <a:srgbClr val="CC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60141" y="2"/>
            <a:ext cx="6131859" cy="185737"/>
          </a:xfrm>
          <a:prstGeom prst="rect">
            <a:avLst/>
          </a:prstGeom>
          <a:solidFill>
            <a:srgbClr val="45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="" xmlns:p14="http://schemas.microsoft.com/office/powerpoint/2010/main" val="26073751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5380"/>
            <a:ext cx="2743200" cy="365125"/>
          </a:xfrm>
        </p:spPr>
        <p:txBody>
          <a:bodyPr/>
          <a:lstStyle/>
          <a:p>
            <a:fld id="{24868A70-051E-4F9F-B786-F2D3D9264597}" type="datetime1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9876" y="6385380"/>
            <a:ext cx="2743200" cy="365125"/>
          </a:xfrm>
        </p:spPr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357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1"/>
            <a:ext cx="12192001" cy="6669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12192001" cy="66697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4376"/>
            <a:ext cx="10363200" cy="2387600"/>
          </a:xfrm>
        </p:spPr>
        <p:txBody>
          <a:bodyPr anchor="ctr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Add image text here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6060141" cy="185737"/>
          </a:xfrm>
          <a:prstGeom prst="rect">
            <a:avLst/>
          </a:prstGeom>
          <a:solidFill>
            <a:srgbClr val="CC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60141" y="1"/>
            <a:ext cx="6131859" cy="185737"/>
          </a:xfrm>
          <a:prstGeom prst="rect">
            <a:avLst/>
          </a:prstGeom>
          <a:solidFill>
            <a:srgbClr val="45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5380"/>
            <a:ext cx="2743200" cy="365125"/>
          </a:xfrm>
        </p:spPr>
        <p:txBody>
          <a:bodyPr/>
          <a:lstStyle/>
          <a:p>
            <a:fld id="{24868A70-051E-4F9F-B786-F2D3D9264597}" type="datetime1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29876" y="6385380"/>
            <a:ext cx="2743200" cy="365125"/>
          </a:xfrm>
        </p:spPr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859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87751"/>
            <a:ext cx="5639937" cy="82706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DEEF-5268-431D-80F7-C3C43BC6145C}" type="datetime1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4514638"/>
            <a:ext cx="5639937" cy="4968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111" y="937317"/>
            <a:ext cx="4829849" cy="36200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673290" y="937316"/>
            <a:ext cx="1819701" cy="44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="" xmlns:p14="http://schemas.microsoft.com/office/powerpoint/2010/main" val="116301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D500-F25A-49FF-9A1E-A0B7236325C5}" type="datetime1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157289"/>
            <a:ext cx="10515600" cy="4968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38200" y="1654174"/>
            <a:ext cx="10515600" cy="454342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3066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898C-8228-4FC7-A0A0-2390DB3C26DE}" type="datetime1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157289"/>
            <a:ext cx="10515600" cy="4968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38200" y="1654174"/>
            <a:ext cx="10515600" cy="454342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9156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A70-051E-4F9F-B786-F2D3D9264597}" type="datetime1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157289"/>
            <a:ext cx="10515600" cy="4968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8468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448101"/>
            <a:ext cx="10515600" cy="420001"/>
          </a:xfrm>
        </p:spPr>
        <p:txBody>
          <a:bodyPr anchor="t">
            <a:noAutofit/>
          </a:bodyPr>
          <a:lstStyle>
            <a:lvl1pPr>
              <a:defRPr sz="3600" b="1" i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50777" y="1686468"/>
            <a:ext cx="8496673" cy="977545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000">
                <a:solidFill>
                  <a:schemeClr val="tx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details go on this line.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829026" y="1712448"/>
            <a:ext cx="102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CC3D3B"/>
                </a:solidFill>
                <a:latin typeface="Ubuntu" charset="0"/>
                <a:ea typeface="Ubuntu" charset="0"/>
                <a:cs typeface="Ubuntu" charset="0"/>
              </a:rPr>
              <a:t>1.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29026" y="2784581"/>
            <a:ext cx="102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CC3D3B"/>
                </a:solidFill>
                <a:latin typeface="Ubuntu" charset="0"/>
                <a:ea typeface="Ubuntu" charset="0"/>
                <a:cs typeface="Ubuntu" charset="0"/>
              </a:rPr>
              <a:t>2.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29026" y="3820691"/>
            <a:ext cx="102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CC3D3B"/>
                </a:solidFill>
                <a:latin typeface="Ubuntu" charset="0"/>
                <a:ea typeface="Ubuntu" charset="0"/>
                <a:cs typeface="Ubuntu" charset="0"/>
              </a:rPr>
              <a:t>3.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829026" y="4866156"/>
            <a:ext cx="102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CC3D3B"/>
                </a:solidFill>
                <a:latin typeface="Ubuntu" charset="0"/>
                <a:ea typeface="Ubuntu" charset="0"/>
                <a:cs typeface="Ubuntu" charset="0"/>
              </a:rPr>
              <a:t>4.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31851" y="876365"/>
            <a:ext cx="10515600" cy="420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en-US" sz="1600" b="0" i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39883" y="1030149"/>
            <a:ext cx="1220727" cy="45719"/>
          </a:xfrm>
          <a:prstGeom prst="rect">
            <a:avLst/>
          </a:prstGeom>
          <a:solidFill>
            <a:srgbClr val="CC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850777" y="2742499"/>
            <a:ext cx="8496673" cy="977545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000">
                <a:solidFill>
                  <a:schemeClr val="tx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details go on this line.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850777" y="3811040"/>
            <a:ext cx="8496673" cy="977545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000">
                <a:solidFill>
                  <a:schemeClr val="tx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details go on this line.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2850777" y="4862657"/>
            <a:ext cx="8496673" cy="977545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000">
                <a:solidFill>
                  <a:schemeClr val="tx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details go on this line.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3"/>
          </p:nvPr>
        </p:nvSpPr>
        <p:spPr>
          <a:xfrm>
            <a:off x="838200" y="6385380"/>
            <a:ext cx="2743200" cy="365125"/>
          </a:xfrm>
        </p:spPr>
        <p:txBody>
          <a:bodyPr/>
          <a:lstStyle/>
          <a:p>
            <a:fld id="{24868A70-051E-4F9F-B786-F2D3D9264597}" type="datetime1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9229876" y="6385380"/>
            <a:ext cx="2743200" cy="365125"/>
          </a:xfrm>
        </p:spPr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030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3199310"/>
          </a:xfrm>
          <a:prstGeom prst="rect">
            <a:avLst/>
          </a:prstGeom>
          <a:solidFill>
            <a:srgbClr val="45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448101"/>
            <a:ext cx="10515600" cy="420001"/>
          </a:xfrm>
        </p:spPr>
        <p:txBody>
          <a:bodyPr anchor="t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31851" y="876365"/>
            <a:ext cx="10515600" cy="420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en-US" sz="1600" b="0" i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39883" y="1030149"/>
            <a:ext cx="1220727" cy="45719"/>
          </a:xfrm>
          <a:prstGeom prst="rect">
            <a:avLst/>
          </a:prstGeom>
          <a:solidFill>
            <a:srgbClr val="CC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39883" y="1450150"/>
            <a:ext cx="10407568" cy="130106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180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728486" y="3619311"/>
            <a:ext cx="9618964" cy="2618864"/>
          </a:xfrm>
        </p:spPr>
        <p:txBody>
          <a:bodyPr anchor="t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Arial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Arial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Arial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Arial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789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448101"/>
            <a:ext cx="10515600" cy="420001"/>
          </a:xfrm>
        </p:spPr>
        <p:txBody>
          <a:bodyPr anchor="t">
            <a:noAutofit/>
          </a:bodyPr>
          <a:lstStyle>
            <a:lvl1pPr>
              <a:defRPr sz="3600" b="1" i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31851" y="876365"/>
            <a:ext cx="10515600" cy="420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endParaRPr lang="en-US" sz="1600" b="0" i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39883" y="1030149"/>
            <a:ext cx="1220727" cy="45719"/>
          </a:xfrm>
          <a:prstGeom prst="rect">
            <a:avLst/>
          </a:prstGeom>
          <a:solidFill>
            <a:srgbClr val="CC3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00559" y="2300375"/>
            <a:ext cx="8496673" cy="682556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400" baseline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TBA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425" y="5468900"/>
            <a:ext cx="2962688" cy="99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200559" y="2988819"/>
            <a:ext cx="8496673" cy="682556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400" baseline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TBA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2200559" y="3671725"/>
            <a:ext cx="8496673" cy="682556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D3B"/>
              </a:buClr>
              <a:buSzPct val="150000"/>
              <a:buFont typeface="+mj-lt"/>
              <a:buNone/>
              <a:tabLst/>
              <a:defRPr sz="2400" baseline="0">
                <a:solidFill>
                  <a:srgbClr val="452834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TBA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3"/>
          </p:nvPr>
        </p:nvSpPr>
        <p:spPr>
          <a:xfrm>
            <a:off x="838200" y="6385380"/>
            <a:ext cx="2743200" cy="365125"/>
          </a:xfrm>
        </p:spPr>
        <p:txBody>
          <a:bodyPr/>
          <a:lstStyle/>
          <a:p>
            <a:fld id="{24868A70-051E-4F9F-B786-F2D3D9264597}" type="datetime1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9229876" y="6385380"/>
            <a:ext cx="2743200" cy="365125"/>
          </a:xfrm>
        </p:spPr>
        <p:txBody>
          <a:bodyPr/>
          <a:lstStyle/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196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p:oleObj spid="_x0000_s17429" name="think-cell Slide" r:id="rId13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0402"/>
            <a:ext cx="10515600" cy="82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your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85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891753C-7C85-446F-8127-6ABB8A134170}" type="datetime1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53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9876" y="6385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8E26E041-F703-6741-A57B-5459891A3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31859" y="6672262"/>
            <a:ext cx="6060141" cy="185738"/>
          </a:xfrm>
          <a:prstGeom prst="rect">
            <a:avLst/>
          </a:prstGeom>
          <a:solidFill>
            <a:srgbClr val="CC3D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672262"/>
            <a:ext cx="6131859" cy="185738"/>
          </a:xfrm>
          <a:prstGeom prst="rect">
            <a:avLst/>
          </a:prstGeom>
          <a:solidFill>
            <a:srgbClr val="45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7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452834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C3D3B"/>
        </a:buClr>
        <a:buSzPct val="125000"/>
        <a:buFont typeface="Arial" panose="020B0604020202020204" pitchFamily="34" charset="0"/>
        <a:buChar char="•"/>
        <a:defRPr sz="2800" kern="1200">
          <a:solidFill>
            <a:srgbClr val="452834"/>
          </a:solidFill>
          <a:latin typeface="Ubuntu" charset="0"/>
          <a:ea typeface="Ubuntu" charset="0"/>
          <a:cs typeface="Ubuntu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3D3B"/>
        </a:buClr>
        <a:buSzPct val="125000"/>
        <a:buFont typeface="Arial" panose="020B0604020202020204" pitchFamily="34" charset="0"/>
        <a:buChar char="•"/>
        <a:defRPr sz="2400" kern="1200">
          <a:solidFill>
            <a:srgbClr val="452834"/>
          </a:solidFill>
          <a:latin typeface="Ubuntu" charset="0"/>
          <a:ea typeface="Ubuntu" charset="0"/>
          <a:cs typeface="Ubuntu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3D3B"/>
        </a:buClr>
        <a:buSzPct val="125000"/>
        <a:buFont typeface="Arial" panose="020B0604020202020204" pitchFamily="34" charset="0"/>
        <a:buChar char="•"/>
        <a:defRPr sz="2000" kern="1200">
          <a:solidFill>
            <a:srgbClr val="452834"/>
          </a:solidFill>
          <a:latin typeface="Ubuntu" charset="0"/>
          <a:ea typeface="Ubuntu" charset="0"/>
          <a:cs typeface="Ubuntu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3D3B"/>
        </a:buClr>
        <a:buSzPct val="125000"/>
        <a:buFont typeface="Arial" panose="020B0604020202020204" pitchFamily="34" charset="0"/>
        <a:buChar char="•"/>
        <a:defRPr sz="1800" kern="1200">
          <a:solidFill>
            <a:srgbClr val="452834"/>
          </a:solidFill>
          <a:latin typeface="Ubuntu" charset="0"/>
          <a:ea typeface="Ubuntu" charset="0"/>
          <a:cs typeface="Ubuntu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3D3B"/>
        </a:buClr>
        <a:buSzPct val="125000"/>
        <a:buFont typeface="Arial" panose="020B0604020202020204" pitchFamily="34" charset="0"/>
        <a:buChar char="•"/>
        <a:defRPr sz="1800" kern="1200">
          <a:solidFill>
            <a:srgbClr val="452834"/>
          </a:solidFill>
          <a:latin typeface="Ubuntu" charset="0"/>
          <a:ea typeface="Ubuntu" charset="0"/>
          <a:cs typeface="Ubuntu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nnect@vision2020.coffe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accent3"/>
                </a:solidFill>
              </a:rPr>
              <a:t>4. </a:t>
            </a:r>
            <a:r>
              <a:rPr lang="en-US" dirty="0">
                <a:solidFill>
                  <a:schemeClr val="accent3"/>
                </a:solidFill>
              </a:rPr>
              <a:t>Discussion on the National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9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Contribute?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idx="10"/>
          </p:nvPr>
        </p:nvSpPr>
        <p:spPr>
          <a:xfrm>
            <a:off x="2200559" y="2988819"/>
            <a:ext cx="8496673" cy="682556"/>
          </a:xfrm>
        </p:spPr>
        <p:txBody>
          <a:bodyPr>
            <a:noAutofit/>
          </a:bodyPr>
          <a:lstStyle/>
          <a:p>
            <a:pPr marL="360363" indent="-360363" algn="ctr">
              <a:lnSpc>
                <a:spcPct val="150000"/>
              </a:lnSpc>
            </a:pPr>
            <a:r>
              <a:rPr lang="en-US" sz="2800" dirty="0">
                <a:hlinkClick r:id="rId3"/>
              </a:rPr>
              <a:t>Connect@vision2020.coffee</a:t>
            </a:r>
            <a:r>
              <a:rPr lang="en-US" sz="2800" dirty="0"/>
              <a:t> </a:t>
            </a:r>
          </a:p>
          <a:p>
            <a:pPr marL="360363" indent="-360363" algn="ctr">
              <a:lnSpc>
                <a:spcPct val="150000"/>
              </a:lnSpc>
            </a:pPr>
            <a:endParaRPr lang="en-US" sz="2800" b="1" dirty="0"/>
          </a:p>
          <a:p>
            <a:pPr marL="360363" indent="-360363" algn="ctr">
              <a:lnSpc>
                <a:spcPct val="150000"/>
              </a:lnSpc>
            </a:pPr>
            <a:r>
              <a:rPr lang="en-US" sz="2800" b="1" dirty="0"/>
              <a:t>More information</a:t>
            </a:r>
          </a:p>
          <a:p>
            <a:pPr marL="360363" indent="-360363" algn="ctr">
              <a:lnSpc>
                <a:spcPct val="150000"/>
              </a:lnSpc>
            </a:pPr>
            <a:r>
              <a:rPr lang="en-US" sz="2800" u="sng" dirty="0">
                <a:solidFill>
                  <a:srgbClr val="79B473"/>
                </a:solidFill>
              </a:rPr>
              <a:t>www.vision2020.coffee</a:t>
            </a:r>
          </a:p>
        </p:txBody>
      </p:sp>
    </p:spTree>
    <p:extLst>
      <p:ext uri="{BB962C8B-B14F-4D97-AF65-F5344CB8AC3E}">
        <p14:creationId xmlns="" xmlns:p14="http://schemas.microsoft.com/office/powerpoint/2010/main" val="353806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impact at local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Strategic questions for interactive discussion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181854" y="1499877"/>
            <a:ext cx="5416990" cy="5104381"/>
            <a:chOff x="1657854" y="1499876"/>
            <a:chExt cx="5416990" cy="5104381"/>
          </a:xfrm>
        </p:grpSpPr>
        <p:grpSp>
          <p:nvGrpSpPr>
            <p:cNvPr id="20" name="Group 19"/>
            <p:cNvGrpSpPr/>
            <p:nvPr/>
          </p:nvGrpSpPr>
          <p:grpSpPr>
            <a:xfrm>
              <a:off x="1992771" y="1833980"/>
              <a:ext cx="4735575" cy="4733961"/>
              <a:chOff x="1579563" y="1846263"/>
              <a:chExt cx="4657725" cy="4656137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970463" y="2311400"/>
                <a:ext cx="1266825" cy="2689225"/>
              </a:xfrm>
              <a:custGeom>
                <a:avLst/>
                <a:gdLst>
                  <a:gd name="T0" fmla="*/ 0 w 3992"/>
                  <a:gd name="T1" fmla="*/ 1523 h 8473"/>
                  <a:gd name="T2" fmla="*/ 180 w 3992"/>
                  <a:gd name="T3" fmla="*/ 1668 h 8473"/>
                  <a:gd name="T4" fmla="*/ 354 w 3992"/>
                  <a:gd name="T5" fmla="*/ 1819 h 8473"/>
                  <a:gd name="T6" fmla="*/ 521 w 3992"/>
                  <a:gd name="T7" fmla="*/ 1979 h 8473"/>
                  <a:gd name="T8" fmla="*/ 681 w 3992"/>
                  <a:gd name="T9" fmla="*/ 2145 h 8473"/>
                  <a:gd name="T10" fmla="*/ 834 w 3992"/>
                  <a:gd name="T11" fmla="*/ 2317 h 8473"/>
                  <a:gd name="T12" fmla="*/ 980 w 3992"/>
                  <a:gd name="T13" fmla="*/ 2496 h 8473"/>
                  <a:gd name="T14" fmla="*/ 1119 w 3992"/>
                  <a:gd name="T15" fmla="*/ 2681 h 8473"/>
                  <a:gd name="T16" fmla="*/ 1249 w 3992"/>
                  <a:gd name="T17" fmla="*/ 2872 h 8473"/>
                  <a:gd name="T18" fmla="*/ 1372 w 3992"/>
                  <a:gd name="T19" fmla="*/ 3068 h 8473"/>
                  <a:gd name="T20" fmla="*/ 1488 w 3992"/>
                  <a:gd name="T21" fmla="*/ 3271 h 8473"/>
                  <a:gd name="T22" fmla="*/ 1593 w 3992"/>
                  <a:gd name="T23" fmla="*/ 3479 h 8473"/>
                  <a:gd name="T24" fmla="*/ 1691 w 3992"/>
                  <a:gd name="T25" fmla="*/ 3690 h 8473"/>
                  <a:gd name="T26" fmla="*/ 1780 w 3992"/>
                  <a:gd name="T27" fmla="*/ 3907 h 8473"/>
                  <a:gd name="T28" fmla="*/ 1859 w 3992"/>
                  <a:gd name="T29" fmla="*/ 4128 h 8473"/>
                  <a:gd name="T30" fmla="*/ 1929 w 3992"/>
                  <a:gd name="T31" fmla="*/ 4354 h 8473"/>
                  <a:gd name="T32" fmla="*/ 1990 w 3992"/>
                  <a:gd name="T33" fmla="*/ 4584 h 8473"/>
                  <a:gd name="T34" fmla="*/ 2041 w 3992"/>
                  <a:gd name="T35" fmla="*/ 4819 h 8473"/>
                  <a:gd name="T36" fmla="*/ 2081 w 3992"/>
                  <a:gd name="T37" fmla="*/ 5056 h 8473"/>
                  <a:gd name="T38" fmla="*/ 2112 w 3992"/>
                  <a:gd name="T39" fmla="*/ 5296 h 8473"/>
                  <a:gd name="T40" fmla="*/ 2132 w 3992"/>
                  <a:gd name="T41" fmla="*/ 5540 h 8473"/>
                  <a:gd name="T42" fmla="*/ 2140 w 3992"/>
                  <a:gd name="T43" fmla="*/ 5787 h 8473"/>
                  <a:gd name="T44" fmla="*/ 2140 w 3992"/>
                  <a:gd name="T45" fmla="*/ 5954 h 8473"/>
                  <a:gd name="T46" fmla="*/ 2132 w 3992"/>
                  <a:gd name="T47" fmla="*/ 6202 h 8473"/>
                  <a:gd name="T48" fmla="*/ 2111 w 3992"/>
                  <a:gd name="T49" fmla="*/ 6447 h 8473"/>
                  <a:gd name="T50" fmla="*/ 2080 w 3992"/>
                  <a:gd name="T51" fmla="*/ 6689 h 8473"/>
                  <a:gd name="T52" fmla="*/ 2040 w 3992"/>
                  <a:gd name="T53" fmla="*/ 6929 h 8473"/>
                  <a:gd name="T54" fmla="*/ 1988 w 3992"/>
                  <a:gd name="T55" fmla="*/ 7164 h 8473"/>
                  <a:gd name="T56" fmla="*/ 3719 w 3992"/>
                  <a:gd name="T57" fmla="*/ 7859 h 8473"/>
                  <a:gd name="T58" fmla="*/ 3810 w 3992"/>
                  <a:gd name="T59" fmla="*/ 7500 h 8473"/>
                  <a:gd name="T60" fmla="*/ 3884 w 3992"/>
                  <a:gd name="T61" fmla="*/ 7133 h 8473"/>
                  <a:gd name="T62" fmla="*/ 3938 w 3992"/>
                  <a:gd name="T63" fmla="*/ 6761 h 8473"/>
                  <a:gd name="T64" fmla="*/ 3975 w 3992"/>
                  <a:gd name="T65" fmla="*/ 6382 h 8473"/>
                  <a:gd name="T66" fmla="*/ 3991 w 3992"/>
                  <a:gd name="T67" fmla="*/ 5999 h 8473"/>
                  <a:gd name="T68" fmla="*/ 3991 w 3992"/>
                  <a:gd name="T69" fmla="*/ 5757 h 8473"/>
                  <a:gd name="T70" fmla="*/ 3978 w 3992"/>
                  <a:gd name="T71" fmla="*/ 5423 h 8473"/>
                  <a:gd name="T72" fmla="*/ 3951 w 3992"/>
                  <a:gd name="T73" fmla="*/ 5093 h 8473"/>
                  <a:gd name="T74" fmla="*/ 3910 w 3992"/>
                  <a:gd name="T75" fmla="*/ 4766 h 8473"/>
                  <a:gd name="T76" fmla="*/ 3853 w 3992"/>
                  <a:gd name="T77" fmla="*/ 4444 h 8473"/>
                  <a:gd name="T78" fmla="*/ 3784 w 3992"/>
                  <a:gd name="T79" fmla="*/ 4127 h 8473"/>
                  <a:gd name="T80" fmla="*/ 3701 w 3992"/>
                  <a:gd name="T81" fmla="*/ 3816 h 8473"/>
                  <a:gd name="T82" fmla="*/ 3604 w 3992"/>
                  <a:gd name="T83" fmla="*/ 3510 h 8473"/>
                  <a:gd name="T84" fmla="*/ 3494 w 3992"/>
                  <a:gd name="T85" fmla="*/ 3211 h 8473"/>
                  <a:gd name="T86" fmla="*/ 3373 w 3992"/>
                  <a:gd name="T87" fmla="*/ 2917 h 8473"/>
                  <a:gd name="T88" fmla="*/ 3239 w 3992"/>
                  <a:gd name="T89" fmla="*/ 2630 h 8473"/>
                  <a:gd name="T90" fmla="*/ 3094 w 3992"/>
                  <a:gd name="T91" fmla="*/ 2350 h 8473"/>
                  <a:gd name="T92" fmla="*/ 2937 w 3992"/>
                  <a:gd name="T93" fmla="*/ 2077 h 8473"/>
                  <a:gd name="T94" fmla="*/ 2767 w 3992"/>
                  <a:gd name="T95" fmla="*/ 1812 h 8473"/>
                  <a:gd name="T96" fmla="*/ 2588 w 3992"/>
                  <a:gd name="T97" fmla="*/ 1554 h 8473"/>
                  <a:gd name="T98" fmla="*/ 2398 w 3992"/>
                  <a:gd name="T99" fmla="*/ 1306 h 8473"/>
                  <a:gd name="T100" fmla="*/ 2198 w 3992"/>
                  <a:gd name="T101" fmla="*/ 1065 h 8473"/>
                  <a:gd name="T102" fmla="*/ 1987 w 3992"/>
                  <a:gd name="T103" fmla="*/ 833 h 8473"/>
                  <a:gd name="T104" fmla="*/ 1768 w 3992"/>
                  <a:gd name="T105" fmla="*/ 609 h 8473"/>
                  <a:gd name="T106" fmla="*/ 1538 w 3992"/>
                  <a:gd name="T107" fmla="*/ 397 h 8473"/>
                  <a:gd name="T108" fmla="*/ 1300 w 3992"/>
                  <a:gd name="T109" fmla="*/ 193 h 8473"/>
                  <a:gd name="T110" fmla="*/ 1054 w 3992"/>
                  <a:gd name="T111" fmla="*/ 0 h 8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92" h="8473">
                    <a:moveTo>
                      <a:pt x="1301" y="1276"/>
                    </a:moveTo>
                    <a:lnTo>
                      <a:pt x="0" y="1523"/>
                    </a:lnTo>
                    <a:lnTo>
                      <a:pt x="0" y="1523"/>
                    </a:lnTo>
                    <a:lnTo>
                      <a:pt x="60" y="1570"/>
                    </a:lnTo>
                    <a:lnTo>
                      <a:pt x="120" y="1619"/>
                    </a:lnTo>
                    <a:lnTo>
                      <a:pt x="180" y="1668"/>
                    </a:lnTo>
                    <a:lnTo>
                      <a:pt x="238" y="1717"/>
                    </a:lnTo>
                    <a:lnTo>
                      <a:pt x="296" y="1768"/>
                    </a:lnTo>
                    <a:lnTo>
                      <a:pt x="354" y="1819"/>
                    </a:lnTo>
                    <a:lnTo>
                      <a:pt x="410" y="1872"/>
                    </a:lnTo>
                    <a:lnTo>
                      <a:pt x="465" y="1925"/>
                    </a:lnTo>
                    <a:lnTo>
                      <a:pt x="521" y="1979"/>
                    </a:lnTo>
                    <a:lnTo>
                      <a:pt x="575" y="2033"/>
                    </a:lnTo>
                    <a:lnTo>
                      <a:pt x="629" y="2088"/>
                    </a:lnTo>
                    <a:lnTo>
                      <a:pt x="681" y="2145"/>
                    </a:lnTo>
                    <a:lnTo>
                      <a:pt x="733" y="2201"/>
                    </a:lnTo>
                    <a:lnTo>
                      <a:pt x="784" y="2259"/>
                    </a:lnTo>
                    <a:lnTo>
                      <a:pt x="834" y="2317"/>
                    </a:lnTo>
                    <a:lnTo>
                      <a:pt x="885" y="2376"/>
                    </a:lnTo>
                    <a:lnTo>
                      <a:pt x="932" y="2436"/>
                    </a:lnTo>
                    <a:lnTo>
                      <a:pt x="980" y="2496"/>
                    </a:lnTo>
                    <a:lnTo>
                      <a:pt x="1027" y="2557"/>
                    </a:lnTo>
                    <a:lnTo>
                      <a:pt x="1074" y="2619"/>
                    </a:lnTo>
                    <a:lnTo>
                      <a:pt x="1119" y="2681"/>
                    </a:lnTo>
                    <a:lnTo>
                      <a:pt x="1163" y="2744"/>
                    </a:lnTo>
                    <a:lnTo>
                      <a:pt x="1208" y="2808"/>
                    </a:lnTo>
                    <a:lnTo>
                      <a:pt x="1249" y="2872"/>
                    </a:lnTo>
                    <a:lnTo>
                      <a:pt x="1291" y="2937"/>
                    </a:lnTo>
                    <a:lnTo>
                      <a:pt x="1333" y="3002"/>
                    </a:lnTo>
                    <a:lnTo>
                      <a:pt x="1372" y="3068"/>
                    </a:lnTo>
                    <a:lnTo>
                      <a:pt x="1412" y="3136"/>
                    </a:lnTo>
                    <a:lnTo>
                      <a:pt x="1450" y="3202"/>
                    </a:lnTo>
                    <a:lnTo>
                      <a:pt x="1488" y="3271"/>
                    </a:lnTo>
                    <a:lnTo>
                      <a:pt x="1523" y="3340"/>
                    </a:lnTo>
                    <a:lnTo>
                      <a:pt x="1559" y="3409"/>
                    </a:lnTo>
                    <a:lnTo>
                      <a:pt x="1593" y="3479"/>
                    </a:lnTo>
                    <a:lnTo>
                      <a:pt x="1627" y="3549"/>
                    </a:lnTo>
                    <a:lnTo>
                      <a:pt x="1660" y="3619"/>
                    </a:lnTo>
                    <a:lnTo>
                      <a:pt x="1691" y="3690"/>
                    </a:lnTo>
                    <a:lnTo>
                      <a:pt x="1721" y="3762"/>
                    </a:lnTo>
                    <a:lnTo>
                      <a:pt x="1751" y="3835"/>
                    </a:lnTo>
                    <a:lnTo>
                      <a:pt x="1780" y="3907"/>
                    </a:lnTo>
                    <a:lnTo>
                      <a:pt x="1807" y="3981"/>
                    </a:lnTo>
                    <a:lnTo>
                      <a:pt x="1834" y="4055"/>
                    </a:lnTo>
                    <a:lnTo>
                      <a:pt x="1859" y="4128"/>
                    </a:lnTo>
                    <a:lnTo>
                      <a:pt x="1883" y="4203"/>
                    </a:lnTo>
                    <a:lnTo>
                      <a:pt x="1907" y="4279"/>
                    </a:lnTo>
                    <a:lnTo>
                      <a:pt x="1929" y="4354"/>
                    </a:lnTo>
                    <a:lnTo>
                      <a:pt x="1951" y="4431"/>
                    </a:lnTo>
                    <a:lnTo>
                      <a:pt x="1971" y="4508"/>
                    </a:lnTo>
                    <a:lnTo>
                      <a:pt x="1990" y="4584"/>
                    </a:lnTo>
                    <a:lnTo>
                      <a:pt x="2008" y="4663"/>
                    </a:lnTo>
                    <a:lnTo>
                      <a:pt x="2025" y="4740"/>
                    </a:lnTo>
                    <a:lnTo>
                      <a:pt x="2041" y="4819"/>
                    </a:lnTo>
                    <a:lnTo>
                      <a:pt x="2055" y="4897"/>
                    </a:lnTo>
                    <a:lnTo>
                      <a:pt x="2069" y="4976"/>
                    </a:lnTo>
                    <a:lnTo>
                      <a:pt x="2081" y="5056"/>
                    </a:lnTo>
                    <a:lnTo>
                      <a:pt x="2092" y="5136"/>
                    </a:lnTo>
                    <a:lnTo>
                      <a:pt x="2103" y="5215"/>
                    </a:lnTo>
                    <a:lnTo>
                      <a:pt x="2112" y="5296"/>
                    </a:lnTo>
                    <a:lnTo>
                      <a:pt x="2119" y="5378"/>
                    </a:lnTo>
                    <a:lnTo>
                      <a:pt x="2127" y="5459"/>
                    </a:lnTo>
                    <a:lnTo>
                      <a:pt x="2132" y="5540"/>
                    </a:lnTo>
                    <a:lnTo>
                      <a:pt x="2137" y="5622"/>
                    </a:lnTo>
                    <a:lnTo>
                      <a:pt x="2139" y="5704"/>
                    </a:lnTo>
                    <a:lnTo>
                      <a:pt x="2140" y="5787"/>
                    </a:lnTo>
                    <a:lnTo>
                      <a:pt x="2142" y="5870"/>
                    </a:lnTo>
                    <a:lnTo>
                      <a:pt x="2142" y="5870"/>
                    </a:lnTo>
                    <a:lnTo>
                      <a:pt x="2140" y="5954"/>
                    </a:lnTo>
                    <a:lnTo>
                      <a:pt x="2139" y="6036"/>
                    </a:lnTo>
                    <a:lnTo>
                      <a:pt x="2135" y="6119"/>
                    </a:lnTo>
                    <a:lnTo>
                      <a:pt x="2132" y="6202"/>
                    </a:lnTo>
                    <a:lnTo>
                      <a:pt x="2126" y="6284"/>
                    </a:lnTo>
                    <a:lnTo>
                      <a:pt x="2119" y="6365"/>
                    </a:lnTo>
                    <a:lnTo>
                      <a:pt x="2111" y="6447"/>
                    </a:lnTo>
                    <a:lnTo>
                      <a:pt x="2102" y="6528"/>
                    </a:lnTo>
                    <a:lnTo>
                      <a:pt x="2092" y="6610"/>
                    </a:lnTo>
                    <a:lnTo>
                      <a:pt x="2080" y="6689"/>
                    </a:lnTo>
                    <a:lnTo>
                      <a:pt x="2068" y="6769"/>
                    </a:lnTo>
                    <a:lnTo>
                      <a:pt x="2054" y="6849"/>
                    </a:lnTo>
                    <a:lnTo>
                      <a:pt x="2040" y="6929"/>
                    </a:lnTo>
                    <a:lnTo>
                      <a:pt x="2024" y="7008"/>
                    </a:lnTo>
                    <a:lnTo>
                      <a:pt x="2006" y="7086"/>
                    </a:lnTo>
                    <a:lnTo>
                      <a:pt x="1988" y="7164"/>
                    </a:lnTo>
                    <a:lnTo>
                      <a:pt x="2654" y="8473"/>
                    </a:lnTo>
                    <a:lnTo>
                      <a:pt x="3719" y="7859"/>
                    </a:lnTo>
                    <a:lnTo>
                      <a:pt x="3719" y="7859"/>
                    </a:lnTo>
                    <a:lnTo>
                      <a:pt x="3751" y="7740"/>
                    </a:lnTo>
                    <a:lnTo>
                      <a:pt x="3782" y="7620"/>
                    </a:lnTo>
                    <a:lnTo>
                      <a:pt x="3810" y="7500"/>
                    </a:lnTo>
                    <a:lnTo>
                      <a:pt x="3836" y="7379"/>
                    </a:lnTo>
                    <a:lnTo>
                      <a:pt x="3861" y="7256"/>
                    </a:lnTo>
                    <a:lnTo>
                      <a:pt x="3884" y="7133"/>
                    </a:lnTo>
                    <a:lnTo>
                      <a:pt x="3904" y="7010"/>
                    </a:lnTo>
                    <a:lnTo>
                      <a:pt x="3922" y="6886"/>
                    </a:lnTo>
                    <a:lnTo>
                      <a:pt x="3938" y="6761"/>
                    </a:lnTo>
                    <a:lnTo>
                      <a:pt x="3953" y="6635"/>
                    </a:lnTo>
                    <a:lnTo>
                      <a:pt x="3965" y="6509"/>
                    </a:lnTo>
                    <a:lnTo>
                      <a:pt x="3975" y="6382"/>
                    </a:lnTo>
                    <a:lnTo>
                      <a:pt x="3982" y="6255"/>
                    </a:lnTo>
                    <a:lnTo>
                      <a:pt x="3987" y="6127"/>
                    </a:lnTo>
                    <a:lnTo>
                      <a:pt x="3991" y="5999"/>
                    </a:lnTo>
                    <a:lnTo>
                      <a:pt x="3992" y="5870"/>
                    </a:lnTo>
                    <a:lnTo>
                      <a:pt x="3992" y="5870"/>
                    </a:lnTo>
                    <a:lnTo>
                      <a:pt x="3991" y="5757"/>
                    </a:lnTo>
                    <a:lnTo>
                      <a:pt x="3988" y="5645"/>
                    </a:lnTo>
                    <a:lnTo>
                      <a:pt x="3985" y="5534"/>
                    </a:lnTo>
                    <a:lnTo>
                      <a:pt x="3978" y="5423"/>
                    </a:lnTo>
                    <a:lnTo>
                      <a:pt x="3971" y="5312"/>
                    </a:lnTo>
                    <a:lnTo>
                      <a:pt x="3963" y="5202"/>
                    </a:lnTo>
                    <a:lnTo>
                      <a:pt x="3951" y="5093"/>
                    </a:lnTo>
                    <a:lnTo>
                      <a:pt x="3939" y="4983"/>
                    </a:lnTo>
                    <a:lnTo>
                      <a:pt x="3924" y="4874"/>
                    </a:lnTo>
                    <a:lnTo>
                      <a:pt x="3910" y="4766"/>
                    </a:lnTo>
                    <a:lnTo>
                      <a:pt x="3892" y="4658"/>
                    </a:lnTo>
                    <a:lnTo>
                      <a:pt x="3874" y="4551"/>
                    </a:lnTo>
                    <a:lnTo>
                      <a:pt x="3853" y="4444"/>
                    </a:lnTo>
                    <a:lnTo>
                      <a:pt x="3832" y="4338"/>
                    </a:lnTo>
                    <a:lnTo>
                      <a:pt x="3809" y="4233"/>
                    </a:lnTo>
                    <a:lnTo>
                      <a:pt x="3784" y="4127"/>
                    </a:lnTo>
                    <a:lnTo>
                      <a:pt x="3757" y="4023"/>
                    </a:lnTo>
                    <a:lnTo>
                      <a:pt x="3730" y="3920"/>
                    </a:lnTo>
                    <a:lnTo>
                      <a:pt x="3701" y="3816"/>
                    </a:lnTo>
                    <a:lnTo>
                      <a:pt x="3670" y="3713"/>
                    </a:lnTo>
                    <a:lnTo>
                      <a:pt x="3638" y="3611"/>
                    </a:lnTo>
                    <a:lnTo>
                      <a:pt x="3604" y="3510"/>
                    </a:lnTo>
                    <a:lnTo>
                      <a:pt x="3569" y="3410"/>
                    </a:lnTo>
                    <a:lnTo>
                      <a:pt x="3532" y="3310"/>
                    </a:lnTo>
                    <a:lnTo>
                      <a:pt x="3494" y="3211"/>
                    </a:lnTo>
                    <a:lnTo>
                      <a:pt x="3456" y="3113"/>
                    </a:lnTo>
                    <a:lnTo>
                      <a:pt x="3414" y="3014"/>
                    </a:lnTo>
                    <a:lnTo>
                      <a:pt x="3373" y="2917"/>
                    </a:lnTo>
                    <a:lnTo>
                      <a:pt x="3330" y="2820"/>
                    </a:lnTo>
                    <a:lnTo>
                      <a:pt x="3285" y="2726"/>
                    </a:lnTo>
                    <a:lnTo>
                      <a:pt x="3239" y="2630"/>
                    </a:lnTo>
                    <a:lnTo>
                      <a:pt x="3192" y="2536"/>
                    </a:lnTo>
                    <a:lnTo>
                      <a:pt x="3143" y="2443"/>
                    </a:lnTo>
                    <a:lnTo>
                      <a:pt x="3094" y="2350"/>
                    </a:lnTo>
                    <a:lnTo>
                      <a:pt x="3042" y="2258"/>
                    </a:lnTo>
                    <a:lnTo>
                      <a:pt x="2989" y="2167"/>
                    </a:lnTo>
                    <a:lnTo>
                      <a:pt x="2937" y="2077"/>
                    </a:lnTo>
                    <a:lnTo>
                      <a:pt x="2881" y="1987"/>
                    </a:lnTo>
                    <a:lnTo>
                      <a:pt x="2825" y="1899"/>
                    </a:lnTo>
                    <a:lnTo>
                      <a:pt x="2767" y="1812"/>
                    </a:lnTo>
                    <a:lnTo>
                      <a:pt x="2709" y="1725"/>
                    </a:lnTo>
                    <a:lnTo>
                      <a:pt x="2649" y="1640"/>
                    </a:lnTo>
                    <a:lnTo>
                      <a:pt x="2588" y="1554"/>
                    </a:lnTo>
                    <a:lnTo>
                      <a:pt x="2526" y="1470"/>
                    </a:lnTo>
                    <a:lnTo>
                      <a:pt x="2462" y="1387"/>
                    </a:lnTo>
                    <a:lnTo>
                      <a:pt x="2398" y="1306"/>
                    </a:lnTo>
                    <a:lnTo>
                      <a:pt x="2332" y="1223"/>
                    </a:lnTo>
                    <a:lnTo>
                      <a:pt x="2266" y="1144"/>
                    </a:lnTo>
                    <a:lnTo>
                      <a:pt x="2198" y="1065"/>
                    </a:lnTo>
                    <a:lnTo>
                      <a:pt x="2128" y="986"/>
                    </a:lnTo>
                    <a:lnTo>
                      <a:pt x="2058" y="909"/>
                    </a:lnTo>
                    <a:lnTo>
                      <a:pt x="1987" y="833"/>
                    </a:lnTo>
                    <a:lnTo>
                      <a:pt x="1915" y="757"/>
                    </a:lnTo>
                    <a:lnTo>
                      <a:pt x="1842" y="683"/>
                    </a:lnTo>
                    <a:lnTo>
                      <a:pt x="1768" y="609"/>
                    </a:lnTo>
                    <a:lnTo>
                      <a:pt x="1692" y="538"/>
                    </a:lnTo>
                    <a:lnTo>
                      <a:pt x="1616" y="467"/>
                    </a:lnTo>
                    <a:lnTo>
                      <a:pt x="1538" y="397"/>
                    </a:lnTo>
                    <a:lnTo>
                      <a:pt x="1460" y="328"/>
                    </a:lnTo>
                    <a:lnTo>
                      <a:pt x="1381" y="260"/>
                    </a:lnTo>
                    <a:lnTo>
                      <a:pt x="1300" y="193"/>
                    </a:lnTo>
                    <a:lnTo>
                      <a:pt x="1219" y="128"/>
                    </a:lnTo>
                    <a:lnTo>
                      <a:pt x="1136" y="63"/>
                    </a:lnTo>
                    <a:lnTo>
                      <a:pt x="1054" y="0"/>
                    </a:lnTo>
                    <a:lnTo>
                      <a:pt x="1301" y="12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1579563" y="2355850"/>
                <a:ext cx="1323975" cy="2592387"/>
              </a:xfrm>
              <a:custGeom>
                <a:avLst/>
                <a:gdLst>
                  <a:gd name="T0" fmla="*/ 2101 w 4169"/>
                  <a:gd name="T1" fmla="*/ 7370 h 8165"/>
                  <a:gd name="T2" fmla="*/ 2018 w 4169"/>
                  <a:gd name="T3" fmla="*/ 7075 h 8165"/>
                  <a:gd name="T4" fmla="*/ 1950 w 4169"/>
                  <a:gd name="T5" fmla="*/ 6773 h 8165"/>
                  <a:gd name="T6" fmla="*/ 1900 w 4169"/>
                  <a:gd name="T7" fmla="*/ 6466 h 8165"/>
                  <a:gd name="T8" fmla="*/ 1866 w 4169"/>
                  <a:gd name="T9" fmla="*/ 6153 h 8165"/>
                  <a:gd name="T10" fmla="*/ 1852 w 4169"/>
                  <a:gd name="T11" fmla="*/ 5836 h 8165"/>
                  <a:gd name="T12" fmla="*/ 1852 w 4169"/>
                  <a:gd name="T13" fmla="*/ 5647 h 8165"/>
                  <a:gd name="T14" fmla="*/ 1860 w 4169"/>
                  <a:gd name="T15" fmla="*/ 5402 h 8165"/>
                  <a:gd name="T16" fmla="*/ 1880 w 4169"/>
                  <a:gd name="T17" fmla="*/ 5160 h 8165"/>
                  <a:gd name="T18" fmla="*/ 1909 w 4169"/>
                  <a:gd name="T19" fmla="*/ 4922 h 8165"/>
                  <a:gd name="T20" fmla="*/ 1950 w 4169"/>
                  <a:gd name="T21" fmla="*/ 4686 h 8165"/>
                  <a:gd name="T22" fmla="*/ 1999 w 4169"/>
                  <a:gd name="T23" fmla="*/ 4454 h 8165"/>
                  <a:gd name="T24" fmla="*/ 2059 w 4169"/>
                  <a:gd name="T25" fmla="*/ 4226 h 8165"/>
                  <a:gd name="T26" fmla="*/ 2128 w 4169"/>
                  <a:gd name="T27" fmla="*/ 4002 h 8165"/>
                  <a:gd name="T28" fmla="*/ 2207 w 4169"/>
                  <a:gd name="T29" fmla="*/ 3782 h 8165"/>
                  <a:gd name="T30" fmla="*/ 2294 w 4169"/>
                  <a:gd name="T31" fmla="*/ 3567 h 8165"/>
                  <a:gd name="T32" fmla="*/ 2390 w 4169"/>
                  <a:gd name="T33" fmla="*/ 3356 h 8165"/>
                  <a:gd name="T34" fmla="*/ 2494 w 4169"/>
                  <a:gd name="T35" fmla="*/ 3150 h 8165"/>
                  <a:gd name="T36" fmla="*/ 2606 w 4169"/>
                  <a:gd name="T37" fmla="*/ 2949 h 8165"/>
                  <a:gd name="T38" fmla="*/ 2728 w 4169"/>
                  <a:gd name="T39" fmla="*/ 2753 h 8165"/>
                  <a:gd name="T40" fmla="*/ 2857 w 4169"/>
                  <a:gd name="T41" fmla="*/ 2564 h 8165"/>
                  <a:gd name="T42" fmla="*/ 2993 w 4169"/>
                  <a:gd name="T43" fmla="*/ 2379 h 8165"/>
                  <a:gd name="T44" fmla="*/ 3137 w 4169"/>
                  <a:gd name="T45" fmla="*/ 2201 h 8165"/>
                  <a:gd name="T46" fmla="*/ 3287 w 4169"/>
                  <a:gd name="T47" fmla="*/ 2029 h 8165"/>
                  <a:gd name="T48" fmla="*/ 3445 w 4169"/>
                  <a:gd name="T49" fmla="*/ 1864 h 8165"/>
                  <a:gd name="T50" fmla="*/ 3610 w 4169"/>
                  <a:gd name="T51" fmla="*/ 1705 h 8165"/>
                  <a:gd name="T52" fmla="*/ 3781 w 4169"/>
                  <a:gd name="T53" fmla="*/ 1553 h 8165"/>
                  <a:gd name="T54" fmla="*/ 3959 w 4169"/>
                  <a:gd name="T55" fmla="*/ 1408 h 8165"/>
                  <a:gd name="T56" fmla="*/ 2756 w 4169"/>
                  <a:gd name="T57" fmla="*/ 0 h 8165"/>
                  <a:gd name="T58" fmla="*/ 2524 w 4169"/>
                  <a:gd name="T59" fmla="*/ 194 h 8165"/>
                  <a:gd name="T60" fmla="*/ 2299 w 4169"/>
                  <a:gd name="T61" fmla="*/ 397 h 8165"/>
                  <a:gd name="T62" fmla="*/ 2084 w 4169"/>
                  <a:gd name="T63" fmla="*/ 609 h 8165"/>
                  <a:gd name="T64" fmla="*/ 1878 w 4169"/>
                  <a:gd name="T65" fmla="*/ 829 h 8165"/>
                  <a:gd name="T66" fmla="*/ 1680 w 4169"/>
                  <a:gd name="T67" fmla="*/ 1059 h 8165"/>
                  <a:gd name="T68" fmla="*/ 1492 w 4169"/>
                  <a:gd name="T69" fmla="*/ 1295 h 8165"/>
                  <a:gd name="T70" fmla="*/ 1314 w 4169"/>
                  <a:gd name="T71" fmla="*/ 1541 h 8165"/>
                  <a:gd name="T72" fmla="*/ 1145 w 4169"/>
                  <a:gd name="T73" fmla="*/ 1792 h 8165"/>
                  <a:gd name="T74" fmla="*/ 988 w 4169"/>
                  <a:gd name="T75" fmla="*/ 2052 h 8165"/>
                  <a:gd name="T76" fmla="*/ 840 w 4169"/>
                  <a:gd name="T77" fmla="*/ 2318 h 8165"/>
                  <a:gd name="T78" fmla="*/ 704 w 4169"/>
                  <a:gd name="T79" fmla="*/ 2591 h 8165"/>
                  <a:gd name="T80" fmla="*/ 579 w 4169"/>
                  <a:gd name="T81" fmla="*/ 2871 h 8165"/>
                  <a:gd name="T82" fmla="*/ 464 w 4169"/>
                  <a:gd name="T83" fmla="*/ 3156 h 8165"/>
                  <a:gd name="T84" fmla="*/ 362 w 4169"/>
                  <a:gd name="T85" fmla="*/ 3447 h 8165"/>
                  <a:gd name="T86" fmla="*/ 272 w 4169"/>
                  <a:gd name="T87" fmla="*/ 3743 h 8165"/>
                  <a:gd name="T88" fmla="*/ 194 w 4169"/>
                  <a:gd name="T89" fmla="*/ 4045 h 8165"/>
                  <a:gd name="T90" fmla="*/ 129 w 4169"/>
                  <a:gd name="T91" fmla="*/ 4351 h 8165"/>
                  <a:gd name="T92" fmla="*/ 77 w 4169"/>
                  <a:gd name="T93" fmla="*/ 4663 h 8165"/>
                  <a:gd name="T94" fmla="*/ 38 w 4169"/>
                  <a:gd name="T95" fmla="*/ 4977 h 8165"/>
                  <a:gd name="T96" fmla="*/ 12 w 4169"/>
                  <a:gd name="T97" fmla="*/ 5297 h 8165"/>
                  <a:gd name="T98" fmla="*/ 1 w 4169"/>
                  <a:gd name="T99" fmla="*/ 5620 h 8165"/>
                  <a:gd name="T100" fmla="*/ 0 w 4169"/>
                  <a:gd name="T101" fmla="*/ 5809 h 8165"/>
                  <a:gd name="T102" fmla="*/ 7 w 4169"/>
                  <a:gd name="T103" fmla="*/ 6047 h 8165"/>
                  <a:gd name="T104" fmla="*/ 21 w 4169"/>
                  <a:gd name="T105" fmla="*/ 6284 h 8165"/>
                  <a:gd name="T106" fmla="*/ 42 w 4169"/>
                  <a:gd name="T107" fmla="*/ 6519 h 8165"/>
                  <a:gd name="T108" fmla="*/ 71 w 4169"/>
                  <a:gd name="T109" fmla="*/ 6751 h 8165"/>
                  <a:gd name="T110" fmla="*/ 107 w 4169"/>
                  <a:gd name="T111" fmla="*/ 6981 h 8165"/>
                  <a:gd name="T112" fmla="*/ 150 w 4169"/>
                  <a:gd name="T113" fmla="*/ 7208 h 8165"/>
                  <a:gd name="T114" fmla="*/ 199 w 4169"/>
                  <a:gd name="T115" fmla="*/ 7434 h 8165"/>
                  <a:gd name="T116" fmla="*/ 256 w 4169"/>
                  <a:gd name="T117" fmla="*/ 7656 h 8165"/>
                  <a:gd name="T118" fmla="*/ 319 w 4169"/>
                  <a:gd name="T119" fmla="*/ 7876 h 8165"/>
                  <a:gd name="T120" fmla="*/ 390 w 4169"/>
                  <a:gd name="T121" fmla="*/ 8092 h 8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69" h="8165">
                    <a:moveTo>
                      <a:pt x="1000" y="6846"/>
                    </a:moveTo>
                    <a:lnTo>
                      <a:pt x="2101" y="7370"/>
                    </a:lnTo>
                    <a:lnTo>
                      <a:pt x="2101" y="7370"/>
                    </a:lnTo>
                    <a:lnTo>
                      <a:pt x="2072" y="7273"/>
                    </a:lnTo>
                    <a:lnTo>
                      <a:pt x="2043" y="7175"/>
                    </a:lnTo>
                    <a:lnTo>
                      <a:pt x="2018" y="7075"/>
                    </a:lnTo>
                    <a:lnTo>
                      <a:pt x="1993" y="6976"/>
                    </a:lnTo>
                    <a:lnTo>
                      <a:pt x="1971" y="6875"/>
                    </a:lnTo>
                    <a:lnTo>
                      <a:pt x="1950" y="6773"/>
                    </a:lnTo>
                    <a:lnTo>
                      <a:pt x="1932" y="6672"/>
                    </a:lnTo>
                    <a:lnTo>
                      <a:pt x="1914" y="6569"/>
                    </a:lnTo>
                    <a:lnTo>
                      <a:pt x="1900" y="6466"/>
                    </a:lnTo>
                    <a:lnTo>
                      <a:pt x="1887" y="6363"/>
                    </a:lnTo>
                    <a:lnTo>
                      <a:pt x="1876" y="6259"/>
                    </a:lnTo>
                    <a:lnTo>
                      <a:pt x="1866" y="6153"/>
                    </a:lnTo>
                    <a:lnTo>
                      <a:pt x="1860" y="6048"/>
                    </a:lnTo>
                    <a:lnTo>
                      <a:pt x="1854" y="5942"/>
                    </a:lnTo>
                    <a:lnTo>
                      <a:pt x="1852" y="5836"/>
                    </a:lnTo>
                    <a:lnTo>
                      <a:pt x="1850" y="5729"/>
                    </a:lnTo>
                    <a:lnTo>
                      <a:pt x="1850" y="5729"/>
                    </a:lnTo>
                    <a:lnTo>
                      <a:pt x="1852" y="5647"/>
                    </a:lnTo>
                    <a:lnTo>
                      <a:pt x="1853" y="5565"/>
                    </a:lnTo>
                    <a:lnTo>
                      <a:pt x="1855" y="5483"/>
                    </a:lnTo>
                    <a:lnTo>
                      <a:pt x="1860" y="5402"/>
                    </a:lnTo>
                    <a:lnTo>
                      <a:pt x="1865" y="5321"/>
                    </a:lnTo>
                    <a:lnTo>
                      <a:pt x="1873" y="5240"/>
                    </a:lnTo>
                    <a:lnTo>
                      <a:pt x="1880" y="5160"/>
                    </a:lnTo>
                    <a:lnTo>
                      <a:pt x="1889" y="5081"/>
                    </a:lnTo>
                    <a:lnTo>
                      <a:pt x="1898" y="5001"/>
                    </a:lnTo>
                    <a:lnTo>
                      <a:pt x="1909" y="4922"/>
                    </a:lnTo>
                    <a:lnTo>
                      <a:pt x="1922" y="4842"/>
                    </a:lnTo>
                    <a:lnTo>
                      <a:pt x="1935" y="4764"/>
                    </a:lnTo>
                    <a:lnTo>
                      <a:pt x="1950" y="4686"/>
                    </a:lnTo>
                    <a:lnTo>
                      <a:pt x="1965" y="4609"/>
                    </a:lnTo>
                    <a:lnTo>
                      <a:pt x="1982" y="4531"/>
                    </a:lnTo>
                    <a:lnTo>
                      <a:pt x="1999" y="4454"/>
                    </a:lnTo>
                    <a:lnTo>
                      <a:pt x="2019" y="4378"/>
                    </a:lnTo>
                    <a:lnTo>
                      <a:pt x="2038" y="4302"/>
                    </a:lnTo>
                    <a:lnTo>
                      <a:pt x="2059" y="4226"/>
                    </a:lnTo>
                    <a:lnTo>
                      <a:pt x="2081" y="4151"/>
                    </a:lnTo>
                    <a:lnTo>
                      <a:pt x="2104" y="4076"/>
                    </a:lnTo>
                    <a:lnTo>
                      <a:pt x="2128" y="4002"/>
                    </a:lnTo>
                    <a:lnTo>
                      <a:pt x="2153" y="3928"/>
                    </a:lnTo>
                    <a:lnTo>
                      <a:pt x="2180" y="3855"/>
                    </a:lnTo>
                    <a:lnTo>
                      <a:pt x="2207" y="3782"/>
                    </a:lnTo>
                    <a:lnTo>
                      <a:pt x="2234" y="3710"/>
                    </a:lnTo>
                    <a:lnTo>
                      <a:pt x="2263" y="3639"/>
                    </a:lnTo>
                    <a:lnTo>
                      <a:pt x="2294" y="3567"/>
                    </a:lnTo>
                    <a:lnTo>
                      <a:pt x="2325" y="3496"/>
                    </a:lnTo>
                    <a:lnTo>
                      <a:pt x="2357" y="3426"/>
                    </a:lnTo>
                    <a:lnTo>
                      <a:pt x="2390" y="3356"/>
                    </a:lnTo>
                    <a:lnTo>
                      <a:pt x="2423" y="3287"/>
                    </a:lnTo>
                    <a:lnTo>
                      <a:pt x="2459" y="3218"/>
                    </a:lnTo>
                    <a:lnTo>
                      <a:pt x="2494" y="3150"/>
                    </a:lnTo>
                    <a:lnTo>
                      <a:pt x="2531" y="3082"/>
                    </a:lnTo>
                    <a:lnTo>
                      <a:pt x="2568" y="3016"/>
                    </a:lnTo>
                    <a:lnTo>
                      <a:pt x="2606" y="2949"/>
                    </a:lnTo>
                    <a:lnTo>
                      <a:pt x="2647" y="2883"/>
                    </a:lnTo>
                    <a:lnTo>
                      <a:pt x="2686" y="2818"/>
                    </a:lnTo>
                    <a:lnTo>
                      <a:pt x="2728" y="2753"/>
                    </a:lnTo>
                    <a:lnTo>
                      <a:pt x="2770" y="2689"/>
                    </a:lnTo>
                    <a:lnTo>
                      <a:pt x="2813" y="2626"/>
                    </a:lnTo>
                    <a:lnTo>
                      <a:pt x="2857" y="2564"/>
                    </a:lnTo>
                    <a:lnTo>
                      <a:pt x="2901" y="2501"/>
                    </a:lnTo>
                    <a:lnTo>
                      <a:pt x="2947" y="2440"/>
                    </a:lnTo>
                    <a:lnTo>
                      <a:pt x="2993" y="2379"/>
                    </a:lnTo>
                    <a:lnTo>
                      <a:pt x="3040" y="2319"/>
                    </a:lnTo>
                    <a:lnTo>
                      <a:pt x="3088" y="2260"/>
                    </a:lnTo>
                    <a:lnTo>
                      <a:pt x="3137" y="2201"/>
                    </a:lnTo>
                    <a:lnTo>
                      <a:pt x="3186" y="2142"/>
                    </a:lnTo>
                    <a:lnTo>
                      <a:pt x="3237" y="2086"/>
                    </a:lnTo>
                    <a:lnTo>
                      <a:pt x="3287" y="2029"/>
                    </a:lnTo>
                    <a:lnTo>
                      <a:pt x="3340" y="1973"/>
                    </a:lnTo>
                    <a:lnTo>
                      <a:pt x="3391" y="1918"/>
                    </a:lnTo>
                    <a:lnTo>
                      <a:pt x="3445" y="1864"/>
                    </a:lnTo>
                    <a:lnTo>
                      <a:pt x="3499" y="1810"/>
                    </a:lnTo>
                    <a:lnTo>
                      <a:pt x="3555" y="1757"/>
                    </a:lnTo>
                    <a:lnTo>
                      <a:pt x="3610" y="1705"/>
                    </a:lnTo>
                    <a:lnTo>
                      <a:pt x="3667" y="1654"/>
                    </a:lnTo>
                    <a:lnTo>
                      <a:pt x="3723" y="1603"/>
                    </a:lnTo>
                    <a:lnTo>
                      <a:pt x="3781" y="1553"/>
                    </a:lnTo>
                    <a:lnTo>
                      <a:pt x="3840" y="1504"/>
                    </a:lnTo>
                    <a:lnTo>
                      <a:pt x="3899" y="1456"/>
                    </a:lnTo>
                    <a:lnTo>
                      <a:pt x="3959" y="1408"/>
                    </a:lnTo>
                    <a:lnTo>
                      <a:pt x="4169" y="195"/>
                    </a:lnTo>
                    <a:lnTo>
                      <a:pt x="2756" y="0"/>
                    </a:lnTo>
                    <a:lnTo>
                      <a:pt x="2756" y="0"/>
                    </a:lnTo>
                    <a:lnTo>
                      <a:pt x="2677" y="64"/>
                    </a:lnTo>
                    <a:lnTo>
                      <a:pt x="2600" y="129"/>
                    </a:lnTo>
                    <a:lnTo>
                      <a:pt x="2524" y="194"/>
                    </a:lnTo>
                    <a:lnTo>
                      <a:pt x="2448" y="261"/>
                    </a:lnTo>
                    <a:lnTo>
                      <a:pt x="2373" y="328"/>
                    </a:lnTo>
                    <a:lnTo>
                      <a:pt x="2299" y="397"/>
                    </a:lnTo>
                    <a:lnTo>
                      <a:pt x="2226" y="467"/>
                    </a:lnTo>
                    <a:lnTo>
                      <a:pt x="2155" y="537"/>
                    </a:lnTo>
                    <a:lnTo>
                      <a:pt x="2084" y="609"/>
                    </a:lnTo>
                    <a:lnTo>
                      <a:pt x="2014" y="682"/>
                    </a:lnTo>
                    <a:lnTo>
                      <a:pt x="1945" y="756"/>
                    </a:lnTo>
                    <a:lnTo>
                      <a:pt x="1878" y="829"/>
                    </a:lnTo>
                    <a:lnTo>
                      <a:pt x="1811" y="905"/>
                    </a:lnTo>
                    <a:lnTo>
                      <a:pt x="1745" y="982"/>
                    </a:lnTo>
                    <a:lnTo>
                      <a:pt x="1680" y="1059"/>
                    </a:lnTo>
                    <a:lnTo>
                      <a:pt x="1616" y="1136"/>
                    </a:lnTo>
                    <a:lnTo>
                      <a:pt x="1553" y="1215"/>
                    </a:lnTo>
                    <a:lnTo>
                      <a:pt x="1492" y="1295"/>
                    </a:lnTo>
                    <a:lnTo>
                      <a:pt x="1431" y="1376"/>
                    </a:lnTo>
                    <a:lnTo>
                      <a:pt x="1373" y="1458"/>
                    </a:lnTo>
                    <a:lnTo>
                      <a:pt x="1314" y="1541"/>
                    </a:lnTo>
                    <a:lnTo>
                      <a:pt x="1257" y="1623"/>
                    </a:lnTo>
                    <a:lnTo>
                      <a:pt x="1200" y="1708"/>
                    </a:lnTo>
                    <a:lnTo>
                      <a:pt x="1145" y="1792"/>
                    </a:lnTo>
                    <a:lnTo>
                      <a:pt x="1091" y="1878"/>
                    </a:lnTo>
                    <a:lnTo>
                      <a:pt x="1040" y="1964"/>
                    </a:lnTo>
                    <a:lnTo>
                      <a:pt x="988" y="2052"/>
                    </a:lnTo>
                    <a:lnTo>
                      <a:pt x="938" y="2140"/>
                    </a:lnTo>
                    <a:lnTo>
                      <a:pt x="888" y="2228"/>
                    </a:lnTo>
                    <a:lnTo>
                      <a:pt x="840" y="2318"/>
                    </a:lnTo>
                    <a:lnTo>
                      <a:pt x="794" y="2409"/>
                    </a:lnTo>
                    <a:lnTo>
                      <a:pt x="748" y="2500"/>
                    </a:lnTo>
                    <a:lnTo>
                      <a:pt x="704" y="2591"/>
                    </a:lnTo>
                    <a:lnTo>
                      <a:pt x="661" y="2683"/>
                    </a:lnTo>
                    <a:lnTo>
                      <a:pt x="619" y="2776"/>
                    </a:lnTo>
                    <a:lnTo>
                      <a:pt x="579" y="2871"/>
                    </a:lnTo>
                    <a:lnTo>
                      <a:pt x="539" y="2964"/>
                    </a:lnTo>
                    <a:lnTo>
                      <a:pt x="501" y="3060"/>
                    </a:lnTo>
                    <a:lnTo>
                      <a:pt x="464" y="3156"/>
                    </a:lnTo>
                    <a:lnTo>
                      <a:pt x="429" y="3252"/>
                    </a:lnTo>
                    <a:lnTo>
                      <a:pt x="394" y="3349"/>
                    </a:lnTo>
                    <a:lnTo>
                      <a:pt x="362" y="3447"/>
                    </a:lnTo>
                    <a:lnTo>
                      <a:pt x="331" y="3545"/>
                    </a:lnTo>
                    <a:lnTo>
                      <a:pt x="301" y="3643"/>
                    </a:lnTo>
                    <a:lnTo>
                      <a:pt x="272" y="3743"/>
                    </a:lnTo>
                    <a:lnTo>
                      <a:pt x="245" y="3844"/>
                    </a:lnTo>
                    <a:lnTo>
                      <a:pt x="219" y="3943"/>
                    </a:lnTo>
                    <a:lnTo>
                      <a:pt x="194" y="4045"/>
                    </a:lnTo>
                    <a:lnTo>
                      <a:pt x="171" y="4146"/>
                    </a:lnTo>
                    <a:lnTo>
                      <a:pt x="150" y="4249"/>
                    </a:lnTo>
                    <a:lnTo>
                      <a:pt x="129" y="4351"/>
                    </a:lnTo>
                    <a:lnTo>
                      <a:pt x="111" y="4454"/>
                    </a:lnTo>
                    <a:lnTo>
                      <a:pt x="93" y="4559"/>
                    </a:lnTo>
                    <a:lnTo>
                      <a:pt x="77" y="4663"/>
                    </a:lnTo>
                    <a:lnTo>
                      <a:pt x="63" y="4767"/>
                    </a:lnTo>
                    <a:lnTo>
                      <a:pt x="49" y="4872"/>
                    </a:lnTo>
                    <a:lnTo>
                      <a:pt x="38" y="4977"/>
                    </a:lnTo>
                    <a:lnTo>
                      <a:pt x="28" y="5084"/>
                    </a:lnTo>
                    <a:lnTo>
                      <a:pt x="20" y="5190"/>
                    </a:lnTo>
                    <a:lnTo>
                      <a:pt x="12" y="5297"/>
                    </a:lnTo>
                    <a:lnTo>
                      <a:pt x="7" y="5405"/>
                    </a:lnTo>
                    <a:lnTo>
                      <a:pt x="4" y="5512"/>
                    </a:lnTo>
                    <a:lnTo>
                      <a:pt x="1" y="5620"/>
                    </a:lnTo>
                    <a:lnTo>
                      <a:pt x="0" y="5729"/>
                    </a:lnTo>
                    <a:lnTo>
                      <a:pt x="0" y="5729"/>
                    </a:lnTo>
                    <a:lnTo>
                      <a:pt x="0" y="5809"/>
                    </a:lnTo>
                    <a:lnTo>
                      <a:pt x="1" y="5889"/>
                    </a:lnTo>
                    <a:lnTo>
                      <a:pt x="4" y="5967"/>
                    </a:lnTo>
                    <a:lnTo>
                      <a:pt x="7" y="6047"/>
                    </a:lnTo>
                    <a:lnTo>
                      <a:pt x="11" y="6126"/>
                    </a:lnTo>
                    <a:lnTo>
                      <a:pt x="15" y="6206"/>
                    </a:lnTo>
                    <a:lnTo>
                      <a:pt x="21" y="6284"/>
                    </a:lnTo>
                    <a:lnTo>
                      <a:pt x="27" y="6362"/>
                    </a:lnTo>
                    <a:lnTo>
                      <a:pt x="34" y="6440"/>
                    </a:lnTo>
                    <a:lnTo>
                      <a:pt x="42" y="6519"/>
                    </a:lnTo>
                    <a:lnTo>
                      <a:pt x="50" y="6596"/>
                    </a:lnTo>
                    <a:lnTo>
                      <a:pt x="60" y="6674"/>
                    </a:lnTo>
                    <a:lnTo>
                      <a:pt x="71" y="6751"/>
                    </a:lnTo>
                    <a:lnTo>
                      <a:pt x="82" y="6827"/>
                    </a:lnTo>
                    <a:lnTo>
                      <a:pt x="93" y="6905"/>
                    </a:lnTo>
                    <a:lnTo>
                      <a:pt x="107" y="6981"/>
                    </a:lnTo>
                    <a:lnTo>
                      <a:pt x="120" y="7057"/>
                    </a:lnTo>
                    <a:lnTo>
                      <a:pt x="134" y="7133"/>
                    </a:lnTo>
                    <a:lnTo>
                      <a:pt x="150" y="7208"/>
                    </a:lnTo>
                    <a:lnTo>
                      <a:pt x="166" y="7284"/>
                    </a:lnTo>
                    <a:lnTo>
                      <a:pt x="182" y="7359"/>
                    </a:lnTo>
                    <a:lnTo>
                      <a:pt x="199" y="7434"/>
                    </a:lnTo>
                    <a:lnTo>
                      <a:pt x="217" y="7508"/>
                    </a:lnTo>
                    <a:lnTo>
                      <a:pt x="236" y="7583"/>
                    </a:lnTo>
                    <a:lnTo>
                      <a:pt x="256" y="7656"/>
                    </a:lnTo>
                    <a:lnTo>
                      <a:pt x="276" y="7730"/>
                    </a:lnTo>
                    <a:lnTo>
                      <a:pt x="297" y="7803"/>
                    </a:lnTo>
                    <a:lnTo>
                      <a:pt x="319" y="7876"/>
                    </a:lnTo>
                    <a:lnTo>
                      <a:pt x="342" y="7949"/>
                    </a:lnTo>
                    <a:lnTo>
                      <a:pt x="365" y="8021"/>
                    </a:lnTo>
                    <a:lnTo>
                      <a:pt x="390" y="8092"/>
                    </a:lnTo>
                    <a:lnTo>
                      <a:pt x="414" y="8165"/>
                    </a:lnTo>
                    <a:lnTo>
                      <a:pt x="1000" y="68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2532063" y="1846263"/>
                <a:ext cx="2768600" cy="898525"/>
              </a:xfrm>
              <a:custGeom>
                <a:avLst/>
                <a:gdLst>
                  <a:gd name="T0" fmla="*/ 1207 w 8722"/>
                  <a:gd name="T1" fmla="*/ 2830 h 2830"/>
                  <a:gd name="T2" fmla="*/ 1461 w 8722"/>
                  <a:gd name="T3" fmla="*/ 2663 h 2830"/>
                  <a:gd name="T4" fmla="*/ 1726 w 8722"/>
                  <a:gd name="T5" fmla="*/ 2509 h 2830"/>
                  <a:gd name="T6" fmla="*/ 1998 w 8722"/>
                  <a:gd name="T7" fmla="*/ 2372 h 2830"/>
                  <a:gd name="T8" fmla="*/ 2280 w 8722"/>
                  <a:gd name="T9" fmla="*/ 2248 h 2830"/>
                  <a:gd name="T10" fmla="*/ 2570 w 8722"/>
                  <a:gd name="T11" fmla="*/ 2141 h 2830"/>
                  <a:gd name="T12" fmla="*/ 2867 w 8722"/>
                  <a:gd name="T13" fmla="*/ 2049 h 2830"/>
                  <a:gd name="T14" fmla="*/ 3171 w 8722"/>
                  <a:gd name="T15" fmla="*/ 1974 h 2830"/>
                  <a:gd name="T16" fmla="*/ 3481 w 8722"/>
                  <a:gd name="T17" fmla="*/ 1916 h 2830"/>
                  <a:gd name="T18" fmla="*/ 3797 w 8722"/>
                  <a:gd name="T19" fmla="*/ 1876 h 2830"/>
                  <a:gd name="T20" fmla="*/ 4119 w 8722"/>
                  <a:gd name="T21" fmla="*/ 1855 h 2830"/>
                  <a:gd name="T22" fmla="*/ 4337 w 8722"/>
                  <a:gd name="T23" fmla="*/ 1850 h 2830"/>
                  <a:gd name="T24" fmla="*/ 4657 w 8722"/>
                  <a:gd name="T25" fmla="*/ 1860 h 2830"/>
                  <a:gd name="T26" fmla="*/ 4974 w 8722"/>
                  <a:gd name="T27" fmla="*/ 1887 h 2830"/>
                  <a:gd name="T28" fmla="*/ 5285 w 8722"/>
                  <a:gd name="T29" fmla="*/ 1932 h 2830"/>
                  <a:gd name="T30" fmla="*/ 5591 w 8722"/>
                  <a:gd name="T31" fmla="*/ 1995 h 2830"/>
                  <a:gd name="T32" fmla="*/ 5890 w 8722"/>
                  <a:gd name="T33" fmla="*/ 2073 h 2830"/>
                  <a:gd name="T34" fmla="*/ 6182 w 8722"/>
                  <a:gd name="T35" fmla="*/ 2168 h 2830"/>
                  <a:gd name="T36" fmla="*/ 6466 w 8722"/>
                  <a:gd name="T37" fmla="*/ 2279 h 2830"/>
                  <a:gd name="T38" fmla="*/ 6742 w 8722"/>
                  <a:gd name="T39" fmla="*/ 2405 h 2830"/>
                  <a:gd name="T40" fmla="*/ 7012 w 8722"/>
                  <a:gd name="T41" fmla="*/ 2545 h 2830"/>
                  <a:gd name="T42" fmla="*/ 7271 w 8722"/>
                  <a:gd name="T43" fmla="*/ 2700 h 2830"/>
                  <a:gd name="T44" fmla="*/ 8722 w 8722"/>
                  <a:gd name="T45" fmla="*/ 2588 h 2830"/>
                  <a:gd name="T46" fmla="*/ 8384 w 8722"/>
                  <a:gd name="T47" fmla="*/ 1217 h 2830"/>
                  <a:gd name="T48" fmla="*/ 8041 w 8722"/>
                  <a:gd name="T49" fmla="*/ 1002 h 2830"/>
                  <a:gd name="T50" fmla="*/ 7685 w 8722"/>
                  <a:gd name="T51" fmla="*/ 807 h 2830"/>
                  <a:gd name="T52" fmla="*/ 7318 w 8722"/>
                  <a:gd name="T53" fmla="*/ 631 h 2830"/>
                  <a:gd name="T54" fmla="*/ 6940 w 8722"/>
                  <a:gd name="T55" fmla="*/ 475 h 2830"/>
                  <a:gd name="T56" fmla="*/ 6552 w 8722"/>
                  <a:gd name="T57" fmla="*/ 340 h 2830"/>
                  <a:gd name="T58" fmla="*/ 6154 w 8722"/>
                  <a:gd name="T59" fmla="*/ 227 h 2830"/>
                  <a:gd name="T60" fmla="*/ 5747 w 8722"/>
                  <a:gd name="T61" fmla="*/ 135 h 2830"/>
                  <a:gd name="T62" fmla="*/ 5332 w 8722"/>
                  <a:gd name="T63" fmla="*/ 68 h 2830"/>
                  <a:gd name="T64" fmla="*/ 4909 w 8722"/>
                  <a:gd name="T65" fmla="*/ 22 h 2830"/>
                  <a:gd name="T66" fmla="*/ 4480 w 8722"/>
                  <a:gd name="T67" fmla="*/ 1 h 2830"/>
                  <a:gd name="T68" fmla="*/ 4260 w 8722"/>
                  <a:gd name="T69" fmla="*/ 0 h 2830"/>
                  <a:gd name="T70" fmla="*/ 4033 w 8722"/>
                  <a:gd name="T71" fmla="*/ 6 h 2830"/>
                  <a:gd name="T72" fmla="*/ 3808 w 8722"/>
                  <a:gd name="T73" fmla="*/ 18 h 2830"/>
                  <a:gd name="T74" fmla="*/ 3586 w 8722"/>
                  <a:gd name="T75" fmla="*/ 38 h 2830"/>
                  <a:gd name="T76" fmla="*/ 3365 w 8722"/>
                  <a:gd name="T77" fmla="*/ 64 h 2830"/>
                  <a:gd name="T78" fmla="*/ 3145 w 8722"/>
                  <a:gd name="T79" fmla="*/ 96 h 2830"/>
                  <a:gd name="T80" fmla="*/ 2856 w 8722"/>
                  <a:gd name="T81" fmla="*/ 150 h 2830"/>
                  <a:gd name="T82" fmla="*/ 2431 w 8722"/>
                  <a:gd name="T83" fmla="*/ 249 h 2830"/>
                  <a:gd name="T84" fmla="*/ 2016 w 8722"/>
                  <a:gd name="T85" fmla="*/ 375 h 2830"/>
                  <a:gd name="T86" fmla="*/ 1611 w 8722"/>
                  <a:gd name="T87" fmla="*/ 523 h 2830"/>
                  <a:gd name="T88" fmla="*/ 1218 w 8722"/>
                  <a:gd name="T89" fmla="*/ 694 h 2830"/>
                  <a:gd name="T90" fmla="*/ 837 w 8722"/>
                  <a:gd name="T91" fmla="*/ 887 h 2830"/>
                  <a:gd name="T92" fmla="*/ 470 w 8722"/>
                  <a:gd name="T93" fmla="*/ 1101 h 2830"/>
                  <a:gd name="T94" fmla="*/ 116 w 8722"/>
                  <a:gd name="T95" fmla="*/ 1335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22" h="2830">
                    <a:moveTo>
                      <a:pt x="1399" y="1607"/>
                    </a:moveTo>
                    <a:lnTo>
                      <a:pt x="1207" y="2830"/>
                    </a:lnTo>
                    <a:lnTo>
                      <a:pt x="1207" y="2830"/>
                    </a:lnTo>
                    <a:lnTo>
                      <a:pt x="1291" y="2772"/>
                    </a:lnTo>
                    <a:lnTo>
                      <a:pt x="1375" y="2717"/>
                    </a:lnTo>
                    <a:lnTo>
                      <a:pt x="1461" y="2663"/>
                    </a:lnTo>
                    <a:lnTo>
                      <a:pt x="1549" y="2610"/>
                    </a:lnTo>
                    <a:lnTo>
                      <a:pt x="1636" y="2560"/>
                    </a:lnTo>
                    <a:lnTo>
                      <a:pt x="1726" y="2509"/>
                    </a:lnTo>
                    <a:lnTo>
                      <a:pt x="1815" y="2463"/>
                    </a:lnTo>
                    <a:lnTo>
                      <a:pt x="1906" y="2416"/>
                    </a:lnTo>
                    <a:lnTo>
                      <a:pt x="1998" y="2372"/>
                    </a:lnTo>
                    <a:lnTo>
                      <a:pt x="2092" y="2329"/>
                    </a:lnTo>
                    <a:lnTo>
                      <a:pt x="2185" y="2287"/>
                    </a:lnTo>
                    <a:lnTo>
                      <a:pt x="2280" y="2248"/>
                    </a:lnTo>
                    <a:lnTo>
                      <a:pt x="2376" y="2211"/>
                    </a:lnTo>
                    <a:lnTo>
                      <a:pt x="2473" y="2174"/>
                    </a:lnTo>
                    <a:lnTo>
                      <a:pt x="2570" y="2141"/>
                    </a:lnTo>
                    <a:lnTo>
                      <a:pt x="2668" y="2108"/>
                    </a:lnTo>
                    <a:lnTo>
                      <a:pt x="2768" y="2078"/>
                    </a:lnTo>
                    <a:lnTo>
                      <a:pt x="2867" y="2049"/>
                    </a:lnTo>
                    <a:lnTo>
                      <a:pt x="2968" y="2022"/>
                    </a:lnTo>
                    <a:lnTo>
                      <a:pt x="3069" y="1997"/>
                    </a:lnTo>
                    <a:lnTo>
                      <a:pt x="3171" y="1974"/>
                    </a:lnTo>
                    <a:lnTo>
                      <a:pt x="3274" y="1953"/>
                    </a:lnTo>
                    <a:lnTo>
                      <a:pt x="3377" y="1933"/>
                    </a:lnTo>
                    <a:lnTo>
                      <a:pt x="3481" y="1916"/>
                    </a:lnTo>
                    <a:lnTo>
                      <a:pt x="3586" y="1901"/>
                    </a:lnTo>
                    <a:lnTo>
                      <a:pt x="3692" y="1888"/>
                    </a:lnTo>
                    <a:lnTo>
                      <a:pt x="3797" y="1876"/>
                    </a:lnTo>
                    <a:lnTo>
                      <a:pt x="3904" y="1867"/>
                    </a:lnTo>
                    <a:lnTo>
                      <a:pt x="4011" y="1860"/>
                    </a:lnTo>
                    <a:lnTo>
                      <a:pt x="4119" y="1855"/>
                    </a:lnTo>
                    <a:lnTo>
                      <a:pt x="4227" y="1851"/>
                    </a:lnTo>
                    <a:lnTo>
                      <a:pt x="4337" y="1850"/>
                    </a:lnTo>
                    <a:lnTo>
                      <a:pt x="4337" y="1850"/>
                    </a:lnTo>
                    <a:lnTo>
                      <a:pt x="4444" y="1851"/>
                    </a:lnTo>
                    <a:lnTo>
                      <a:pt x="4550" y="1855"/>
                    </a:lnTo>
                    <a:lnTo>
                      <a:pt x="4657" y="1860"/>
                    </a:lnTo>
                    <a:lnTo>
                      <a:pt x="4764" y="1867"/>
                    </a:lnTo>
                    <a:lnTo>
                      <a:pt x="4869" y="1876"/>
                    </a:lnTo>
                    <a:lnTo>
                      <a:pt x="4974" y="1887"/>
                    </a:lnTo>
                    <a:lnTo>
                      <a:pt x="5079" y="1900"/>
                    </a:lnTo>
                    <a:lnTo>
                      <a:pt x="5182" y="1915"/>
                    </a:lnTo>
                    <a:lnTo>
                      <a:pt x="5285" y="1932"/>
                    </a:lnTo>
                    <a:lnTo>
                      <a:pt x="5388" y="1951"/>
                    </a:lnTo>
                    <a:lnTo>
                      <a:pt x="5489" y="1971"/>
                    </a:lnTo>
                    <a:lnTo>
                      <a:pt x="5591" y="1995"/>
                    </a:lnTo>
                    <a:lnTo>
                      <a:pt x="5691" y="2018"/>
                    </a:lnTo>
                    <a:lnTo>
                      <a:pt x="5791" y="2045"/>
                    </a:lnTo>
                    <a:lnTo>
                      <a:pt x="5890" y="2073"/>
                    </a:lnTo>
                    <a:lnTo>
                      <a:pt x="5988" y="2103"/>
                    </a:lnTo>
                    <a:lnTo>
                      <a:pt x="6085" y="2135"/>
                    </a:lnTo>
                    <a:lnTo>
                      <a:pt x="6182" y="2168"/>
                    </a:lnTo>
                    <a:lnTo>
                      <a:pt x="6278" y="2204"/>
                    </a:lnTo>
                    <a:lnTo>
                      <a:pt x="6373" y="2240"/>
                    </a:lnTo>
                    <a:lnTo>
                      <a:pt x="6466" y="2279"/>
                    </a:lnTo>
                    <a:lnTo>
                      <a:pt x="6559" y="2319"/>
                    </a:lnTo>
                    <a:lnTo>
                      <a:pt x="6652" y="2361"/>
                    </a:lnTo>
                    <a:lnTo>
                      <a:pt x="6742" y="2405"/>
                    </a:lnTo>
                    <a:lnTo>
                      <a:pt x="6833" y="2451"/>
                    </a:lnTo>
                    <a:lnTo>
                      <a:pt x="6923" y="2497"/>
                    </a:lnTo>
                    <a:lnTo>
                      <a:pt x="7012" y="2545"/>
                    </a:lnTo>
                    <a:lnTo>
                      <a:pt x="7099" y="2595"/>
                    </a:lnTo>
                    <a:lnTo>
                      <a:pt x="7185" y="2647"/>
                    </a:lnTo>
                    <a:lnTo>
                      <a:pt x="7271" y="2700"/>
                    </a:lnTo>
                    <a:lnTo>
                      <a:pt x="7354" y="2755"/>
                    </a:lnTo>
                    <a:lnTo>
                      <a:pt x="7438" y="2810"/>
                    </a:lnTo>
                    <a:lnTo>
                      <a:pt x="8722" y="2588"/>
                    </a:lnTo>
                    <a:lnTo>
                      <a:pt x="8496" y="1292"/>
                    </a:lnTo>
                    <a:lnTo>
                      <a:pt x="8496" y="1292"/>
                    </a:lnTo>
                    <a:lnTo>
                      <a:pt x="8384" y="1217"/>
                    </a:lnTo>
                    <a:lnTo>
                      <a:pt x="8271" y="1144"/>
                    </a:lnTo>
                    <a:lnTo>
                      <a:pt x="8157" y="1072"/>
                    </a:lnTo>
                    <a:lnTo>
                      <a:pt x="8041" y="1002"/>
                    </a:lnTo>
                    <a:lnTo>
                      <a:pt x="7923" y="936"/>
                    </a:lnTo>
                    <a:lnTo>
                      <a:pt x="7805" y="871"/>
                    </a:lnTo>
                    <a:lnTo>
                      <a:pt x="7685" y="807"/>
                    </a:lnTo>
                    <a:lnTo>
                      <a:pt x="7565" y="747"/>
                    </a:lnTo>
                    <a:lnTo>
                      <a:pt x="7442" y="688"/>
                    </a:lnTo>
                    <a:lnTo>
                      <a:pt x="7318" y="631"/>
                    </a:lnTo>
                    <a:lnTo>
                      <a:pt x="7193" y="577"/>
                    </a:lnTo>
                    <a:lnTo>
                      <a:pt x="7067" y="526"/>
                    </a:lnTo>
                    <a:lnTo>
                      <a:pt x="6940" y="475"/>
                    </a:lnTo>
                    <a:lnTo>
                      <a:pt x="6811" y="429"/>
                    </a:lnTo>
                    <a:lnTo>
                      <a:pt x="6682" y="383"/>
                    </a:lnTo>
                    <a:lnTo>
                      <a:pt x="6552" y="340"/>
                    </a:lnTo>
                    <a:lnTo>
                      <a:pt x="6421" y="301"/>
                    </a:lnTo>
                    <a:lnTo>
                      <a:pt x="6288" y="263"/>
                    </a:lnTo>
                    <a:lnTo>
                      <a:pt x="6154" y="227"/>
                    </a:lnTo>
                    <a:lnTo>
                      <a:pt x="6019" y="194"/>
                    </a:lnTo>
                    <a:lnTo>
                      <a:pt x="5884" y="163"/>
                    </a:lnTo>
                    <a:lnTo>
                      <a:pt x="5747" y="135"/>
                    </a:lnTo>
                    <a:lnTo>
                      <a:pt x="5610" y="111"/>
                    </a:lnTo>
                    <a:lnTo>
                      <a:pt x="5471" y="87"/>
                    </a:lnTo>
                    <a:lnTo>
                      <a:pt x="5332" y="68"/>
                    </a:lnTo>
                    <a:lnTo>
                      <a:pt x="5192" y="49"/>
                    </a:lnTo>
                    <a:lnTo>
                      <a:pt x="5052" y="34"/>
                    </a:lnTo>
                    <a:lnTo>
                      <a:pt x="4909" y="22"/>
                    </a:lnTo>
                    <a:lnTo>
                      <a:pt x="4768" y="12"/>
                    </a:lnTo>
                    <a:lnTo>
                      <a:pt x="4624" y="6"/>
                    </a:lnTo>
                    <a:lnTo>
                      <a:pt x="4480" y="1"/>
                    </a:lnTo>
                    <a:lnTo>
                      <a:pt x="4337" y="0"/>
                    </a:lnTo>
                    <a:lnTo>
                      <a:pt x="4337" y="0"/>
                    </a:lnTo>
                    <a:lnTo>
                      <a:pt x="4260" y="0"/>
                    </a:lnTo>
                    <a:lnTo>
                      <a:pt x="4184" y="1"/>
                    </a:lnTo>
                    <a:lnTo>
                      <a:pt x="4109" y="4"/>
                    </a:lnTo>
                    <a:lnTo>
                      <a:pt x="4033" y="6"/>
                    </a:lnTo>
                    <a:lnTo>
                      <a:pt x="3958" y="10"/>
                    </a:lnTo>
                    <a:lnTo>
                      <a:pt x="3883" y="14"/>
                    </a:lnTo>
                    <a:lnTo>
                      <a:pt x="3808" y="18"/>
                    </a:lnTo>
                    <a:lnTo>
                      <a:pt x="3733" y="25"/>
                    </a:lnTo>
                    <a:lnTo>
                      <a:pt x="3660" y="31"/>
                    </a:lnTo>
                    <a:lnTo>
                      <a:pt x="3586" y="38"/>
                    </a:lnTo>
                    <a:lnTo>
                      <a:pt x="3511" y="45"/>
                    </a:lnTo>
                    <a:lnTo>
                      <a:pt x="3437" y="54"/>
                    </a:lnTo>
                    <a:lnTo>
                      <a:pt x="3365" y="64"/>
                    </a:lnTo>
                    <a:lnTo>
                      <a:pt x="3291" y="74"/>
                    </a:lnTo>
                    <a:lnTo>
                      <a:pt x="3218" y="85"/>
                    </a:lnTo>
                    <a:lnTo>
                      <a:pt x="3145" y="96"/>
                    </a:lnTo>
                    <a:lnTo>
                      <a:pt x="3072" y="108"/>
                    </a:lnTo>
                    <a:lnTo>
                      <a:pt x="3000" y="122"/>
                    </a:lnTo>
                    <a:lnTo>
                      <a:pt x="2856" y="150"/>
                    </a:lnTo>
                    <a:lnTo>
                      <a:pt x="2713" y="181"/>
                    </a:lnTo>
                    <a:lnTo>
                      <a:pt x="2572" y="214"/>
                    </a:lnTo>
                    <a:lnTo>
                      <a:pt x="2431" y="249"/>
                    </a:lnTo>
                    <a:lnTo>
                      <a:pt x="2292" y="289"/>
                    </a:lnTo>
                    <a:lnTo>
                      <a:pt x="2153" y="330"/>
                    </a:lnTo>
                    <a:lnTo>
                      <a:pt x="2016" y="375"/>
                    </a:lnTo>
                    <a:lnTo>
                      <a:pt x="1879" y="421"/>
                    </a:lnTo>
                    <a:lnTo>
                      <a:pt x="1744" y="470"/>
                    </a:lnTo>
                    <a:lnTo>
                      <a:pt x="1611" y="523"/>
                    </a:lnTo>
                    <a:lnTo>
                      <a:pt x="1479" y="577"/>
                    </a:lnTo>
                    <a:lnTo>
                      <a:pt x="1347" y="634"/>
                    </a:lnTo>
                    <a:lnTo>
                      <a:pt x="1218" y="694"/>
                    </a:lnTo>
                    <a:lnTo>
                      <a:pt x="1089" y="755"/>
                    </a:lnTo>
                    <a:lnTo>
                      <a:pt x="962" y="821"/>
                    </a:lnTo>
                    <a:lnTo>
                      <a:pt x="837" y="887"/>
                    </a:lnTo>
                    <a:lnTo>
                      <a:pt x="713" y="956"/>
                    </a:lnTo>
                    <a:lnTo>
                      <a:pt x="590" y="1027"/>
                    </a:lnTo>
                    <a:lnTo>
                      <a:pt x="470" y="1101"/>
                    </a:lnTo>
                    <a:lnTo>
                      <a:pt x="349" y="1177"/>
                    </a:lnTo>
                    <a:lnTo>
                      <a:pt x="231" y="1254"/>
                    </a:lnTo>
                    <a:lnTo>
                      <a:pt x="116" y="1335"/>
                    </a:lnTo>
                    <a:lnTo>
                      <a:pt x="0" y="1417"/>
                    </a:lnTo>
                    <a:lnTo>
                      <a:pt x="1399" y="16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1744663" y="4616450"/>
                <a:ext cx="2203450" cy="1885950"/>
              </a:xfrm>
              <a:custGeom>
                <a:avLst/>
                <a:gdLst>
                  <a:gd name="T0" fmla="*/ 6939 w 6939"/>
                  <a:gd name="T1" fmla="*/ 4089 h 5940"/>
                  <a:gd name="T2" fmla="*/ 6814 w 6939"/>
                  <a:gd name="T3" fmla="*/ 4090 h 5940"/>
                  <a:gd name="T4" fmla="*/ 6486 w 6939"/>
                  <a:gd name="T5" fmla="*/ 4080 h 5940"/>
                  <a:gd name="T6" fmla="*/ 6164 w 6939"/>
                  <a:gd name="T7" fmla="*/ 4052 h 5940"/>
                  <a:gd name="T8" fmla="*/ 5848 w 6939"/>
                  <a:gd name="T9" fmla="*/ 4005 h 5940"/>
                  <a:gd name="T10" fmla="*/ 5537 w 6939"/>
                  <a:gd name="T11" fmla="*/ 3942 h 5940"/>
                  <a:gd name="T12" fmla="*/ 5233 w 6939"/>
                  <a:gd name="T13" fmla="*/ 3859 h 5940"/>
                  <a:gd name="T14" fmla="*/ 4937 w 6939"/>
                  <a:gd name="T15" fmla="*/ 3761 h 5940"/>
                  <a:gd name="T16" fmla="*/ 4649 w 6939"/>
                  <a:gd name="T17" fmla="*/ 3647 h 5940"/>
                  <a:gd name="T18" fmla="*/ 4368 w 6939"/>
                  <a:gd name="T19" fmla="*/ 3517 h 5940"/>
                  <a:gd name="T20" fmla="*/ 4097 w 6939"/>
                  <a:gd name="T21" fmla="*/ 3372 h 5940"/>
                  <a:gd name="T22" fmla="*/ 3835 w 6939"/>
                  <a:gd name="T23" fmla="*/ 3212 h 5940"/>
                  <a:gd name="T24" fmla="*/ 3583 w 6939"/>
                  <a:gd name="T25" fmla="*/ 3039 h 5940"/>
                  <a:gd name="T26" fmla="*/ 3341 w 6939"/>
                  <a:gd name="T27" fmla="*/ 2852 h 5940"/>
                  <a:gd name="T28" fmla="*/ 3110 w 6939"/>
                  <a:gd name="T29" fmla="*/ 2652 h 5940"/>
                  <a:gd name="T30" fmla="*/ 2890 w 6939"/>
                  <a:gd name="T31" fmla="*/ 2439 h 5940"/>
                  <a:gd name="T32" fmla="*/ 2684 w 6939"/>
                  <a:gd name="T33" fmla="*/ 2216 h 5940"/>
                  <a:gd name="T34" fmla="*/ 2488 w 6939"/>
                  <a:gd name="T35" fmla="*/ 1980 h 5940"/>
                  <a:gd name="T36" fmla="*/ 2308 w 6939"/>
                  <a:gd name="T37" fmla="*/ 1734 h 5940"/>
                  <a:gd name="T38" fmla="*/ 2139 w 6939"/>
                  <a:gd name="T39" fmla="*/ 1477 h 5940"/>
                  <a:gd name="T40" fmla="*/ 1986 w 6939"/>
                  <a:gd name="T41" fmla="*/ 1212 h 5940"/>
                  <a:gd name="T42" fmla="*/ 1847 w 6939"/>
                  <a:gd name="T43" fmla="*/ 937 h 5940"/>
                  <a:gd name="T44" fmla="*/ 1723 w 6939"/>
                  <a:gd name="T45" fmla="*/ 653 h 5940"/>
                  <a:gd name="T46" fmla="*/ 0 w 6939"/>
                  <a:gd name="T47" fmla="*/ 1329 h 5940"/>
                  <a:gd name="T48" fmla="*/ 106 w 6939"/>
                  <a:gd name="T49" fmla="*/ 1581 h 5940"/>
                  <a:gd name="T50" fmla="*/ 282 w 6939"/>
                  <a:gd name="T51" fmla="*/ 1948 h 5940"/>
                  <a:gd name="T52" fmla="*/ 477 w 6939"/>
                  <a:gd name="T53" fmla="*/ 2303 h 5940"/>
                  <a:gd name="T54" fmla="*/ 691 w 6939"/>
                  <a:gd name="T55" fmla="*/ 2647 h 5940"/>
                  <a:gd name="T56" fmla="*/ 922 w 6939"/>
                  <a:gd name="T57" fmla="*/ 2977 h 5940"/>
                  <a:gd name="T58" fmla="*/ 1171 w 6939"/>
                  <a:gd name="T59" fmla="*/ 3294 h 5940"/>
                  <a:gd name="T60" fmla="*/ 1437 w 6939"/>
                  <a:gd name="T61" fmla="*/ 3596 h 5940"/>
                  <a:gd name="T62" fmla="*/ 1719 w 6939"/>
                  <a:gd name="T63" fmla="*/ 3884 h 5940"/>
                  <a:gd name="T64" fmla="*/ 2017 w 6939"/>
                  <a:gd name="T65" fmla="*/ 4155 h 5940"/>
                  <a:gd name="T66" fmla="*/ 2327 w 6939"/>
                  <a:gd name="T67" fmla="*/ 4410 h 5940"/>
                  <a:gd name="T68" fmla="*/ 2653 w 6939"/>
                  <a:gd name="T69" fmla="*/ 4648 h 5940"/>
                  <a:gd name="T70" fmla="*/ 2992 w 6939"/>
                  <a:gd name="T71" fmla="*/ 4868 h 5940"/>
                  <a:gd name="T72" fmla="*/ 3344 w 6939"/>
                  <a:gd name="T73" fmla="*/ 5070 h 5940"/>
                  <a:gd name="T74" fmla="*/ 3707 w 6939"/>
                  <a:gd name="T75" fmla="*/ 5252 h 5940"/>
                  <a:gd name="T76" fmla="*/ 4082 w 6939"/>
                  <a:gd name="T77" fmla="*/ 5416 h 5940"/>
                  <a:gd name="T78" fmla="*/ 4467 w 6939"/>
                  <a:gd name="T79" fmla="*/ 5557 h 5940"/>
                  <a:gd name="T80" fmla="*/ 4861 w 6939"/>
                  <a:gd name="T81" fmla="*/ 5678 h 5940"/>
                  <a:gd name="T82" fmla="*/ 5265 w 6939"/>
                  <a:gd name="T83" fmla="*/ 5777 h 5940"/>
                  <a:gd name="T84" fmla="*/ 5678 w 6939"/>
                  <a:gd name="T85" fmla="*/ 5853 h 5940"/>
                  <a:gd name="T86" fmla="*/ 6097 w 6939"/>
                  <a:gd name="T87" fmla="*/ 5906 h 5940"/>
                  <a:gd name="T88" fmla="*/ 6525 w 6939"/>
                  <a:gd name="T89" fmla="*/ 5935 h 5940"/>
                  <a:gd name="T90" fmla="*/ 6814 w 6939"/>
                  <a:gd name="T91" fmla="*/ 5940 h 5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39" h="5940">
                    <a:moveTo>
                      <a:pt x="5946" y="5099"/>
                    </a:moveTo>
                    <a:lnTo>
                      <a:pt x="6939" y="4089"/>
                    </a:lnTo>
                    <a:lnTo>
                      <a:pt x="6939" y="4089"/>
                    </a:lnTo>
                    <a:lnTo>
                      <a:pt x="6876" y="4090"/>
                    </a:lnTo>
                    <a:lnTo>
                      <a:pt x="6814" y="4090"/>
                    </a:lnTo>
                    <a:lnTo>
                      <a:pt x="6814" y="4090"/>
                    </a:lnTo>
                    <a:lnTo>
                      <a:pt x="6703" y="4089"/>
                    </a:lnTo>
                    <a:lnTo>
                      <a:pt x="6595" y="4086"/>
                    </a:lnTo>
                    <a:lnTo>
                      <a:pt x="6486" y="4080"/>
                    </a:lnTo>
                    <a:lnTo>
                      <a:pt x="6379" y="4073"/>
                    </a:lnTo>
                    <a:lnTo>
                      <a:pt x="6271" y="4064"/>
                    </a:lnTo>
                    <a:lnTo>
                      <a:pt x="6164" y="4052"/>
                    </a:lnTo>
                    <a:lnTo>
                      <a:pt x="6058" y="4039"/>
                    </a:lnTo>
                    <a:lnTo>
                      <a:pt x="5952" y="4023"/>
                    </a:lnTo>
                    <a:lnTo>
                      <a:pt x="5848" y="4005"/>
                    </a:lnTo>
                    <a:lnTo>
                      <a:pt x="5743" y="3986"/>
                    </a:lnTo>
                    <a:lnTo>
                      <a:pt x="5640" y="3965"/>
                    </a:lnTo>
                    <a:lnTo>
                      <a:pt x="5537" y="3942"/>
                    </a:lnTo>
                    <a:lnTo>
                      <a:pt x="5435" y="3916"/>
                    </a:lnTo>
                    <a:lnTo>
                      <a:pt x="5334" y="3889"/>
                    </a:lnTo>
                    <a:lnTo>
                      <a:pt x="5233" y="3859"/>
                    </a:lnTo>
                    <a:lnTo>
                      <a:pt x="5134" y="3829"/>
                    </a:lnTo>
                    <a:lnTo>
                      <a:pt x="5036" y="3795"/>
                    </a:lnTo>
                    <a:lnTo>
                      <a:pt x="4937" y="3761"/>
                    </a:lnTo>
                    <a:lnTo>
                      <a:pt x="4840" y="3725"/>
                    </a:lnTo>
                    <a:lnTo>
                      <a:pt x="4744" y="3687"/>
                    </a:lnTo>
                    <a:lnTo>
                      <a:pt x="4649" y="3647"/>
                    </a:lnTo>
                    <a:lnTo>
                      <a:pt x="4554" y="3605"/>
                    </a:lnTo>
                    <a:lnTo>
                      <a:pt x="4461" y="3562"/>
                    </a:lnTo>
                    <a:lnTo>
                      <a:pt x="4368" y="3517"/>
                    </a:lnTo>
                    <a:lnTo>
                      <a:pt x="4277" y="3470"/>
                    </a:lnTo>
                    <a:lnTo>
                      <a:pt x="4187" y="3422"/>
                    </a:lnTo>
                    <a:lnTo>
                      <a:pt x="4097" y="3372"/>
                    </a:lnTo>
                    <a:lnTo>
                      <a:pt x="4008" y="3320"/>
                    </a:lnTo>
                    <a:lnTo>
                      <a:pt x="3921" y="3267"/>
                    </a:lnTo>
                    <a:lnTo>
                      <a:pt x="3835" y="3212"/>
                    </a:lnTo>
                    <a:lnTo>
                      <a:pt x="3749" y="3155"/>
                    </a:lnTo>
                    <a:lnTo>
                      <a:pt x="3666" y="3098"/>
                    </a:lnTo>
                    <a:lnTo>
                      <a:pt x="3583" y="3039"/>
                    </a:lnTo>
                    <a:lnTo>
                      <a:pt x="3501" y="2977"/>
                    </a:lnTo>
                    <a:lnTo>
                      <a:pt x="3420" y="2916"/>
                    </a:lnTo>
                    <a:lnTo>
                      <a:pt x="3341" y="2852"/>
                    </a:lnTo>
                    <a:lnTo>
                      <a:pt x="3263" y="2787"/>
                    </a:lnTo>
                    <a:lnTo>
                      <a:pt x="3185" y="2719"/>
                    </a:lnTo>
                    <a:lnTo>
                      <a:pt x="3110" y="2652"/>
                    </a:lnTo>
                    <a:lnTo>
                      <a:pt x="3035" y="2583"/>
                    </a:lnTo>
                    <a:lnTo>
                      <a:pt x="2963" y="2512"/>
                    </a:lnTo>
                    <a:lnTo>
                      <a:pt x="2890" y="2439"/>
                    </a:lnTo>
                    <a:lnTo>
                      <a:pt x="2820" y="2367"/>
                    </a:lnTo>
                    <a:lnTo>
                      <a:pt x="2751" y="2292"/>
                    </a:lnTo>
                    <a:lnTo>
                      <a:pt x="2684" y="2216"/>
                    </a:lnTo>
                    <a:lnTo>
                      <a:pt x="2617" y="2138"/>
                    </a:lnTo>
                    <a:lnTo>
                      <a:pt x="2552" y="2060"/>
                    </a:lnTo>
                    <a:lnTo>
                      <a:pt x="2488" y="1980"/>
                    </a:lnTo>
                    <a:lnTo>
                      <a:pt x="2427" y="1899"/>
                    </a:lnTo>
                    <a:lnTo>
                      <a:pt x="2367" y="1818"/>
                    </a:lnTo>
                    <a:lnTo>
                      <a:pt x="2308" y="1734"/>
                    </a:lnTo>
                    <a:lnTo>
                      <a:pt x="2250" y="1649"/>
                    </a:lnTo>
                    <a:lnTo>
                      <a:pt x="2194" y="1565"/>
                    </a:lnTo>
                    <a:lnTo>
                      <a:pt x="2139" y="1477"/>
                    </a:lnTo>
                    <a:lnTo>
                      <a:pt x="2087" y="1390"/>
                    </a:lnTo>
                    <a:lnTo>
                      <a:pt x="2035" y="1302"/>
                    </a:lnTo>
                    <a:lnTo>
                      <a:pt x="1986" y="1212"/>
                    </a:lnTo>
                    <a:lnTo>
                      <a:pt x="1938" y="1121"/>
                    </a:lnTo>
                    <a:lnTo>
                      <a:pt x="1891" y="1029"/>
                    </a:lnTo>
                    <a:lnTo>
                      <a:pt x="1847" y="937"/>
                    </a:lnTo>
                    <a:lnTo>
                      <a:pt x="1804" y="844"/>
                    </a:lnTo>
                    <a:lnTo>
                      <a:pt x="1762" y="749"/>
                    </a:lnTo>
                    <a:lnTo>
                      <a:pt x="1723" y="653"/>
                    </a:lnTo>
                    <a:lnTo>
                      <a:pt x="1685" y="556"/>
                    </a:lnTo>
                    <a:lnTo>
                      <a:pt x="595" y="0"/>
                    </a:lnTo>
                    <a:lnTo>
                      <a:pt x="0" y="1329"/>
                    </a:lnTo>
                    <a:lnTo>
                      <a:pt x="0" y="1329"/>
                    </a:lnTo>
                    <a:lnTo>
                      <a:pt x="52" y="1455"/>
                    </a:lnTo>
                    <a:lnTo>
                      <a:pt x="106" y="1581"/>
                    </a:lnTo>
                    <a:lnTo>
                      <a:pt x="162" y="1703"/>
                    </a:lnTo>
                    <a:lnTo>
                      <a:pt x="221" y="1826"/>
                    </a:lnTo>
                    <a:lnTo>
                      <a:pt x="282" y="1948"/>
                    </a:lnTo>
                    <a:lnTo>
                      <a:pt x="344" y="2067"/>
                    </a:lnTo>
                    <a:lnTo>
                      <a:pt x="409" y="2186"/>
                    </a:lnTo>
                    <a:lnTo>
                      <a:pt x="477" y="2303"/>
                    </a:lnTo>
                    <a:lnTo>
                      <a:pt x="546" y="2420"/>
                    </a:lnTo>
                    <a:lnTo>
                      <a:pt x="617" y="2534"/>
                    </a:lnTo>
                    <a:lnTo>
                      <a:pt x="691" y="2647"/>
                    </a:lnTo>
                    <a:lnTo>
                      <a:pt x="766" y="2759"/>
                    </a:lnTo>
                    <a:lnTo>
                      <a:pt x="843" y="2868"/>
                    </a:lnTo>
                    <a:lnTo>
                      <a:pt x="922" y="2977"/>
                    </a:lnTo>
                    <a:lnTo>
                      <a:pt x="1003" y="3084"/>
                    </a:lnTo>
                    <a:lnTo>
                      <a:pt x="1086" y="3190"/>
                    </a:lnTo>
                    <a:lnTo>
                      <a:pt x="1171" y="3294"/>
                    </a:lnTo>
                    <a:lnTo>
                      <a:pt x="1258" y="3396"/>
                    </a:lnTo>
                    <a:lnTo>
                      <a:pt x="1347" y="3497"/>
                    </a:lnTo>
                    <a:lnTo>
                      <a:pt x="1437" y="3596"/>
                    </a:lnTo>
                    <a:lnTo>
                      <a:pt x="1529" y="3693"/>
                    </a:lnTo>
                    <a:lnTo>
                      <a:pt x="1623" y="3789"/>
                    </a:lnTo>
                    <a:lnTo>
                      <a:pt x="1719" y="3884"/>
                    </a:lnTo>
                    <a:lnTo>
                      <a:pt x="1816" y="3976"/>
                    </a:lnTo>
                    <a:lnTo>
                      <a:pt x="1916" y="4066"/>
                    </a:lnTo>
                    <a:lnTo>
                      <a:pt x="2017" y="4155"/>
                    </a:lnTo>
                    <a:lnTo>
                      <a:pt x="2119" y="4241"/>
                    </a:lnTo>
                    <a:lnTo>
                      <a:pt x="2222" y="4327"/>
                    </a:lnTo>
                    <a:lnTo>
                      <a:pt x="2327" y="4410"/>
                    </a:lnTo>
                    <a:lnTo>
                      <a:pt x="2434" y="4492"/>
                    </a:lnTo>
                    <a:lnTo>
                      <a:pt x="2544" y="4570"/>
                    </a:lnTo>
                    <a:lnTo>
                      <a:pt x="2653" y="4648"/>
                    </a:lnTo>
                    <a:lnTo>
                      <a:pt x="2765" y="4724"/>
                    </a:lnTo>
                    <a:lnTo>
                      <a:pt x="2878" y="4796"/>
                    </a:lnTo>
                    <a:lnTo>
                      <a:pt x="2992" y="4868"/>
                    </a:lnTo>
                    <a:lnTo>
                      <a:pt x="3109" y="4938"/>
                    </a:lnTo>
                    <a:lnTo>
                      <a:pt x="3226" y="5005"/>
                    </a:lnTo>
                    <a:lnTo>
                      <a:pt x="3344" y="5070"/>
                    </a:lnTo>
                    <a:lnTo>
                      <a:pt x="3464" y="5133"/>
                    </a:lnTo>
                    <a:lnTo>
                      <a:pt x="3584" y="5193"/>
                    </a:lnTo>
                    <a:lnTo>
                      <a:pt x="3707" y="5252"/>
                    </a:lnTo>
                    <a:lnTo>
                      <a:pt x="3831" y="5309"/>
                    </a:lnTo>
                    <a:lnTo>
                      <a:pt x="3956" y="5363"/>
                    </a:lnTo>
                    <a:lnTo>
                      <a:pt x="4082" y="5416"/>
                    </a:lnTo>
                    <a:lnTo>
                      <a:pt x="4209" y="5465"/>
                    </a:lnTo>
                    <a:lnTo>
                      <a:pt x="4338" y="5513"/>
                    </a:lnTo>
                    <a:lnTo>
                      <a:pt x="4467" y="5557"/>
                    </a:lnTo>
                    <a:lnTo>
                      <a:pt x="4597" y="5600"/>
                    </a:lnTo>
                    <a:lnTo>
                      <a:pt x="4728" y="5640"/>
                    </a:lnTo>
                    <a:lnTo>
                      <a:pt x="4861" y="5678"/>
                    </a:lnTo>
                    <a:lnTo>
                      <a:pt x="4995" y="5713"/>
                    </a:lnTo>
                    <a:lnTo>
                      <a:pt x="5130" y="5746"/>
                    </a:lnTo>
                    <a:lnTo>
                      <a:pt x="5265" y="5777"/>
                    </a:lnTo>
                    <a:lnTo>
                      <a:pt x="5402" y="5805"/>
                    </a:lnTo>
                    <a:lnTo>
                      <a:pt x="5539" y="5829"/>
                    </a:lnTo>
                    <a:lnTo>
                      <a:pt x="5678" y="5853"/>
                    </a:lnTo>
                    <a:lnTo>
                      <a:pt x="5817" y="5874"/>
                    </a:lnTo>
                    <a:lnTo>
                      <a:pt x="5957" y="5891"/>
                    </a:lnTo>
                    <a:lnTo>
                      <a:pt x="6097" y="5906"/>
                    </a:lnTo>
                    <a:lnTo>
                      <a:pt x="6240" y="5918"/>
                    </a:lnTo>
                    <a:lnTo>
                      <a:pt x="6382" y="5928"/>
                    </a:lnTo>
                    <a:lnTo>
                      <a:pt x="6525" y="5935"/>
                    </a:lnTo>
                    <a:lnTo>
                      <a:pt x="6669" y="5939"/>
                    </a:lnTo>
                    <a:lnTo>
                      <a:pt x="6814" y="5940"/>
                    </a:lnTo>
                    <a:lnTo>
                      <a:pt x="6814" y="5940"/>
                    </a:lnTo>
                    <a:lnTo>
                      <a:pt x="6850" y="5940"/>
                    </a:lnTo>
                    <a:lnTo>
                      <a:pt x="5946" y="50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3727451" y="4691063"/>
                <a:ext cx="2393950" cy="1808162"/>
              </a:xfrm>
              <a:custGeom>
                <a:avLst/>
                <a:gdLst>
                  <a:gd name="T0" fmla="*/ 5808 w 7538"/>
                  <a:gd name="T1" fmla="*/ 0 h 5698"/>
                  <a:gd name="T2" fmla="*/ 5708 w 7538"/>
                  <a:gd name="T3" fmla="*/ 290 h 5698"/>
                  <a:gd name="T4" fmla="*/ 5594 w 7538"/>
                  <a:gd name="T5" fmla="*/ 573 h 5698"/>
                  <a:gd name="T6" fmla="*/ 5464 w 7538"/>
                  <a:gd name="T7" fmla="*/ 848 h 5698"/>
                  <a:gd name="T8" fmla="*/ 5320 w 7538"/>
                  <a:gd name="T9" fmla="*/ 1113 h 5698"/>
                  <a:gd name="T10" fmla="*/ 5163 w 7538"/>
                  <a:gd name="T11" fmla="*/ 1370 h 5698"/>
                  <a:gd name="T12" fmla="*/ 4991 w 7538"/>
                  <a:gd name="T13" fmla="*/ 1617 h 5698"/>
                  <a:gd name="T14" fmla="*/ 4807 w 7538"/>
                  <a:gd name="T15" fmla="*/ 1854 h 5698"/>
                  <a:gd name="T16" fmla="*/ 4610 w 7538"/>
                  <a:gd name="T17" fmla="*/ 2081 h 5698"/>
                  <a:gd name="T18" fmla="*/ 4401 w 7538"/>
                  <a:gd name="T19" fmla="*/ 2296 h 5698"/>
                  <a:gd name="T20" fmla="*/ 4181 w 7538"/>
                  <a:gd name="T21" fmla="*/ 2500 h 5698"/>
                  <a:gd name="T22" fmla="*/ 3950 w 7538"/>
                  <a:gd name="T23" fmla="*/ 2691 h 5698"/>
                  <a:gd name="T24" fmla="*/ 3708 w 7538"/>
                  <a:gd name="T25" fmla="*/ 2870 h 5698"/>
                  <a:gd name="T26" fmla="*/ 3457 w 7538"/>
                  <a:gd name="T27" fmla="*/ 3035 h 5698"/>
                  <a:gd name="T28" fmla="*/ 3197 w 7538"/>
                  <a:gd name="T29" fmla="*/ 3188 h 5698"/>
                  <a:gd name="T30" fmla="*/ 2927 w 7538"/>
                  <a:gd name="T31" fmla="*/ 3325 h 5698"/>
                  <a:gd name="T32" fmla="*/ 2649 w 7538"/>
                  <a:gd name="T33" fmla="*/ 3449 h 5698"/>
                  <a:gd name="T34" fmla="*/ 2363 w 7538"/>
                  <a:gd name="T35" fmla="*/ 3556 h 5698"/>
                  <a:gd name="T36" fmla="*/ 2070 w 7538"/>
                  <a:gd name="T37" fmla="*/ 3650 h 5698"/>
                  <a:gd name="T38" fmla="*/ 1770 w 7538"/>
                  <a:gd name="T39" fmla="*/ 3724 h 5698"/>
                  <a:gd name="T40" fmla="*/ 1463 w 7538"/>
                  <a:gd name="T41" fmla="*/ 3785 h 5698"/>
                  <a:gd name="T42" fmla="*/ 1151 w 7538"/>
                  <a:gd name="T43" fmla="*/ 3826 h 5698"/>
                  <a:gd name="T44" fmla="*/ 913 w 7538"/>
                  <a:gd name="T45" fmla="*/ 5698 h 5698"/>
                  <a:gd name="T46" fmla="*/ 1203 w 7538"/>
                  <a:gd name="T47" fmla="*/ 5680 h 5698"/>
                  <a:gd name="T48" fmla="*/ 1630 w 7538"/>
                  <a:gd name="T49" fmla="*/ 5631 h 5698"/>
                  <a:gd name="T50" fmla="*/ 2049 w 7538"/>
                  <a:gd name="T51" fmla="*/ 5557 h 5698"/>
                  <a:gd name="T52" fmla="*/ 2461 w 7538"/>
                  <a:gd name="T53" fmla="*/ 5460 h 5698"/>
                  <a:gd name="T54" fmla="*/ 2863 w 7538"/>
                  <a:gd name="T55" fmla="*/ 5341 h 5698"/>
                  <a:gd name="T56" fmla="*/ 3255 w 7538"/>
                  <a:gd name="T57" fmla="*/ 5200 h 5698"/>
                  <a:gd name="T58" fmla="*/ 3636 w 7538"/>
                  <a:gd name="T59" fmla="*/ 5036 h 5698"/>
                  <a:gd name="T60" fmla="*/ 4005 w 7538"/>
                  <a:gd name="T61" fmla="*/ 4853 h 5698"/>
                  <a:gd name="T62" fmla="*/ 4363 w 7538"/>
                  <a:gd name="T63" fmla="*/ 4651 h 5698"/>
                  <a:gd name="T64" fmla="*/ 4708 w 7538"/>
                  <a:gd name="T65" fmla="*/ 4428 h 5698"/>
                  <a:gd name="T66" fmla="*/ 5040 w 7538"/>
                  <a:gd name="T67" fmla="*/ 4188 h 5698"/>
                  <a:gd name="T68" fmla="*/ 5356 w 7538"/>
                  <a:gd name="T69" fmla="*/ 3930 h 5698"/>
                  <a:gd name="T70" fmla="*/ 5658 w 7538"/>
                  <a:gd name="T71" fmla="*/ 3654 h 5698"/>
                  <a:gd name="T72" fmla="*/ 5944 w 7538"/>
                  <a:gd name="T73" fmla="*/ 3362 h 5698"/>
                  <a:gd name="T74" fmla="*/ 6213 w 7538"/>
                  <a:gd name="T75" fmla="*/ 3055 h 5698"/>
                  <a:gd name="T76" fmla="*/ 6467 w 7538"/>
                  <a:gd name="T77" fmla="*/ 2734 h 5698"/>
                  <a:gd name="T78" fmla="*/ 6701 w 7538"/>
                  <a:gd name="T79" fmla="*/ 2398 h 5698"/>
                  <a:gd name="T80" fmla="*/ 6918 w 7538"/>
                  <a:gd name="T81" fmla="*/ 2049 h 5698"/>
                  <a:gd name="T82" fmla="*/ 7113 w 7538"/>
                  <a:gd name="T83" fmla="*/ 1687 h 5698"/>
                  <a:gd name="T84" fmla="*/ 7290 w 7538"/>
                  <a:gd name="T85" fmla="*/ 1313 h 5698"/>
                  <a:gd name="T86" fmla="*/ 7446 w 7538"/>
                  <a:gd name="T87" fmla="*/ 929 h 5698"/>
                  <a:gd name="T88" fmla="*/ 6499 w 7538"/>
                  <a:gd name="T89" fmla="*/ 1269 h 5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38" h="5698">
                    <a:moveTo>
                      <a:pt x="6499" y="1269"/>
                    </a:moveTo>
                    <a:lnTo>
                      <a:pt x="5808" y="0"/>
                    </a:lnTo>
                    <a:lnTo>
                      <a:pt x="5808" y="0"/>
                    </a:lnTo>
                    <a:lnTo>
                      <a:pt x="5776" y="97"/>
                    </a:lnTo>
                    <a:lnTo>
                      <a:pt x="5743" y="194"/>
                    </a:lnTo>
                    <a:lnTo>
                      <a:pt x="5708" y="290"/>
                    </a:lnTo>
                    <a:lnTo>
                      <a:pt x="5672" y="385"/>
                    </a:lnTo>
                    <a:lnTo>
                      <a:pt x="5634" y="479"/>
                    </a:lnTo>
                    <a:lnTo>
                      <a:pt x="5594" y="573"/>
                    </a:lnTo>
                    <a:lnTo>
                      <a:pt x="5552" y="665"/>
                    </a:lnTo>
                    <a:lnTo>
                      <a:pt x="5509" y="757"/>
                    </a:lnTo>
                    <a:lnTo>
                      <a:pt x="5464" y="848"/>
                    </a:lnTo>
                    <a:lnTo>
                      <a:pt x="5418" y="936"/>
                    </a:lnTo>
                    <a:lnTo>
                      <a:pt x="5371" y="1026"/>
                    </a:lnTo>
                    <a:lnTo>
                      <a:pt x="5320" y="1113"/>
                    </a:lnTo>
                    <a:lnTo>
                      <a:pt x="5270" y="1199"/>
                    </a:lnTo>
                    <a:lnTo>
                      <a:pt x="5217" y="1285"/>
                    </a:lnTo>
                    <a:lnTo>
                      <a:pt x="5163" y="1370"/>
                    </a:lnTo>
                    <a:lnTo>
                      <a:pt x="5106" y="1453"/>
                    </a:lnTo>
                    <a:lnTo>
                      <a:pt x="5050" y="1536"/>
                    </a:lnTo>
                    <a:lnTo>
                      <a:pt x="4991" y="1617"/>
                    </a:lnTo>
                    <a:lnTo>
                      <a:pt x="4931" y="1697"/>
                    </a:lnTo>
                    <a:lnTo>
                      <a:pt x="4869" y="1776"/>
                    </a:lnTo>
                    <a:lnTo>
                      <a:pt x="4807" y="1854"/>
                    </a:lnTo>
                    <a:lnTo>
                      <a:pt x="4743" y="1931"/>
                    </a:lnTo>
                    <a:lnTo>
                      <a:pt x="4676" y="2006"/>
                    </a:lnTo>
                    <a:lnTo>
                      <a:pt x="4610" y="2081"/>
                    </a:lnTo>
                    <a:lnTo>
                      <a:pt x="4541" y="2153"/>
                    </a:lnTo>
                    <a:lnTo>
                      <a:pt x="4472" y="2225"/>
                    </a:lnTo>
                    <a:lnTo>
                      <a:pt x="4401" y="2296"/>
                    </a:lnTo>
                    <a:lnTo>
                      <a:pt x="4329" y="2365"/>
                    </a:lnTo>
                    <a:lnTo>
                      <a:pt x="4256" y="2432"/>
                    </a:lnTo>
                    <a:lnTo>
                      <a:pt x="4181" y="2500"/>
                    </a:lnTo>
                    <a:lnTo>
                      <a:pt x="4105" y="2565"/>
                    </a:lnTo>
                    <a:lnTo>
                      <a:pt x="4029" y="2629"/>
                    </a:lnTo>
                    <a:lnTo>
                      <a:pt x="3950" y="2691"/>
                    </a:lnTo>
                    <a:lnTo>
                      <a:pt x="3870" y="2752"/>
                    </a:lnTo>
                    <a:lnTo>
                      <a:pt x="3790" y="2812"/>
                    </a:lnTo>
                    <a:lnTo>
                      <a:pt x="3708" y="2870"/>
                    </a:lnTo>
                    <a:lnTo>
                      <a:pt x="3626" y="2926"/>
                    </a:lnTo>
                    <a:lnTo>
                      <a:pt x="3542" y="2981"/>
                    </a:lnTo>
                    <a:lnTo>
                      <a:pt x="3457" y="3035"/>
                    </a:lnTo>
                    <a:lnTo>
                      <a:pt x="3371" y="3088"/>
                    </a:lnTo>
                    <a:lnTo>
                      <a:pt x="3284" y="3139"/>
                    </a:lnTo>
                    <a:lnTo>
                      <a:pt x="3197" y="3188"/>
                    </a:lnTo>
                    <a:lnTo>
                      <a:pt x="3107" y="3236"/>
                    </a:lnTo>
                    <a:lnTo>
                      <a:pt x="3018" y="3281"/>
                    </a:lnTo>
                    <a:lnTo>
                      <a:pt x="2927" y="3325"/>
                    </a:lnTo>
                    <a:lnTo>
                      <a:pt x="2836" y="3368"/>
                    </a:lnTo>
                    <a:lnTo>
                      <a:pt x="2742" y="3409"/>
                    </a:lnTo>
                    <a:lnTo>
                      <a:pt x="2649" y="3449"/>
                    </a:lnTo>
                    <a:lnTo>
                      <a:pt x="2554" y="3486"/>
                    </a:lnTo>
                    <a:lnTo>
                      <a:pt x="2460" y="3523"/>
                    </a:lnTo>
                    <a:lnTo>
                      <a:pt x="2363" y="3556"/>
                    </a:lnTo>
                    <a:lnTo>
                      <a:pt x="2266" y="3589"/>
                    </a:lnTo>
                    <a:lnTo>
                      <a:pt x="2168" y="3620"/>
                    </a:lnTo>
                    <a:lnTo>
                      <a:pt x="2070" y="3650"/>
                    </a:lnTo>
                    <a:lnTo>
                      <a:pt x="1971" y="3677"/>
                    </a:lnTo>
                    <a:lnTo>
                      <a:pt x="1871" y="3701"/>
                    </a:lnTo>
                    <a:lnTo>
                      <a:pt x="1770" y="3724"/>
                    </a:lnTo>
                    <a:lnTo>
                      <a:pt x="1668" y="3747"/>
                    </a:lnTo>
                    <a:lnTo>
                      <a:pt x="1566" y="3766"/>
                    </a:lnTo>
                    <a:lnTo>
                      <a:pt x="1463" y="3785"/>
                    </a:lnTo>
                    <a:lnTo>
                      <a:pt x="1360" y="3801"/>
                    </a:lnTo>
                    <a:lnTo>
                      <a:pt x="1255" y="3814"/>
                    </a:lnTo>
                    <a:lnTo>
                      <a:pt x="1151" y="3826"/>
                    </a:lnTo>
                    <a:lnTo>
                      <a:pt x="1047" y="3836"/>
                    </a:lnTo>
                    <a:lnTo>
                      <a:pt x="0" y="4845"/>
                    </a:lnTo>
                    <a:lnTo>
                      <a:pt x="913" y="5698"/>
                    </a:lnTo>
                    <a:lnTo>
                      <a:pt x="913" y="5698"/>
                    </a:lnTo>
                    <a:lnTo>
                      <a:pt x="1058" y="5691"/>
                    </a:lnTo>
                    <a:lnTo>
                      <a:pt x="1203" y="5680"/>
                    </a:lnTo>
                    <a:lnTo>
                      <a:pt x="1345" y="5666"/>
                    </a:lnTo>
                    <a:lnTo>
                      <a:pt x="1488" y="5649"/>
                    </a:lnTo>
                    <a:lnTo>
                      <a:pt x="1630" y="5631"/>
                    </a:lnTo>
                    <a:lnTo>
                      <a:pt x="1770" y="5609"/>
                    </a:lnTo>
                    <a:lnTo>
                      <a:pt x="1910" y="5584"/>
                    </a:lnTo>
                    <a:lnTo>
                      <a:pt x="2049" y="5557"/>
                    </a:lnTo>
                    <a:lnTo>
                      <a:pt x="2188" y="5528"/>
                    </a:lnTo>
                    <a:lnTo>
                      <a:pt x="2324" y="5496"/>
                    </a:lnTo>
                    <a:lnTo>
                      <a:pt x="2461" y="5460"/>
                    </a:lnTo>
                    <a:lnTo>
                      <a:pt x="2596" y="5423"/>
                    </a:lnTo>
                    <a:lnTo>
                      <a:pt x="2730" y="5384"/>
                    </a:lnTo>
                    <a:lnTo>
                      <a:pt x="2863" y="5341"/>
                    </a:lnTo>
                    <a:lnTo>
                      <a:pt x="2994" y="5297"/>
                    </a:lnTo>
                    <a:lnTo>
                      <a:pt x="3126" y="5249"/>
                    </a:lnTo>
                    <a:lnTo>
                      <a:pt x="3255" y="5200"/>
                    </a:lnTo>
                    <a:lnTo>
                      <a:pt x="3382" y="5148"/>
                    </a:lnTo>
                    <a:lnTo>
                      <a:pt x="3510" y="5093"/>
                    </a:lnTo>
                    <a:lnTo>
                      <a:pt x="3636" y="5036"/>
                    </a:lnTo>
                    <a:lnTo>
                      <a:pt x="3761" y="4977"/>
                    </a:lnTo>
                    <a:lnTo>
                      <a:pt x="3884" y="4917"/>
                    </a:lnTo>
                    <a:lnTo>
                      <a:pt x="4005" y="4853"/>
                    </a:lnTo>
                    <a:lnTo>
                      <a:pt x="4126" y="4788"/>
                    </a:lnTo>
                    <a:lnTo>
                      <a:pt x="4245" y="4721"/>
                    </a:lnTo>
                    <a:lnTo>
                      <a:pt x="4363" y="4651"/>
                    </a:lnTo>
                    <a:lnTo>
                      <a:pt x="4480" y="4578"/>
                    </a:lnTo>
                    <a:lnTo>
                      <a:pt x="4595" y="4504"/>
                    </a:lnTo>
                    <a:lnTo>
                      <a:pt x="4708" y="4428"/>
                    </a:lnTo>
                    <a:lnTo>
                      <a:pt x="4820" y="4350"/>
                    </a:lnTo>
                    <a:lnTo>
                      <a:pt x="4931" y="4270"/>
                    </a:lnTo>
                    <a:lnTo>
                      <a:pt x="5040" y="4188"/>
                    </a:lnTo>
                    <a:lnTo>
                      <a:pt x="5147" y="4103"/>
                    </a:lnTo>
                    <a:lnTo>
                      <a:pt x="5253" y="4017"/>
                    </a:lnTo>
                    <a:lnTo>
                      <a:pt x="5356" y="3930"/>
                    </a:lnTo>
                    <a:lnTo>
                      <a:pt x="5459" y="3839"/>
                    </a:lnTo>
                    <a:lnTo>
                      <a:pt x="5560" y="3748"/>
                    </a:lnTo>
                    <a:lnTo>
                      <a:pt x="5658" y="3654"/>
                    </a:lnTo>
                    <a:lnTo>
                      <a:pt x="5755" y="3559"/>
                    </a:lnTo>
                    <a:lnTo>
                      <a:pt x="5851" y="3462"/>
                    </a:lnTo>
                    <a:lnTo>
                      <a:pt x="5944" y="3362"/>
                    </a:lnTo>
                    <a:lnTo>
                      <a:pt x="6037" y="3261"/>
                    </a:lnTo>
                    <a:lnTo>
                      <a:pt x="6126" y="3159"/>
                    </a:lnTo>
                    <a:lnTo>
                      <a:pt x="6213" y="3055"/>
                    </a:lnTo>
                    <a:lnTo>
                      <a:pt x="6301" y="2949"/>
                    </a:lnTo>
                    <a:lnTo>
                      <a:pt x="6384" y="2843"/>
                    </a:lnTo>
                    <a:lnTo>
                      <a:pt x="6467" y="2734"/>
                    </a:lnTo>
                    <a:lnTo>
                      <a:pt x="6546" y="2624"/>
                    </a:lnTo>
                    <a:lnTo>
                      <a:pt x="6625" y="2512"/>
                    </a:lnTo>
                    <a:lnTo>
                      <a:pt x="6701" y="2398"/>
                    </a:lnTo>
                    <a:lnTo>
                      <a:pt x="6775" y="2284"/>
                    </a:lnTo>
                    <a:lnTo>
                      <a:pt x="6848" y="2167"/>
                    </a:lnTo>
                    <a:lnTo>
                      <a:pt x="6918" y="2049"/>
                    </a:lnTo>
                    <a:lnTo>
                      <a:pt x="6985" y="1930"/>
                    </a:lnTo>
                    <a:lnTo>
                      <a:pt x="7050" y="1810"/>
                    </a:lnTo>
                    <a:lnTo>
                      <a:pt x="7113" y="1687"/>
                    </a:lnTo>
                    <a:lnTo>
                      <a:pt x="7174" y="1564"/>
                    </a:lnTo>
                    <a:lnTo>
                      <a:pt x="7233" y="1440"/>
                    </a:lnTo>
                    <a:lnTo>
                      <a:pt x="7290" y="1313"/>
                    </a:lnTo>
                    <a:lnTo>
                      <a:pt x="7344" y="1187"/>
                    </a:lnTo>
                    <a:lnTo>
                      <a:pt x="7397" y="1058"/>
                    </a:lnTo>
                    <a:lnTo>
                      <a:pt x="7446" y="929"/>
                    </a:lnTo>
                    <a:lnTo>
                      <a:pt x="7493" y="799"/>
                    </a:lnTo>
                    <a:lnTo>
                      <a:pt x="7538" y="666"/>
                    </a:lnTo>
                    <a:lnTo>
                      <a:pt x="6499" y="12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550160" y="1499876"/>
              <a:ext cx="1762342" cy="1762342"/>
              <a:chOff x="7259897" y="1777704"/>
              <a:chExt cx="2279176" cy="227917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312502" y="2704438"/>
              <a:ext cx="1762342" cy="1762342"/>
              <a:chOff x="7259897" y="1777704"/>
              <a:chExt cx="2279176" cy="2279176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617929" y="4841915"/>
              <a:ext cx="1762342" cy="1762342"/>
              <a:chOff x="7259897" y="1777704"/>
              <a:chExt cx="2279176" cy="227917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275969" y="4841915"/>
              <a:ext cx="1762342" cy="1762342"/>
              <a:chOff x="7259897" y="1777704"/>
              <a:chExt cx="2279176" cy="227917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657854" y="2704438"/>
              <a:ext cx="1762342" cy="1762342"/>
              <a:chOff x="7259897" y="1777704"/>
              <a:chExt cx="2279176" cy="227917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560525" y="3797786"/>
              <a:ext cx="12715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chemeClr val="accent6"/>
                  </a:solidFill>
                </a:rPr>
                <a:t>Implementa</a:t>
              </a:r>
              <a:r>
                <a:rPr lang="en-US" sz="1400" b="1" dirty="0">
                  <a:solidFill>
                    <a:schemeClr val="accent6"/>
                  </a:solidFill>
                </a:rPr>
                <a:t>-</a:t>
              </a:r>
            </a:p>
            <a:p>
              <a:pPr algn="ctr"/>
              <a:r>
                <a:rPr lang="en-US" sz="1400" b="1" dirty="0" err="1">
                  <a:solidFill>
                    <a:schemeClr val="accent6"/>
                  </a:solidFill>
                </a:rPr>
                <a:t>tion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2281" y="2704438"/>
              <a:ext cx="9332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Strategy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18461" y="5859487"/>
              <a:ext cx="10021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Progress</a:t>
              </a:r>
            </a:p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reporting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9687" y="5886935"/>
              <a:ext cx="934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</a:rPr>
                <a:t>Learning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58058" y="3712777"/>
              <a:ext cx="910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</a:rPr>
                <a:t>Priorities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80858" y="1846039"/>
              <a:ext cx="775539" cy="77553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7303" y="3102370"/>
              <a:ext cx="725150" cy="72515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4217" y="5156650"/>
              <a:ext cx="655300" cy="6553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21614" y="5156650"/>
              <a:ext cx="767596" cy="76759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32402" y="2985308"/>
              <a:ext cx="755360" cy="75536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3297188" y="4317705"/>
              <a:ext cx="232526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Farmer resilience and livelihood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(nationally)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667598" y="3325252"/>
              <a:ext cx="1395204" cy="949953"/>
              <a:chOff x="3757617" y="3304789"/>
              <a:chExt cx="1168437" cy="795554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57617" y="3304789"/>
                <a:ext cx="777677" cy="777676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148377" y="3322667"/>
                <a:ext cx="777677" cy="7776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246285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1: Food safety risks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Reaching the V2020 Goals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22831" y="2221271"/>
            <a:ext cx="4092933" cy="3856734"/>
            <a:chOff x="1657854" y="1499876"/>
            <a:chExt cx="5416990" cy="5104381"/>
          </a:xfrm>
        </p:grpSpPr>
        <p:grpSp>
          <p:nvGrpSpPr>
            <p:cNvPr id="6" name="Group 5"/>
            <p:cNvGrpSpPr/>
            <p:nvPr/>
          </p:nvGrpSpPr>
          <p:grpSpPr>
            <a:xfrm>
              <a:off x="1992771" y="1833980"/>
              <a:ext cx="4735575" cy="4733961"/>
              <a:chOff x="1579563" y="1846263"/>
              <a:chExt cx="4657725" cy="4656137"/>
            </a:xfrm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4970463" y="2311400"/>
                <a:ext cx="1266825" cy="2689225"/>
              </a:xfrm>
              <a:custGeom>
                <a:avLst/>
                <a:gdLst>
                  <a:gd name="T0" fmla="*/ 0 w 3992"/>
                  <a:gd name="T1" fmla="*/ 1523 h 8473"/>
                  <a:gd name="T2" fmla="*/ 180 w 3992"/>
                  <a:gd name="T3" fmla="*/ 1668 h 8473"/>
                  <a:gd name="T4" fmla="*/ 354 w 3992"/>
                  <a:gd name="T5" fmla="*/ 1819 h 8473"/>
                  <a:gd name="T6" fmla="*/ 521 w 3992"/>
                  <a:gd name="T7" fmla="*/ 1979 h 8473"/>
                  <a:gd name="T8" fmla="*/ 681 w 3992"/>
                  <a:gd name="T9" fmla="*/ 2145 h 8473"/>
                  <a:gd name="T10" fmla="*/ 834 w 3992"/>
                  <a:gd name="T11" fmla="*/ 2317 h 8473"/>
                  <a:gd name="T12" fmla="*/ 980 w 3992"/>
                  <a:gd name="T13" fmla="*/ 2496 h 8473"/>
                  <a:gd name="T14" fmla="*/ 1119 w 3992"/>
                  <a:gd name="T15" fmla="*/ 2681 h 8473"/>
                  <a:gd name="T16" fmla="*/ 1249 w 3992"/>
                  <a:gd name="T17" fmla="*/ 2872 h 8473"/>
                  <a:gd name="T18" fmla="*/ 1372 w 3992"/>
                  <a:gd name="T19" fmla="*/ 3068 h 8473"/>
                  <a:gd name="T20" fmla="*/ 1488 w 3992"/>
                  <a:gd name="T21" fmla="*/ 3271 h 8473"/>
                  <a:gd name="T22" fmla="*/ 1593 w 3992"/>
                  <a:gd name="T23" fmla="*/ 3479 h 8473"/>
                  <a:gd name="T24" fmla="*/ 1691 w 3992"/>
                  <a:gd name="T25" fmla="*/ 3690 h 8473"/>
                  <a:gd name="T26" fmla="*/ 1780 w 3992"/>
                  <a:gd name="T27" fmla="*/ 3907 h 8473"/>
                  <a:gd name="T28" fmla="*/ 1859 w 3992"/>
                  <a:gd name="T29" fmla="*/ 4128 h 8473"/>
                  <a:gd name="T30" fmla="*/ 1929 w 3992"/>
                  <a:gd name="T31" fmla="*/ 4354 h 8473"/>
                  <a:gd name="T32" fmla="*/ 1990 w 3992"/>
                  <a:gd name="T33" fmla="*/ 4584 h 8473"/>
                  <a:gd name="T34" fmla="*/ 2041 w 3992"/>
                  <a:gd name="T35" fmla="*/ 4819 h 8473"/>
                  <a:gd name="T36" fmla="*/ 2081 w 3992"/>
                  <a:gd name="T37" fmla="*/ 5056 h 8473"/>
                  <a:gd name="T38" fmla="*/ 2112 w 3992"/>
                  <a:gd name="T39" fmla="*/ 5296 h 8473"/>
                  <a:gd name="T40" fmla="*/ 2132 w 3992"/>
                  <a:gd name="T41" fmla="*/ 5540 h 8473"/>
                  <a:gd name="T42" fmla="*/ 2140 w 3992"/>
                  <a:gd name="T43" fmla="*/ 5787 h 8473"/>
                  <a:gd name="T44" fmla="*/ 2140 w 3992"/>
                  <a:gd name="T45" fmla="*/ 5954 h 8473"/>
                  <a:gd name="T46" fmla="*/ 2132 w 3992"/>
                  <a:gd name="T47" fmla="*/ 6202 h 8473"/>
                  <a:gd name="T48" fmla="*/ 2111 w 3992"/>
                  <a:gd name="T49" fmla="*/ 6447 h 8473"/>
                  <a:gd name="T50" fmla="*/ 2080 w 3992"/>
                  <a:gd name="T51" fmla="*/ 6689 h 8473"/>
                  <a:gd name="T52" fmla="*/ 2040 w 3992"/>
                  <a:gd name="T53" fmla="*/ 6929 h 8473"/>
                  <a:gd name="T54" fmla="*/ 1988 w 3992"/>
                  <a:gd name="T55" fmla="*/ 7164 h 8473"/>
                  <a:gd name="T56" fmla="*/ 3719 w 3992"/>
                  <a:gd name="T57" fmla="*/ 7859 h 8473"/>
                  <a:gd name="T58" fmla="*/ 3810 w 3992"/>
                  <a:gd name="T59" fmla="*/ 7500 h 8473"/>
                  <a:gd name="T60" fmla="*/ 3884 w 3992"/>
                  <a:gd name="T61" fmla="*/ 7133 h 8473"/>
                  <a:gd name="T62" fmla="*/ 3938 w 3992"/>
                  <a:gd name="T63" fmla="*/ 6761 h 8473"/>
                  <a:gd name="T64" fmla="*/ 3975 w 3992"/>
                  <a:gd name="T65" fmla="*/ 6382 h 8473"/>
                  <a:gd name="T66" fmla="*/ 3991 w 3992"/>
                  <a:gd name="T67" fmla="*/ 5999 h 8473"/>
                  <a:gd name="T68" fmla="*/ 3991 w 3992"/>
                  <a:gd name="T69" fmla="*/ 5757 h 8473"/>
                  <a:gd name="T70" fmla="*/ 3978 w 3992"/>
                  <a:gd name="T71" fmla="*/ 5423 h 8473"/>
                  <a:gd name="T72" fmla="*/ 3951 w 3992"/>
                  <a:gd name="T73" fmla="*/ 5093 h 8473"/>
                  <a:gd name="T74" fmla="*/ 3910 w 3992"/>
                  <a:gd name="T75" fmla="*/ 4766 h 8473"/>
                  <a:gd name="T76" fmla="*/ 3853 w 3992"/>
                  <a:gd name="T77" fmla="*/ 4444 h 8473"/>
                  <a:gd name="T78" fmla="*/ 3784 w 3992"/>
                  <a:gd name="T79" fmla="*/ 4127 h 8473"/>
                  <a:gd name="T80" fmla="*/ 3701 w 3992"/>
                  <a:gd name="T81" fmla="*/ 3816 h 8473"/>
                  <a:gd name="T82" fmla="*/ 3604 w 3992"/>
                  <a:gd name="T83" fmla="*/ 3510 h 8473"/>
                  <a:gd name="T84" fmla="*/ 3494 w 3992"/>
                  <a:gd name="T85" fmla="*/ 3211 h 8473"/>
                  <a:gd name="T86" fmla="*/ 3373 w 3992"/>
                  <a:gd name="T87" fmla="*/ 2917 h 8473"/>
                  <a:gd name="T88" fmla="*/ 3239 w 3992"/>
                  <a:gd name="T89" fmla="*/ 2630 h 8473"/>
                  <a:gd name="T90" fmla="*/ 3094 w 3992"/>
                  <a:gd name="T91" fmla="*/ 2350 h 8473"/>
                  <a:gd name="T92" fmla="*/ 2937 w 3992"/>
                  <a:gd name="T93" fmla="*/ 2077 h 8473"/>
                  <a:gd name="T94" fmla="*/ 2767 w 3992"/>
                  <a:gd name="T95" fmla="*/ 1812 h 8473"/>
                  <a:gd name="T96" fmla="*/ 2588 w 3992"/>
                  <a:gd name="T97" fmla="*/ 1554 h 8473"/>
                  <a:gd name="T98" fmla="*/ 2398 w 3992"/>
                  <a:gd name="T99" fmla="*/ 1306 h 8473"/>
                  <a:gd name="T100" fmla="*/ 2198 w 3992"/>
                  <a:gd name="T101" fmla="*/ 1065 h 8473"/>
                  <a:gd name="T102" fmla="*/ 1987 w 3992"/>
                  <a:gd name="T103" fmla="*/ 833 h 8473"/>
                  <a:gd name="T104" fmla="*/ 1768 w 3992"/>
                  <a:gd name="T105" fmla="*/ 609 h 8473"/>
                  <a:gd name="T106" fmla="*/ 1538 w 3992"/>
                  <a:gd name="T107" fmla="*/ 397 h 8473"/>
                  <a:gd name="T108" fmla="*/ 1300 w 3992"/>
                  <a:gd name="T109" fmla="*/ 193 h 8473"/>
                  <a:gd name="T110" fmla="*/ 1054 w 3992"/>
                  <a:gd name="T111" fmla="*/ 0 h 8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92" h="8473">
                    <a:moveTo>
                      <a:pt x="1301" y="1276"/>
                    </a:moveTo>
                    <a:lnTo>
                      <a:pt x="0" y="1523"/>
                    </a:lnTo>
                    <a:lnTo>
                      <a:pt x="0" y="1523"/>
                    </a:lnTo>
                    <a:lnTo>
                      <a:pt x="60" y="1570"/>
                    </a:lnTo>
                    <a:lnTo>
                      <a:pt x="120" y="1619"/>
                    </a:lnTo>
                    <a:lnTo>
                      <a:pt x="180" y="1668"/>
                    </a:lnTo>
                    <a:lnTo>
                      <a:pt x="238" y="1717"/>
                    </a:lnTo>
                    <a:lnTo>
                      <a:pt x="296" y="1768"/>
                    </a:lnTo>
                    <a:lnTo>
                      <a:pt x="354" y="1819"/>
                    </a:lnTo>
                    <a:lnTo>
                      <a:pt x="410" y="1872"/>
                    </a:lnTo>
                    <a:lnTo>
                      <a:pt x="465" y="1925"/>
                    </a:lnTo>
                    <a:lnTo>
                      <a:pt x="521" y="1979"/>
                    </a:lnTo>
                    <a:lnTo>
                      <a:pt x="575" y="2033"/>
                    </a:lnTo>
                    <a:lnTo>
                      <a:pt x="629" y="2088"/>
                    </a:lnTo>
                    <a:lnTo>
                      <a:pt x="681" y="2145"/>
                    </a:lnTo>
                    <a:lnTo>
                      <a:pt x="733" y="2201"/>
                    </a:lnTo>
                    <a:lnTo>
                      <a:pt x="784" y="2259"/>
                    </a:lnTo>
                    <a:lnTo>
                      <a:pt x="834" y="2317"/>
                    </a:lnTo>
                    <a:lnTo>
                      <a:pt x="885" y="2376"/>
                    </a:lnTo>
                    <a:lnTo>
                      <a:pt x="932" y="2436"/>
                    </a:lnTo>
                    <a:lnTo>
                      <a:pt x="980" y="2496"/>
                    </a:lnTo>
                    <a:lnTo>
                      <a:pt x="1027" y="2557"/>
                    </a:lnTo>
                    <a:lnTo>
                      <a:pt x="1074" y="2619"/>
                    </a:lnTo>
                    <a:lnTo>
                      <a:pt x="1119" y="2681"/>
                    </a:lnTo>
                    <a:lnTo>
                      <a:pt x="1163" y="2744"/>
                    </a:lnTo>
                    <a:lnTo>
                      <a:pt x="1208" y="2808"/>
                    </a:lnTo>
                    <a:lnTo>
                      <a:pt x="1249" y="2872"/>
                    </a:lnTo>
                    <a:lnTo>
                      <a:pt x="1291" y="2937"/>
                    </a:lnTo>
                    <a:lnTo>
                      <a:pt x="1333" y="3002"/>
                    </a:lnTo>
                    <a:lnTo>
                      <a:pt x="1372" y="3068"/>
                    </a:lnTo>
                    <a:lnTo>
                      <a:pt x="1412" y="3136"/>
                    </a:lnTo>
                    <a:lnTo>
                      <a:pt x="1450" y="3202"/>
                    </a:lnTo>
                    <a:lnTo>
                      <a:pt x="1488" y="3271"/>
                    </a:lnTo>
                    <a:lnTo>
                      <a:pt x="1523" y="3340"/>
                    </a:lnTo>
                    <a:lnTo>
                      <a:pt x="1559" y="3409"/>
                    </a:lnTo>
                    <a:lnTo>
                      <a:pt x="1593" y="3479"/>
                    </a:lnTo>
                    <a:lnTo>
                      <a:pt x="1627" y="3549"/>
                    </a:lnTo>
                    <a:lnTo>
                      <a:pt x="1660" y="3619"/>
                    </a:lnTo>
                    <a:lnTo>
                      <a:pt x="1691" y="3690"/>
                    </a:lnTo>
                    <a:lnTo>
                      <a:pt x="1721" y="3762"/>
                    </a:lnTo>
                    <a:lnTo>
                      <a:pt x="1751" y="3835"/>
                    </a:lnTo>
                    <a:lnTo>
                      <a:pt x="1780" y="3907"/>
                    </a:lnTo>
                    <a:lnTo>
                      <a:pt x="1807" y="3981"/>
                    </a:lnTo>
                    <a:lnTo>
                      <a:pt x="1834" y="4055"/>
                    </a:lnTo>
                    <a:lnTo>
                      <a:pt x="1859" y="4128"/>
                    </a:lnTo>
                    <a:lnTo>
                      <a:pt x="1883" y="4203"/>
                    </a:lnTo>
                    <a:lnTo>
                      <a:pt x="1907" y="4279"/>
                    </a:lnTo>
                    <a:lnTo>
                      <a:pt x="1929" y="4354"/>
                    </a:lnTo>
                    <a:lnTo>
                      <a:pt x="1951" y="4431"/>
                    </a:lnTo>
                    <a:lnTo>
                      <a:pt x="1971" y="4508"/>
                    </a:lnTo>
                    <a:lnTo>
                      <a:pt x="1990" y="4584"/>
                    </a:lnTo>
                    <a:lnTo>
                      <a:pt x="2008" y="4663"/>
                    </a:lnTo>
                    <a:lnTo>
                      <a:pt x="2025" y="4740"/>
                    </a:lnTo>
                    <a:lnTo>
                      <a:pt x="2041" y="4819"/>
                    </a:lnTo>
                    <a:lnTo>
                      <a:pt x="2055" y="4897"/>
                    </a:lnTo>
                    <a:lnTo>
                      <a:pt x="2069" y="4976"/>
                    </a:lnTo>
                    <a:lnTo>
                      <a:pt x="2081" y="5056"/>
                    </a:lnTo>
                    <a:lnTo>
                      <a:pt x="2092" y="5136"/>
                    </a:lnTo>
                    <a:lnTo>
                      <a:pt x="2103" y="5215"/>
                    </a:lnTo>
                    <a:lnTo>
                      <a:pt x="2112" y="5296"/>
                    </a:lnTo>
                    <a:lnTo>
                      <a:pt x="2119" y="5378"/>
                    </a:lnTo>
                    <a:lnTo>
                      <a:pt x="2127" y="5459"/>
                    </a:lnTo>
                    <a:lnTo>
                      <a:pt x="2132" y="5540"/>
                    </a:lnTo>
                    <a:lnTo>
                      <a:pt x="2137" y="5622"/>
                    </a:lnTo>
                    <a:lnTo>
                      <a:pt x="2139" y="5704"/>
                    </a:lnTo>
                    <a:lnTo>
                      <a:pt x="2140" y="5787"/>
                    </a:lnTo>
                    <a:lnTo>
                      <a:pt x="2142" y="5870"/>
                    </a:lnTo>
                    <a:lnTo>
                      <a:pt x="2142" y="5870"/>
                    </a:lnTo>
                    <a:lnTo>
                      <a:pt x="2140" y="5954"/>
                    </a:lnTo>
                    <a:lnTo>
                      <a:pt x="2139" y="6036"/>
                    </a:lnTo>
                    <a:lnTo>
                      <a:pt x="2135" y="6119"/>
                    </a:lnTo>
                    <a:lnTo>
                      <a:pt x="2132" y="6202"/>
                    </a:lnTo>
                    <a:lnTo>
                      <a:pt x="2126" y="6284"/>
                    </a:lnTo>
                    <a:lnTo>
                      <a:pt x="2119" y="6365"/>
                    </a:lnTo>
                    <a:lnTo>
                      <a:pt x="2111" y="6447"/>
                    </a:lnTo>
                    <a:lnTo>
                      <a:pt x="2102" y="6528"/>
                    </a:lnTo>
                    <a:lnTo>
                      <a:pt x="2092" y="6610"/>
                    </a:lnTo>
                    <a:lnTo>
                      <a:pt x="2080" y="6689"/>
                    </a:lnTo>
                    <a:lnTo>
                      <a:pt x="2068" y="6769"/>
                    </a:lnTo>
                    <a:lnTo>
                      <a:pt x="2054" y="6849"/>
                    </a:lnTo>
                    <a:lnTo>
                      <a:pt x="2040" y="6929"/>
                    </a:lnTo>
                    <a:lnTo>
                      <a:pt x="2024" y="7008"/>
                    </a:lnTo>
                    <a:lnTo>
                      <a:pt x="2006" y="7086"/>
                    </a:lnTo>
                    <a:lnTo>
                      <a:pt x="1988" y="7164"/>
                    </a:lnTo>
                    <a:lnTo>
                      <a:pt x="2654" y="8473"/>
                    </a:lnTo>
                    <a:lnTo>
                      <a:pt x="3719" y="7859"/>
                    </a:lnTo>
                    <a:lnTo>
                      <a:pt x="3719" y="7859"/>
                    </a:lnTo>
                    <a:lnTo>
                      <a:pt x="3751" y="7740"/>
                    </a:lnTo>
                    <a:lnTo>
                      <a:pt x="3782" y="7620"/>
                    </a:lnTo>
                    <a:lnTo>
                      <a:pt x="3810" y="7500"/>
                    </a:lnTo>
                    <a:lnTo>
                      <a:pt x="3836" y="7379"/>
                    </a:lnTo>
                    <a:lnTo>
                      <a:pt x="3861" y="7256"/>
                    </a:lnTo>
                    <a:lnTo>
                      <a:pt x="3884" y="7133"/>
                    </a:lnTo>
                    <a:lnTo>
                      <a:pt x="3904" y="7010"/>
                    </a:lnTo>
                    <a:lnTo>
                      <a:pt x="3922" y="6886"/>
                    </a:lnTo>
                    <a:lnTo>
                      <a:pt x="3938" y="6761"/>
                    </a:lnTo>
                    <a:lnTo>
                      <a:pt x="3953" y="6635"/>
                    </a:lnTo>
                    <a:lnTo>
                      <a:pt x="3965" y="6509"/>
                    </a:lnTo>
                    <a:lnTo>
                      <a:pt x="3975" y="6382"/>
                    </a:lnTo>
                    <a:lnTo>
                      <a:pt x="3982" y="6255"/>
                    </a:lnTo>
                    <a:lnTo>
                      <a:pt x="3987" y="6127"/>
                    </a:lnTo>
                    <a:lnTo>
                      <a:pt x="3991" y="5999"/>
                    </a:lnTo>
                    <a:lnTo>
                      <a:pt x="3992" y="5870"/>
                    </a:lnTo>
                    <a:lnTo>
                      <a:pt x="3992" y="5870"/>
                    </a:lnTo>
                    <a:lnTo>
                      <a:pt x="3991" y="5757"/>
                    </a:lnTo>
                    <a:lnTo>
                      <a:pt x="3988" y="5645"/>
                    </a:lnTo>
                    <a:lnTo>
                      <a:pt x="3985" y="5534"/>
                    </a:lnTo>
                    <a:lnTo>
                      <a:pt x="3978" y="5423"/>
                    </a:lnTo>
                    <a:lnTo>
                      <a:pt x="3971" y="5312"/>
                    </a:lnTo>
                    <a:lnTo>
                      <a:pt x="3963" y="5202"/>
                    </a:lnTo>
                    <a:lnTo>
                      <a:pt x="3951" y="5093"/>
                    </a:lnTo>
                    <a:lnTo>
                      <a:pt x="3939" y="4983"/>
                    </a:lnTo>
                    <a:lnTo>
                      <a:pt x="3924" y="4874"/>
                    </a:lnTo>
                    <a:lnTo>
                      <a:pt x="3910" y="4766"/>
                    </a:lnTo>
                    <a:lnTo>
                      <a:pt x="3892" y="4658"/>
                    </a:lnTo>
                    <a:lnTo>
                      <a:pt x="3874" y="4551"/>
                    </a:lnTo>
                    <a:lnTo>
                      <a:pt x="3853" y="4444"/>
                    </a:lnTo>
                    <a:lnTo>
                      <a:pt x="3832" y="4338"/>
                    </a:lnTo>
                    <a:lnTo>
                      <a:pt x="3809" y="4233"/>
                    </a:lnTo>
                    <a:lnTo>
                      <a:pt x="3784" y="4127"/>
                    </a:lnTo>
                    <a:lnTo>
                      <a:pt x="3757" y="4023"/>
                    </a:lnTo>
                    <a:lnTo>
                      <a:pt x="3730" y="3920"/>
                    </a:lnTo>
                    <a:lnTo>
                      <a:pt x="3701" y="3816"/>
                    </a:lnTo>
                    <a:lnTo>
                      <a:pt x="3670" y="3713"/>
                    </a:lnTo>
                    <a:lnTo>
                      <a:pt x="3638" y="3611"/>
                    </a:lnTo>
                    <a:lnTo>
                      <a:pt x="3604" y="3510"/>
                    </a:lnTo>
                    <a:lnTo>
                      <a:pt x="3569" y="3410"/>
                    </a:lnTo>
                    <a:lnTo>
                      <a:pt x="3532" y="3310"/>
                    </a:lnTo>
                    <a:lnTo>
                      <a:pt x="3494" y="3211"/>
                    </a:lnTo>
                    <a:lnTo>
                      <a:pt x="3456" y="3113"/>
                    </a:lnTo>
                    <a:lnTo>
                      <a:pt x="3414" y="3014"/>
                    </a:lnTo>
                    <a:lnTo>
                      <a:pt x="3373" y="2917"/>
                    </a:lnTo>
                    <a:lnTo>
                      <a:pt x="3330" y="2820"/>
                    </a:lnTo>
                    <a:lnTo>
                      <a:pt x="3285" y="2726"/>
                    </a:lnTo>
                    <a:lnTo>
                      <a:pt x="3239" y="2630"/>
                    </a:lnTo>
                    <a:lnTo>
                      <a:pt x="3192" y="2536"/>
                    </a:lnTo>
                    <a:lnTo>
                      <a:pt x="3143" y="2443"/>
                    </a:lnTo>
                    <a:lnTo>
                      <a:pt x="3094" y="2350"/>
                    </a:lnTo>
                    <a:lnTo>
                      <a:pt x="3042" y="2258"/>
                    </a:lnTo>
                    <a:lnTo>
                      <a:pt x="2989" y="2167"/>
                    </a:lnTo>
                    <a:lnTo>
                      <a:pt x="2937" y="2077"/>
                    </a:lnTo>
                    <a:lnTo>
                      <a:pt x="2881" y="1987"/>
                    </a:lnTo>
                    <a:lnTo>
                      <a:pt x="2825" y="1899"/>
                    </a:lnTo>
                    <a:lnTo>
                      <a:pt x="2767" y="1812"/>
                    </a:lnTo>
                    <a:lnTo>
                      <a:pt x="2709" y="1725"/>
                    </a:lnTo>
                    <a:lnTo>
                      <a:pt x="2649" y="1640"/>
                    </a:lnTo>
                    <a:lnTo>
                      <a:pt x="2588" y="1554"/>
                    </a:lnTo>
                    <a:lnTo>
                      <a:pt x="2526" y="1470"/>
                    </a:lnTo>
                    <a:lnTo>
                      <a:pt x="2462" y="1387"/>
                    </a:lnTo>
                    <a:lnTo>
                      <a:pt x="2398" y="1306"/>
                    </a:lnTo>
                    <a:lnTo>
                      <a:pt x="2332" y="1223"/>
                    </a:lnTo>
                    <a:lnTo>
                      <a:pt x="2266" y="1144"/>
                    </a:lnTo>
                    <a:lnTo>
                      <a:pt x="2198" y="1065"/>
                    </a:lnTo>
                    <a:lnTo>
                      <a:pt x="2128" y="986"/>
                    </a:lnTo>
                    <a:lnTo>
                      <a:pt x="2058" y="909"/>
                    </a:lnTo>
                    <a:lnTo>
                      <a:pt x="1987" y="833"/>
                    </a:lnTo>
                    <a:lnTo>
                      <a:pt x="1915" y="757"/>
                    </a:lnTo>
                    <a:lnTo>
                      <a:pt x="1842" y="683"/>
                    </a:lnTo>
                    <a:lnTo>
                      <a:pt x="1768" y="609"/>
                    </a:lnTo>
                    <a:lnTo>
                      <a:pt x="1692" y="538"/>
                    </a:lnTo>
                    <a:lnTo>
                      <a:pt x="1616" y="467"/>
                    </a:lnTo>
                    <a:lnTo>
                      <a:pt x="1538" y="397"/>
                    </a:lnTo>
                    <a:lnTo>
                      <a:pt x="1460" y="328"/>
                    </a:lnTo>
                    <a:lnTo>
                      <a:pt x="1381" y="260"/>
                    </a:lnTo>
                    <a:lnTo>
                      <a:pt x="1300" y="193"/>
                    </a:lnTo>
                    <a:lnTo>
                      <a:pt x="1219" y="128"/>
                    </a:lnTo>
                    <a:lnTo>
                      <a:pt x="1136" y="63"/>
                    </a:lnTo>
                    <a:lnTo>
                      <a:pt x="1054" y="0"/>
                    </a:lnTo>
                    <a:lnTo>
                      <a:pt x="1301" y="12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1579563" y="2355850"/>
                <a:ext cx="1323975" cy="2592387"/>
              </a:xfrm>
              <a:custGeom>
                <a:avLst/>
                <a:gdLst>
                  <a:gd name="T0" fmla="*/ 2101 w 4169"/>
                  <a:gd name="T1" fmla="*/ 7370 h 8165"/>
                  <a:gd name="T2" fmla="*/ 2018 w 4169"/>
                  <a:gd name="T3" fmla="*/ 7075 h 8165"/>
                  <a:gd name="T4" fmla="*/ 1950 w 4169"/>
                  <a:gd name="T5" fmla="*/ 6773 h 8165"/>
                  <a:gd name="T6" fmla="*/ 1900 w 4169"/>
                  <a:gd name="T7" fmla="*/ 6466 h 8165"/>
                  <a:gd name="T8" fmla="*/ 1866 w 4169"/>
                  <a:gd name="T9" fmla="*/ 6153 h 8165"/>
                  <a:gd name="T10" fmla="*/ 1852 w 4169"/>
                  <a:gd name="T11" fmla="*/ 5836 h 8165"/>
                  <a:gd name="T12" fmla="*/ 1852 w 4169"/>
                  <a:gd name="T13" fmla="*/ 5647 h 8165"/>
                  <a:gd name="T14" fmla="*/ 1860 w 4169"/>
                  <a:gd name="T15" fmla="*/ 5402 h 8165"/>
                  <a:gd name="T16" fmla="*/ 1880 w 4169"/>
                  <a:gd name="T17" fmla="*/ 5160 h 8165"/>
                  <a:gd name="T18" fmla="*/ 1909 w 4169"/>
                  <a:gd name="T19" fmla="*/ 4922 h 8165"/>
                  <a:gd name="T20" fmla="*/ 1950 w 4169"/>
                  <a:gd name="T21" fmla="*/ 4686 h 8165"/>
                  <a:gd name="T22" fmla="*/ 1999 w 4169"/>
                  <a:gd name="T23" fmla="*/ 4454 h 8165"/>
                  <a:gd name="T24" fmla="*/ 2059 w 4169"/>
                  <a:gd name="T25" fmla="*/ 4226 h 8165"/>
                  <a:gd name="T26" fmla="*/ 2128 w 4169"/>
                  <a:gd name="T27" fmla="*/ 4002 h 8165"/>
                  <a:gd name="T28" fmla="*/ 2207 w 4169"/>
                  <a:gd name="T29" fmla="*/ 3782 h 8165"/>
                  <a:gd name="T30" fmla="*/ 2294 w 4169"/>
                  <a:gd name="T31" fmla="*/ 3567 h 8165"/>
                  <a:gd name="T32" fmla="*/ 2390 w 4169"/>
                  <a:gd name="T33" fmla="*/ 3356 h 8165"/>
                  <a:gd name="T34" fmla="*/ 2494 w 4169"/>
                  <a:gd name="T35" fmla="*/ 3150 h 8165"/>
                  <a:gd name="T36" fmla="*/ 2606 w 4169"/>
                  <a:gd name="T37" fmla="*/ 2949 h 8165"/>
                  <a:gd name="T38" fmla="*/ 2728 w 4169"/>
                  <a:gd name="T39" fmla="*/ 2753 h 8165"/>
                  <a:gd name="T40" fmla="*/ 2857 w 4169"/>
                  <a:gd name="T41" fmla="*/ 2564 h 8165"/>
                  <a:gd name="T42" fmla="*/ 2993 w 4169"/>
                  <a:gd name="T43" fmla="*/ 2379 h 8165"/>
                  <a:gd name="T44" fmla="*/ 3137 w 4169"/>
                  <a:gd name="T45" fmla="*/ 2201 h 8165"/>
                  <a:gd name="T46" fmla="*/ 3287 w 4169"/>
                  <a:gd name="T47" fmla="*/ 2029 h 8165"/>
                  <a:gd name="T48" fmla="*/ 3445 w 4169"/>
                  <a:gd name="T49" fmla="*/ 1864 h 8165"/>
                  <a:gd name="T50" fmla="*/ 3610 w 4169"/>
                  <a:gd name="T51" fmla="*/ 1705 h 8165"/>
                  <a:gd name="T52" fmla="*/ 3781 w 4169"/>
                  <a:gd name="T53" fmla="*/ 1553 h 8165"/>
                  <a:gd name="T54" fmla="*/ 3959 w 4169"/>
                  <a:gd name="T55" fmla="*/ 1408 h 8165"/>
                  <a:gd name="T56" fmla="*/ 2756 w 4169"/>
                  <a:gd name="T57" fmla="*/ 0 h 8165"/>
                  <a:gd name="T58" fmla="*/ 2524 w 4169"/>
                  <a:gd name="T59" fmla="*/ 194 h 8165"/>
                  <a:gd name="T60" fmla="*/ 2299 w 4169"/>
                  <a:gd name="T61" fmla="*/ 397 h 8165"/>
                  <a:gd name="T62" fmla="*/ 2084 w 4169"/>
                  <a:gd name="T63" fmla="*/ 609 h 8165"/>
                  <a:gd name="T64" fmla="*/ 1878 w 4169"/>
                  <a:gd name="T65" fmla="*/ 829 h 8165"/>
                  <a:gd name="T66" fmla="*/ 1680 w 4169"/>
                  <a:gd name="T67" fmla="*/ 1059 h 8165"/>
                  <a:gd name="T68" fmla="*/ 1492 w 4169"/>
                  <a:gd name="T69" fmla="*/ 1295 h 8165"/>
                  <a:gd name="T70" fmla="*/ 1314 w 4169"/>
                  <a:gd name="T71" fmla="*/ 1541 h 8165"/>
                  <a:gd name="T72" fmla="*/ 1145 w 4169"/>
                  <a:gd name="T73" fmla="*/ 1792 h 8165"/>
                  <a:gd name="T74" fmla="*/ 988 w 4169"/>
                  <a:gd name="T75" fmla="*/ 2052 h 8165"/>
                  <a:gd name="T76" fmla="*/ 840 w 4169"/>
                  <a:gd name="T77" fmla="*/ 2318 h 8165"/>
                  <a:gd name="T78" fmla="*/ 704 w 4169"/>
                  <a:gd name="T79" fmla="*/ 2591 h 8165"/>
                  <a:gd name="T80" fmla="*/ 579 w 4169"/>
                  <a:gd name="T81" fmla="*/ 2871 h 8165"/>
                  <a:gd name="T82" fmla="*/ 464 w 4169"/>
                  <a:gd name="T83" fmla="*/ 3156 h 8165"/>
                  <a:gd name="T84" fmla="*/ 362 w 4169"/>
                  <a:gd name="T85" fmla="*/ 3447 h 8165"/>
                  <a:gd name="T86" fmla="*/ 272 w 4169"/>
                  <a:gd name="T87" fmla="*/ 3743 h 8165"/>
                  <a:gd name="T88" fmla="*/ 194 w 4169"/>
                  <a:gd name="T89" fmla="*/ 4045 h 8165"/>
                  <a:gd name="T90" fmla="*/ 129 w 4169"/>
                  <a:gd name="T91" fmla="*/ 4351 h 8165"/>
                  <a:gd name="T92" fmla="*/ 77 w 4169"/>
                  <a:gd name="T93" fmla="*/ 4663 h 8165"/>
                  <a:gd name="T94" fmla="*/ 38 w 4169"/>
                  <a:gd name="T95" fmla="*/ 4977 h 8165"/>
                  <a:gd name="T96" fmla="*/ 12 w 4169"/>
                  <a:gd name="T97" fmla="*/ 5297 h 8165"/>
                  <a:gd name="T98" fmla="*/ 1 w 4169"/>
                  <a:gd name="T99" fmla="*/ 5620 h 8165"/>
                  <a:gd name="T100" fmla="*/ 0 w 4169"/>
                  <a:gd name="T101" fmla="*/ 5809 h 8165"/>
                  <a:gd name="T102" fmla="*/ 7 w 4169"/>
                  <a:gd name="T103" fmla="*/ 6047 h 8165"/>
                  <a:gd name="T104" fmla="*/ 21 w 4169"/>
                  <a:gd name="T105" fmla="*/ 6284 h 8165"/>
                  <a:gd name="T106" fmla="*/ 42 w 4169"/>
                  <a:gd name="T107" fmla="*/ 6519 h 8165"/>
                  <a:gd name="T108" fmla="*/ 71 w 4169"/>
                  <a:gd name="T109" fmla="*/ 6751 h 8165"/>
                  <a:gd name="T110" fmla="*/ 107 w 4169"/>
                  <a:gd name="T111" fmla="*/ 6981 h 8165"/>
                  <a:gd name="T112" fmla="*/ 150 w 4169"/>
                  <a:gd name="T113" fmla="*/ 7208 h 8165"/>
                  <a:gd name="T114" fmla="*/ 199 w 4169"/>
                  <a:gd name="T115" fmla="*/ 7434 h 8165"/>
                  <a:gd name="T116" fmla="*/ 256 w 4169"/>
                  <a:gd name="T117" fmla="*/ 7656 h 8165"/>
                  <a:gd name="T118" fmla="*/ 319 w 4169"/>
                  <a:gd name="T119" fmla="*/ 7876 h 8165"/>
                  <a:gd name="T120" fmla="*/ 390 w 4169"/>
                  <a:gd name="T121" fmla="*/ 8092 h 8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69" h="8165">
                    <a:moveTo>
                      <a:pt x="1000" y="6846"/>
                    </a:moveTo>
                    <a:lnTo>
                      <a:pt x="2101" y="7370"/>
                    </a:lnTo>
                    <a:lnTo>
                      <a:pt x="2101" y="7370"/>
                    </a:lnTo>
                    <a:lnTo>
                      <a:pt x="2072" y="7273"/>
                    </a:lnTo>
                    <a:lnTo>
                      <a:pt x="2043" y="7175"/>
                    </a:lnTo>
                    <a:lnTo>
                      <a:pt x="2018" y="7075"/>
                    </a:lnTo>
                    <a:lnTo>
                      <a:pt x="1993" y="6976"/>
                    </a:lnTo>
                    <a:lnTo>
                      <a:pt x="1971" y="6875"/>
                    </a:lnTo>
                    <a:lnTo>
                      <a:pt x="1950" y="6773"/>
                    </a:lnTo>
                    <a:lnTo>
                      <a:pt x="1932" y="6672"/>
                    </a:lnTo>
                    <a:lnTo>
                      <a:pt x="1914" y="6569"/>
                    </a:lnTo>
                    <a:lnTo>
                      <a:pt x="1900" y="6466"/>
                    </a:lnTo>
                    <a:lnTo>
                      <a:pt x="1887" y="6363"/>
                    </a:lnTo>
                    <a:lnTo>
                      <a:pt x="1876" y="6259"/>
                    </a:lnTo>
                    <a:lnTo>
                      <a:pt x="1866" y="6153"/>
                    </a:lnTo>
                    <a:lnTo>
                      <a:pt x="1860" y="6048"/>
                    </a:lnTo>
                    <a:lnTo>
                      <a:pt x="1854" y="5942"/>
                    </a:lnTo>
                    <a:lnTo>
                      <a:pt x="1852" y="5836"/>
                    </a:lnTo>
                    <a:lnTo>
                      <a:pt x="1850" y="5729"/>
                    </a:lnTo>
                    <a:lnTo>
                      <a:pt x="1850" y="5729"/>
                    </a:lnTo>
                    <a:lnTo>
                      <a:pt x="1852" y="5647"/>
                    </a:lnTo>
                    <a:lnTo>
                      <a:pt x="1853" y="5565"/>
                    </a:lnTo>
                    <a:lnTo>
                      <a:pt x="1855" y="5483"/>
                    </a:lnTo>
                    <a:lnTo>
                      <a:pt x="1860" y="5402"/>
                    </a:lnTo>
                    <a:lnTo>
                      <a:pt x="1865" y="5321"/>
                    </a:lnTo>
                    <a:lnTo>
                      <a:pt x="1873" y="5240"/>
                    </a:lnTo>
                    <a:lnTo>
                      <a:pt x="1880" y="5160"/>
                    </a:lnTo>
                    <a:lnTo>
                      <a:pt x="1889" y="5081"/>
                    </a:lnTo>
                    <a:lnTo>
                      <a:pt x="1898" y="5001"/>
                    </a:lnTo>
                    <a:lnTo>
                      <a:pt x="1909" y="4922"/>
                    </a:lnTo>
                    <a:lnTo>
                      <a:pt x="1922" y="4842"/>
                    </a:lnTo>
                    <a:lnTo>
                      <a:pt x="1935" y="4764"/>
                    </a:lnTo>
                    <a:lnTo>
                      <a:pt x="1950" y="4686"/>
                    </a:lnTo>
                    <a:lnTo>
                      <a:pt x="1965" y="4609"/>
                    </a:lnTo>
                    <a:lnTo>
                      <a:pt x="1982" y="4531"/>
                    </a:lnTo>
                    <a:lnTo>
                      <a:pt x="1999" y="4454"/>
                    </a:lnTo>
                    <a:lnTo>
                      <a:pt x="2019" y="4378"/>
                    </a:lnTo>
                    <a:lnTo>
                      <a:pt x="2038" y="4302"/>
                    </a:lnTo>
                    <a:lnTo>
                      <a:pt x="2059" y="4226"/>
                    </a:lnTo>
                    <a:lnTo>
                      <a:pt x="2081" y="4151"/>
                    </a:lnTo>
                    <a:lnTo>
                      <a:pt x="2104" y="4076"/>
                    </a:lnTo>
                    <a:lnTo>
                      <a:pt x="2128" y="4002"/>
                    </a:lnTo>
                    <a:lnTo>
                      <a:pt x="2153" y="3928"/>
                    </a:lnTo>
                    <a:lnTo>
                      <a:pt x="2180" y="3855"/>
                    </a:lnTo>
                    <a:lnTo>
                      <a:pt x="2207" y="3782"/>
                    </a:lnTo>
                    <a:lnTo>
                      <a:pt x="2234" y="3710"/>
                    </a:lnTo>
                    <a:lnTo>
                      <a:pt x="2263" y="3639"/>
                    </a:lnTo>
                    <a:lnTo>
                      <a:pt x="2294" y="3567"/>
                    </a:lnTo>
                    <a:lnTo>
                      <a:pt x="2325" y="3496"/>
                    </a:lnTo>
                    <a:lnTo>
                      <a:pt x="2357" y="3426"/>
                    </a:lnTo>
                    <a:lnTo>
                      <a:pt x="2390" y="3356"/>
                    </a:lnTo>
                    <a:lnTo>
                      <a:pt x="2423" y="3287"/>
                    </a:lnTo>
                    <a:lnTo>
                      <a:pt x="2459" y="3218"/>
                    </a:lnTo>
                    <a:lnTo>
                      <a:pt x="2494" y="3150"/>
                    </a:lnTo>
                    <a:lnTo>
                      <a:pt x="2531" y="3082"/>
                    </a:lnTo>
                    <a:lnTo>
                      <a:pt x="2568" y="3016"/>
                    </a:lnTo>
                    <a:lnTo>
                      <a:pt x="2606" y="2949"/>
                    </a:lnTo>
                    <a:lnTo>
                      <a:pt x="2647" y="2883"/>
                    </a:lnTo>
                    <a:lnTo>
                      <a:pt x="2686" y="2818"/>
                    </a:lnTo>
                    <a:lnTo>
                      <a:pt x="2728" y="2753"/>
                    </a:lnTo>
                    <a:lnTo>
                      <a:pt x="2770" y="2689"/>
                    </a:lnTo>
                    <a:lnTo>
                      <a:pt x="2813" y="2626"/>
                    </a:lnTo>
                    <a:lnTo>
                      <a:pt x="2857" y="2564"/>
                    </a:lnTo>
                    <a:lnTo>
                      <a:pt x="2901" y="2501"/>
                    </a:lnTo>
                    <a:lnTo>
                      <a:pt x="2947" y="2440"/>
                    </a:lnTo>
                    <a:lnTo>
                      <a:pt x="2993" y="2379"/>
                    </a:lnTo>
                    <a:lnTo>
                      <a:pt x="3040" y="2319"/>
                    </a:lnTo>
                    <a:lnTo>
                      <a:pt x="3088" y="2260"/>
                    </a:lnTo>
                    <a:lnTo>
                      <a:pt x="3137" y="2201"/>
                    </a:lnTo>
                    <a:lnTo>
                      <a:pt x="3186" y="2142"/>
                    </a:lnTo>
                    <a:lnTo>
                      <a:pt x="3237" y="2086"/>
                    </a:lnTo>
                    <a:lnTo>
                      <a:pt x="3287" y="2029"/>
                    </a:lnTo>
                    <a:lnTo>
                      <a:pt x="3340" y="1973"/>
                    </a:lnTo>
                    <a:lnTo>
                      <a:pt x="3391" y="1918"/>
                    </a:lnTo>
                    <a:lnTo>
                      <a:pt x="3445" y="1864"/>
                    </a:lnTo>
                    <a:lnTo>
                      <a:pt x="3499" y="1810"/>
                    </a:lnTo>
                    <a:lnTo>
                      <a:pt x="3555" y="1757"/>
                    </a:lnTo>
                    <a:lnTo>
                      <a:pt x="3610" y="1705"/>
                    </a:lnTo>
                    <a:lnTo>
                      <a:pt x="3667" y="1654"/>
                    </a:lnTo>
                    <a:lnTo>
                      <a:pt x="3723" y="1603"/>
                    </a:lnTo>
                    <a:lnTo>
                      <a:pt x="3781" y="1553"/>
                    </a:lnTo>
                    <a:lnTo>
                      <a:pt x="3840" y="1504"/>
                    </a:lnTo>
                    <a:lnTo>
                      <a:pt x="3899" y="1456"/>
                    </a:lnTo>
                    <a:lnTo>
                      <a:pt x="3959" y="1408"/>
                    </a:lnTo>
                    <a:lnTo>
                      <a:pt x="4169" y="195"/>
                    </a:lnTo>
                    <a:lnTo>
                      <a:pt x="2756" y="0"/>
                    </a:lnTo>
                    <a:lnTo>
                      <a:pt x="2756" y="0"/>
                    </a:lnTo>
                    <a:lnTo>
                      <a:pt x="2677" y="64"/>
                    </a:lnTo>
                    <a:lnTo>
                      <a:pt x="2600" y="129"/>
                    </a:lnTo>
                    <a:lnTo>
                      <a:pt x="2524" y="194"/>
                    </a:lnTo>
                    <a:lnTo>
                      <a:pt x="2448" y="261"/>
                    </a:lnTo>
                    <a:lnTo>
                      <a:pt x="2373" y="328"/>
                    </a:lnTo>
                    <a:lnTo>
                      <a:pt x="2299" y="397"/>
                    </a:lnTo>
                    <a:lnTo>
                      <a:pt x="2226" y="467"/>
                    </a:lnTo>
                    <a:lnTo>
                      <a:pt x="2155" y="537"/>
                    </a:lnTo>
                    <a:lnTo>
                      <a:pt x="2084" y="609"/>
                    </a:lnTo>
                    <a:lnTo>
                      <a:pt x="2014" y="682"/>
                    </a:lnTo>
                    <a:lnTo>
                      <a:pt x="1945" y="756"/>
                    </a:lnTo>
                    <a:lnTo>
                      <a:pt x="1878" y="829"/>
                    </a:lnTo>
                    <a:lnTo>
                      <a:pt x="1811" y="905"/>
                    </a:lnTo>
                    <a:lnTo>
                      <a:pt x="1745" y="982"/>
                    </a:lnTo>
                    <a:lnTo>
                      <a:pt x="1680" y="1059"/>
                    </a:lnTo>
                    <a:lnTo>
                      <a:pt x="1616" y="1136"/>
                    </a:lnTo>
                    <a:lnTo>
                      <a:pt x="1553" y="1215"/>
                    </a:lnTo>
                    <a:lnTo>
                      <a:pt x="1492" y="1295"/>
                    </a:lnTo>
                    <a:lnTo>
                      <a:pt x="1431" y="1376"/>
                    </a:lnTo>
                    <a:lnTo>
                      <a:pt x="1373" y="1458"/>
                    </a:lnTo>
                    <a:lnTo>
                      <a:pt x="1314" y="1541"/>
                    </a:lnTo>
                    <a:lnTo>
                      <a:pt x="1257" y="1623"/>
                    </a:lnTo>
                    <a:lnTo>
                      <a:pt x="1200" y="1708"/>
                    </a:lnTo>
                    <a:lnTo>
                      <a:pt x="1145" y="1792"/>
                    </a:lnTo>
                    <a:lnTo>
                      <a:pt x="1091" y="1878"/>
                    </a:lnTo>
                    <a:lnTo>
                      <a:pt x="1040" y="1964"/>
                    </a:lnTo>
                    <a:lnTo>
                      <a:pt x="988" y="2052"/>
                    </a:lnTo>
                    <a:lnTo>
                      <a:pt x="938" y="2140"/>
                    </a:lnTo>
                    <a:lnTo>
                      <a:pt x="888" y="2228"/>
                    </a:lnTo>
                    <a:lnTo>
                      <a:pt x="840" y="2318"/>
                    </a:lnTo>
                    <a:lnTo>
                      <a:pt x="794" y="2409"/>
                    </a:lnTo>
                    <a:lnTo>
                      <a:pt x="748" y="2500"/>
                    </a:lnTo>
                    <a:lnTo>
                      <a:pt x="704" y="2591"/>
                    </a:lnTo>
                    <a:lnTo>
                      <a:pt x="661" y="2683"/>
                    </a:lnTo>
                    <a:lnTo>
                      <a:pt x="619" y="2776"/>
                    </a:lnTo>
                    <a:lnTo>
                      <a:pt x="579" y="2871"/>
                    </a:lnTo>
                    <a:lnTo>
                      <a:pt x="539" y="2964"/>
                    </a:lnTo>
                    <a:lnTo>
                      <a:pt x="501" y="3060"/>
                    </a:lnTo>
                    <a:lnTo>
                      <a:pt x="464" y="3156"/>
                    </a:lnTo>
                    <a:lnTo>
                      <a:pt x="429" y="3252"/>
                    </a:lnTo>
                    <a:lnTo>
                      <a:pt x="394" y="3349"/>
                    </a:lnTo>
                    <a:lnTo>
                      <a:pt x="362" y="3447"/>
                    </a:lnTo>
                    <a:lnTo>
                      <a:pt x="331" y="3545"/>
                    </a:lnTo>
                    <a:lnTo>
                      <a:pt x="301" y="3643"/>
                    </a:lnTo>
                    <a:lnTo>
                      <a:pt x="272" y="3743"/>
                    </a:lnTo>
                    <a:lnTo>
                      <a:pt x="245" y="3844"/>
                    </a:lnTo>
                    <a:lnTo>
                      <a:pt x="219" y="3943"/>
                    </a:lnTo>
                    <a:lnTo>
                      <a:pt x="194" y="4045"/>
                    </a:lnTo>
                    <a:lnTo>
                      <a:pt x="171" y="4146"/>
                    </a:lnTo>
                    <a:lnTo>
                      <a:pt x="150" y="4249"/>
                    </a:lnTo>
                    <a:lnTo>
                      <a:pt x="129" y="4351"/>
                    </a:lnTo>
                    <a:lnTo>
                      <a:pt x="111" y="4454"/>
                    </a:lnTo>
                    <a:lnTo>
                      <a:pt x="93" y="4559"/>
                    </a:lnTo>
                    <a:lnTo>
                      <a:pt x="77" y="4663"/>
                    </a:lnTo>
                    <a:lnTo>
                      <a:pt x="63" y="4767"/>
                    </a:lnTo>
                    <a:lnTo>
                      <a:pt x="49" y="4872"/>
                    </a:lnTo>
                    <a:lnTo>
                      <a:pt x="38" y="4977"/>
                    </a:lnTo>
                    <a:lnTo>
                      <a:pt x="28" y="5084"/>
                    </a:lnTo>
                    <a:lnTo>
                      <a:pt x="20" y="5190"/>
                    </a:lnTo>
                    <a:lnTo>
                      <a:pt x="12" y="5297"/>
                    </a:lnTo>
                    <a:lnTo>
                      <a:pt x="7" y="5405"/>
                    </a:lnTo>
                    <a:lnTo>
                      <a:pt x="4" y="5512"/>
                    </a:lnTo>
                    <a:lnTo>
                      <a:pt x="1" y="5620"/>
                    </a:lnTo>
                    <a:lnTo>
                      <a:pt x="0" y="5729"/>
                    </a:lnTo>
                    <a:lnTo>
                      <a:pt x="0" y="5729"/>
                    </a:lnTo>
                    <a:lnTo>
                      <a:pt x="0" y="5809"/>
                    </a:lnTo>
                    <a:lnTo>
                      <a:pt x="1" y="5889"/>
                    </a:lnTo>
                    <a:lnTo>
                      <a:pt x="4" y="5967"/>
                    </a:lnTo>
                    <a:lnTo>
                      <a:pt x="7" y="6047"/>
                    </a:lnTo>
                    <a:lnTo>
                      <a:pt x="11" y="6126"/>
                    </a:lnTo>
                    <a:lnTo>
                      <a:pt x="15" y="6206"/>
                    </a:lnTo>
                    <a:lnTo>
                      <a:pt x="21" y="6284"/>
                    </a:lnTo>
                    <a:lnTo>
                      <a:pt x="27" y="6362"/>
                    </a:lnTo>
                    <a:lnTo>
                      <a:pt x="34" y="6440"/>
                    </a:lnTo>
                    <a:lnTo>
                      <a:pt x="42" y="6519"/>
                    </a:lnTo>
                    <a:lnTo>
                      <a:pt x="50" y="6596"/>
                    </a:lnTo>
                    <a:lnTo>
                      <a:pt x="60" y="6674"/>
                    </a:lnTo>
                    <a:lnTo>
                      <a:pt x="71" y="6751"/>
                    </a:lnTo>
                    <a:lnTo>
                      <a:pt x="82" y="6827"/>
                    </a:lnTo>
                    <a:lnTo>
                      <a:pt x="93" y="6905"/>
                    </a:lnTo>
                    <a:lnTo>
                      <a:pt x="107" y="6981"/>
                    </a:lnTo>
                    <a:lnTo>
                      <a:pt x="120" y="7057"/>
                    </a:lnTo>
                    <a:lnTo>
                      <a:pt x="134" y="7133"/>
                    </a:lnTo>
                    <a:lnTo>
                      <a:pt x="150" y="7208"/>
                    </a:lnTo>
                    <a:lnTo>
                      <a:pt x="166" y="7284"/>
                    </a:lnTo>
                    <a:lnTo>
                      <a:pt x="182" y="7359"/>
                    </a:lnTo>
                    <a:lnTo>
                      <a:pt x="199" y="7434"/>
                    </a:lnTo>
                    <a:lnTo>
                      <a:pt x="217" y="7508"/>
                    </a:lnTo>
                    <a:lnTo>
                      <a:pt x="236" y="7583"/>
                    </a:lnTo>
                    <a:lnTo>
                      <a:pt x="256" y="7656"/>
                    </a:lnTo>
                    <a:lnTo>
                      <a:pt x="276" y="7730"/>
                    </a:lnTo>
                    <a:lnTo>
                      <a:pt x="297" y="7803"/>
                    </a:lnTo>
                    <a:lnTo>
                      <a:pt x="319" y="7876"/>
                    </a:lnTo>
                    <a:lnTo>
                      <a:pt x="342" y="7949"/>
                    </a:lnTo>
                    <a:lnTo>
                      <a:pt x="365" y="8021"/>
                    </a:lnTo>
                    <a:lnTo>
                      <a:pt x="390" y="8092"/>
                    </a:lnTo>
                    <a:lnTo>
                      <a:pt x="414" y="8165"/>
                    </a:lnTo>
                    <a:lnTo>
                      <a:pt x="1000" y="68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2532063" y="1846263"/>
                <a:ext cx="2768600" cy="898525"/>
              </a:xfrm>
              <a:custGeom>
                <a:avLst/>
                <a:gdLst>
                  <a:gd name="T0" fmla="*/ 1207 w 8722"/>
                  <a:gd name="T1" fmla="*/ 2830 h 2830"/>
                  <a:gd name="T2" fmla="*/ 1461 w 8722"/>
                  <a:gd name="T3" fmla="*/ 2663 h 2830"/>
                  <a:gd name="T4" fmla="*/ 1726 w 8722"/>
                  <a:gd name="T5" fmla="*/ 2509 h 2830"/>
                  <a:gd name="T6" fmla="*/ 1998 w 8722"/>
                  <a:gd name="T7" fmla="*/ 2372 h 2830"/>
                  <a:gd name="T8" fmla="*/ 2280 w 8722"/>
                  <a:gd name="T9" fmla="*/ 2248 h 2830"/>
                  <a:gd name="T10" fmla="*/ 2570 w 8722"/>
                  <a:gd name="T11" fmla="*/ 2141 h 2830"/>
                  <a:gd name="T12" fmla="*/ 2867 w 8722"/>
                  <a:gd name="T13" fmla="*/ 2049 h 2830"/>
                  <a:gd name="T14" fmla="*/ 3171 w 8722"/>
                  <a:gd name="T15" fmla="*/ 1974 h 2830"/>
                  <a:gd name="T16" fmla="*/ 3481 w 8722"/>
                  <a:gd name="T17" fmla="*/ 1916 h 2830"/>
                  <a:gd name="T18" fmla="*/ 3797 w 8722"/>
                  <a:gd name="T19" fmla="*/ 1876 h 2830"/>
                  <a:gd name="T20" fmla="*/ 4119 w 8722"/>
                  <a:gd name="T21" fmla="*/ 1855 h 2830"/>
                  <a:gd name="T22" fmla="*/ 4337 w 8722"/>
                  <a:gd name="T23" fmla="*/ 1850 h 2830"/>
                  <a:gd name="T24" fmla="*/ 4657 w 8722"/>
                  <a:gd name="T25" fmla="*/ 1860 h 2830"/>
                  <a:gd name="T26" fmla="*/ 4974 w 8722"/>
                  <a:gd name="T27" fmla="*/ 1887 h 2830"/>
                  <a:gd name="T28" fmla="*/ 5285 w 8722"/>
                  <a:gd name="T29" fmla="*/ 1932 h 2830"/>
                  <a:gd name="T30" fmla="*/ 5591 w 8722"/>
                  <a:gd name="T31" fmla="*/ 1995 h 2830"/>
                  <a:gd name="T32" fmla="*/ 5890 w 8722"/>
                  <a:gd name="T33" fmla="*/ 2073 h 2830"/>
                  <a:gd name="T34" fmla="*/ 6182 w 8722"/>
                  <a:gd name="T35" fmla="*/ 2168 h 2830"/>
                  <a:gd name="T36" fmla="*/ 6466 w 8722"/>
                  <a:gd name="T37" fmla="*/ 2279 h 2830"/>
                  <a:gd name="T38" fmla="*/ 6742 w 8722"/>
                  <a:gd name="T39" fmla="*/ 2405 h 2830"/>
                  <a:gd name="T40" fmla="*/ 7012 w 8722"/>
                  <a:gd name="T41" fmla="*/ 2545 h 2830"/>
                  <a:gd name="T42" fmla="*/ 7271 w 8722"/>
                  <a:gd name="T43" fmla="*/ 2700 h 2830"/>
                  <a:gd name="T44" fmla="*/ 8722 w 8722"/>
                  <a:gd name="T45" fmla="*/ 2588 h 2830"/>
                  <a:gd name="T46" fmla="*/ 8384 w 8722"/>
                  <a:gd name="T47" fmla="*/ 1217 h 2830"/>
                  <a:gd name="T48" fmla="*/ 8041 w 8722"/>
                  <a:gd name="T49" fmla="*/ 1002 h 2830"/>
                  <a:gd name="T50" fmla="*/ 7685 w 8722"/>
                  <a:gd name="T51" fmla="*/ 807 h 2830"/>
                  <a:gd name="T52" fmla="*/ 7318 w 8722"/>
                  <a:gd name="T53" fmla="*/ 631 h 2830"/>
                  <a:gd name="T54" fmla="*/ 6940 w 8722"/>
                  <a:gd name="T55" fmla="*/ 475 h 2830"/>
                  <a:gd name="T56" fmla="*/ 6552 w 8722"/>
                  <a:gd name="T57" fmla="*/ 340 h 2830"/>
                  <a:gd name="T58" fmla="*/ 6154 w 8722"/>
                  <a:gd name="T59" fmla="*/ 227 h 2830"/>
                  <a:gd name="T60" fmla="*/ 5747 w 8722"/>
                  <a:gd name="T61" fmla="*/ 135 h 2830"/>
                  <a:gd name="T62" fmla="*/ 5332 w 8722"/>
                  <a:gd name="T63" fmla="*/ 68 h 2830"/>
                  <a:gd name="T64" fmla="*/ 4909 w 8722"/>
                  <a:gd name="T65" fmla="*/ 22 h 2830"/>
                  <a:gd name="T66" fmla="*/ 4480 w 8722"/>
                  <a:gd name="T67" fmla="*/ 1 h 2830"/>
                  <a:gd name="T68" fmla="*/ 4260 w 8722"/>
                  <a:gd name="T69" fmla="*/ 0 h 2830"/>
                  <a:gd name="T70" fmla="*/ 4033 w 8722"/>
                  <a:gd name="T71" fmla="*/ 6 h 2830"/>
                  <a:gd name="T72" fmla="*/ 3808 w 8722"/>
                  <a:gd name="T73" fmla="*/ 18 h 2830"/>
                  <a:gd name="T74" fmla="*/ 3586 w 8722"/>
                  <a:gd name="T75" fmla="*/ 38 h 2830"/>
                  <a:gd name="T76" fmla="*/ 3365 w 8722"/>
                  <a:gd name="T77" fmla="*/ 64 h 2830"/>
                  <a:gd name="T78" fmla="*/ 3145 w 8722"/>
                  <a:gd name="T79" fmla="*/ 96 h 2830"/>
                  <a:gd name="T80" fmla="*/ 2856 w 8722"/>
                  <a:gd name="T81" fmla="*/ 150 h 2830"/>
                  <a:gd name="T82" fmla="*/ 2431 w 8722"/>
                  <a:gd name="T83" fmla="*/ 249 h 2830"/>
                  <a:gd name="T84" fmla="*/ 2016 w 8722"/>
                  <a:gd name="T85" fmla="*/ 375 h 2830"/>
                  <a:gd name="T86" fmla="*/ 1611 w 8722"/>
                  <a:gd name="T87" fmla="*/ 523 h 2830"/>
                  <a:gd name="T88" fmla="*/ 1218 w 8722"/>
                  <a:gd name="T89" fmla="*/ 694 h 2830"/>
                  <a:gd name="T90" fmla="*/ 837 w 8722"/>
                  <a:gd name="T91" fmla="*/ 887 h 2830"/>
                  <a:gd name="T92" fmla="*/ 470 w 8722"/>
                  <a:gd name="T93" fmla="*/ 1101 h 2830"/>
                  <a:gd name="T94" fmla="*/ 116 w 8722"/>
                  <a:gd name="T95" fmla="*/ 1335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22" h="2830">
                    <a:moveTo>
                      <a:pt x="1399" y="1607"/>
                    </a:moveTo>
                    <a:lnTo>
                      <a:pt x="1207" y="2830"/>
                    </a:lnTo>
                    <a:lnTo>
                      <a:pt x="1207" y="2830"/>
                    </a:lnTo>
                    <a:lnTo>
                      <a:pt x="1291" y="2772"/>
                    </a:lnTo>
                    <a:lnTo>
                      <a:pt x="1375" y="2717"/>
                    </a:lnTo>
                    <a:lnTo>
                      <a:pt x="1461" y="2663"/>
                    </a:lnTo>
                    <a:lnTo>
                      <a:pt x="1549" y="2610"/>
                    </a:lnTo>
                    <a:lnTo>
                      <a:pt x="1636" y="2560"/>
                    </a:lnTo>
                    <a:lnTo>
                      <a:pt x="1726" y="2509"/>
                    </a:lnTo>
                    <a:lnTo>
                      <a:pt x="1815" y="2463"/>
                    </a:lnTo>
                    <a:lnTo>
                      <a:pt x="1906" y="2416"/>
                    </a:lnTo>
                    <a:lnTo>
                      <a:pt x="1998" y="2372"/>
                    </a:lnTo>
                    <a:lnTo>
                      <a:pt x="2092" y="2329"/>
                    </a:lnTo>
                    <a:lnTo>
                      <a:pt x="2185" y="2287"/>
                    </a:lnTo>
                    <a:lnTo>
                      <a:pt x="2280" y="2248"/>
                    </a:lnTo>
                    <a:lnTo>
                      <a:pt x="2376" y="2211"/>
                    </a:lnTo>
                    <a:lnTo>
                      <a:pt x="2473" y="2174"/>
                    </a:lnTo>
                    <a:lnTo>
                      <a:pt x="2570" y="2141"/>
                    </a:lnTo>
                    <a:lnTo>
                      <a:pt x="2668" y="2108"/>
                    </a:lnTo>
                    <a:lnTo>
                      <a:pt x="2768" y="2078"/>
                    </a:lnTo>
                    <a:lnTo>
                      <a:pt x="2867" y="2049"/>
                    </a:lnTo>
                    <a:lnTo>
                      <a:pt x="2968" y="2022"/>
                    </a:lnTo>
                    <a:lnTo>
                      <a:pt x="3069" y="1997"/>
                    </a:lnTo>
                    <a:lnTo>
                      <a:pt x="3171" y="1974"/>
                    </a:lnTo>
                    <a:lnTo>
                      <a:pt x="3274" y="1953"/>
                    </a:lnTo>
                    <a:lnTo>
                      <a:pt x="3377" y="1933"/>
                    </a:lnTo>
                    <a:lnTo>
                      <a:pt x="3481" y="1916"/>
                    </a:lnTo>
                    <a:lnTo>
                      <a:pt x="3586" y="1901"/>
                    </a:lnTo>
                    <a:lnTo>
                      <a:pt x="3692" y="1888"/>
                    </a:lnTo>
                    <a:lnTo>
                      <a:pt x="3797" y="1876"/>
                    </a:lnTo>
                    <a:lnTo>
                      <a:pt x="3904" y="1867"/>
                    </a:lnTo>
                    <a:lnTo>
                      <a:pt x="4011" y="1860"/>
                    </a:lnTo>
                    <a:lnTo>
                      <a:pt x="4119" y="1855"/>
                    </a:lnTo>
                    <a:lnTo>
                      <a:pt x="4227" y="1851"/>
                    </a:lnTo>
                    <a:lnTo>
                      <a:pt x="4337" y="1850"/>
                    </a:lnTo>
                    <a:lnTo>
                      <a:pt x="4337" y="1850"/>
                    </a:lnTo>
                    <a:lnTo>
                      <a:pt x="4444" y="1851"/>
                    </a:lnTo>
                    <a:lnTo>
                      <a:pt x="4550" y="1855"/>
                    </a:lnTo>
                    <a:lnTo>
                      <a:pt x="4657" y="1860"/>
                    </a:lnTo>
                    <a:lnTo>
                      <a:pt x="4764" y="1867"/>
                    </a:lnTo>
                    <a:lnTo>
                      <a:pt x="4869" y="1876"/>
                    </a:lnTo>
                    <a:lnTo>
                      <a:pt x="4974" y="1887"/>
                    </a:lnTo>
                    <a:lnTo>
                      <a:pt x="5079" y="1900"/>
                    </a:lnTo>
                    <a:lnTo>
                      <a:pt x="5182" y="1915"/>
                    </a:lnTo>
                    <a:lnTo>
                      <a:pt x="5285" y="1932"/>
                    </a:lnTo>
                    <a:lnTo>
                      <a:pt x="5388" y="1951"/>
                    </a:lnTo>
                    <a:lnTo>
                      <a:pt x="5489" y="1971"/>
                    </a:lnTo>
                    <a:lnTo>
                      <a:pt x="5591" y="1995"/>
                    </a:lnTo>
                    <a:lnTo>
                      <a:pt x="5691" y="2018"/>
                    </a:lnTo>
                    <a:lnTo>
                      <a:pt x="5791" y="2045"/>
                    </a:lnTo>
                    <a:lnTo>
                      <a:pt x="5890" y="2073"/>
                    </a:lnTo>
                    <a:lnTo>
                      <a:pt x="5988" y="2103"/>
                    </a:lnTo>
                    <a:lnTo>
                      <a:pt x="6085" y="2135"/>
                    </a:lnTo>
                    <a:lnTo>
                      <a:pt x="6182" y="2168"/>
                    </a:lnTo>
                    <a:lnTo>
                      <a:pt x="6278" y="2204"/>
                    </a:lnTo>
                    <a:lnTo>
                      <a:pt x="6373" y="2240"/>
                    </a:lnTo>
                    <a:lnTo>
                      <a:pt x="6466" y="2279"/>
                    </a:lnTo>
                    <a:lnTo>
                      <a:pt x="6559" y="2319"/>
                    </a:lnTo>
                    <a:lnTo>
                      <a:pt x="6652" y="2361"/>
                    </a:lnTo>
                    <a:lnTo>
                      <a:pt x="6742" y="2405"/>
                    </a:lnTo>
                    <a:lnTo>
                      <a:pt x="6833" y="2451"/>
                    </a:lnTo>
                    <a:lnTo>
                      <a:pt x="6923" y="2497"/>
                    </a:lnTo>
                    <a:lnTo>
                      <a:pt x="7012" y="2545"/>
                    </a:lnTo>
                    <a:lnTo>
                      <a:pt x="7099" y="2595"/>
                    </a:lnTo>
                    <a:lnTo>
                      <a:pt x="7185" y="2647"/>
                    </a:lnTo>
                    <a:lnTo>
                      <a:pt x="7271" y="2700"/>
                    </a:lnTo>
                    <a:lnTo>
                      <a:pt x="7354" y="2755"/>
                    </a:lnTo>
                    <a:lnTo>
                      <a:pt x="7438" y="2810"/>
                    </a:lnTo>
                    <a:lnTo>
                      <a:pt x="8722" y="2588"/>
                    </a:lnTo>
                    <a:lnTo>
                      <a:pt x="8496" y="1292"/>
                    </a:lnTo>
                    <a:lnTo>
                      <a:pt x="8496" y="1292"/>
                    </a:lnTo>
                    <a:lnTo>
                      <a:pt x="8384" y="1217"/>
                    </a:lnTo>
                    <a:lnTo>
                      <a:pt x="8271" y="1144"/>
                    </a:lnTo>
                    <a:lnTo>
                      <a:pt x="8157" y="1072"/>
                    </a:lnTo>
                    <a:lnTo>
                      <a:pt x="8041" y="1002"/>
                    </a:lnTo>
                    <a:lnTo>
                      <a:pt x="7923" y="936"/>
                    </a:lnTo>
                    <a:lnTo>
                      <a:pt x="7805" y="871"/>
                    </a:lnTo>
                    <a:lnTo>
                      <a:pt x="7685" y="807"/>
                    </a:lnTo>
                    <a:lnTo>
                      <a:pt x="7565" y="747"/>
                    </a:lnTo>
                    <a:lnTo>
                      <a:pt x="7442" y="688"/>
                    </a:lnTo>
                    <a:lnTo>
                      <a:pt x="7318" y="631"/>
                    </a:lnTo>
                    <a:lnTo>
                      <a:pt x="7193" y="577"/>
                    </a:lnTo>
                    <a:lnTo>
                      <a:pt x="7067" y="526"/>
                    </a:lnTo>
                    <a:lnTo>
                      <a:pt x="6940" y="475"/>
                    </a:lnTo>
                    <a:lnTo>
                      <a:pt x="6811" y="429"/>
                    </a:lnTo>
                    <a:lnTo>
                      <a:pt x="6682" y="383"/>
                    </a:lnTo>
                    <a:lnTo>
                      <a:pt x="6552" y="340"/>
                    </a:lnTo>
                    <a:lnTo>
                      <a:pt x="6421" y="301"/>
                    </a:lnTo>
                    <a:lnTo>
                      <a:pt x="6288" y="263"/>
                    </a:lnTo>
                    <a:lnTo>
                      <a:pt x="6154" y="227"/>
                    </a:lnTo>
                    <a:lnTo>
                      <a:pt x="6019" y="194"/>
                    </a:lnTo>
                    <a:lnTo>
                      <a:pt x="5884" y="163"/>
                    </a:lnTo>
                    <a:lnTo>
                      <a:pt x="5747" y="135"/>
                    </a:lnTo>
                    <a:lnTo>
                      <a:pt x="5610" y="111"/>
                    </a:lnTo>
                    <a:lnTo>
                      <a:pt x="5471" y="87"/>
                    </a:lnTo>
                    <a:lnTo>
                      <a:pt x="5332" y="68"/>
                    </a:lnTo>
                    <a:lnTo>
                      <a:pt x="5192" y="49"/>
                    </a:lnTo>
                    <a:lnTo>
                      <a:pt x="5052" y="34"/>
                    </a:lnTo>
                    <a:lnTo>
                      <a:pt x="4909" y="22"/>
                    </a:lnTo>
                    <a:lnTo>
                      <a:pt x="4768" y="12"/>
                    </a:lnTo>
                    <a:lnTo>
                      <a:pt x="4624" y="6"/>
                    </a:lnTo>
                    <a:lnTo>
                      <a:pt x="4480" y="1"/>
                    </a:lnTo>
                    <a:lnTo>
                      <a:pt x="4337" y="0"/>
                    </a:lnTo>
                    <a:lnTo>
                      <a:pt x="4337" y="0"/>
                    </a:lnTo>
                    <a:lnTo>
                      <a:pt x="4260" y="0"/>
                    </a:lnTo>
                    <a:lnTo>
                      <a:pt x="4184" y="1"/>
                    </a:lnTo>
                    <a:lnTo>
                      <a:pt x="4109" y="4"/>
                    </a:lnTo>
                    <a:lnTo>
                      <a:pt x="4033" y="6"/>
                    </a:lnTo>
                    <a:lnTo>
                      <a:pt x="3958" y="10"/>
                    </a:lnTo>
                    <a:lnTo>
                      <a:pt x="3883" y="14"/>
                    </a:lnTo>
                    <a:lnTo>
                      <a:pt x="3808" y="18"/>
                    </a:lnTo>
                    <a:lnTo>
                      <a:pt x="3733" y="25"/>
                    </a:lnTo>
                    <a:lnTo>
                      <a:pt x="3660" y="31"/>
                    </a:lnTo>
                    <a:lnTo>
                      <a:pt x="3586" y="38"/>
                    </a:lnTo>
                    <a:lnTo>
                      <a:pt x="3511" y="45"/>
                    </a:lnTo>
                    <a:lnTo>
                      <a:pt x="3437" y="54"/>
                    </a:lnTo>
                    <a:lnTo>
                      <a:pt x="3365" y="64"/>
                    </a:lnTo>
                    <a:lnTo>
                      <a:pt x="3291" y="74"/>
                    </a:lnTo>
                    <a:lnTo>
                      <a:pt x="3218" y="85"/>
                    </a:lnTo>
                    <a:lnTo>
                      <a:pt x="3145" y="96"/>
                    </a:lnTo>
                    <a:lnTo>
                      <a:pt x="3072" y="108"/>
                    </a:lnTo>
                    <a:lnTo>
                      <a:pt x="3000" y="122"/>
                    </a:lnTo>
                    <a:lnTo>
                      <a:pt x="2856" y="150"/>
                    </a:lnTo>
                    <a:lnTo>
                      <a:pt x="2713" y="181"/>
                    </a:lnTo>
                    <a:lnTo>
                      <a:pt x="2572" y="214"/>
                    </a:lnTo>
                    <a:lnTo>
                      <a:pt x="2431" y="249"/>
                    </a:lnTo>
                    <a:lnTo>
                      <a:pt x="2292" y="289"/>
                    </a:lnTo>
                    <a:lnTo>
                      <a:pt x="2153" y="330"/>
                    </a:lnTo>
                    <a:lnTo>
                      <a:pt x="2016" y="375"/>
                    </a:lnTo>
                    <a:lnTo>
                      <a:pt x="1879" y="421"/>
                    </a:lnTo>
                    <a:lnTo>
                      <a:pt x="1744" y="470"/>
                    </a:lnTo>
                    <a:lnTo>
                      <a:pt x="1611" y="523"/>
                    </a:lnTo>
                    <a:lnTo>
                      <a:pt x="1479" y="577"/>
                    </a:lnTo>
                    <a:lnTo>
                      <a:pt x="1347" y="634"/>
                    </a:lnTo>
                    <a:lnTo>
                      <a:pt x="1218" y="694"/>
                    </a:lnTo>
                    <a:lnTo>
                      <a:pt x="1089" y="755"/>
                    </a:lnTo>
                    <a:lnTo>
                      <a:pt x="962" y="821"/>
                    </a:lnTo>
                    <a:lnTo>
                      <a:pt x="837" y="887"/>
                    </a:lnTo>
                    <a:lnTo>
                      <a:pt x="713" y="956"/>
                    </a:lnTo>
                    <a:lnTo>
                      <a:pt x="590" y="1027"/>
                    </a:lnTo>
                    <a:lnTo>
                      <a:pt x="470" y="1101"/>
                    </a:lnTo>
                    <a:lnTo>
                      <a:pt x="349" y="1177"/>
                    </a:lnTo>
                    <a:lnTo>
                      <a:pt x="231" y="1254"/>
                    </a:lnTo>
                    <a:lnTo>
                      <a:pt x="116" y="1335"/>
                    </a:lnTo>
                    <a:lnTo>
                      <a:pt x="0" y="1417"/>
                    </a:lnTo>
                    <a:lnTo>
                      <a:pt x="1399" y="16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Freeform 8"/>
              <p:cNvSpPr>
                <a:spLocks/>
              </p:cNvSpPr>
              <p:nvPr/>
            </p:nvSpPr>
            <p:spPr bwMode="auto">
              <a:xfrm>
                <a:off x="1744663" y="4616450"/>
                <a:ext cx="2203450" cy="1885950"/>
              </a:xfrm>
              <a:custGeom>
                <a:avLst/>
                <a:gdLst>
                  <a:gd name="T0" fmla="*/ 6939 w 6939"/>
                  <a:gd name="T1" fmla="*/ 4089 h 5940"/>
                  <a:gd name="T2" fmla="*/ 6814 w 6939"/>
                  <a:gd name="T3" fmla="*/ 4090 h 5940"/>
                  <a:gd name="T4" fmla="*/ 6486 w 6939"/>
                  <a:gd name="T5" fmla="*/ 4080 h 5940"/>
                  <a:gd name="T6" fmla="*/ 6164 w 6939"/>
                  <a:gd name="T7" fmla="*/ 4052 h 5940"/>
                  <a:gd name="T8" fmla="*/ 5848 w 6939"/>
                  <a:gd name="T9" fmla="*/ 4005 h 5940"/>
                  <a:gd name="T10" fmla="*/ 5537 w 6939"/>
                  <a:gd name="T11" fmla="*/ 3942 h 5940"/>
                  <a:gd name="T12" fmla="*/ 5233 w 6939"/>
                  <a:gd name="T13" fmla="*/ 3859 h 5940"/>
                  <a:gd name="T14" fmla="*/ 4937 w 6939"/>
                  <a:gd name="T15" fmla="*/ 3761 h 5940"/>
                  <a:gd name="T16" fmla="*/ 4649 w 6939"/>
                  <a:gd name="T17" fmla="*/ 3647 h 5940"/>
                  <a:gd name="T18" fmla="*/ 4368 w 6939"/>
                  <a:gd name="T19" fmla="*/ 3517 h 5940"/>
                  <a:gd name="T20" fmla="*/ 4097 w 6939"/>
                  <a:gd name="T21" fmla="*/ 3372 h 5940"/>
                  <a:gd name="T22" fmla="*/ 3835 w 6939"/>
                  <a:gd name="T23" fmla="*/ 3212 h 5940"/>
                  <a:gd name="T24" fmla="*/ 3583 w 6939"/>
                  <a:gd name="T25" fmla="*/ 3039 h 5940"/>
                  <a:gd name="T26" fmla="*/ 3341 w 6939"/>
                  <a:gd name="T27" fmla="*/ 2852 h 5940"/>
                  <a:gd name="T28" fmla="*/ 3110 w 6939"/>
                  <a:gd name="T29" fmla="*/ 2652 h 5940"/>
                  <a:gd name="T30" fmla="*/ 2890 w 6939"/>
                  <a:gd name="T31" fmla="*/ 2439 h 5940"/>
                  <a:gd name="T32" fmla="*/ 2684 w 6939"/>
                  <a:gd name="T33" fmla="*/ 2216 h 5940"/>
                  <a:gd name="T34" fmla="*/ 2488 w 6939"/>
                  <a:gd name="T35" fmla="*/ 1980 h 5940"/>
                  <a:gd name="T36" fmla="*/ 2308 w 6939"/>
                  <a:gd name="T37" fmla="*/ 1734 h 5940"/>
                  <a:gd name="T38" fmla="*/ 2139 w 6939"/>
                  <a:gd name="T39" fmla="*/ 1477 h 5940"/>
                  <a:gd name="T40" fmla="*/ 1986 w 6939"/>
                  <a:gd name="T41" fmla="*/ 1212 h 5940"/>
                  <a:gd name="T42" fmla="*/ 1847 w 6939"/>
                  <a:gd name="T43" fmla="*/ 937 h 5940"/>
                  <a:gd name="T44" fmla="*/ 1723 w 6939"/>
                  <a:gd name="T45" fmla="*/ 653 h 5940"/>
                  <a:gd name="T46" fmla="*/ 0 w 6939"/>
                  <a:gd name="T47" fmla="*/ 1329 h 5940"/>
                  <a:gd name="T48" fmla="*/ 106 w 6939"/>
                  <a:gd name="T49" fmla="*/ 1581 h 5940"/>
                  <a:gd name="T50" fmla="*/ 282 w 6939"/>
                  <a:gd name="T51" fmla="*/ 1948 h 5940"/>
                  <a:gd name="T52" fmla="*/ 477 w 6939"/>
                  <a:gd name="T53" fmla="*/ 2303 h 5940"/>
                  <a:gd name="T54" fmla="*/ 691 w 6939"/>
                  <a:gd name="T55" fmla="*/ 2647 h 5940"/>
                  <a:gd name="T56" fmla="*/ 922 w 6939"/>
                  <a:gd name="T57" fmla="*/ 2977 h 5940"/>
                  <a:gd name="T58" fmla="*/ 1171 w 6939"/>
                  <a:gd name="T59" fmla="*/ 3294 h 5940"/>
                  <a:gd name="T60" fmla="*/ 1437 w 6939"/>
                  <a:gd name="T61" fmla="*/ 3596 h 5940"/>
                  <a:gd name="T62" fmla="*/ 1719 w 6939"/>
                  <a:gd name="T63" fmla="*/ 3884 h 5940"/>
                  <a:gd name="T64" fmla="*/ 2017 w 6939"/>
                  <a:gd name="T65" fmla="*/ 4155 h 5940"/>
                  <a:gd name="T66" fmla="*/ 2327 w 6939"/>
                  <a:gd name="T67" fmla="*/ 4410 h 5940"/>
                  <a:gd name="T68" fmla="*/ 2653 w 6939"/>
                  <a:gd name="T69" fmla="*/ 4648 h 5940"/>
                  <a:gd name="T70" fmla="*/ 2992 w 6939"/>
                  <a:gd name="T71" fmla="*/ 4868 h 5940"/>
                  <a:gd name="T72" fmla="*/ 3344 w 6939"/>
                  <a:gd name="T73" fmla="*/ 5070 h 5940"/>
                  <a:gd name="T74" fmla="*/ 3707 w 6939"/>
                  <a:gd name="T75" fmla="*/ 5252 h 5940"/>
                  <a:gd name="T76" fmla="*/ 4082 w 6939"/>
                  <a:gd name="T77" fmla="*/ 5416 h 5940"/>
                  <a:gd name="T78" fmla="*/ 4467 w 6939"/>
                  <a:gd name="T79" fmla="*/ 5557 h 5940"/>
                  <a:gd name="T80" fmla="*/ 4861 w 6939"/>
                  <a:gd name="T81" fmla="*/ 5678 h 5940"/>
                  <a:gd name="T82" fmla="*/ 5265 w 6939"/>
                  <a:gd name="T83" fmla="*/ 5777 h 5940"/>
                  <a:gd name="T84" fmla="*/ 5678 w 6939"/>
                  <a:gd name="T85" fmla="*/ 5853 h 5940"/>
                  <a:gd name="T86" fmla="*/ 6097 w 6939"/>
                  <a:gd name="T87" fmla="*/ 5906 h 5940"/>
                  <a:gd name="T88" fmla="*/ 6525 w 6939"/>
                  <a:gd name="T89" fmla="*/ 5935 h 5940"/>
                  <a:gd name="T90" fmla="*/ 6814 w 6939"/>
                  <a:gd name="T91" fmla="*/ 5940 h 5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39" h="5940">
                    <a:moveTo>
                      <a:pt x="5946" y="5099"/>
                    </a:moveTo>
                    <a:lnTo>
                      <a:pt x="6939" y="4089"/>
                    </a:lnTo>
                    <a:lnTo>
                      <a:pt x="6939" y="4089"/>
                    </a:lnTo>
                    <a:lnTo>
                      <a:pt x="6876" y="4090"/>
                    </a:lnTo>
                    <a:lnTo>
                      <a:pt x="6814" y="4090"/>
                    </a:lnTo>
                    <a:lnTo>
                      <a:pt x="6814" y="4090"/>
                    </a:lnTo>
                    <a:lnTo>
                      <a:pt x="6703" y="4089"/>
                    </a:lnTo>
                    <a:lnTo>
                      <a:pt x="6595" y="4086"/>
                    </a:lnTo>
                    <a:lnTo>
                      <a:pt x="6486" y="4080"/>
                    </a:lnTo>
                    <a:lnTo>
                      <a:pt x="6379" y="4073"/>
                    </a:lnTo>
                    <a:lnTo>
                      <a:pt x="6271" y="4064"/>
                    </a:lnTo>
                    <a:lnTo>
                      <a:pt x="6164" y="4052"/>
                    </a:lnTo>
                    <a:lnTo>
                      <a:pt x="6058" y="4039"/>
                    </a:lnTo>
                    <a:lnTo>
                      <a:pt x="5952" y="4023"/>
                    </a:lnTo>
                    <a:lnTo>
                      <a:pt x="5848" y="4005"/>
                    </a:lnTo>
                    <a:lnTo>
                      <a:pt x="5743" y="3986"/>
                    </a:lnTo>
                    <a:lnTo>
                      <a:pt x="5640" y="3965"/>
                    </a:lnTo>
                    <a:lnTo>
                      <a:pt x="5537" y="3942"/>
                    </a:lnTo>
                    <a:lnTo>
                      <a:pt x="5435" y="3916"/>
                    </a:lnTo>
                    <a:lnTo>
                      <a:pt x="5334" y="3889"/>
                    </a:lnTo>
                    <a:lnTo>
                      <a:pt x="5233" y="3859"/>
                    </a:lnTo>
                    <a:lnTo>
                      <a:pt x="5134" y="3829"/>
                    </a:lnTo>
                    <a:lnTo>
                      <a:pt x="5036" y="3795"/>
                    </a:lnTo>
                    <a:lnTo>
                      <a:pt x="4937" y="3761"/>
                    </a:lnTo>
                    <a:lnTo>
                      <a:pt x="4840" y="3725"/>
                    </a:lnTo>
                    <a:lnTo>
                      <a:pt x="4744" y="3687"/>
                    </a:lnTo>
                    <a:lnTo>
                      <a:pt x="4649" y="3647"/>
                    </a:lnTo>
                    <a:lnTo>
                      <a:pt x="4554" y="3605"/>
                    </a:lnTo>
                    <a:lnTo>
                      <a:pt x="4461" y="3562"/>
                    </a:lnTo>
                    <a:lnTo>
                      <a:pt x="4368" y="3517"/>
                    </a:lnTo>
                    <a:lnTo>
                      <a:pt x="4277" y="3470"/>
                    </a:lnTo>
                    <a:lnTo>
                      <a:pt x="4187" y="3422"/>
                    </a:lnTo>
                    <a:lnTo>
                      <a:pt x="4097" y="3372"/>
                    </a:lnTo>
                    <a:lnTo>
                      <a:pt x="4008" y="3320"/>
                    </a:lnTo>
                    <a:lnTo>
                      <a:pt x="3921" y="3267"/>
                    </a:lnTo>
                    <a:lnTo>
                      <a:pt x="3835" y="3212"/>
                    </a:lnTo>
                    <a:lnTo>
                      <a:pt x="3749" y="3155"/>
                    </a:lnTo>
                    <a:lnTo>
                      <a:pt x="3666" y="3098"/>
                    </a:lnTo>
                    <a:lnTo>
                      <a:pt x="3583" y="3039"/>
                    </a:lnTo>
                    <a:lnTo>
                      <a:pt x="3501" y="2977"/>
                    </a:lnTo>
                    <a:lnTo>
                      <a:pt x="3420" y="2916"/>
                    </a:lnTo>
                    <a:lnTo>
                      <a:pt x="3341" y="2852"/>
                    </a:lnTo>
                    <a:lnTo>
                      <a:pt x="3263" y="2787"/>
                    </a:lnTo>
                    <a:lnTo>
                      <a:pt x="3185" y="2719"/>
                    </a:lnTo>
                    <a:lnTo>
                      <a:pt x="3110" y="2652"/>
                    </a:lnTo>
                    <a:lnTo>
                      <a:pt x="3035" y="2583"/>
                    </a:lnTo>
                    <a:lnTo>
                      <a:pt x="2963" y="2512"/>
                    </a:lnTo>
                    <a:lnTo>
                      <a:pt x="2890" y="2439"/>
                    </a:lnTo>
                    <a:lnTo>
                      <a:pt x="2820" y="2367"/>
                    </a:lnTo>
                    <a:lnTo>
                      <a:pt x="2751" y="2292"/>
                    </a:lnTo>
                    <a:lnTo>
                      <a:pt x="2684" y="2216"/>
                    </a:lnTo>
                    <a:lnTo>
                      <a:pt x="2617" y="2138"/>
                    </a:lnTo>
                    <a:lnTo>
                      <a:pt x="2552" y="2060"/>
                    </a:lnTo>
                    <a:lnTo>
                      <a:pt x="2488" y="1980"/>
                    </a:lnTo>
                    <a:lnTo>
                      <a:pt x="2427" y="1899"/>
                    </a:lnTo>
                    <a:lnTo>
                      <a:pt x="2367" y="1818"/>
                    </a:lnTo>
                    <a:lnTo>
                      <a:pt x="2308" y="1734"/>
                    </a:lnTo>
                    <a:lnTo>
                      <a:pt x="2250" y="1649"/>
                    </a:lnTo>
                    <a:lnTo>
                      <a:pt x="2194" y="1565"/>
                    </a:lnTo>
                    <a:lnTo>
                      <a:pt x="2139" y="1477"/>
                    </a:lnTo>
                    <a:lnTo>
                      <a:pt x="2087" y="1390"/>
                    </a:lnTo>
                    <a:lnTo>
                      <a:pt x="2035" y="1302"/>
                    </a:lnTo>
                    <a:lnTo>
                      <a:pt x="1986" y="1212"/>
                    </a:lnTo>
                    <a:lnTo>
                      <a:pt x="1938" y="1121"/>
                    </a:lnTo>
                    <a:lnTo>
                      <a:pt x="1891" y="1029"/>
                    </a:lnTo>
                    <a:lnTo>
                      <a:pt x="1847" y="937"/>
                    </a:lnTo>
                    <a:lnTo>
                      <a:pt x="1804" y="844"/>
                    </a:lnTo>
                    <a:lnTo>
                      <a:pt x="1762" y="749"/>
                    </a:lnTo>
                    <a:lnTo>
                      <a:pt x="1723" y="653"/>
                    </a:lnTo>
                    <a:lnTo>
                      <a:pt x="1685" y="556"/>
                    </a:lnTo>
                    <a:lnTo>
                      <a:pt x="595" y="0"/>
                    </a:lnTo>
                    <a:lnTo>
                      <a:pt x="0" y="1329"/>
                    </a:lnTo>
                    <a:lnTo>
                      <a:pt x="0" y="1329"/>
                    </a:lnTo>
                    <a:lnTo>
                      <a:pt x="52" y="1455"/>
                    </a:lnTo>
                    <a:lnTo>
                      <a:pt x="106" y="1581"/>
                    </a:lnTo>
                    <a:lnTo>
                      <a:pt x="162" y="1703"/>
                    </a:lnTo>
                    <a:lnTo>
                      <a:pt x="221" y="1826"/>
                    </a:lnTo>
                    <a:lnTo>
                      <a:pt x="282" y="1948"/>
                    </a:lnTo>
                    <a:lnTo>
                      <a:pt x="344" y="2067"/>
                    </a:lnTo>
                    <a:lnTo>
                      <a:pt x="409" y="2186"/>
                    </a:lnTo>
                    <a:lnTo>
                      <a:pt x="477" y="2303"/>
                    </a:lnTo>
                    <a:lnTo>
                      <a:pt x="546" y="2420"/>
                    </a:lnTo>
                    <a:lnTo>
                      <a:pt x="617" y="2534"/>
                    </a:lnTo>
                    <a:lnTo>
                      <a:pt x="691" y="2647"/>
                    </a:lnTo>
                    <a:lnTo>
                      <a:pt x="766" y="2759"/>
                    </a:lnTo>
                    <a:lnTo>
                      <a:pt x="843" y="2868"/>
                    </a:lnTo>
                    <a:lnTo>
                      <a:pt x="922" y="2977"/>
                    </a:lnTo>
                    <a:lnTo>
                      <a:pt x="1003" y="3084"/>
                    </a:lnTo>
                    <a:lnTo>
                      <a:pt x="1086" y="3190"/>
                    </a:lnTo>
                    <a:lnTo>
                      <a:pt x="1171" y="3294"/>
                    </a:lnTo>
                    <a:lnTo>
                      <a:pt x="1258" y="3396"/>
                    </a:lnTo>
                    <a:lnTo>
                      <a:pt x="1347" y="3497"/>
                    </a:lnTo>
                    <a:lnTo>
                      <a:pt x="1437" y="3596"/>
                    </a:lnTo>
                    <a:lnTo>
                      <a:pt x="1529" y="3693"/>
                    </a:lnTo>
                    <a:lnTo>
                      <a:pt x="1623" y="3789"/>
                    </a:lnTo>
                    <a:lnTo>
                      <a:pt x="1719" y="3884"/>
                    </a:lnTo>
                    <a:lnTo>
                      <a:pt x="1816" y="3976"/>
                    </a:lnTo>
                    <a:lnTo>
                      <a:pt x="1916" y="4066"/>
                    </a:lnTo>
                    <a:lnTo>
                      <a:pt x="2017" y="4155"/>
                    </a:lnTo>
                    <a:lnTo>
                      <a:pt x="2119" y="4241"/>
                    </a:lnTo>
                    <a:lnTo>
                      <a:pt x="2222" y="4327"/>
                    </a:lnTo>
                    <a:lnTo>
                      <a:pt x="2327" y="4410"/>
                    </a:lnTo>
                    <a:lnTo>
                      <a:pt x="2434" y="4492"/>
                    </a:lnTo>
                    <a:lnTo>
                      <a:pt x="2544" y="4570"/>
                    </a:lnTo>
                    <a:lnTo>
                      <a:pt x="2653" y="4648"/>
                    </a:lnTo>
                    <a:lnTo>
                      <a:pt x="2765" y="4724"/>
                    </a:lnTo>
                    <a:lnTo>
                      <a:pt x="2878" y="4796"/>
                    </a:lnTo>
                    <a:lnTo>
                      <a:pt x="2992" y="4868"/>
                    </a:lnTo>
                    <a:lnTo>
                      <a:pt x="3109" y="4938"/>
                    </a:lnTo>
                    <a:lnTo>
                      <a:pt x="3226" y="5005"/>
                    </a:lnTo>
                    <a:lnTo>
                      <a:pt x="3344" y="5070"/>
                    </a:lnTo>
                    <a:lnTo>
                      <a:pt x="3464" y="5133"/>
                    </a:lnTo>
                    <a:lnTo>
                      <a:pt x="3584" y="5193"/>
                    </a:lnTo>
                    <a:lnTo>
                      <a:pt x="3707" y="5252"/>
                    </a:lnTo>
                    <a:lnTo>
                      <a:pt x="3831" y="5309"/>
                    </a:lnTo>
                    <a:lnTo>
                      <a:pt x="3956" y="5363"/>
                    </a:lnTo>
                    <a:lnTo>
                      <a:pt x="4082" y="5416"/>
                    </a:lnTo>
                    <a:lnTo>
                      <a:pt x="4209" y="5465"/>
                    </a:lnTo>
                    <a:lnTo>
                      <a:pt x="4338" y="5513"/>
                    </a:lnTo>
                    <a:lnTo>
                      <a:pt x="4467" y="5557"/>
                    </a:lnTo>
                    <a:lnTo>
                      <a:pt x="4597" y="5600"/>
                    </a:lnTo>
                    <a:lnTo>
                      <a:pt x="4728" y="5640"/>
                    </a:lnTo>
                    <a:lnTo>
                      <a:pt x="4861" y="5678"/>
                    </a:lnTo>
                    <a:lnTo>
                      <a:pt x="4995" y="5713"/>
                    </a:lnTo>
                    <a:lnTo>
                      <a:pt x="5130" y="5746"/>
                    </a:lnTo>
                    <a:lnTo>
                      <a:pt x="5265" y="5777"/>
                    </a:lnTo>
                    <a:lnTo>
                      <a:pt x="5402" y="5805"/>
                    </a:lnTo>
                    <a:lnTo>
                      <a:pt x="5539" y="5829"/>
                    </a:lnTo>
                    <a:lnTo>
                      <a:pt x="5678" y="5853"/>
                    </a:lnTo>
                    <a:lnTo>
                      <a:pt x="5817" y="5874"/>
                    </a:lnTo>
                    <a:lnTo>
                      <a:pt x="5957" y="5891"/>
                    </a:lnTo>
                    <a:lnTo>
                      <a:pt x="6097" y="5906"/>
                    </a:lnTo>
                    <a:lnTo>
                      <a:pt x="6240" y="5918"/>
                    </a:lnTo>
                    <a:lnTo>
                      <a:pt x="6382" y="5928"/>
                    </a:lnTo>
                    <a:lnTo>
                      <a:pt x="6525" y="5935"/>
                    </a:lnTo>
                    <a:lnTo>
                      <a:pt x="6669" y="5939"/>
                    </a:lnTo>
                    <a:lnTo>
                      <a:pt x="6814" y="5940"/>
                    </a:lnTo>
                    <a:lnTo>
                      <a:pt x="6814" y="5940"/>
                    </a:lnTo>
                    <a:lnTo>
                      <a:pt x="6850" y="5940"/>
                    </a:lnTo>
                    <a:lnTo>
                      <a:pt x="5946" y="50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3727451" y="4691063"/>
                <a:ext cx="2393950" cy="1808162"/>
              </a:xfrm>
              <a:custGeom>
                <a:avLst/>
                <a:gdLst>
                  <a:gd name="T0" fmla="*/ 5808 w 7538"/>
                  <a:gd name="T1" fmla="*/ 0 h 5698"/>
                  <a:gd name="T2" fmla="*/ 5708 w 7538"/>
                  <a:gd name="T3" fmla="*/ 290 h 5698"/>
                  <a:gd name="T4" fmla="*/ 5594 w 7538"/>
                  <a:gd name="T5" fmla="*/ 573 h 5698"/>
                  <a:gd name="T6" fmla="*/ 5464 w 7538"/>
                  <a:gd name="T7" fmla="*/ 848 h 5698"/>
                  <a:gd name="T8" fmla="*/ 5320 w 7538"/>
                  <a:gd name="T9" fmla="*/ 1113 h 5698"/>
                  <a:gd name="T10" fmla="*/ 5163 w 7538"/>
                  <a:gd name="T11" fmla="*/ 1370 h 5698"/>
                  <a:gd name="T12" fmla="*/ 4991 w 7538"/>
                  <a:gd name="T13" fmla="*/ 1617 h 5698"/>
                  <a:gd name="T14" fmla="*/ 4807 w 7538"/>
                  <a:gd name="T15" fmla="*/ 1854 h 5698"/>
                  <a:gd name="T16" fmla="*/ 4610 w 7538"/>
                  <a:gd name="T17" fmla="*/ 2081 h 5698"/>
                  <a:gd name="T18" fmla="*/ 4401 w 7538"/>
                  <a:gd name="T19" fmla="*/ 2296 h 5698"/>
                  <a:gd name="T20" fmla="*/ 4181 w 7538"/>
                  <a:gd name="T21" fmla="*/ 2500 h 5698"/>
                  <a:gd name="T22" fmla="*/ 3950 w 7538"/>
                  <a:gd name="T23" fmla="*/ 2691 h 5698"/>
                  <a:gd name="T24" fmla="*/ 3708 w 7538"/>
                  <a:gd name="T25" fmla="*/ 2870 h 5698"/>
                  <a:gd name="T26" fmla="*/ 3457 w 7538"/>
                  <a:gd name="T27" fmla="*/ 3035 h 5698"/>
                  <a:gd name="T28" fmla="*/ 3197 w 7538"/>
                  <a:gd name="T29" fmla="*/ 3188 h 5698"/>
                  <a:gd name="T30" fmla="*/ 2927 w 7538"/>
                  <a:gd name="T31" fmla="*/ 3325 h 5698"/>
                  <a:gd name="T32" fmla="*/ 2649 w 7538"/>
                  <a:gd name="T33" fmla="*/ 3449 h 5698"/>
                  <a:gd name="T34" fmla="*/ 2363 w 7538"/>
                  <a:gd name="T35" fmla="*/ 3556 h 5698"/>
                  <a:gd name="T36" fmla="*/ 2070 w 7538"/>
                  <a:gd name="T37" fmla="*/ 3650 h 5698"/>
                  <a:gd name="T38" fmla="*/ 1770 w 7538"/>
                  <a:gd name="T39" fmla="*/ 3724 h 5698"/>
                  <a:gd name="T40" fmla="*/ 1463 w 7538"/>
                  <a:gd name="T41" fmla="*/ 3785 h 5698"/>
                  <a:gd name="T42" fmla="*/ 1151 w 7538"/>
                  <a:gd name="T43" fmla="*/ 3826 h 5698"/>
                  <a:gd name="T44" fmla="*/ 913 w 7538"/>
                  <a:gd name="T45" fmla="*/ 5698 h 5698"/>
                  <a:gd name="T46" fmla="*/ 1203 w 7538"/>
                  <a:gd name="T47" fmla="*/ 5680 h 5698"/>
                  <a:gd name="T48" fmla="*/ 1630 w 7538"/>
                  <a:gd name="T49" fmla="*/ 5631 h 5698"/>
                  <a:gd name="T50" fmla="*/ 2049 w 7538"/>
                  <a:gd name="T51" fmla="*/ 5557 h 5698"/>
                  <a:gd name="T52" fmla="*/ 2461 w 7538"/>
                  <a:gd name="T53" fmla="*/ 5460 h 5698"/>
                  <a:gd name="T54" fmla="*/ 2863 w 7538"/>
                  <a:gd name="T55" fmla="*/ 5341 h 5698"/>
                  <a:gd name="T56" fmla="*/ 3255 w 7538"/>
                  <a:gd name="T57" fmla="*/ 5200 h 5698"/>
                  <a:gd name="T58" fmla="*/ 3636 w 7538"/>
                  <a:gd name="T59" fmla="*/ 5036 h 5698"/>
                  <a:gd name="T60" fmla="*/ 4005 w 7538"/>
                  <a:gd name="T61" fmla="*/ 4853 h 5698"/>
                  <a:gd name="T62" fmla="*/ 4363 w 7538"/>
                  <a:gd name="T63" fmla="*/ 4651 h 5698"/>
                  <a:gd name="T64" fmla="*/ 4708 w 7538"/>
                  <a:gd name="T65" fmla="*/ 4428 h 5698"/>
                  <a:gd name="T66" fmla="*/ 5040 w 7538"/>
                  <a:gd name="T67" fmla="*/ 4188 h 5698"/>
                  <a:gd name="T68" fmla="*/ 5356 w 7538"/>
                  <a:gd name="T69" fmla="*/ 3930 h 5698"/>
                  <a:gd name="T70" fmla="*/ 5658 w 7538"/>
                  <a:gd name="T71" fmla="*/ 3654 h 5698"/>
                  <a:gd name="T72" fmla="*/ 5944 w 7538"/>
                  <a:gd name="T73" fmla="*/ 3362 h 5698"/>
                  <a:gd name="T74" fmla="*/ 6213 w 7538"/>
                  <a:gd name="T75" fmla="*/ 3055 h 5698"/>
                  <a:gd name="T76" fmla="*/ 6467 w 7538"/>
                  <a:gd name="T77" fmla="*/ 2734 h 5698"/>
                  <a:gd name="T78" fmla="*/ 6701 w 7538"/>
                  <a:gd name="T79" fmla="*/ 2398 h 5698"/>
                  <a:gd name="T80" fmla="*/ 6918 w 7538"/>
                  <a:gd name="T81" fmla="*/ 2049 h 5698"/>
                  <a:gd name="T82" fmla="*/ 7113 w 7538"/>
                  <a:gd name="T83" fmla="*/ 1687 h 5698"/>
                  <a:gd name="T84" fmla="*/ 7290 w 7538"/>
                  <a:gd name="T85" fmla="*/ 1313 h 5698"/>
                  <a:gd name="T86" fmla="*/ 7446 w 7538"/>
                  <a:gd name="T87" fmla="*/ 929 h 5698"/>
                  <a:gd name="T88" fmla="*/ 6499 w 7538"/>
                  <a:gd name="T89" fmla="*/ 1269 h 5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38" h="5698">
                    <a:moveTo>
                      <a:pt x="6499" y="1269"/>
                    </a:moveTo>
                    <a:lnTo>
                      <a:pt x="5808" y="0"/>
                    </a:lnTo>
                    <a:lnTo>
                      <a:pt x="5808" y="0"/>
                    </a:lnTo>
                    <a:lnTo>
                      <a:pt x="5776" y="97"/>
                    </a:lnTo>
                    <a:lnTo>
                      <a:pt x="5743" y="194"/>
                    </a:lnTo>
                    <a:lnTo>
                      <a:pt x="5708" y="290"/>
                    </a:lnTo>
                    <a:lnTo>
                      <a:pt x="5672" y="385"/>
                    </a:lnTo>
                    <a:lnTo>
                      <a:pt x="5634" y="479"/>
                    </a:lnTo>
                    <a:lnTo>
                      <a:pt x="5594" y="573"/>
                    </a:lnTo>
                    <a:lnTo>
                      <a:pt x="5552" y="665"/>
                    </a:lnTo>
                    <a:lnTo>
                      <a:pt x="5509" y="757"/>
                    </a:lnTo>
                    <a:lnTo>
                      <a:pt x="5464" y="848"/>
                    </a:lnTo>
                    <a:lnTo>
                      <a:pt x="5418" y="936"/>
                    </a:lnTo>
                    <a:lnTo>
                      <a:pt x="5371" y="1026"/>
                    </a:lnTo>
                    <a:lnTo>
                      <a:pt x="5320" y="1113"/>
                    </a:lnTo>
                    <a:lnTo>
                      <a:pt x="5270" y="1199"/>
                    </a:lnTo>
                    <a:lnTo>
                      <a:pt x="5217" y="1285"/>
                    </a:lnTo>
                    <a:lnTo>
                      <a:pt x="5163" y="1370"/>
                    </a:lnTo>
                    <a:lnTo>
                      <a:pt x="5106" y="1453"/>
                    </a:lnTo>
                    <a:lnTo>
                      <a:pt x="5050" y="1536"/>
                    </a:lnTo>
                    <a:lnTo>
                      <a:pt x="4991" y="1617"/>
                    </a:lnTo>
                    <a:lnTo>
                      <a:pt x="4931" y="1697"/>
                    </a:lnTo>
                    <a:lnTo>
                      <a:pt x="4869" y="1776"/>
                    </a:lnTo>
                    <a:lnTo>
                      <a:pt x="4807" y="1854"/>
                    </a:lnTo>
                    <a:lnTo>
                      <a:pt x="4743" y="1931"/>
                    </a:lnTo>
                    <a:lnTo>
                      <a:pt x="4676" y="2006"/>
                    </a:lnTo>
                    <a:lnTo>
                      <a:pt x="4610" y="2081"/>
                    </a:lnTo>
                    <a:lnTo>
                      <a:pt x="4541" y="2153"/>
                    </a:lnTo>
                    <a:lnTo>
                      <a:pt x="4472" y="2225"/>
                    </a:lnTo>
                    <a:lnTo>
                      <a:pt x="4401" y="2296"/>
                    </a:lnTo>
                    <a:lnTo>
                      <a:pt x="4329" y="2365"/>
                    </a:lnTo>
                    <a:lnTo>
                      <a:pt x="4256" y="2432"/>
                    </a:lnTo>
                    <a:lnTo>
                      <a:pt x="4181" y="2500"/>
                    </a:lnTo>
                    <a:lnTo>
                      <a:pt x="4105" y="2565"/>
                    </a:lnTo>
                    <a:lnTo>
                      <a:pt x="4029" y="2629"/>
                    </a:lnTo>
                    <a:lnTo>
                      <a:pt x="3950" y="2691"/>
                    </a:lnTo>
                    <a:lnTo>
                      <a:pt x="3870" y="2752"/>
                    </a:lnTo>
                    <a:lnTo>
                      <a:pt x="3790" y="2812"/>
                    </a:lnTo>
                    <a:lnTo>
                      <a:pt x="3708" y="2870"/>
                    </a:lnTo>
                    <a:lnTo>
                      <a:pt x="3626" y="2926"/>
                    </a:lnTo>
                    <a:lnTo>
                      <a:pt x="3542" y="2981"/>
                    </a:lnTo>
                    <a:lnTo>
                      <a:pt x="3457" y="3035"/>
                    </a:lnTo>
                    <a:lnTo>
                      <a:pt x="3371" y="3088"/>
                    </a:lnTo>
                    <a:lnTo>
                      <a:pt x="3284" y="3139"/>
                    </a:lnTo>
                    <a:lnTo>
                      <a:pt x="3197" y="3188"/>
                    </a:lnTo>
                    <a:lnTo>
                      <a:pt x="3107" y="3236"/>
                    </a:lnTo>
                    <a:lnTo>
                      <a:pt x="3018" y="3281"/>
                    </a:lnTo>
                    <a:lnTo>
                      <a:pt x="2927" y="3325"/>
                    </a:lnTo>
                    <a:lnTo>
                      <a:pt x="2836" y="3368"/>
                    </a:lnTo>
                    <a:lnTo>
                      <a:pt x="2742" y="3409"/>
                    </a:lnTo>
                    <a:lnTo>
                      <a:pt x="2649" y="3449"/>
                    </a:lnTo>
                    <a:lnTo>
                      <a:pt x="2554" y="3486"/>
                    </a:lnTo>
                    <a:lnTo>
                      <a:pt x="2460" y="3523"/>
                    </a:lnTo>
                    <a:lnTo>
                      <a:pt x="2363" y="3556"/>
                    </a:lnTo>
                    <a:lnTo>
                      <a:pt x="2266" y="3589"/>
                    </a:lnTo>
                    <a:lnTo>
                      <a:pt x="2168" y="3620"/>
                    </a:lnTo>
                    <a:lnTo>
                      <a:pt x="2070" y="3650"/>
                    </a:lnTo>
                    <a:lnTo>
                      <a:pt x="1971" y="3677"/>
                    </a:lnTo>
                    <a:lnTo>
                      <a:pt x="1871" y="3701"/>
                    </a:lnTo>
                    <a:lnTo>
                      <a:pt x="1770" y="3724"/>
                    </a:lnTo>
                    <a:lnTo>
                      <a:pt x="1668" y="3747"/>
                    </a:lnTo>
                    <a:lnTo>
                      <a:pt x="1566" y="3766"/>
                    </a:lnTo>
                    <a:lnTo>
                      <a:pt x="1463" y="3785"/>
                    </a:lnTo>
                    <a:lnTo>
                      <a:pt x="1360" y="3801"/>
                    </a:lnTo>
                    <a:lnTo>
                      <a:pt x="1255" y="3814"/>
                    </a:lnTo>
                    <a:lnTo>
                      <a:pt x="1151" y="3826"/>
                    </a:lnTo>
                    <a:lnTo>
                      <a:pt x="1047" y="3836"/>
                    </a:lnTo>
                    <a:lnTo>
                      <a:pt x="0" y="4845"/>
                    </a:lnTo>
                    <a:lnTo>
                      <a:pt x="913" y="5698"/>
                    </a:lnTo>
                    <a:lnTo>
                      <a:pt x="913" y="5698"/>
                    </a:lnTo>
                    <a:lnTo>
                      <a:pt x="1058" y="5691"/>
                    </a:lnTo>
                    <a:lnTo>
                      <a:pt x="1203" y="5680"/>
                    </a:lnTo>
                    <a:lnTo>
                      <a:pt x="1345" y="5666"/>
                    </a:lnTo>
                    <a:lnTo>
                      <a:pt x="1488" y="5649"/>
                    </a:lnTo>
                    <a:lnTo>
                      <a:pt x="1630" y="5631"/>
                    </a:lnTo>
                    <a:lnTo>
                      <a:pt x="1770" y="5609"/>
                    </a:lnTo>
                    <a:lnTo>
                      <a:pt x="1910" y="5584"/>
                    </a:lnTo>
                    <a:lnTo>
                      <a:pt x="2049" y="5557"/>
                    </a:lnTo>
                    <a:lnTo>
                      <a:pt x="2188" y="5528"/>
                    </a:lnTo>
                    <a:lnTo>
                      <a:pt x="2324" y="5496"/>
                    </a:lnTo>
                    <a:lnTo>
                      <a:pt x="2461" y="5460"/>
                    </a:lnTo>
                    <a:lnTo>
                      <a:pt x="2596" y="5423"/>
                    </a:lnTo>
                    <a:lnTo>
                      <a:pt x="2730" y="5384"/>
                    </a:lnTo>
                    <a:lnTo>
                      <a:pt x="2863" y="5341"/>
                    </a:lnTo>
                    <a:lnTo>
                      <a:pt x="2994" y="5297"/>
                    </a:lnTo>
                    <a:lnTo>
                      <a:pt x="3126" y="5249"/>
                    </a:lnTo>
                    <a:lnTo>
                      <a:pt x="3255" y="5200"/>
                    </a:lnTo>
                    <a:lnTo>
                      <a:pt x="3382" y="5148"/>
                    </a:lnTo>
                    <a:lnTo>
                      <a:pt x="3510" y="5093"/>
                    </a:lnTo>
                    <a:lnTo>
                      <a:pt x="3636" y="5036"/>
                    </a:lnTo>
                    <a:lnTo>
                      <a:pt x="3761" y="4977"/>
                    </a:lnTo>
                    <a:lnTo>
                      <a:pt x="3884" y="4917"/>
                    </a:lnTo>
                    <a:lnTo>
                      <a:pt x="4005" y="4853"/>
                    </a:lnTo>
                    <a:lnTo>
                      <a:pt x="4126" y="4788"/>
                    </a:lnTo>
                    <a:lnTo>
                      <a:pt x="4245" y="4721"/>
                    </a:lnTo>
                    <a:lnTo>
                      <a:pt x="4363" y="4651"/>
                    </a:lnTo>
                    <a:lnTo>
                      <a:pt x="4480" y="4578"/>
                    </a:lnTo>
                    <a:lnTo>
                      <a:pt x="4595" y="4504"/>
                    </a:lnTo>
                    <a:lnTo>
                      <a:pt x="4708" y="4428"/>
                    </a:lnTo>
                    <a:lnTo>
                      <a:pt x="4820" y="4350"/>
                    </a:lnTo>
                    <a:lnTo>
                      <a:pt x="4931" y="4270"/>
                    </a:lnTo>
                    <a:lnTo>
                      <a:pt x="5040" y="4188"/>
                    </a:lnTo>
                    <a:lnTo>
                      <a:pt x="5147" y="4103"/>
                    </a:lnTo>
                    <a:lnTo>
                      <a:pt x="5253" y="4017"/>
                    </a:lnTo>
                    <a:lnTo>
                      <a:pt x="5356" y="3930"/>
                    </a:lnTo>
                    <a:lnTo>
                      <a:pt x="5459" y="3839"/>
                    </a:lnTo>
                    <a:lnTo>
                      <a:pt x="5560" y="3748"/>
                    </a:lnTo>
                    <a:lnTo>
                      <a:pt x="5658" y="3654"/>
                    </a:lnTo>
                    <a:lnTo>
                      <a:pt x="5755" y="3559"/>
                    </a:lnTo>
                    <a:lnTo>
                      <a:pt x="5851" y="3462"/>
                    </a:lnTo>
                    <a:lnTo>
                      <a:pt x="5944" y="3362"/>
                    </a:lnTo>
                    <a:lnTo>
                      <a:pt x="6037" y="3261"/>
                    </a:lnTo>
                    <a:lnTo>
                      <a:pt x="6126" y="3159"/>
                    </a:lnTo>
                    <a:lnTo>
                      <a:pt x="6213" y="3055"/>
                    </a:lnTo>
                    <a:lnTo>
                      <a:pt x="6301" y="2949"/>
                    </a:lnTo>
                    <a:lnTo>
                      <a:pt x="6384" y="2843"/>
                    </a:lnTo>
                    <a:lnTo>
                      <a:pt x="6467" y="2734"/>
                    </a:lnTo>
                    <a:lnTo>
                      <a:pt x="6546" y="2624"/>
                    </a:lnTo>
                    <a:lnTo>
                      <a:pt x="6625" y="2512"/>
                    </a:lnTo>
                    <a:lnTo>
                      <a:pt x="6701" y="2398"/>
                    </a:lnTo>
                    <a:lnTo>
                      <a:pt x="6775" y="2284"/>
                    </a:lnTo>
                    <a:lnTo>
                      <a:pt x="6848" y="2167"/>
                    </a:lnTo>
                    <a:lnTo>
                      <a:pt x="6918" y="2049"/>
                    </a:lnTo>
                    <a:lnTo>
                      <a:pt x="6985" y="1930"/>
                    </a:lnTo>
                    <a:lnTo>
                      <a:pt x="7050" y="1810"/>
                    </a:lnTo>
                    <a:lnTo>
                      <a:pt x="7113" y="1687"/>
                    </a:lnTo>
                    <a:lnTo>
                      <a:pt x="7174" y="1564"/>
                    </a:lnTo>
                    <a:lnTo>
                      <a:pt x="7233" y="1440"/>
                    </a:lnTo>
                    <a:lnTo>
                      <a:pt x="7290" y="1313"/>
                    </a:lnTo>
                    <a:lnTo>
                      <a:pt x="7344" y="1187"/>
                    </a:lnTo>
                    <a:lnTo>
                      <a:pt x="7397" y="1058"/>
                    </a:lnTo>
                    <a:lnTo>
                      <a:pt x="7446" y="929"/>
                    </a:lnTo>
                    <a:lnTo>
                      <a:pt x="7493" y="799"/>
                    </a:lnTo>
                    <a:lnTo>
                      <a:pt x="7538" y="666"/>
                    </a:lnTo>
                    <a:lnTo>
                      <a:pt x="6499" y="12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160" y="1499876"/>
              <a:ext cx="1762342" cy="1762342"/>
              <a:chOff x="7259897" y="1777704"/>
              <a:chExt cx="2279176" cy="227917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12502" y="2704438"/>
              <a:ext cx="1762342" cy="1762342"/>
              <a:chOff x="7259897" y="1777704"/>
              <a:chExt cx="2279176" cy="227917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617929" y="4841915"/>
              <a:ext cx="1762342" cy="1762342"/>
              <a:chOff x="7259897" y="1777704"/>
              <a:chExt cx="2279176" cy="227917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75969" y="4841915"/>
              <a:ext cx="1762342" cy="1762342"/>
              <a:chOff x="7259897" y="1777704"/>
              <a:chExt cx="2279176" cy="227917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657854" y="2704438"/>
              <a:ext cx="1762342" cy="1762342"/>
              <a:chOff x="7259897" y="1777704"/>
              <a:chExt cx="2279176" cy="227917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508676" y="3797785"/>
              <a:ext cx="1375202" cy="57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chemeClr val="accent6"/>
                  </a:solidFill>
                </a:rPr>
                <a:t>Implementa</a:t>
              </a:r>
              <a:r>
                <a:rPr lang="en-US" sz="1100" b="1" dirty="0">
                  <a:solidFill>
                    <a:schemeClr val="accent6"/>
                  </a:solidFill>
                </a:rPr>
                <a:t>-</a:t>
              </a:r>
            </a:p>
            <a:p>
              <a:pPr algn="ctr"/>
              <a:r>
                <a:rPr lang="en-US" sz="1100" b="1" dirty="0" err="1">
                  <a:solidFill>
                    <a:schemeClr val="accent6"/>
                  </a:solidFill>
                </a:rPr>
                <a:t>tion</a:t>
              </a:r>
              <a:endParaRPr lang="en-US" sz="1100" b="1" dirty="0">
                <a:solidFill>
                  <a:schemeClr val="accent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8466" y="2704438"/>
              <a:ext cx="1020900" cy="34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Strategy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74104" y="5859487"/>
              <a:ext cx="1090913" cy="57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Progress</a:t>
              </a:r>
            </a:p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reporting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4552" y="5886935"/>
              <a:ext cx="1025143" cy="34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4">
                      <a:lumMod val="75000"/>
                    </a:schemeClr>
                  </a:solidFill>
                </a:rPr>
                <a:t>Learning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11507" y="3712777"/>
              <a:ext cx="1003928" cy="34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</a:rPr>
                <a:t>Priorities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80858" y="1846039"/>
              <a:ext cx="775539" cy="77553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7303" y="3102370"/>
              <a:ext cx="725150" cy="7251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4217" y="5156650"/>
              <a:ext cx="655300" cy="6553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21614" y="5156650"/>
              <a:ext cx="767596" cy="76759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32402" y="2985308"/>
              <a:ext cx="755360" cy="7553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97188" y="4317705"/>
              <a:ext cx="2325269" cy="80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Farmer resilience and livelihood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(nationally)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667598" y="3325252"/>
              <a:ext cx="1395204" cy="949953"/>
              <a:chOff x="3757617" y="3304789"/>
              <a:chExt cx="1168437" cy="79555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57617" y="3304789"/>
                <a:ext cx="777677" cy="77767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148377" y="3322667"/>
                <a:ext cx="777677" cy="777676"/>
              </a:xfrm>
              <a:prstGeom prst="rect">
                <a:avLst/>
              </a:prstGeom>
            </p:spPr>
          </p:pic>
        </p:grpSp>
      </p:grpSp>
      <p:sp>
        <p:nvSpPr>
          <p:cNvPr id="77" name="Rectangle 76"/>
          <p:cNvSpPr/>
          <p:nvPr/>
        </p:nvSpPr>
        <p:spPr>
          <a:xfrm>
            <a:off x="1695534" y="2138387"/>
            <a:ext cx="4210856" cy="42469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2718880" y="2220419"/>
            <a:ext cx="2126844" cy="1331579"/>
            <a:chOff x="6135554" y="2138387"/>
            <a:chExt cx="2126844" cy="1331579"/>
          </a:xfrm>
        </p:grpSpPr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6135554" y="2390827"/>
              <a:ext cx="2126844" cy="690249"/>
            </a:xfrm>
            <a:custGeom>
              <a:avLst/>
              <a:gdLst>
                <a:gd name="T0" fmla="*/ 1207 w 8722"/>
                <a:gd name="T1" fmla="*/ 2830 h 2830"/>
                <a:gd name="T2" fmla="*/ 1461 w 8722"/>
                <a:gd name="T3" fmla="*/ 2663 h 2830"/>
                <a:gd name="T4" fmla="*/ 1726 w 8722"/>
                <a:gd name="T5" fmla="*/ 2509 h 2830"/>
                <a:gd name="T6" fmla="*/ 1998 w 8722"/>
                <a:gd name="T7" fmla="*/ 2372 h 2830"/>
                <a:gd name="T8" fmla="*/ 2280 w 8722"/>
                <a:gd name="T9" fmla="*/ 2248 h 2830"/>
                <a:gd name="T10" fmla="*/ 2570 w 8722"/>
                <a:gd name="T11" fmla="*/ 2141 h 2830"/>
                <a:gd name="T12" fmla="*/ 2867 w 8722"/>
                <a:gd name="T13" fmla="*/ 2049 h 2830"/>
                <a:gd name="T14" fmla="*/ 3171 w 8722"/>
                <a:gd name="T15" fmla="*/ 1974 h 2830"/>
                <a:gd name="T16" fmla="*/ 3481 w 8722"/>
                <a:gd name="T17" fmla="*/ 1916 h 2830"/>
                <a:gd name="T18" fmla="*/ 3797 w 8722"/>
                <a:gd name="T19" fmla="*/ 1876 h 2830"/>
                <a:gd name="T20" fmla="*/ 4119 w 8722"/>
                <a:gd name="T21" fmla="*/ 1855 h 2830"/>
                <a:gd name="T22" fmla="*/ 4337 w 8722"/>
                <a:gd name="T23" fmla="*/ 1850 h 2830"/>
                <a:gd name="T24" fmla="*/ 4657 w 8722"/>
                <a:gd name="T25" fmla="*/ 1860 h 2830"/>
                <a:gd name="T26" fmla="*/ 4974 w 8722"/>
                <a:gd name="T27" fmla="*/ 1887 h 2830"/>
                <a:gd name="T28" fmla="*/ 5285 w 8722"/>
                <a:gd name="T29" fmla="*/ 1932 h 2830"/>
                <a:gd name="T30" fmla="*/ 5591 w 8722"/>
                <a:gd name="T31" fmla="*/ 1995 h 2830"/>
                <a:gd name="T32" fmla="*/ 5890 w 8722"/>
                <a:gd name="T33" fmla="*/ 2073 h 2830"/>
                <a:gd name="T34" fmla="*/ 6182 w 8722"/>
                <a:gd name="T35" fmla="*/ 2168 h 2830"/>
                <a:gd name="T36" fmla="*/ 6466 w 8722"/>
                <a:gd name="T37" fmla="*/ 2279 h 2830"/>
                <a:gd name="T38" fmla="*/ 6742 w 8722"/>
                <a:gd name="T39" fmla="*/ 2405 h 2830"/>
                <a:gd name="T40" fmla="*/ 7012 w 8722"/>
                <a:gd name="T41" fmla="*/ 2545 h 2830"/>
                <a:gd name="T42" fmla="*/ 7271 w 8722"/>
                <a:gd name="T43" fmla="*/ 2700 h 2830"/>
                <a:gd name="T44" fmla="*/ 8722 w 8722"/>
                <a:gd name="T45" fmla="*/ 2588 h 2830"/>
                <a:gd name="T46" fmla="*/ 8384 w 8722"/>
                <a:gd name="T47" fmla="*/ 1217 h 2830"/>
                <a:gd name="T48" fmla="*/ 8041 w 8722"/>
                <a:gd name="T49" fmla="*/ 1002 h 2830"/>
                <a:gd name="T50" fmla="*/ 7685 w 8722"/>
                <a:gd name="T51" fmla="*/ 807 h 2830"/>
                <a:gd name="T52" fmla="*/ 7318 w 8722"/>
                <a:gd name="T53" fmla="*/ 631 h 2830"/>
                <a:gd name="T54" fmla="*/ 6940 w 8722"/>
                <a:gd name="T55" fmla="*/ 475 h 2830"/>
                <a:gd name="T56" fmla="*/ 6552 w 8722"/>
                <a:gd name="T57" fmla="*/ 340 h 2830"/>
                <a:gd name="T58" fmla="*/ 6154 w 8722"/>
                <a:gd name="T59" fmla="*/ 227 h 2830"/>
                <a:gd name="T60" fmla="*/ 5747 w 8722"/>
                <a:gd name="T61" fmla="*/ 135 h 2830"/>
                <a:gd name="T62" fmla="*/ 5332 w 8722"/>
                <a:gd name="T63" fmla="*/ 68 h 2830"/>
                <a:gd name="T64" fmla="*/ 4909 w 8722"/>
                <a:gd name="T65" fmla="*/ 22 h 2830"/>
                <a:gd name="T66" fmla="*/ 4480 w 8722"/>
                <a:gd name="T67" fmla="*/ 1 h 2830"/>
                <a:gd name="T68" fmla="*/ 4260 w 8722"/>
                <a:gd name="T69" fmla="*/ 0 h 2830"/>
                <a:gd name="T70" fmla="*/ 4033 w 8722"/>
                <a:gd name="T71" fmla="*/ 6 h 2830"/>
                <a:gd name="T72" fmla="*/ 3808 w 8722"/>
                <a:gd name="T73" fmla="*/ 18 h 2830"/>
                <a:gd name="T74" fmla="*/ 3586 w 8722"/>
                <a:gd name="T75" fmla="*/ 38 h 2830"/>
                <a:gd name="T76" fmla="*/ 3365 w 8722"/>
                <a:gd name="T77" fmla="*/ 64 h 2830"/>
                <a:gd name="T78" fmla="*/ 3145 w 8722"/>
                <a:gd name="T79" fmla="*/ 96 h 2830"/>
                <a:gd name="T80" fmla="*/ 2856 w 8722"/>
                <a:gd name="T81" fmla="*/ 150 h 2830"/>
                <a:gd name="T82" fmla="*/ 2431 w 8722"/>
                <a:gd name="T83" fmla="*/ 249 h 2830"/>
                <a:gd name="T84" fmla="*/ 2016 w 8722"/>
                <a:gd name="T85" fmla="*/ 375 h 2830"/>
                <a:gd name="T86" fmla="*/ 1611 w 8722"/>
                <a:gd name="T87" fmla="*/ 523 h 2830"/>
                <a:gd name="T88" fmla="*/ 1218 w 8722"/>
                <a:gd name="T89" fmla="*/ 694 h 2830"/>
                <a:gd name="T90" fmla="*/ 837 w 8722"/>
                <a:gd name="T91" fmla="*/ 887 h 2830"/>
                <a:gd name="T92" fmla="*/ 470 w 8722"/>
                <a:gd name="T93" fmla="*/ 1101 h 2830"/>
                <a:gd name="T94" fmla="*/ 116 w 8722"/>
                <a:gd name="T95" fmla="*/ 1335 h 2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2" h="2830">
                  <a:moveTo>
                    <a:pt x="1399" y="1607"/>
                  </a:moveTo>
                  <a:lnTo>
                    <a:pt x="1207" y="2830"/>
                  </a:lnTo>
                  <a:lnTo>
                    <a:pt x="1207" y="2830"/>
                  </a:lnTo>
                  <a:lnTo>
                    <a:pt x="1291" y="2772"/>
                  </a:lnTo>
                  <a:lnTo>
                    <a:pt x="1375" y="2717"/>
                  </a:lnTo>
                  <a:lnTo>
                    <a:pt x="1461" y="2663"/>
                  </a:lnTo>
                  <a:lnTo>
                    <a:pt x="1549" y="2610"/>
                  </a:lnTo>
                  <a:lnTo>
                    <a:pt x="1636" y="2560"/>
                  </a:lnTo>
                  <a:lnTo>
                    <a:pt x="1726" y="2509"/>
                  </a:lnTo>
                  <a:lnTo>
                    <a:pt x="1815" y="2463"/>
                  </a:lnTo>
                  <a:lnTo>
                    <a:pt x="1906" y="2416"/>
                  </a:lnTo>
                  <a:lnTo>
                    <a:pt x="1998" y="2372"/>
                  </a:lnTo>
                  <a:lnTo>
                    <a:pt x="2092" y="2329"/>
                  </a:lnTo>
                  <a:lnTo>
                    <a:pt x="2185" y="2287"/>
                  </a:lnTo>
                  <a:lnTo>
                    <a:pt x="2280" y="2248"/>
                  </a:lnTo>
                  <a:lnTo>
                    <a:pt x="2376" y="2211"/>
                  </a:lnTo>
                  <a:lnTo>
                    <a:pt x="2473" y="2174"/>
                  </a:lnTo>
                  <a:lnTo>
                    <a:pt x="2570" y="2141"/>
                  </a:lnTo>
                  <a:lnTo>
                    <a:pt x="2668" y="2108"/>
                  </a:lnTo>
                  <a:lnTo>
                    <a:pt x="2768" y="2078"/>
                  </a:lnTo>
                  <a:lnTo>
                    <a:pt x="2867" y="2049"/>
                  </a:lnTo>
                  <a:lnTo>
                    <a:pt x="2968" y="2022"/>
                  </a:lnTo>
                  <a:lnTo>
                    <a:pt x="3069" y="1997"/>
                  </a:lnTo>
                  <a:lnTo>
                    <a:pt x="3171" y="1974"/>
                  </a:lnTo>
                  <a:lnTo>
                    <a:pt x="3274" y="1953"/>
                  </a:lnTo>
                  <a:lnTo>
                    <a:pt x="3377" y="1933"/>
                  </a:lnTo>
                  <a:lnTo>
                    <a:pt x="3481" y="1916"/>
                  </a:lnTo>
                  <a:lnTo>
                    <a:pt x="3586" y="1901"/>
                  </a:lnTo>
                  <a:lnTo>
                    <a:pt x="3692" y="1888"/>
                  </a:lnTo>
                  <a:lnTo>
                    <a:pt x="3797" y="1876"/>
                  </a:lnTo>
                  <a:lnTo>
                    <a:pt x="3904" y="1867"/>
                  </a:lnTo>
                  <a:lnTo>
                    <a:pt x="4011" y="1860"/>
                  </a:lnTo>
                  <a:lnTo>
                    <a:pt x="4119" y="1855"/>
                  </a:lnTo>
                  <a:lnTo>
                    <a:pt x="4227" y="1851"/>
                  </a:lnTo>
                  <a:lnTo>
                    <a:pt x="4337" y="1850"/>
                  </a:lnTo>
                  <a:lnTo>
                    <a:pt x="4337" y="1850"/>
                  </a:lnTo>
                  <a:lnTo>
                    <a:pt x="4444" y="1851"/>
                  </a:lnTo>
                  <a:lnTo>
                    <a:pt x="4550" y="1855"/>
                  </a:lnTo>
                  <a:lnTo>
                    <a:pt x="4657" y="1860"/>
                  </a:lnTo>
                  <a:lnTo>
                    <a:pt x="4764" y="1867"/>
                  </a:lnTo>
                  <a:lnTo>
                    <a:pt x="4869" y="1876"/>
                  </a:lnTo>
                  <a:lnTo>
                    <a:pt x="4974" y="1887"/>
                  </a:lnTo>
                  <a:lnTo>
                    <a:pt x="5079" y="1900"/>
                  </a:lnTo>
                  <a:lnTo>
                    <a:pt x="5182" y="1915"/>
                  </a:lnTo>
                  <a:lnTo>
                    <a:pt x="5285" y="1932"/>
                  </a:lnTo>
                  <a:lnTo>
                    <a:pt x="5388" y="1951"/>
                  </a:lnTo>
                  <a:lnTo>
                    <a:pt x="5489" y="1971"/>
                  </a:lnTo>
                  <a:lnTo>
                    <a:pt x="5591" y="1995"/>
                  </a:lnTo>
                  <a:lnTo>
                    <a:pt x="5691" y="2018"/>
                  </a:lnTo>
                  <a:lnTo>
                    <a:pt x="5791" y="2045"/>
                  </a:lnTo>
                  <a:lnTo>
                    <a:pt x="5890" y="2073"/>
                  </a:lnTo>
                  <a:lnTo>
                    <a:pt x="5988" y="2103"/>
                  </a:lnTo>
                  <a:lnTo>
                    <a:pt x="6085" y="2135"/>
                  </a:lnTo>
                  <a:lnTo>
                    <a:pt x="6182" y="2168"/>
                  </a:lnTo>
                  <a:lnTo>
                    <a:pt x="6278" y="2204"/>
                  </a:lnTo>
                  <a:lnTo>
                    <a:pt x="6373" y="2240"/>
                  </a:lnTo>
                  <a:lnTo>
                    <a:pt x="6466" y="2279"/>
                  </a:lnTo>
                  <a:lnTo>
                    <a:pt x="6559" y="2319"/>
                  </a:lnTo>
                  <a:lnTo>
                    <a:pt x="6652" y="2361"/>
                  </a:lnTo>
                  <a:lnTo>
                    <a:pt x="6742" y="2405"/>
                  </a:lnTo>
                  <a:lnTo>
                    <a:pt x="6833" y="2451"/>
                  </a:lnTo>
                  <a:lnTo>
                    <a:pt x="6923" y="2497"/>
                  </a:lnTo>
                  <a:lnTo>
                    <a:pt x="7012" y="2545"/>
                  </a:lnTo>
                  <a:lnTo>
                    <a:pt x="7099" y="2595"/>
                  </a:lnTo>
                  <a:lnTo>
                    <a:pt x="7185" y="2647"/>
                  </a:lnTo>
                  <a:lnTo>
                    <a:pt x="7271" y="2700"/>
                  </a:lnTo>
                  <a:lnTo>
                    <a:pt x="7354" y="2755"/>
                  </a:lnTo>
                  <a:lnTo>
                    <a:pt x="7438" y="2810"/>
                  </a:lnTo>
                  <a:lnTo>
                    <a:pt x="8722" y="2588"/>
                  </a:lnTo>
                  <a:lnTo>
                    <a:pt x="8496" y="1292"/>
                  </a:lnTo>
                  <a:lnTo>
                    <a:pt x="8496" y="1292"/>
                  </a:lnTo>
                  <a:lnTo>
                    <a:pt x="8384" y="1217"/>
                  </a:lnTo>
                  <a:lnTo>
                    <a:pt x="8271" y="1144"/>
                  </a:lnTo>
                  <a:lnTo>
                    <a:pt x="8157" y="1072"/>
                  </a:lnTo>
                  <a:lnTo>
                    <a:pt x="8041" y="1002"/>
                  </a:lnTo>
                  <a:lnTo>
                    <a:pt x="7923" y="936"/>
                  </a:lnTo>
                  <a:lnTo>
                    <a:pt x="7805" y="871"/>
                  </a:lnTo>
                  <a:lnTo>
                    <a:pt x="7685" y="807"/>
                  </a:lnTo>
                  <a:lnTo>
                    <a:pt x="7565" y="747"/>
                  </a:lnTo>
                  <a:lnTo>
                    <a:pt x="7442" y="688"/>
                  </a:lnTo>
                  <a:lnTo>
                    <a:pt x="7318" y="631"/>
                  </a:lnTo>
                  <a:lnTo>
                    <a:pt x="7193" y="577"/>
                  </a:lnTo>
                  <a:lnTo>
                    <a:pt x="7067" y="526"/>
                  </a:lnTo>
                  <a:lnTo>
                    <a:pt x="6940" y="475"/>
                  </a:lnTo>
                  <a:lnTo>
                    <a:pt x="6811" y="429"/>
                  </a:lnTo>
                  <a:lnTo>
                    <a:pt x="6682" y="383"/>
                  </a:lnTo>
                  <a:lnTo>
                    <a:pt x="6552" y="340"/>
                  </a:lnTo>
                  <a:lnTo>
                    <a:pt x="6421" y="301"/>
                  </a:lnTo>
                  <a:lnTo>
                    <a:pt x="6288" y="263"/>
                  </a:lnTo>
                  <a:lnTo>
                    <a:pt x="6154" y="227"/>
                  </a:lnTo>
                  <a:lnTo>
                    <a:pt x="6019" y="194"/>
                  </a:lnTo>
                  <a:lnTo>
                    <a:pt x="5884" y="163"/>
                  </a:lnTo>
                  <a:lnTo>
                    <a:pt x="5747" y="135"/>
                  </a:lnTo>
                  <a:lnTo>
                    <a:pt x="5610" y="111"/>
                  </a:lnTo>
                  <a:lnTo>
                    <a:pt x="5471" y="87"/>
                  </a:lnTo>
                  <a:lnTo>
                    <a:pt x="5332" y="68"/>
                  </a:lnTo>
                  <a:lnTo>
                    <a:pt x="5192" y="49"/>
                  </a:lnTo>
                  <a:lnTo>
                    <a:pt x="5052" y="34"/>
                  </a:lnTo>
                  <a:lnTo>
                    <a:pt x="4909" y="22"/>
                  </a:lnTo>
                  <a:lnTo>
                    <a:pt x="4768" y="12"/>
                  </a:lnTo>
                  <a:lnTo>
                    <a:pt x="4624" y="6"/>
                  </a:lnTo>
                  <a:lnTo>
                    <a:pt x="4480" y="1"/>
                  </a:lnTo>
                  <a:lnTo>
                    <a:pt x="4337" y="0"/>
                  </a:lnTo>
                  <a:lnTo>
                    <a:pt x="4337" y="0"/>
                  </a:lnTo>
                  <a:lnTo>
                    <a:pt x="4260" y="0"/>
                  </a:lnTo>
                  <a:lnTo>
                    <a:pt x="4184" y="1"/>
                  </a:lnTo>
                  <a:lnTo>
                    <a:pt x="4109" y="4"/>
                  </a:lnTo>
                  <a:lnTo>
                    <a:pt x="4033" y="6"/>
                  </a:lnTo>
                  <a:lnTo>
                    <a:pt x="3958" y="10"/>
                  </a:lnTo>
                  <a:lnTo>
                    <a:pt x="3883" y="14"/>
                  </a:lnTo>
                  <a:lnTo>
                    <a:pt x="3808" y="18"/>
                  </a:lnTo>
                  <a:lnTo>
                    <a:pt x="3733" y="25"/>
                  </a:lnTo>
                  <a:lnTo>
                    <a:pt x="3660" y="31"/>
                  </a:lnTo>
                  <a:lnTo>
                    <a:pt x="3586" y="38"/>
                  </a:lnTo>
                  <a:lnTo>
                    <a:pt x="3511" y="45"/>
                  </a:lnTo>
                  <a:lnTo>
                    <a:pt x="3437" y="54"/>
                  </a:lnTo>
                  <a:lnTo>
                    <a:pt x="3365" y="64"/>
                  </a:lnTo>
                  <a:lnTo>
                    <a:pt x="3291" y="74"/>
                  </a:lnTo>
                  <a:lnTo>
                    <a:pt x="3218" y="85"/>
                  </a:lnTo>
                  <a:lnTo>
                    <a:pt x="3145" y="96"/>
                  </a:lnTo>
                  <a:lnTo>
                    <a:pt x="3072" y="108"/>
                  </a:lnTo>
                  <a:lnTo>
                    <a:pt x="3000" y="122"/>
                  </a:lnTo>
                  <a:lnTo>
                    <a:pt x="2856" y="150"/>
                  </a:lnTo>
                  <a:lnTo>
                    <a:pt x="2713" y="181"/>
                  </a:lnTo>
                  <a:lnTo>
                    <a:pt x="2572" y="214"/>
                  </a:lnTo>
                  <a:lnTo>
                    <a:pt x="2431" y="249"/>
                  </a:lnTo>
                  <a:lnTo>
                    <a:pt x="2292" y="289"/>
                  </a:lnTo>
                  <a:lnTo>
                    <a:pt x="2153" y="330"/>
                  </a:lnTo>
                  <a:lnTo>
                    <a:pt x="2016" y="375"/>
                  </a:lnTo>
                  <a:lnTo>
                    <a:pt x="1879" y="421"/>
                  </a:lnTo>
                  <a:lnTo>
                    <a:pt x="1744" y="470"/>
                  </a:lnTo>
                  <a:lnTo>
                    <a:pt x="1611" y="523"/>
                  </a:lnTo>
                  <a:lnTo>
                    <a:pt x="1479" y="577"/>
                  </a:lnTo>
                  <a:lnTo>
                    <a:pt x="1347" y="634"/>
                  </a:lnTo>
                  <a:lnTo>
                    <a:pt x="1218" y="694"/>
                  </a:lnTo>
                  <a:lnTo>
                    <a:pt x="1089" y="755"/>
                  </a:lnTo>
                  <a:lnTo>
                    <a:pt x="962" y="821"/>
                  </a:lnTo>
                  <a:lnTo>
                    <a:pt x="837" y="887"/>
                  </a:lnTo>
                  <a:lnTo>
                    <a:pt x="713" y="956"/>
                  </a:lnTo>
                  <a:lnTo>
                    <a:pt x="590" y="1027"/>
                  </a:lnTo>
                  <a:lnTo>
                    <a:pt x="470" y="1101"/>
                  </a:lnTo>
                  <a:lnTo>
                    <a:pt x="349" y="1177"/>
                  </a:lnTo>
                  <a:lnTo>
                    <a:pt x="231" y="1254"/>
                  </a:lnTo>
                  <a:lnTo>
                    <a:pt x="116" y="1335"/>
                  </a:lnTo>
                  <a:lnTo>
                    <a:pt x="0" y="1417"/>
                  </a:lnTo>
                  <a:lnTo>
                    <a:pt x="1399" y="16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3" name="Oval 82"/>
            <p:cNvSpPr/>
            <p:nvPr/>
          </p:nvSpPr>
          <p:spPr>
            <a:xfrm>
              <a:off x="6580564" y="2138387"/>
              <a:ext cx="1331579" cy="133157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4" name="Oval 83"/>
            <p:cNvSpPr/>
            <p:nvPr/>
          </p:nvSpPr>
          <p:spPr>
            <a:xfrm>
              <a:off x="6700976" y="2258799"/>
              <a:ext cx="1090755" cy="10907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881513" y="3048522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Strategy</a:t>
              </a: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05988" y="2399939"/>
              <a:ext cx="585977" cy="585977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5906390" y="1910687"/>
            <a:ext cx="5590210" cy="30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</a:rPr>
              <a:t>1. </a:t>
            </a:r>
            <a:r>
              <a:rPr lang="en-US" dirty="0" smtClean="0">
                <a:latin typeface="Calibri" pitchFamily="34" charset="0"/>
              </a:rPr>
              <a:t>What are the goals and targets of Vietnam by 2020?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2. What are prioritized targets and sets of solutions for those</a:t>
            </a:r>
            <a:r>
              <a:rPr lang="en-US" dirty="0" smtClean="0">
                <a:latin typeface="Calibri" pitchFamily="34" charset="0"/>
              </a:rPr>
              <a:t>? </a:t>
            </a:r>
            <a:r>
              <a:rPr lang="en-US" dirty="0" smtClean="0">
                <a:latin typeface="Calibri" pitchFamily="34" charset="0"/>
              </a:rPr>
              <a:t>What is the ranking order of these </a:t>
            </a:r>
            <a:r>
              <a:rPr lang="en-US" smtClean="0">
                <a:latin typeface="Calibri" pitchFamily="34" charset="0"/>
              </a:rPr>
              <a:t>prioritized targets?</a:t>
            </a:r>
            <a:endParaRPr lang="en-US" dirty="0" smtClean="0">
              <a:latin typeface="Calibri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3. What solutions having been implemented and will be implemented? Additional support required?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4. Roles and responsibilities of different stakeholders and investment sources to implement those priorities?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06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2: Environmental Risks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Reaching the V2020 Goals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22831" y="2221271"/>
            <a:ext cx="4092933" cy="3856734"/>
            <a:chOff x="1657854" y="1499876"/>
            <a:chExt cx="5416990" cy="5104381"/>
          </a:xfrm>
        </p:grpSpPr>
        <p:grpSp>
          <p:nvGrpSpPr>
            <p:cNvPr id="5" name="Group 5"/>
            <p:cNvGrpSpPr/>
            <p:nvPr/>
          </p:nvGrpSpPr>
          <p:grpSpPr>
            <a:xfrm>
              <a:off x="1992771" y="1833980"/>
              <a:ext cx="4735575" cy="4733961"/>
              <a:chOff x="1579563" y="1846263"/>
              <a:chExt cx="4657725" cy="4656137"/>
            </a:xfrm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4970463" y="2311400"/>
                <a:ext cx="1266825" cy="2689225"/>
              </a:xfrm>
              <a:custGeom>
                <a:avLst/>
                <a:gdLst>
                  <a:gd name="T0" fmla="*/ 0 w 3992"/>
                  <a:gd name="T1" fmla="*/ 1523 h 8473"/>
                  <a:gd name="T2" fmla="*/ 180 w 3992"/>
                  <a:gd name="T3" fmla="*/ 1668 h 8473"/>
                  <a:gd name="T4" fmla="*/ 354 w 3992"/>
                  <a:gd name="T5" fmla="*/ 1819 h 8473"/>
                  <a:gd name="T6" fmla="*/ 521 w 3992"/>
                  <a:gd name="T7" fmla="*/ 1979 h 8473"/>
                  <a:gd name="T8" fmla="*/ 681 w 3992"/>
                  <a:gd name="T9" fmla="*/ 2145 h 8473"/>
                  <a:gd name="T10" fmla="*/ 834 w 3992"/>
                  <a:gd name="T11" fmla="*/ 2317 h 8473"/>
                  <a:gd name="T12" fmla="*/ 980 w 3992"/>
                  <a:gd name="T13" fmla="*/ 2496 h 8473"/>
                  <a:gd name="T14" fmla="*/ 1119 w 3992"/>
                  <a:gd name="T15" fmla="*/ 2681 h 8473"/>
                  <a:gd name="T16" fmla="*/ 1249 w 3992"/>
                  <a:gd name="T17" fmla="*/ 2872 h 8473"/>
                  <a:gd name="T18" fmla="*/ 1372 w 3992"/>
                  <a:gd name="T19" fmla="*/ 3068 h 8473"/>
                  <a:gd name="T20" fmla="*/ 1488 w 3992"/>
                  <a:gd name="T21" fmla="*/ 3271 h 8473"/>
                  <a:gd name="T22" fmla="*/ 1593 w 3992"/>
                  <a:gd name="T23" fmla="*/ 3479 h 8473"/>
                  <a:gd name="T24" fmla="*/ 1691 w 3992"/>
                  <a:gd name="T25" fmla="*/ 3690 h 8473"/>
                  <a:gd name="T26" fmla="*/ 1780 w 3992"/>
                  <a:gd name="T27" fmla="*/ 3907 h 8473"/>
                  <a:gd name="T28" fmla="*/ 1859 w 3992"/>
                  <a:gd name="T29" fmla="*/ 4128 h 8473"/>
                  <a:gd name="T30" fmla="*/ 1929 w 3992"/>
                  <a:gd name="T31" fmla="*/ 4354 h 8473"/>
                  <a:gd name="T32" fmla="*/ 1990 w 3992"/>
                  <a:gd name="T33" fmla="*/ 4584 h 8473"/>
                  <a:gd name="T34" fmla="*/ 2041 w 3992"/>
                  <a:gd name="T35" fmla="*/ 4819 h 8473"/>
                  <a:gd name="T36" fmla="*/ 2081 w 3992"/>
                  <a:gd name="T37" fmla="*/ 5056 h 8473"/>
                  <a:gd name="T38" fmla="*/ 2112 w 3992"/>
                  <a:gd name="T39" fmla="*/ 5296 h 8473"/>
                  <a:gd name="T40" fmla="*/ 2132 w 3992"/>
                  <a:gd name="T41" fmla="*/ 5540 h 8473"/>
                  <a:gd name="T42" fmla="*/ 2140 w 3992"/>
                  <a:gd name="T43" fmla="*/ 5787 h 8473"/>
                  <a:gd name="T44" fmla="*/ 2140 w 3992"/>
                  <a:gd name="T45" fmla="*/ 5954 h 8473"/>
                  <a:gd name="T46" fmla="*/ 2132 w 3992"/>
                  <a:gd name="T47" fmla="*/ 6202 h 8473"/>
                  <a:gd name="T48" fmla="*/ 2111 w 3992"/>
                  <a:gd name="T49" fmla="*/ 6447 h 8473"/>
                  <a:gd name="T50" fmla="*/ 2080 w 3992"/>
                  <a:gd name="T51" fmla="*/ 6689 h 8473"/>
                  <a:gd name="T52" fmla="*/ 2040 w 3992"/>
                  <a:gd name="T53" fmla="*/ 6929 h 8473"/>
                  <a:gd name="T54" fmla="*/ 1988 w 3992"/>
                  <a:gd name="T55" fmla="*/ 7164 h 8473"/>
                  <a:gd name="T56" fmla="*/ 3719 w 3992"/>
                  <a:gd name="T57" fmla="*/ 7859 h 8473"/>
                  <a:gd name="T58" fmla="*/ 3810 w 3992"/>
                  <a:gd name="T59" fmla="*/ 7500 h 8473"/>
                  <a:gd name="T60" fmla="*/ 3884 w 3992"/>
                  <a:gd name="T61" fmla="*/ 7133 h 8473"/>
                  <a:gd name="T62" fmla="*/ 3938 w 3992"/>
                  <a:gd name="T63" fmla="*/ 6761 h 8473"/>
                  <a:gd name="T64" fmla="*/ 3975 w 3992"/>
                  <a:gd name="T65" fmla="*/ 6382 h 8473"/>
                  <a:gd name="T66" fmla="*/ 3991 w 3992"/>
                  <a:gd name="T67" fmla="*/ 5999 h 8473"/>
                  <a:gd name="T68" fmla="*/ 3991 w 3992"/>
                  <a:gd name="T69" fmla="*/ 5757 h 8473"/>
                  <a:gd name="T70" fmla="*/ 3978 w 3992"/>
                  <a:gd name="T71" fmla="*/ 5423 h 8473"/>
                  <a:gd name="T72" fmla="*/ 3951 w 3992"/>
                  <a:gd name="T73" fmla="*/ 5093 h 8473"/>
                  <a:gd name="T74" fmla="*/ 3910 w 3992"/>
                  <a:gd name="T75" fmla="*/ 4766 h 8473"/>
                  <a:gd name="T76" fmla="*/ 3853 w 3992"/>
                  <a:gd name="T77" fmla="*/ 4444 h 8473"/>
                  <a:gd name="T78" fmla="*/ 3784 w 3992"/>
                  <a:gd name="T79" fmla="*/ 4127 h 8473"/>
                  <a:gd name="T80" fmla="*/ 3701 w 3992"/>
                  <a:gd name="T81" fmla="*/ 3816 h 8473"/>
                  <a:gd name="T82" fmla="*/ 3604 w 3992"/>
                  <a:gd name="T83" fmla="*/ 3510 h 8473"/>
                  <a:gd name="T84" fmla="*/ 3494 w 3992"/>
                  <a:gd name="T85" fmla="*/ 3211 h 8473"/>
                  <a:gd name="T86" fmla="*/ 3373 w 3992"/>
                  <a:gd name="T87" fmla="*/ 2917 h 8473"/>
                  <a:gd name="T88" fmla="*/ 3239 w 3992"/>
                  <a:gd name="T89" fmla="*/ 2630 h 8473"/>
                  <a:gd name="T90" fmla="*/ 3094 w 3992"/>
                  <a:gd name="T91" fmla="*/ 2350 h 8473"/>
                  <a:gd name="T92" fmla="*/ 2937 w 3992"/>
                  <a:gd name="T93" fmla="*/ 2077 h 8473"/>
                  <a:gd name="T94" fmla="*/ 2767 w 3992"/>
                  <a:gd name="T95" fmla="*/ 1812 h 8473"/>
                  <a:gd name="T96" fmla="*/ 2588 w 3992"/>
                  <a:gd name="T97" fmla="*/ 1554 h 8473"/>
                  <a:gd name="T98" fmla="*/ 2398 w 3992"/>
                  <a:gd name="T99" fmla="*/ 1306 h 8473"/>
                  <a:gd name="T100" fmla="*/ 2198 w 3992"/>
                  <a:gd name="T101" fmla="*/ 1065 h 8473"/>
                  <a:gd name="T102" fmla="*/ 1987 w 3992"/>
                  <a:gd name="T103" fmla="*/ 833 h 8473"/>
                  <a:gd name="T104" fmla="*/ 1768 w 3992"/>
                  <a:gd name="T105" fmla="*/ 609 h 8473"/>
                  <a:gd name="T106" fmla="*/ 1538 w 3992"/>
                  <a:gd name="T107" fmla="*/ 397 h 8473"/>
                  <a:gd name="T108" fmla="*/ 1300 w 3992"/>
                  <a:gd name="T109" fmla="*/ 193 h 8473"/>
                  <a:gd name="T110" fmla="*/ 1054 w 3992"/>
                  <a:gd name="T111" fmla="*/ 0 h 8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92" h="8473">
                    <a:moveTo>
                      <a:pt x="1301" y="1276"/>
                    </a:moveTo>
                    <a:lnTo>
                      <a:pt x="0" y="1523"/>
                    </a:lnTo>
                    <a:lnTo>
                      <a:pt x="0" y="1523"/>
                    </a:lnTo>
                    <a:lnTo>
                      <a:pt x="60" y="1570"/>
                    </a:lnTo>
                    <a:lnTo>
                      <a:pt x="120" y="1619"/>
                    </a:lnTo>
                    <a:lnTo>
                      <a:pt x="180" y="1668"/>
                    </a:lnTo>
                    <a:lnTo>
                      <a:pt x="238" y="1717"/>
                    </a:lnTo>
                    <a:lnTo>
                      <a:pt x="296" y="1768"/>
                    </a:lnTo>
                    <a:lnTo>
                      <a:pt x="354" y="1819"/>
                    </a:lnTo>
                    <a:lnTo>
                      <a:pt x="410" y="1872"/>
                    </a:lnTo>
                    <a:lnTo>
                      <a:pt x="465" y="1925"/>
                    </a:lnTo>
                    <a:lnTo>
                      <a:pt x="521" y="1979"/>
                    </a:lnTo>
                    <a:lnTo>
                      <a:pt x="575" y="2033"/>
                    </a:lnTo>
                    <a:lnTo>
                      <a:pt x="629" y="2088"/>
                    </a:lnTo>
                    <a:lnTo>
                      <a:pt x="681" y="2145"/>
                    </a:lnTo>
                    <a:lnTo>
                      <a:pt x="733" y="2201"/>
                    </a:lnTo>
                    <a:lnTo>
                      <a:pt x="784" y="2259"/>
                    </a:lnTo>
                    <a:lnTo>
                      <a:pt x="834" y="2317"/>
                    </a:lnTo>
                    <a:lnTo>
                      <a:pt x="885" y="2376"/>
                    </a:lnTo>
                    <a:lnTo>
                      <a:pt x="932" y="2436"/>
                    </a:lnTo>
                    <a:lnTo>
                      <a:pt x="980" y="2496"/>
                    </a:lnTo>
                    <a:lnTo>
                      <a:pt x="1027" y="2557"/>
                    </a:lnTo>
                    <a:lnTo>
                      <a:pt x="1074" y="2619"/>
                    </a:lnTo>
                    <a:lnTo>
                      <a:pt x="1119" y="2681"/>
                    </a:lnTo>
                    <a:lnTo>
                      <a:pt x="1163" y="2744"/>
                    </a:lnTo>
                    <a:lnTo>
                      <a:pt x="1208" y="2808"/>
                    </a:lnTo>
                    <a:lnTo>
                      <a:pt x="1249" y="2872"/>
                    </a:lnTo>
                    <a:lnTo>
                      <a:pt x="1291" y="2937"/>
                    </a:lnTo>
                    <a:lnTo>
                      <a:pt x="1333" y="3002"/>
                    </a:lnTo>
                    <a:lnTo>
                      <a:pt x="1372" y="3068"/>
                    </a:lnTo>
                    <a:lnTo>
                      <a:pt x="1412" y="3136"/>
                    </a:lnTo>
                    <a:lnTo>
                      <a:pt x="1450" y="3202"/>
                    </a:lnTo>
                    <a:lnTo>
                      <a:pt x="1488" y="3271"/>
                    </a:lnTo>
                    <a:lnTo>
                      <a:pt x="1523" y="3340"/>
                    </a:lnTo>
                    <a:lnTo>
                      <a:pt x="1559" y="3409"/>
                    </a:lnTo>
                    <a:lnTo>
                      <a:pt x="1593" y="3479"/>
                    </a:lnTo>
                    <a:lnTo>
                      <a:pt x="1627" y="3549"/>
                    </a:lnTo>
                    <a:lnTo>
                      <a:pt x="1660" y="3619"/>
                    </a:lnTo>
                    <a:lnTo>
                      <a:pt x="1691" y="3690"/>
                    </a:lnTo>
                    <a:lnTo>
                      <a:pt x="1721" y="3762"/>
                    </a:lnTo>
                    <a:lnTo>
                      <a:pt x="1751" y="3835"/>
                    </a:lnTo>
                    <a:lnTo>
                      <a:pt x="1780" y="3907"/>
                    </a:lnTo>
                    <a:lnTo>
                      <a:pt x="1807" y="3981"/>
                    </a:lnTo>
                    <a:lnTo>
                      <a:pt x="1834" y="4055"/>
                    </a:lnTo>
                    <a:lnTo>
                      <a:pt x="1859" y="4128"/>
                    </a:lnTo>
                    <a:lnTo>
                      <a:pt x="1883" y="4203"/>
                    </a:lnTo>
                    <a:lnTo>
                      <a:pt x="1907" y="4279"/>
                    </a:lnTo>
                    <a:lnTo>
                      <a:pt x="1929" y="4354"/>
                    </a:lnTo>
                    <a:lnTo>
                      <a:pt x="1951" y="4431"/>
                    </a:lnTo>
                    <a:lnTo>
                      <a:pt x="1971" y="4508"/>
                    </a:lnTo>
                    <a:lnTo>
                      <a:pt x="1990" y="4584"/>
                    </a:lnTo>
                    <a:lnTo>
                      <a:pt x="2008" y="4663"/>
                    </a:lnTo>
                    <a:lnTo>
                      <a:pt x="2025" y="4740"/>
                    </a:lnTo>
                    <a:lnTo>
                      <a:pt x="2041" y="4819"/>
                    </a:lnTo>
                    <a:lnTo>
                      <a:pt x="2055" y="4897"/>
                    </a:lnTo>
                    <a:lnTo>
                      <a:pt x="2069" y="4976"/>
                    </a:lnTo>
                    <a:lnTo>
                      <a:pt x="2081" y="5056"/>
                    </a:lnTo>
                    <a:lnTo>
                      <a:pt x="2092" y="5136"/>
                    </a:lnTo>
                    <a:lnTo>
                      <a:pt x="2103" y="5215"/>
                    </a:lnTo>
                    <a:lnTo>
                      <a:pt x="2112" y="5296"/>
                    </a:lnTo>
                    <a:lnTo>
                      <a:pt x="2119" y="5378"/>
                    </a:lnTo>
                    <a:lnTo>
                      <a:pt x="2127" y="5459"/>
                    </a:lnTo>
                    <a:lnTo>
                      <a:pt x="2132" y="5540"/>
                    </a:lnTo>
                    <a:lnTo>
                      <a:pt x="2137" y="5622"/>
                    </a:lnTo>
                    <a:lnTo>
                      <a:pt x="2139" y="5704"/>
                    </a:lnTo>
                    <a:lnTo>
                      <a:pt x="2140" y="5787"/>
                    </a:lnTo>
                    <a:lnTo>
                      <a:pt x="2142" y="5870"/>
                    </a:lnTo>
                    <a:lnTo>
                      <a:pt x="2142" y="5870"/>
                    </a:lnTo>
                    <a:lnTo>
                      <a:pt x="2140" y="5954"/>
                    </a:lnTo>
                    <a:lnTo>
                      <a:pt x="2139" y="6036"/>
                    </a:lnTo>
                    <a:lnTo>
                      <a:pt x="2135" y="6119"/>
                    </a:lnTo>
                    <a:lnTo>
                      <a:pt x="2132" y="6202"/>
                    </a:lnTo>
                    <a:lnTo>
                      <a:pt x="2126" y="6284"/>
                    </a:lnTo>
                    <a:lnTo>
                      <a:pt x="2119" y="6365"/>
                    </a:lnTo>
                    <a:lnTo>
                      <a:pt x="2111" y="6447"/>
                    </a:lnTo>
                    <a:lnTo>
                      <a:pt x="2102" y="6528"/>
                    </a:lnTo>
                    <a:lnTo>
                      <a:pt x="2092" y="6610"/>
                    </a:lnTo>
                    <a:lnTo>
                      <a:pt x="2080" y="6689"/>
                    </a:lnTo>
                    <a:lnTo>
                      <a:pt x="2068" y="6769"/>
                    </a:lnTo>
                    <a:lnTo>
                      <a:pt x="2054" y="6849"/>
                    </a:lnTo>
                    <a:lnTo>
                      <a:pt x="2040" y="6929"/>
                    </a:lnTo>
                    <a:lnTo>
                      <a:pt x="2024" y="7008"/>
                    </a:lnTo>
                    <a:lnTo>
                      <a:pt x="2006" y="7086"/>
                    </a:lnTo>
                    <a:lnTo>
                      <a:pt x="1988" y="7164"/>
                    </a:lnTo>
                    <a:lnTo>
                      <a:pt x="2654" y="8473"/>
                    </a:lnTo>
                    <a:lnTo>
                      <a:pt x="3719" y="7859"/>
                    </a:lnTo>
                    <a:lnTo>
                      <a:pt x="3719" y="7859"/>
                    </a:lnTo>
                    <a:lnTo>
                      <a:pt x="3751" y="7740"/>
                    </a:lnTo>
                    <a:lnTo>
                      <a:pt x="3782" y="7620"/>
                    </a:lnTo>
                    <a:lnTo>
                      <a:pt x="3810" y="7500"/>
                    </a:lnTo>
                    <a:lnTo>
                      <a:pt x="3836" y="7379"/>
                    </a:lnTo>
                    <a:lnTo>
                      <a:pt x="3861" y="7256"/>
                    </a:lnTo>
                    <a:lnTo>
                      <a:pt x="3884" y="7133"/>
                    </a:lnTo>
                    <a:lnTo>
                      <a:pt x="3904" y="7010"/>
                    </a:lnTo>
                    <a:lnTo>
                      <a:pt x="3922" y="6886"/>
                    </a:lnTo>
                    <a:lnTo>
                      <a:pt x="3938" y="6761"/>
                    </a:lnTo>
                    <a:lnTo>
                      <a:pt x="3953" y="6635"/>
                    </a:lnTo>
                    <a:lnTo>
                      <a:pt x="3965" y="6509"/>
                    </a:lnTo>
                    <a:lnTo>
                      <a:pt x="3975" y="6382"/>
                    </a:lnTo>
                    <a:lnTo>
                      <a:pt x="3982" y="6255"/>
                    </a:lnTo>
                    <a:lnTo>
                      <a:pt x="3987" y="6127"/>
                    </a:lnTo>
                    <a:lnTo>
                      <a:pt x="3991" y="5999"/>
                    </a:lnTo>
                    <a:lnTo>
                      <a:pt x="3992" y="5870"/>
                    </a:lnTo>
                    <a:lnTo>
                      <a:pt x="3992" y="5870"/>
                    </a:lnTo>
                    <a:lnTo>
                      <a:pt x="3991" y="5757"/>
                    </a:lnTo>
                    <a:lnTo>
                      <a:pt x="3988" y="5645"/>
                    </a:lnTo>
                    <a:lnTo>
                      <a:pt x="3985" y="5534"/>
                    </a:lnTo>
                    <a:lnTo>
                      <a:pt x="3978" y="5423"/>
                    </a:lnTo>
                    <a:lnTo>
                      <a:pt x="3971" y="5312"/>
                    </a:lnTo>
                    <a:lnTo>
                      <a:pt x="3963" y="5202"/>
                    </a:lnTo>
                    <a:lnTo>
                      <a:pt x="3951" y="5093"/>
                    </a:lnTo>
                    <a:lnTo>
                      <a:pt x="3939" y="4983"/>
                    </a:lnTo>
                    <a:lnTo>
                      <a:pt x="3924" y="4874"/>
                    </a:lnTo>
                    <a:lnTo>
                      <a:pt x="3910" y="4766"/>
                    </a:lnTo>
                    <a:lnTo>
                      <a:pt x="3892" y="4658"/>
                    </a:lnTo>
                    <a:lnTo>
                      <a:pt x="3874" y="4551"/>
                    </a:lnTo>
                    <a:lnTo>
                      <a:pt x="3853" y="4444"/>
                    </a:lnTo>
                    <a:lnTo>
                      <a:pt x="3832" y="4338"/>
                    </a:lnTo>
                    <a:lnTo>
                      <a:pt x="3809" y="4233"/>
                    </a:lnTo>
                    <a:lnTo>
                      <a:pt x="3784" y="4127"/>
                    </a:lnTo>
                    <a:lnTo>
                      <a:pt x="3757" y="4023"/>
                    </a:lnTo>
                    <a:lnTo>
                      <a:pt x="3730" y="3920"/>
                    </a:lnTo>
                    <a:lnTo>
                      <a:pt x="3701" y="3816"/>
                    </a:lnTo>
                    <a:lnTo>
                      <a:pt x="3670" y="3713"/>
                    </a:lnTo>
                    <a:lnTo>
                      <a:pt x="3638" y="3611"/>
                    </a:lnTo>
                    <a:lnTo>
                      <a:pt x="3604" y="3510"/>
                    </a:lnTo>
                    <a:lnTo>
                      <a:pt x="3569" y="3410"/>
                    </a:lnTo>
                    <a:lnTo>
                      <a:pt x="3532" y="3310"/>
                    </a:lnTo>
                    <a:lnTo>
                      <a:pt x="3494" y="3211"/>
                    </a:lnTo>
                    <a:lnTo>
                      <a:pt x="3456" y="3113"/>
                    </a:lnTo>
                    <a:lnTo>
                      <a:pt x="3414" y="3014"/>
                    </a:lnTo>
                    <a:lnTo>
                      <a:pt x="3373" y="2917"/>
                    </a:lnTo>
                    <a:lnTo>
                      <a:pt x="3330" y="2820"/>
                    </a:lnTo>
                    <a:lnTo>
                      <a:pt x="3285" y="2726"/>
                    </a:lnTo>
                    <a:lnTo>
                      <a:pt x="3239" y="2630"/>
                    </a:lnTo>
                    <a:lnTo>
                      <a:pt x="3192" y="2536"/>
                    </a:lnTo>
                    <a:lnTo>
                      <a:pt x="3143" y="2443"/>
                    </a:lnTo>
                    <a:lnTo>
                      <a:pt x="3094" y="2350"/>
                    </a:lnTo>
                    <a:lnTo>
                      <a:pt x="3042" y="2258"/>
                    </a:lnTo>
                    <a:lnTo>
                      <a:pt x="2989" y="2167"/>
                    </a:lnTo>
                    <a:lnTo>
                      <a:pt x="2937" y="2077"/>
                    </a:lnTo>
                    <a:lnTo>
                      <a:pt x="2881" y="1987"/>
                    </a:lnTo>
                    <a:lnTo>
                      <a:pt x="2825" y="1899"/>
                    </a:lnTo>
                    <a:lnTo>
                      <a:pt x="2767" y="1812"/>
                    </a:lnTo>
                    <a:lnTo>
                      <a:pt x="2709" y="1725"/>
                    </a:lnTo>
                    <a:lnTo>
                      <a:pt x="2649" y="1640"/>
                    </a:lnTo>
                    <a:lnTo>
                      <a:pt x="2588" y="1554"/>
                    </a:lnTo>
                    <a:lnTo>
                      <a:pt x="2526" y="1470"/>
                    </a:lnTo>
                    <a:lnTo>
                      <a:pt x="2462" y="1387"/>
                    </a:lnTo>
                    <a:lnTo>
                      <a:pt x="2398" y="1306"/>
                    </a:lnTo>
                    <a:lnTo>
                      <a:pt x="2332" y="1223"/>
                    </a:lnTo>
                    <a:lnTo>
                      <a:pt x="2266" y="1144"/>
                    </a:lnTo>
                    <a:lnTo>
                      <a:pt x="2198" y="1065"/>
                    </a:lnTo>
                    <a:lnTo>
                      <a:pt x="2128" y="986"/>
                    </a:lnTo>
                    <a:lnTo>
                      <a:pt x="2058" y="909"/>
                    </a:lnTo>
                    <a:lnTo>
                      <a:pt x="1987" y="833"/>
                    </a:lnTo>
                    <a:lnTo>
                      <a:pt x="1915" y="757"/>
                    </a:lnTo>
                    <a:lnTo>
                      <a:pt x="1842" y="683"/>
                    </a:lnTo>
                    <a:lnTo>
                      <a:pt x="1768" y="609"/>
                    </a:lnTo>
                    <a:lnTo>
                      <a:pt x="1692" y="538"/>
                    </a:lnTo>
                    <a:lnTo>
                      <a:pt x="1616" y="467"/>
                    </a:lnTo>
                    <a:lnTo>
                      <a:pt x="1538" y="397"/>
                    </a:lnTo>
                    <a:lnTo>
                      <a:pt x="1460" y="328"/>
                    </a:lnTo>
                    <a:lnTo>
                      <a:pt x="1381" y="260"/>
                    </a:lnTo>
                    <a:lnTo>
                      <a:pt x="1300" y="193"/>
                    </a:lnTo>
                    <a:lnTo>
                      <a:pt x="1219" y="128"/>
                    </a:lnTo>
                    <a:lnTo>
                      <a:pt x="1136" y="63"/>
                    </a:lnTo>
                    <a:lnTo>
                      <a:pt x="1054" y="0"/>
                    </a:lnTo>
                    <a:lnTo>
                      <a:pt x="1301" y="12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1579563" y="2355850"/>
                <a:ext cx="1323975" cy="2592387"/>
              </a:xfrm>
              <a:custGeom>
                <a:avLst/>
                <a:gdLst>
                  <a:gd name="T0" fmla="*/ 2101 w 4169"/>
                  <a:gd name="T1" fmla="*/ 7370 h 8165"/>
                  <a:gd name="T2" fmla="*/ 2018 w 4169"/>
                  <a:gd name="T3" fmla="*/ 7075 h 8165"/>
                  <a:gd name="T4" fmla="*/ 1950 w 4169"/>
                  <a:gd name="T5" fmla="*/ 6773 h 8165"/>
                  <a:gd name="T6" fmla="*/ 1900 w 4169"/>
                  <a:gd name="T7" fmla="*/ 6466 h 8165"/>
                  <a:gd name="T8" fmla="*/ 1866 w 4169"/>
                  <a:gd name="T9" fmla="*/ 6153 h 8165"/>
                  <a:gd name="T10" fmla="*/ 1852 w 4169"/>
                  <a:gd name="T11" fmla="*/ 5836 h 8165"/>
                  <a:gd name="T12" fmla="*/ 1852 w 4169"/>
                  <a:gd name="T13" fmla="*/ 5647 h 8165"/>
                  <a:gd name="T14" fmla="*/ 1860 w 4169"/>
                  <a:gd name="T15" fmla="*/ 5402 h 8165"/>
                  <a:gd name="T16" fmla="*/ 1880 w 4169"/>
                  <a:gd name="T17" fmla="*/ 5160 h 8165"/>
                  <a:gd name="T18" fmla="*/ 1909 w 4169"/>
                  <a:gd name="T19" fmla="*/ 4922 h 8165"/>
                  <a:gd name="T20" fmla="*/ 1950 w 4169"/>
                  <a:gd name="T21" fmla="*/ 4686 h 8165"/>
                  <a:gd name="T22" fmla="*/ 1999 w 4169"/>
                  <a:gd name="T23" fmla="*/ 4454 h 8165"/>
                  <a:gd name="T24" fmla="*/ 2059 w 4169"/>
                  <a:gd name="T25" fmla="*/ 4226 h 8165"/>
                  <a:gd name="T26" fmla="*/ 2128 w 4169"/>
                  <a:gd name="T27" fmla="*/ 4002 h 8165"/>
                  <a:gd name="T28" fmla="*/ 2207 w 4169"/>
                  <a:gd name="T29" fmla="*/ 3782 h 8165"/>
                  <a:gd name="T30" fmla="*/ 2294 w 4169"/>
                  <a:gd name="T31" fmla="*/ 3567 h 8165"/>
                  <a:gd name="T32" fmla="*/ 2390 w 4169"/>
                  <a:gd name="T33" fmla="*/ 3356 h 8165"/>
                  <a:gd name="T34" fmla="*/ 2494 w 4169"/>
                  <a:gd name="T35" fmla="*/ 3150 h 8165"/>
                  <a:gd name="T36" fmla="*/ 2606 w 4169"/>
                  <a:gd name="T37" fmla="*/ 2949 h 8165"/>
                  <a:gd name="T38" fmla="*/ 2728 w 4169"/>
                  <a:gd name="T39" fmla="*/ 2753 h 8165"/>
                  <a:gd name="T40" fmla="*/ 2857 w 4169"/>
                  <a:gd name="T41" fmla="*/ 2564 h 8165"/>
                  <a:gd name="T42" fmla="*/ 2993 w 4169"/>
                  <a:gd name="T43" fmla="*/ 2379 h 8165"/>
                  <a:gd name="T44" fmla="*/ 3137 w 4169"/>
                  <a:gd name="T45" fmla="*/ 2201 h 8165"/>
                  <a:gd name="T46" fmla="*/ 3287 w 4169"/>
                  <a:gd name="T47" fmla="*/ 2029 h 8165"/>
                  <a:gd name="T48" fmla="*/ 3445 w 4169"/>
                  <a:gd name="T49" fmla="*/ 1864 h 8165"/>
                  <a:gd name="T50" fmla="*/ 3610 w 4169"/>
                  <a:gd name="T51" fmla="*/ 1705 h 8165"/>
                  <a:gd name="T52" fmla="*/ 3781 w 4169"/>
                  <a:gd name="T53" fmla="*/ 1553 h 8165"/>
                  <a:gd name="T54" fmla="*/ 3959 w 4169"/>
                  <a:gd name="T55" fmla="*/ 1408 h 8165"/>
                  <a:gd name="T56" fmla="*/ 2756 w 4169"/>
                  <a:gd name="T57" fmla="*/ 0 h 8165"/>
                  <a:gd name="T58" fmla="*/ 2524 w 4169"/>
                  <a:gd name="T59" fmla="*/ 194 h 8165"/>
                  <a:gd name="T60" fmla="*/ 2299 w 4169"/>
                  <a:gd name="T61" fmla="*/ 397 h 8165"/>
                  <a:gd name="T62" fmla="*/ 2084 w 4169"/>
                  <a:gd name="T63" fmla="*/ 609 h 8165"/>
                  <a:gd name="T64" fmla="*/ 1878 w 4169"/>
                  <a:gd name="T65" fmla="*/ 829 h 8165"/>
                  <a:gd name="T66" fmla="*/ 1680 w 4169"/>
                  <a:gd name="T67" fmla="*/ 1059 h 8165"/>
                  <a:gd name="T68" fmla="*/ 1492 w 4169"/>
                  <a:gd name="T69" fmla="*/ 1295 h 8165"/>
                  <a:gd name="T70" fmla="*/ 1314 w 4169"/>
                  <a:gd name="T71" fmla="*/ 1541 h 8165"/>
                  <a:gd name="T72" fmla="*/ 1145 w 4169"/>
                  <a:gd name="T73" fmla="*/ 1792 h 8165"/>
                  <a:gd name="T74" fmla="*/ 988 w 4169"/>
                  <a:gd name="T75" fmla="*/ 2052 h 8165"/>
                  <a:gd name="T76" fmla="*/ 840 w 4169"/>
                  <a:gd name="T77" fmla="*/ 2318 h 8165"/>
                  <a:gd name="T78" fmla="*/ 704 w 4169"/>
                  <a:gd name="T79" fmla="*/ 2591 h 8165"/>
                  <a:gd name="T80" fmla="*/ 579 w 4169"/>
                  <a:gd name="T81" fmla="*/ 2871 h 8165"/>
                  <a:gd name="T82" fmla="*/ 464 w 4169"/>
                  <a:gd name="T83" fmla="*/ 3156 h 8165"/>
                  <a:gd name="T84" fmla="*/ 362 w 4169"/>
                  <a:gd name="T85" fmla="*/ 3447 h 8165"/>
                  <a:gd name="T86" fmla="*/ 272 w 4169"/>
                  <a:gd name="T87" fmla="*/ 3743 h 8165"/>
                  <a:gd name="T88" fmla="*/ 194 w 4169"/>
                  <a:gd name="T89" fmla="*/ 4045 h 8165"/>
                  <a:gd name="T90" fmla="*/ 129 w 4169"/>
                  <a:gd name="T91" fmla="*/ 4351 h 8165"/>
                  <a:gd name="T92" fmla="*/ 77 w 4169"/>
                  <a:gd name="T93" fmla="*/ 4663 h 8165"/>
                  <a:gd name="T94" fmla="*/ 38 w 4169"/>
                  <a:gd name="T95" fmla="*/ 4977 h 8165"/>
                  <a:gd name="T96" fmla="*/ 12 w 4169"/>
                  <a:gd name="T97" fmla="*/ 5297 h 8165"/>
                  <a:gd name="T98" fmla="*/ 1 w 4169"/>
                  <a:gd name="T99" fmla="*/ 5620 h 8165"/>
                  <a:gd name="T100" fmla="*/ 0 w 4169"/>
                  <a:gd name="T101" fmla="*/ 5809 h 8165"/>
                  <a:gd name="T102" fmla="*/ 7 w 4169"/>
                  <a:gd name="T103" fmla="*/ 6047 h 8165"/>
                  <a:gd name="T104" fmla="*/ 21 w 4169"/>
                  <a:gd name="T105" fmla="*/ 6284 h 8165"/>
                  <a:gd name="T106" fmla="*/ 42 w 4169"/>
                  <a:gd name="T107" fmla="*/ 6519 h 8165"/>
                  <a:gd name="T108" fmla="*/ 71 w 4169"/>
                  <a:gd name="T109" fmla="*/ 6751 h 8165"/>
                  <a:gd name="T110" fmla="*/ 107 w 4169"/>
                  <a:gd name="T111" fmla="*/ 6981 h 8165"/>
                  <a:gd name="T112" fmla="*/ 150 w 4169"/>
                  <a:gd name="T113" fmla="*/ 7208 h 8165"/>
                  <a:gd name="T114" fmla="*/ 199 w 4169"/>
                  <a:gd name="T115" fmla="*/ 7434 h 8165"/>
                  <a:gd name="T116" fmla="*/ 256 w 4169"/>
                  <a:gd name="T117" fmla="*/ 7656 h 8165"/>
                  <a:gd name="T118" fmla="*/ 319 w 4169"/>
                  <a:gd name="T119" fmla="*/ 7876 h 8165"/>
                  <a:gd name="T120" fmla="*/ 390 w 4169"/>
                  <a:gd name="T121" fmla="*/ 8092 h 8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69" h="8165">
                    <a:moveTo>
                      <a:pt x="1000" y="6846"/>
                    </a:moveTo>
                    <a:lnTo>
                      <a:pt x="2101" y="7370"/>
                    </a:lnTo>
                    <a:lnTo>
                      <a:pt x="2101" y="7370"/>
                    </a:lnTo>
                    <a:lnTo>
                      <a:pt x="2072" y="7273"/>
                    </a:lnTo>
                    <a:lnTo>
                      <a:pt x="2043" y="7175"/>
                    </a:lnTo>
                    <a:lnTo>
                      <a:pt x="2018" y="7075"/>
                    </a:lnTo>
                    <a:lnTo>
                      <a:pt x="1993" y="6976"/>
                    </a:lnTo>
                    <a:lnTo>
                      <a:pt x="1971" y="6875"/>
                    </a:lnTo>
                    <a:lnTo>
                      <a:pt x="1950" y="6773"/>
                    </a:lnTo>
                    <a:lnTo>
                      <a:pt x="1932" y="6672"/>
                    </a:lnTo>
                    <a:lnTo>
                      <a:pt x="1914" y="6569"/>
                    </a:lnTo>
                    <a:lnTo>
                      <a:pt x="1900" y="6466"/>
                    </a:lnTo>
                    <a:lnTo>
                      <a:pt x="1887" y="6363"/>
                    </a:lnTo>
                    <a:lnTo>
                      <a:pt x="1876" y="6259"/>
                    </a:lnTo>
                    <a:lnTo>
                      <a:pt x="1866" y="6153"/>
                    </a:lnTo>
                    <a:lnTo>
                      <a:pt x="1860" y="6048"/>
                    </a:lnTo>
                    <a:lnTo>
                      <a:pt x="1854" y="5942"/>
                    </a:lnTo>
                    <a:lnTo>
                      <a:pt x="1852" y="5836"/>
                    </a:lnTo>
                    <a:lnTo>
                      <a:pt x="1850" y="5729"/>
                    </a:lnTo>
                    <a:lnTo>
                      <a:pt x="1850" y="5729"/>
                    </a:lnTo>
                    <a:lnTo>
                      <a:pt x="1852" y="5647"/>
                    </a:lnTo>
                    <a:lnTo>
                      <a:pt x="1853" y="5565"/>
                    </a:lnTo>
                    <a:lnTo>
                      <a:pt x="1855" y="5483"/>
                    </a:lnTo>
                    <a:lnTo>
                      <a:pt x="1860" y="5402"/>
                    </a:lnTo>
                    <a:lnTo>
                      <a:pt x="1865" y="5321"/>
                    </a:lnTo>
                    <a:lnTo>
                      <a:pt x="1873" y="5240"/>
                    </a:lnTo>
                    <a:lnTo>
                      <a:pt x="1880" y="5160"/>
                    </a:lnTo>
                    <a:lnTo>
                      <a:pt x="1889" y="5081"/>
                    </a:lnTo>
                    <a:lnTo>
                      <a:pt x="1898" y="5001"/>
                    </a:lnTo>
                    <a:lnTo>
                      <a:pt x="1909" y="4922"/>
                    </a:lnTo>
                    <a:lnTo>
                      <a:pt x="1922" y="4842"/>
                    </a:lnTo>
                    <a:lnTo>
                      <a:pt x="1935" y="4764"/>
                    </a:lnTo>
                    <a:lnTo>
                      <a:pt x="1950" y="4686"/>
                    </a:lnTo>
                    <a:lnTo>
                      <a:pt x="1965" y="4609"/>
                    </a:lnTo>
                    <a:lnTo>
                      <a:pt x="1982" y="4531"/>
                    </a:lnTo>
                    <a:lnTo>
                      <a:pt x="1999" y="4454"/>
                    </a:lnTo>
                    <a:lnTo>
                      <a:pt x="2019" y="4378"/>
                    </a:lnTo>
                    <a:lnTo>
                      <a:pt x="2038" y="4302"/>
                    </a:lnTo>
                    <a:lnTo>
                      <a:pt x="2059" y="4226"/>
                    </a:lnTo>
                    <a:lnTo>
                      <a:pt x="2081" y="4151"/>
                    </a:lnTo>
                    <a:lnTo>
                      <a:pt x="2104" y="4076"/>
                    </a:lnTo>
                    <a:lnTo>
                      <a:pt x="2128" y="4002"/>
                    </a:lnTo>
                    <a:lnTo>
                      <a:pt x="2153" y="3928"/>
                    </a:lnTo>
                    <a:lnTo>
                      <a:pt x="2180" y="3855"/>
                    </a:lnTo>
                    <a:lnTo>
                      <a:pt x="2207" y="3782"/>
                    </a:lnTo>
                    <a:lnTo>
                      <a:pt x="2234" y="3710"/>
                    </a:lnTo>
                    <a:lnTo>
                      <a:pt x="2263" y="3639"/>
                    </a:lnTo>
                    <a:lnTo>
                      <a:pt x="2294" y="3567"/>
                    </a:lnTo>
                    <a:lnTo>
                      <a:pt x="2325" y="3496"/>
                    </a:lnTo>
                    <a:lnTo>
                      <a:pt x="2357" y="3426"/>
                    </a:lnTo>
                    <a:lnTo>
                      <a:pt x="2390" y="3356"/>
                    </a:lnTo>
                    <a:lnTo>
                      <a:pt x="2423" y="3287"/>
                    </a:lnTo>
                    <a:lnTo>
                      <a:pt x="2459" y="3218"/>
                    </a:lnTo>
                    <a:lnTo>
                      <a:pt x="2494" y="3150"/>
                    </a:lnTo>
                    <a:lnTo>
                      <a:pt x="2531" y="3082"/>
                    </a:lnTo>
                    <a:lnTo>
                      <a:pt x="2568" y="3016"/>
                    </a:lnTo>
                    <a:lnTo>
                      <a:pt x="2606" y="2949"/>
                    </a:lnTo>
                    <a:lnTo>
                      <a:pt x="2647" y="2883"/>
                    </a:lnTo>
                    <a:lnTo>
                      <a:pt x="2686" y="2818"/>
                    </a:lnTo>
                    <a:lnTo>
                      <a:pt x="2728" y="2753"/>
                    </a:lnTo>
                    <a:lnTo>
                      <a:pt x="2770" y="2689"/>
                    </a:lnTo>
                    <a:lnTo>
                      <a:pt x="2813" y="2626"/>
                    </a:lnTo>
                    <a:lnTo>
                      <a:pt x="2857" y="2564"/>
                    </a:lnTo>
                    <a:lnTo>
                      <a:pt x="2901" y="2501"/>
                    </a:lnTo>
                    <a:lnTo>
                      <a:pt x="2947" y="2440"/>
                    </a:lnTo>
                    <a:lnTo>
                      <a:pt x="2993" y="2379"/>
                    </a:lnTo>
                    <a:lnTo>
                      <a:pt x="3040" y="2319"/>
                    </a:lnTo>
                    <a:lnTo>
                      <a:pt x="3088" y="2260"/>
                    </a:lnTo>
                    <a:lnTo>
                      <a:pt x="3137" y="2201"/>
                    </a:lnTo>
                    <a:lnTo>
                      <a:pt x="3186" y="2142"/>
                    </a:lnTo>
                    <a:lnTo>
                      <a:pt x="3237" y="2086"/>
                    </a:lnTo>
                    <a:lnTo>
                      <a:pt x="3287" y="2029"/>
                    </a:lnTo>
                    <a:lnTo>
                      <a:pt x="3340" y="1973"/>
                    </a:lnTo>
                    <a:lnTo>
                      <a:pt x="3391" y="1918"/>
                    </a:lnTo>
                    <a:lnTo>
                      <a:pt x="3445" y="1864"/>
                    </a:lnTo>
                    <a:lnTo>
                      <a:pt x="3499" y="1810"/>
                    </a:lnTo>
                    <a:lnTo>
                      <a:pt x="3555" y="1757"/>
                    </a:lnTo>
                    <a:lnTo>
                      <a:pt x="3610" y="1705"/>
                    </a:lnTo>
                    <a:lnTo>
                      <a:pt x="3667" y="1654"/>
                    </a:lnTo>
                    <a:lnTo>
                      <a:pt x="3723" y="1603"/>
                    </a:lnTo>
                    <a:lnTo>
                      <a:pt x="3781" y="1553"/>
                    </a:lnTo>
                    <a:lnTo>
                      <a:pt x="3840" y="1504"/>
                    </a:lnTo>
                    <a:lnTo>
                      <a:pt x="3899" y="1456"/>
                    </a:lnTo>
                    <a:lnTo>
                      <a:pt x="3959" y="1408"/>
                    </a:lnTo>
                    <a:lnTo>
                      <a:pt x="4169" y="195"/>
                    </a:lnTo>
                    <a:lnTo>
                      <a:pt x="2756" y="0"/>
                    </a:lnTo>
                    <a:lnTo>
                      <a:pt x="2756" y="0"/>
                    </a:lnTo>
                    <a:lnTo>
                      <a:pt x="2677" y="64"/>
                    </a:lnTo>
                    <a:lnTo>
                      <a:pt x="2600" y="129"/>
                    </a:lnTo>
                    <a:lnTo>
                      <a:pt x="2524" y="194"/>
                    </a:lnTo>
                    <a:lnTo>
                      <a:pt x="2448" y="261"/>
                    </a:lnTo>
                    <a:lnTo>
                      <a:pt x="2373" y="328"/>
                    </a:lnTo>
                    <a:lnTo>
                      <a:pt x="2299" y="397"/>
                    </a:lnTo>
                    <a:lnTo>
                      <a:pt x="2226" y="467"/>
                    </a:lnTo>
                    <a:lnTo>
                      <a:pt x="2155" y="537"/>
                    </a:lnTo>
                    <a:lnTo>
                      <a:pt x="2084" y="609"/>
                    </a:lnTo>
                    <a:lnTo>
                      <a:pt x="2014" y="682"/>
                    </a:lnTo>
                    <a:lnTo>
                      <a:pt x="1945" y="756"/>
                    </a:lnTo>
                    <a:lnTo>
                      <a:pt x="1878" y="829"/>
                    </a:lnTo>
                    <a:lnTo>
                      <a:pt x="1811" y="905"/>
                    </a:lnTo>
                    <a:lnTo>
                      <a:pt x="1745" y="982"/>
                    </a:lnTo>
                    <a:lnTo>
                      <a:pt x="1680" y="1059"/>
                    </a:lnTo>
                    <a:lnTo>
                      <a:pt x="1616" y="1136"/>
                    </a:lnTo>
                    <a:lnTo>
                      <a:pt x="1553" y="1215"/>
                    </a:lnTo>
                    <a:lnTo>
                      <a:pt x="1492" y="1295"/>
                    </a:lnTo>
                    <a:lnTo>
                      <a:pt x="1431" y="1376"/>
                    </a:lnTo>
                    <a:lnTo>
                      <a:pt x="1373" y="1458"/>
                    </a:lnTo>
                    <a:lnTo>
                      <a:pt x="1314" y="1541"/>
                    </a:lnTo>
                    <a:lnTo>
                      <a:pt x="1257" y="1623"/>
                    </a:lnTo>
                    <a:lnTo>
                      <a:pt x="1200" y="1708"/>
                    </a:lnTo>
                    <a:lnTo>
                      <a:pt x="1145" y="1792"/>
                    </a:lnTo>
                    <a:lnTo>
                      <a:pt x="1091" y="1878"/>
                    </a:lnTo>
                    <a:lnTo>
                      <a:pt x="1040" y="1964"/>
                    </a:lnTo>
                    <a:lnTo>
                      <a:pt x="988" y="2052"/>
                    </a:lnTo>
                    <a:lnTo>
                      <a:pt x="938" y="2140"/>
                    </a:lnTo>
                    <a:lnTo>
                      <a:pt x="888" y="2228"/>
                    </a:lnTo>
                    <a:lnTo>
                      <a:pt x="840" y="2318"/>
                    </a:lnTo>
                    <a:lnTo>
                      <a:pt x="794" y="2409"/>
                    </a:lnTo>
                    <a:lnTo>
                      <a:pt x="748" y="2500"/>
                    </a:lnTo>
                    <a:lnTo>
                      <a:pt x="704" y="2591"/>
                    </a:lnTo>
                    <a:lnTo>
                      <a:pt x="661" y="2683"/>
                    </a:lnTo>
                    <a:lnTo>
                      <a:pt x="619" y="2776"/>
                    </a:lnTo>
                    <a:lnTo>
                      <a:pt x="579" y="2871"/>
                    </a:lnTo>
                    <a:lnTo>
                      <a:pt x="539" y="2964"/>
                    </a:lnTo>
                    <a:lnTo>
                      <a:pt x="501" y="3060"/>
                    </a:lnTo>
                    <a:lnTo>
                      <a:pt x="464" y="3156"/>
                    </a:lnTo>
                    <a:lnTo>
                      <a:pt x="429" y="3252"/>
                    </a:lnTo>
                    <a:lnTo>
                      <a:pt x="394" y="3349"/>
                    </a:lnTo>
                    <a:lnTo>
                      <a:pt x="362" y="3447"/>
                    </a:lnTo>
                    <a:lnTo>
                      <a:pt x="331" y="3545"/>
                    </a:lnTo>
                    <a:lnTo>
                      <a:pt x="301" y="3643"/>
                    </a:lnTo>
                    <a:lnTo>
                      <a:pt x="272" y="3743"/>
                    </a:lnTo>
                    <a:lnTo>
                      <a:pt x="245" y="3844"/>
                    </a:lnTo>
                    <a:lnTo>
                      <a:pt x="219" y="3943"/>
                    </a:lnTo>
                    <a:lnTo>
                      <a:pt x="194" y="4045"/>
                    </a:lnTo>
                    <a:lnTo>
                      <a:pt x="171" y="4146"/>
                    </a:lnTo>
                    <a:lnTo>
                      <a:pt x="150" y="4249"/>
                    </a:lnTo>
                    <a:lnTo>
                      <a:pt x="129" y="4351"/>
                    </a:lnTo>
                    <a:lnTo>
                      <a:pt x="111" y="4454"/>
                    </a:lnTo>
                    <a:lnTo>
                      <a:pt x="93" y="4559"/>
                    </a:lnTo>
                    <a:lnTo>
                      <a:pt x="77" y="4663"/>
                    </a:lnTo>
                    <a:lnTo>
                      <a:pt x="63" y="4767"/>
                    </a:lnTo>
                    <a:lnTo>
                      <a:pt x="49" y="4872"/>
                    </a:lnTo>
                    <a:lnTo>
                      <a:pt x="38" y="4977"/>
                    </a:lnTo>
                    <a:lnTo>
                      <a:pt x="28" y="5084"/>
                    </a:lnTo>
                    <a:lnTo>
                      <a:pt x="20" y="5190"/>
                    </a:lnTo>
                    <a:lnTo>
                      <a:pt x="12" y="5297"/>
                    </a:lnTo>
                    <a:lnTo>
                      <a:pt x="7" y="5405"/>
                    </a:lnTo>
                    <a:lnTo>
                      <a:pt x="4" y="5512"/>
                    </a:lnTo>
                    <a:lnTo>
                      <a:pt x="1" y="5620"/>
                    </a:lnTo>
                    <a:lnTo>
                      <a:pt x="0" y="5729"/>
                    </a:lnTo>
                    <a:lnTo>
                      <a:pt x="0" y="5729"/>
                    </a:lnTo>
                    <a:lnTo>
                      <a:pt x="0" y="5809"/>
                    </a:lnTo>
                    <a:lnTo>
                      <a:pt x="1" y="5889"/>
                    </a:lnTo>
                    <a:lnTo>
                      <a:pt x="4" y="5967"/>
                    </a:lnTo>
                    <a:lnTo>
                      <a:pt x="7" y="6047"/>
                    </a:lnTo>
                    <a:lnTo>
                      <a:pt x="11" y="6126"/>
                    </a:lnTo>
                    <a:lnTo>
                      <a:pt x="15" y="6206"/>
                    </a:lnTo>
                    <a:lnTo>
                      <a:pt x="21" y="6284"/>
                    </a:lnTo>
                    <a:lnTo>
                      <a:pt x="27" y="6362"/>
                    </a:lnTo>
                    <a:lnTo>
                      <a:pt x="34" y="6440"/>
                    </a:lnTo>
                    <a:lnTo>
                      <a:pt x="42" y="6519"/>
                    </a:lnTo>
                    <a:lnTo>
                      <a:pt x="50" y="6596"/>
                    </a:lnTo>
                    <a:lnTo>
                      <a:pt x="60" y="6674"/>
                    </a:lnTo>
                    <a:lnTo>
                      <a:pt x="71" y="6751"/>
                    </a:lnTo>
                    <a:lnTo>
                      <a:pt x="82" y="6827"/>
                    </a:lnTo>
                    <a:lnTo>
                      <a:pt x="93" y="6905"/>
                    </a:lnTo>
                    <a:lnTo>
                      <a:pt x="107" y="6981"/>
                    </a:lnTo>
                    <a:lnTo>
                      <a:pt x="120" y="7057"/>
                    </a:lnTo>
                    <a:lnTo>
                      <a:pt x="134" y="7133"/>
                    </a:lnTo>
                    <a:lnTo>
                      <a:pt x="150" y="7208"/>
                    </a:lnTo>
                    <a:lnTo>
                      <a:pt x="166" y="7284"/>
                    </a:lnTo>
                    <a:lnTo>
                      <a:pt x="182" y="7359"/>
                    </a:lnTo>
                    <a:lnTo>
                      <a:pt x="199" y="7434"/>
                    </a:lnTo>
                    <a:lnTo>
                      <a:pt x="217" y="7508"/>
                    </a:lnTo>
                    <a:lnTo>
                      <a:pt x="236" y="7583"/>
                    </a:lnTo>
                    <a:lnTo>
                      <a:pt x="256" y="7656"/>
                    </a:lnTo>
                    <a:lnTo>
                      <a:pt x="276" y="7730"/>
                    </a:lnTo>
                    <a:lnTo>
                      <a:pt x="297" y="7803"/>
                    </a:lnTo>
                    <a:lnTo>
                      <a:pt x="319" y="7876"/>
                    </a:lnTo>
                    <a:lnTo>
                      <a:pt x="342" y="7949"/>
                    </a:lnTo>
                    <a:lnTo>
                      <a:pt x="365" y="8021"/>
                    </a:lnTo>
                    <a:lnTo>
                      <a:pt x="390" y="8092"/>
                    </a:lnTo>
                    <a:lnTo>
                      <a:pt x="414" y="8165"/>
                    </a:lnTo>
                    <a:lnTo>
                      <a:pt x="1000" y="68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2532063" y="1846263"/>
                <a:ext cx="2768600" cy="898525"/>
              </a:xfrm>
              <a:custGeom>
                <a:avLst/>
                <a:gdLst>
                  <a:gd name="T0" fmla="*/ 1207 w 8722"/>
                  <a:gd name="T1" fmla="*/ 2830 h 2830"/>
                  <a:gd name="T2" fmla="*/ 1461 w 8722"/>
                  <a:gd name="T3" fmla="*/ 2663 h 2830"/>
                  <a:gd name="T4" fmla="*/ 1726 w 8722"/>
                  <a:gd name="T5" fmla="*/ 2509 h 2830"/>
                  <a:gd name="T6" fmla="*/ 1998 w 8722"/>
                  <a:gd name="T7" fmla="*/ 2372 h 2830"/>
                  <a:gd name="T8" fmla="*/ 2280 w 8722"/>
                  <a:gd name="T9" fmla="*/ 2248 h 2830"/>
                  <a:gd name="T10" fmla="*/ 2570 w 8722"/>
                  <a:gd name="T11" fmla="*/ 2141 h 2830"/>
                  <a:gd name="T12" fmla="*/ 2867 w 8722"/>
                  <a:gd name="T13" fmla="*/ 2049 h 2830"/>
                  <a:gd name="T14" fmla="*/ 3171 w 8722"/>
                  <a:gd name="T15" fmla="*/ 1974 h 2830"/>
                  <a:gd name="T16" fmla="*/ 3481 w 8722"/>
                  <a:gd name="T17" fmla="*/ 1916 h 2830"/>
                  <a:gd name="T18" fmla="*/ 3797 w 8722"/>
                  <a:gd name="T19" fmla="*/ 1876 h 2830"/>
                  <a:gd name="T20" fmla="*/ 4119 w 8722"/>
                  <a:gd name="T21" fmla="*/ 1855 h 2830"/>
                  <a:gd name="T22" fmla="*/ 4337 w 8722"/>
                  <a:gd name="T23" fmla="*/ 1850 h 2830"/>
                  <a:gd name="T24" fmla="*/ 4657 w 8722"/>
                  <a:gd name="T25" fmla="*/ 1860 h 2830"/>
                  <a:gd name="T26" fmla="*/ 4974 w 8722"/>
                  <a:gd name="T27" fmla="*/ 1887 h 2830"/>
                  <a:gd name="T28" fmla="*/ 5285 w 8722"/>
                  <a:gd name="T29" fmla="*/ 1932 h 2830"/>
                  <a:gd name="T30" fmla="*/ 5591 w 8722"/>
                  <a:gd name="T31" fmla="*/ 1995 h 2830"/>
                  <a:gd name="T32" fmla="*/ 5890 w 8722"/>
                  <a:gd name="T33" fmla="*/ 2073 h 2830"/>
                  <a:gd name="T34" fmla="*/ 6182 w 8722"/>
                  <a:gd name="T35" fmla="*/ 2168 h 2830"/>
                  <a:gd name="T36" fmla="*/ 6466 w 8722"/>
                  <a:gd name="T37" fmla="*/ 2279 h 2830"/>
                  <a:gd name="T38" fmla="*/ 6742 w 8722"/>
                  <a:gd name="T39" fmla="*/ 2405 h 2830"/>
                  <a:gd name="T40" fmla="*/ 7012 w 8722"/>
                  <a:gd name="T41" fmla="*/ 2545 h 2830"/>
                  <a:gd name="T42" fmla="*/ 7271 w 8722"/>
                  <a:gd name="T43" fmla="*/ 2700 h 2830"/>
                  <a:gd name="T44" fmla="*/ 8722 w 8722"/>
                  <a:gd name="T45" fmla="*/ 2588 h 2830"/>
                  <a:gd name="T46" fmla="*/ 8384 w 8722"/>
                  <a:gd name="T47" fmla="*/ 1217 h 2830"/>
                  <a:gd name="T48" fmla="*/ 8041 w 8722"/>
                  <a:gd name="T49" fmla="*/ 1002 h 2830"/>
                  <a:gd name="T50" fmla="*/ 7685 w 8722"/>
                  <a:gd name="T51" fmla="*/ 807 h 2830"/>
                  <a:gd name="T52" fmla="*/ 7318 w 8722"/>
                  <a:gd name="T53" fmla="*/ 631 h 2830"/>
                  <a:gd name="T54" fmla="*/ 6940 w 8722"/>
                  <a:gd name="T55" fmla="*/ 475 h 2830"/>
                  <a:gd name="T56" fmla="*/ 6552 w 8722"/>
                  <a:gd name="T57" fmla="*/ 340 h 2830"/>
                  <a:gd name="T58" fmla="*/ 6154 w 8722"/>
                  <a:gd name="T59" fmla="*/ 227 h 2830"/>
                  <a:gd name="T60" fmla="*/ 5747 w 8722"/>
                  <a:gd name="T61" fmla="*/ 135 h 2830"/>
                  <a:gd name="T62" fmla="*/ 5332 w 8722"/>
                  <a:gd name="T63" fmla="*/ 68 h 2830"/>
                  <a:gd name="T64" fmla="*/ 4909 w 8722"/>
                  <a:gd name="T65" fmla="*/ 22 h 2830"/>
                  <a:gd name="T66" fmla="*/ 4480 w 8722"/>
                  <a:gd name="T67" fmla="*/ 1 h 2830"/>
                  <a:gd name="T68" fmla="*/ 4260 w 8722"/>
                  <a:gd name="T69" fmla="*/ 0 h 2830"/>
                  <a:gd name="T70" fmla="*/ 4033 w 8722"/>
                  <a:gd name="T71" fmla="*/ 6 h 2830"/>
                  <a:gd name="T72" fmla="*/ 3808 w 8722"/>
                  <a:gd name="T73" fmla="*/ 18 h 2830"/>
                  <a:gd name="T74" fmla="*/ 3586 w 8722"/>
                  <a:gd name="T75" fmla="*/ 38 h 2830"/>
                  <a:gd name="T76" fmla="*/ 3365 w 8722"/>
                  <a:gd name="T77" fmla="*/ 64 h 2830"/>
                  <a:gd name="T78" fmla="*/ 3145 w 8722"/>
                  <a:gd name="T79" fmla="*/ 96 h 2830"/>
                  <a:gd name="T80" fmla="*/ 2856 w 8722"/>
                  <a:gd name="T81" fmla="*/ 150 h 2830"/>
                  <a:gd name="T82" fmla="*/ 2431 w 8722"/>
                  <a:gd name="T83" fmla="*/ 249 h 2830"/>
                  <a:gd name="T84" fmla="*/ 2016 w 8722"/>
                  <a:gd name="T85" fmla="*/ 375 h 2830"/>
                  <a:gd name="T86" fmla="*/ 1611 w 8722"/>
                  <a:gd name="T87" fmla="*/ 523 h 2830"/>
                  <a:gd name="T88" fmla="*/ 1218 w 8722"/>
                  <a:gd name="T89" fmla="*/ 694 h 2830"/>
                  <a:gd name="T90" fmla="*/ 837 w 8722"/>
                  <a:gd name="T91" fmla="*/ 887 h 2830"/>
                  <a:gd name="T92" fmla="*/ 470 w 8722"/>
                  <a:gd name="T93" fmla="*/ 1101 h 2830"/>
                  <a:gd name="T94" fmla="*/ 116 w 8722"/>
                  <a:gd name="T95" fmla="*/ 1335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22" h="2830">
                    <a:moveTo>
                      <a:pt x="1399" y="1607"/>
                    </a:moveTo>
                    <a:lnTo>
                      <a:pt x="1207" y="2830"/>
                    </a:lnTo>
                    <a:lnTo>
                      <a:pt x="1207" y="2830"/>
                    </a:lnTo>
                    <a:lnTo>
                      <a:pt x="1291" y="2772"/>
                    </a:lnTo>
                    <a:lnTo>
                      <a:pt x="1375" y="2717"/>
                    </a:lnTo>
                    <a:lnTo>
                      <a:pt x="1461" y="2663"/>
                    </a:lnTo>
                    <a:lnTo>
                      <a:pt x="1549" y="2610"/>
                    </a:lnTo>
                    <a:lnTo>
                      <a:pt x="1636" y="2560"/>
                    </a:lnTo>
                    <a:lnTo>
                      <a:pt x="1726" y="2509"/>
                    </a:lnTo>
                    <a:lnTo>
                      <a:pt x="1815" y="2463"/>
                    </a:lnTo>
                    <a:lnTo>
                      <a:pt x="1906" y="2416"/>
                    </a:lnTo>
                    <a:lnTo>
                      <a:pt x="1998" y="2372"/>
                    </a:lnTo>
                    <a:lnTo>
                      <a:pt x="2092" y="2329"/>
                    </a:lnTo>
                    <a:lnTo>
                      <a:pt x="2185" y="2287"/>
                    </a:lnTo>
                    <a:lnTo>
                      <a:pt x="2280" y="2248"/>
                    </a:lnTo>
                    <a:lnTo>
                      <a:pt x="2376" y="2211"/>
                    </a:lnTo>
                    <a:lnTo>
                      <a:pt x="2473" y="2174"/>
                    </a:lnTo>
                    <a:lnTo>
                      <a:pt x="2570" y="2141"/>
                    </a:lnTo>
                    <a:lnTo>
                      <a:pt x="2668" y="2108"/>
                    </a:lnTo>
                    <a:lnTo>
                      <a:pt x="2768" y="2078"/>
                    </a:lnTo>
                    <a:lnTo>
                      <a:pt x="2867" y="2049"/>
                    </a:lnTo>
                    <a:lnTo>
                      <a:pt x="2968" y="2022"/>
                    </a:lnTo>
                    <a:lnTo>
                      <a:pt x="3069" y="1997"/>
                    </a:lnTo>
                    <a:lnTo>
                      <a:pt x="3171" y="1974"/>
                    </a:lnTo>
                    <a:lnTo>
                      <a:pt x="3274" y="1953"/>
                    </a:lnTo>
                    <a:lnTo>
                      <a:pt x="3377" y="1933"/>
                    </a:lnTo>
                    <a:lnTo>
                      <a:pt x="3481" y="1916"/>
                    </a:lnTo>
                    <a:lnTo>
                      <a:pt x="3586" y="1901"/>
                    </a:lnTo>
                    <a:lnTo>
                      <a:pt x="3692" y="1888"/>
                    </a:lnTo>
                    <a:lnTo>
                      <a:pt x="3797" y="1876"/>
                    </a:lnTo>
                    <a:lnTo>
                      <a:pt x="3904" y="1867"/>
                    </a:lnTo>
                    <a:lnTo>
                      <a:pt x="4011" y="1860"/>
                    </a:lnTo>
                    <a:lnTo>
                      <a:pt x="4119" y="1855"/>
                    </a:lnTo>
                    <a:lnTo>
                      <a:pt x="4227" y="1851"/>
                    </a:lnTo>
                    <a:lnTo>
                      <a:pt x="4337" y="1850"/>
                    </a:lnTo>
                    <a:lnTo>
                      <a:pt x="4337" y="1850"/>
                    </a:lnTo>
                    <a:lnTo>
                      <a:pt x="4444" y="1851"/>
                    </a:lnTo>
                    <a:lnTo>
                      <a:pt x="4550" y="1855"/>
                    </a:lnTo>
                    <a:lnTo>
                      <a:pt x="4657" y="1860"/>
                    </a:lnTo>
                    <a:lnTo>
                      <a:pt x="4764" y="1867"/>
                    </a:lnTo>
                    <a:lnTo>
                      <a:pt x="4869" y="1876"/>
                    </a:lnTo>
                    <a:lnTo>
                      <a:pt x="4974" y="1887"/>
                    </a:lnTo>
                    <a:lnTo>
                      <a:pt x="5079" y="1900"/>
                    </a:lnTo>
                    <a:lnTo>
                      <a:pt x="5182" y="1915"/>
                    </a:lnTo>
                    <a:lnTo>
                      <a:pt x="5285" y="1932"/>
                    </a:lnTo>
                    <a:lnTo>
                      <a:pt x="5388" y="1951"/>
                    </a:lnTo>
                    <a:lnTo>
                      <a:pt x="5489" y="1971"/>
                    </a:lnTo>
                    <a:lnTo>
                      <a:pt x="5591" y="1995"/>
                    </a:lnTo>
                    <a:lnTo>
                      <a:pt x="5691" y="2018"/>
                    </a:lnTo>
                    <a:lnTo>
                      <a:pt x="5791" y="2045"/>
                    </a:lnTo>
                    <a:lnTo>
                      <a:pt x="5890" y="2073"/>
                    </a:lnTo>
                    <a:lnTo>
                      <a:pt x="5988" y="2103"/>
                    </a:lnTo>
                    <a:lnTo>
                      <a:pt x="6085" y="2135"/>
                    </a:lnTo>
                    <a:lnTo>
                      <a:pt x="6182" y="2168"/>
                    </a:lnTo>
                    <a:lnTo>
                      <a:pt x="6278" y="2204"/>
                    </a:lnTo>
                    <a:lnTo>
                      <a:pt x="6373" y="2240"/>
                    </a:lnTo>
                    <a:lnTo>
                      <a:pt x="6466" y="2279"/>
                    </a:lnTo>
                    <a:lnTo>
                      <a:pt x="6559" y="2319"/>
                    </a:lnTo>
                    <a:lnTo>
                      <a:pt x="6652" y="2361"/>
                    </a:lnTo>
                    <a:lnTo>
                      <a:pt x="6742" y="2405"/>
                    </a:lnTo>
                    <a:lnTo>
                      <a:pt x="6833" y="2451"/>
                    </a:lnTo>
                    <a:lnTo>
                      <a:pt x="6923" y="2497"/>
                    </a:lnTo>
                    <a:lnTo>
                      <a:pt x="7012" y="2545"/>
                    </a:lnTo>
                    <a:lnTo>
                      <a:pt x="7099" y="2595"/>
                    </a:lnTo>
                    <a:lnTo>
                      <a:pt x="7185" y="2647"/>
                    </a:lnTo>
                    <a:lnTo>
                      <a:pt x="7271" y="2700"/>
                    </a:lnTo>
                    <a:lnTo>
                      <a:pt x="7354" y="2755"/>
                    </a:lnTo>
                    <a:lnTo>
                      <a:pt x="7438" y="2810"/>
                    </a:lnTo>
                    <a:lnTo>
                      <a:pt x="8722" y="2588"/>
                    </a:lnTo>
                    <a:lnTo>
                      <a:pt x="8496" y="1292"/>
                    </a:lnTo>
                    <a:lnTo>
                      <a:pt x="8496" y="1292"/>
                    </a:lnTo>
                    <a:lnTo>
                      <a:pt x="8384" y="1217"/>
                    </a:lnTo>
                    <a:lnTo>
                      <a:pt x="8271" y="1144"/>
                    </a:lnTo>
                    <a:lnTo>
                      <a:pt x="8157" y="1072"/>
                    </a:lnTo>
                    <a:lnTo>
                      <a:pt x="8041" y="1002"/>
                    </a:lnTo>
                    <a:lnTo>
                      <a:pt x="7923" y="936"/>
                    </a:lnTo>
                    <a:lnTo>
                      <a:pt x="7805" y="871"/>
                    </a:lnTo>
                    <a:lnTo>
                      <a:pt x="7685" y="807"/>
                    </a:lnTo>
                    <a:lnTo>
                      <a:pt x="7565" y="747"/>
                    </a:lnTo>
                    <a:lnTo>
                      <a:pt x="7442" y="688"/>
                    </a:lnTo>
                    <a:lnTo>
                      <a:pt x="7318" y="631"/>
                    </a:lnTo>
                    <a:lnTo>
                      <a:pt x="7193" y="577"/>
                    </a:lnTo>
                    <a:lnTo>
                      <a:pt x="7067" y="526"/>
                    </a:lnTo>
                    <a:lnTo>
                      <a:pt x="6940" y="475"/>
                    </a:lnTo>
                    <a:lnTo>
                      <a:pt x="6811" y="429"/>
                    </a:lnTo>
                    <a:lnTo>
                      <a:pt x="6682" y="383"/>
                    </a:lnTo>
                    <a:lnTo>
                      <a:pt x="6552" y="340"/>
                    </a:lnTo>
                    <a:lnTo>
                      <a:pt x="6421" y="301"/>
                    </a:lnTo>
                    <a:lnTo>
                      <a:pt x="6288" y="263"/>
                    </a:lnTo>
                    <a:lnTo>
                      <a:pt x="6154" y="227"/>
                    </a:lnTo>
                    <a:lnTo>
                      <a:pt x="6019" y="194"/>
                    </a:lnTo>
                    <a:lnTo>
                      <a:pt x="5884" y="163"/>
                    </a:lnTo>
                    <a:lnTo>
                      <a:pt x="5747" y="135"/>
                    </a:lnTo>
                    <a:lnTo>
                      <a:pt x="5610" y="111"/>
                    </a:lnTo>
                    <a:lnTo>
                      <a:pt x="5471" y="87"/>
                    </a:lnTo>
                    <a:lnTo>
                      <a:pt x="5332" y="68"/>
                    </a:lnTo>
                    <a:lnTo>
                      <a:pt x="5192" y="49"/>
                    </a:lnTo>
                    <a:lnTo>
                      <a:pt x="5052" y="34"/>
                    </a:lnTo>
                    <a:lnTo>
                      <a:pt x="4909" y="22"/>
                    </a:lnTo>
                    <a:lnTo>
                      <a:pt x="4768" y="12"/>
                    </a:lnTo>
                    <a:lnTo>
                      <a:pt x="4624" y="6"/>
                    </a:lnTo>
                    <a:lnTo>
                      <a:pt x="4480" y="1"/>
                    </a:lnTo>
                    <a:lnTo>
                      <a:pt x="4337" y="0"/>
                    </a:lnTo>
                    <a:lnTo>
                      <a:pt x="4337" y="0"/>
                    </a:lnTo>
                    <a:lnTo>
                      <a:pt x="4260" y="0"/>
                    </a:lnTo>
                    <a:lnTo>
                      <a:pt x="4184" y="1"/>
                    </a:lnTo>
                    <a:lnTo>
                      <a:pt x="4109" y="4"/>
                    </a:lnTo>
                    <a:lnTo>
                      <a:pt x="4033" y="6"/>
                    </a:lnTo>
                    <a:lnTo>
                      <a:pt x="3958" y="10"/>
                    </a:lnTo>
                    <a:lnTo>
                      <a:pt x="3883" y="14"/>
                    </a:lnTo>
                    <a:lnTo>
                      <a:pt x="3808" y="18"/>
                    </a:lnTo>
                    <a:lnTo>
                      <a:pt x="3733" y="25"/>
                    </a:lnTo>
                    <a:lnTo>
                      <a:pt x="3660" y="31"/>
                    </a:lnTo>
                    <a:lnTo>
                      <a:pt x="3586" y="38"/>
                    </a:lnTo>
                    <a:lnTo>
                      <a:pt x="3511" y="45"/>
                    </a:lnTo>
                    <a:lnTo>
                      <a:pt x="3437" y="54"/>
                    </a:lnTo>
                    <a:lnTo>
                      <a:pt x="3365" y="64"/>
                    </a:lnTo>
                    <a:lnTo>
                      <a:pt x="3291" y="74"/>
                    </a:lnTo>
                    <a:lnTo>
                      <a:pt x="3218" y="85"/>
                    </a:lnTo>
                    <a:lnTo>
                      <a:pt x="3145" y="96"/>
                    </a:lnTo>
                    <a:lnTo>
                      <a:pt x="3072" y="108"/>
                    </a:lnTo>
                    <a:lnTo>
                      <a:pt x="3000" y="122"/>
                    </a:lnTo>
                    <a:lnTo>
                      <a:pt x="2856" y="150"/>
                    </a:lnTo>
                    <a:lnTo>
                      <a:pt x="2713" y="181"/>
                    </a:lnTo>
                    <a:lnTo>
                      <a:pt x="2572" y="214"/>
                    </a:lnTo>
                    <a:lnTo>
                      <a:pt x="2431" y="249"/>
                    </a:lnTo>
                    <a:lnTo>
                      <a:pt x="2292" y="289"/>
                    </a:lnTo>
                    <a:lnTo>
                      <a:pt x="2153" y="330"/>
                    </a:lnTo>
                    <a:lnTo>
                      <a:pt x="2016" y="375"/>
                    </a:lnTo>
                    <a:lnTo>
                      <a:pt x="1879" y="421"/>
                    </a:lnTo>
                    <a:lnTo>
                      <a:pt x="1744" y="470"/>
                    </a:lnTo>
                    <a:lnTo>
                      <a:pt x="1611" y="523"/>
                    </a:lnTo>
                    <a:lnTo>
                      <a:pt x="1479" y="577"/>
                    </a:lnTo>
                    <a:lnTo>
                      <a:pt x="1347" y="634"/>
                    </a:lnTo>
                    <a:lnTo>
                      <a:pt x="1218" y="694"/>
                    </a:lnTo>
                    <a:lnTo>
                      <a:pt x="1089" y="755"/>
                    </a:lnTo>
                    <a:lnTo>
                      <a:pt x="962" y="821"/>
                    </a:lnTo>
                    <a:lnTo>
                      <a:pt x="837" y="887"/>
                    </a:lnTo>
                    <a:lnTo>
                      <a:pt x="713" y="956"/>
                    </a:lnTo>
                    <a:lnTo>
                      <a:pt x="590" y="1027"/>
                    </a:lnTo>
                    <a:lnTo>
                      <a:pt x="470" y="1101"/>
                    </a:lnTo>
                    <a:lnTo>
                      <a:pt x="349" y="1177"/>
                    </a:lnTo>
                    <a:lnTo>
                      <a:pt x="231" y="1254"/>
                    </a:lnTo>
                    <a:lnTo>
                      <a:pt x="116" y="1335"/>
                    </a:lnTo>
                    <a:lnTo>
                      <a:pt x="0" y="1417"/>
                    </a:lnTo>
                    <a:lnTo>
                      <a:pt x="1399" y="16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Freeform 8"/>
              <p:cNvSpPr>
                <a:spLocks/>
              </p:cNvSpPr>
              <p:nvPr/>
            </p:nvSpPr>
            <p:spPr bwMode="auto">
              <a:xfrm>
                <a:off x="1744663" y="4616450"/>
                <a:ext cx="2203450" cy="1885950"/>
              </a:xfrm>
              <a:custGeom>
                <a:avLst/>
                <a:gdLst>
                  <a:gd name="T0" fmla="*/ 6939 w 6939"/>
                  <a:gd name="T1" fmla="*/ 4089 h 5940"/>
                  <a:gd name="T2" fmla="*/ 6814 w 6939"/>
                  <a:gd name="T3" fmla="*/ 4090 h 5940"/>
                  <a:gd name="T4" fmla="*/ 6486 w 6939"/>
                  <a:gd name="T5" fmla="*/ 4080 h 5940"/>
                  <a:gd name="T6" fmla="*/ 6164 w 6939"/>
                  <a:gd name="T7" fmla="*/ 4052 h 5940"/>
                  <a:gd name="T8" fmla="*/ 5848 w 6939"/>
                  <a:gd name="T9" fmla="*/ 4005 h 5940"/>
                  <a:gd name="T10" fmla="*/ 5537 w 6939"/>
                  <a:gd name="T11" fmla="*/ 3942 h 5940"/>
                  <a:gd name="T12" fmla="*/ 5233 w 6939"/>
                  <a:gd name="T13" fmla="*/ 3859 h 5940"/>
                  <a:gd name="T14" fmla="*/ 4937 w 6939"/>
                  <a:gd name="T15" fmla="*/ 3761 h 5940"/>
                  <a:gd name="T16" fmla="*/ 4649 w 6939"/>
                  <a:gd name="T17" fmla="*/ 3647 h 5940"/>
                  <a:gd name="T18" fmla="*/ 4368 w 6939"/>
                  <a:gd name="T19" fmla="*/ 3517 h 5940"/>
                  <a:gd name="T20" fmla="*/ 4097 w 6939"/>
                  <a:gd name="T21" fmla="*/ 3372 h 5940"/>
                  <a:gd name="T22" fmla="*/ 3835 w 6939"/>
                  <a:gd name="T23" fmla="*/ 3212 h 5940"/>
                  <a:gd name="T24" fmla="*/ 3583 w 6939"/>
                  <a:gd name="T25" fmla="*/ 3039 h 5940"/>
                  <a:gd name="T26" fmla="*/ 3341 w 6939"/>
                  <a:gd name="T27" fmla="*/ 2852 h 5940"/>
                  <a:gd name="T28" fmla="*/ 3110 w 6939"/>
                  <a:gd name="T29" fmla="*/ 2652 h 5940"/>
                  <a:gd name="T30" fmla="*/ 2890 w 6939"/>
                  <a:gd name="T31" fmla="*/ 2439 h 5940"/>
                  <a:gd name="T32" fmla="*/ 2684 w 6939"/>
                  <a:gd name="T33" fmla="*/ 2216 h 5940"/>
                  <a:gd name="T34" fmla="*/ 2488 w 6939"/>
                  <a:gd name="T35" fmla="*/ 1980 h 5940"/>
                  <a:gd name="T36" fmla="*/ 2308 w 6939"/>
                  <a:gd name="T37" fmla="*/ 1734 h 5940"/>
                  <a:gd name="T38" fmla="*/ 2139 w 6939"/>
                  <a:gd name="T39" fmla="*/ 1477 h 5940"/>
                  <a:gd name="T40" fmla="*/ 1986 w 6939"/>
                  <a:gd name="T41" fmla="*/ 1212 h 5940"/>
                  <a:gd name="T42" fmla="*/ 1847 w 6939"/>
                  <a:gd name="T43" fmla="*/ 937 h 5940"/>
                  <a:gd name="T44" fmla="*/ 1723 w 6939"/>
                  <a:gd name="T45" fmla="*/ 653 h 5940"/>
                  <a:gd name="T46" fmla="*/ 0 w 6939"/>
                  <a:gd name="T47" fmla="*/ 1329 h 5940"/>
                  <a:gd name="T48" fmla="*/ 106 w 6939"/>
                  <a:gd name="T49" fmla="*/ 1581 h 5940"/>
                  <a:gd name="T50" fmla="*/ 282 w 6939"/>
                  <a:gd name="T51" fmla="*/ 1948 h 5940"/>
                  <a:gd name="T52" fmla="*/ 477 w 6939"/>
                  <a:gd name="T53" fmla="*/ 2303 h 5940"/>
                  <a:gd name="T54" fmla="*/ 691 w 6939"/>
                  <a:gd name="T55" fmla="*/ 2647 h 5940"/>
                  <a:gd name="T56" fmla="*/ 922 w 6939"/>
                  <a:gd name="T57" fmla="*/ 2977 h 5940"/>
                  <a:gd name="T58" fmla="*/ 1171 w 6939"/>
                  <a:gd name="T59" fmla="*/ 3294 h 5940"/>
                  <a:gd name="T60" fmla="*/ 1437 w 6939"/>
                  <a:gd name="T61" fmla="*/ 3596 h 5940"/>
                  <a:gd name="T62" fmla="*/ 1719 w 6939"/>
                  <a:gd name="T63" fmla="*/ 3884 h 5940"/>
                  <a:gd name="T64" fmla="*/ 2017 w 6939"/>
                  <a:gd name="T65" fmla="*/ 4155 h 5940"/>
                  <a:gd name="T66" fmla="*/ 2327 w 6939"/>
                  <a:gd name="T67" fmla="*/ 4410 h 5940"/>
                  <a:gd name="T68" fmla="*/ 2653 w 6939"/>
                  <a:gd name="T69" fmla="*/ 4648 h 5940"/>
                  <a:gd name="T70" fmla="*/ 2992 w 6939"/>
                  <a:gd name="T71" fmla="*/ 4868 h 5940"/>
                  <a:gd name="T72" fmla="*/ 3344 w 6939"/>
                  <a:gd name="T73" fmla="*/ 5070 h 5940"/>
                  <a:gd name="T74" fmla="*/ 3707 w 6939"/>
                  <a:gd name="T75" fmla="*/ 5252 h 5940"/>
                  <a:gd name="T76" fmla="*/ 4082 w 6939"/>
                  <a:gd name="T77" fmla="*/ 5416 h 5940"/>
                  <a:gd name="T78" fmla="*/ 4467 w 6939"/>
                  <a:gd name="T79" fmla="*/ 5557 h 5940"/>
                  <a:gd name="T80" fmla="*/ 4861 w 6939"/>
                  <a:gd name="T81" fmla="*/ 5678 h 5940"/>
                  <a:gd name="T82" fmla="*/ 5265 w 6939"/>
                  <a:gd name="T83" fmla="*/ 5777 h 5940"/>
                  <a:gd name="T84" fmla="*/ 5678 w 6939"/>
                  <a:gd name="T85" fmla="*/ 5853 h 5940"/>
                  <a:gd name="T86" fmla="*/ 6097 w 6939"/>
                  <a:gd name="T87" fmla="*/ 5906 h 5940"/>
                  <a:gd name="T88" fmla="*/ 6525 w 6939"/>
                  <a:gd name="T89" fmla="*/ 5935 h 5940"/>
                  <a:gd name="T90" fmla="*/ 6814 w 6939"/>
                  <a:gd name="T91" fmla="*/ 5940 h 5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39" h="5940">
                    <a:moveTo>
                      <a:pt x="5946" y="5099"/>
                    </a:moveTo>
                    <a:lnTo>
                      <a:pt x="6939" y="4089"/>
                    </a:lnTo>
                    <a:lnTo>
                      <a:pt x="6939" y="4089"/>
                    </a:lnTo>
                    <a:lnTo>
                      <a:pt x="6876" y="4090"/>
                    </a:lnTo>
                    <a:lnTo>
                      <a:pt x="6814" y="4090"/>
                    </a:lnTo>
                    <a:lnTo>
                      <a:pt x="6814" y="4090"/>
                    </a:lnTo>
                    <a:lnTo>
                      <a:pt x="6703" y="4089"/>
                    </a:lnTo>
                    <a:lnTo>
                      <a:pt x="6595" y="4086"/>
                    </a:lnTo>
                    <a:lnTo>
                      <a:pt x="6486" y="4080"/>
                    </a:lnTo>
                    <a:lnTo>
                      <a:pt x="6379" y="4073"/>
                    </a:lnTo>
                    <a:lnTo>
                      <a:pt x="6271" y="4064"/>
                    </a:lnTo>
                    <a:lnTo>
                      <a:pt x="6164" y="4052"/>
                    </a:lnTo>
                    <a:lnTo>
                      <a:pt x="6058" y="4039"/>
                    </a:lnTo>
                    <a:lnTo>
                      <a:pt x="5952" y="4023"/>
                    </a:lnTo>
                    <a:lnTo>
                      <a:pt x="5848" y="4005"/>
                    </a:lnTo>
                    <a:lnTo>
                      <a:pt x="5743" y="3986"/>
                    </a:lnTo>
                    <a:lnTo>
                      <a:pt x="5640" y="3965"/>
                    </a:lnTo>
                    <a:lnTo>
                      <a:pt x="5537" y="3942"/>
                    </a:lnTo>
                    <a:lnTo>
                      <a:pt x="5435" y="3916"/>
                    </a:lnTo>
                    <a:lnTo>
                      <a:pt x="5334" y="3889"/>
                    </a:lnTo>
                    <a:lnTo>
                      <a:pt x="5233" y="3859"/>
                    </a:lnTo>
                    <a:lnTo>
                      <a:pt x="5134" y="3829"/>
                    </a:lnTo>
                    <a:lnTo>
                      <a:pt x="5036" y="3795"/>
                    </a:lnTo>
                    <a:lnTo>
                      <a:pt x="4937" y="3761"/>
                    </a:lnTo>
                    <a:lnTo>
                      <a:pt x="4840" y="3725"/>
                    </a:lnTo>
                    <a:lnTo>
                      <a:pt x="4744" y="3687"/>
                    </a:lnTo>
                    <a:lnTo>
                      <a:pt x="4649" y="3647"/>
                    </a:lnTo>
                    <a:lnTo>
                      <a:pt x="4554" y="3605"/>
                    </a:lnTo>
                    <a:lnTo>
                      <a:pt x="4461" y="3562"/>
                    </a:lnTo>
                    <a:lnTo>
                      <a:pt x="4368" y="3517"/>
                    </a:lnTo>
                    <a:lnTo>
                      <a:pt x="4277" y="3470"/>
                    </a:lnTo>
                    <a:lnTo>
                      <a:pt x="4187" y="3422"/>
                    </a:lnTo>
                    <a:lnTo>
                      <a:pt x="4097" y="3372"/>
                    </a:lnTo>
                    <a:lnTo>
                      <a:pt x="4008" y="3320"/>
                    </a:lnTo>
                    <a:lnTo>
                      <a:pt x="3921" y="3267"/>
                    </a:lnTo>
                    <a:lnTo>
                      <a:pt x="3835" y="3212"/>
                    </a:lnTo>
                    <a:lnTo>
                      <a:pt x="3749" y="3155"/>
                    </a:lnTo>
                    <a:lnTo>
                      <a:pt x="3666" y="3098"/>
                    </a:lnTo>
                    <a:lnTo>
                      <a:pt x="3583" y="3039"/>
                    </a:lnTo>
                    <a:lnTo>
                      <a:pt x="3501" y="2977"/>
                    </a:lnTo>
                    <a:lnTo>
                      <a:pt x="3420" y="2916"/>
                    </a:lnTo>
                    <a:lnTo>
                      <a:pt x="3341" y="2852"/>
                    </a:lnTo>
                    <a:lnTo>
                      <a:pt x="3263" y="2787"/>
                    </a:lnTo>
                    <a:lnTo>
                      <a:pt x="3185" y="2719"/>
                    </a:lnTo>
                    <a:lnTo>
                      <a:pt x="3110" y="2652"/>
                    </a:lnTo>
                    <a:lnTo>
                      <a:pt x="3035" y="2583"/>
                    </a:lnTo>
                    <a:lnTo>
                      <a:pt x="2963" y="2512"/>
                    </a:lnTo>
                    <a:lnTo>
                      <a:pt x="2890" y="2439"/>
                    </a:lnTo>
                    <a:lnTo>
                      <a:pt x="2820" y="2367"/>
                    </a:lnTo>
                    <a:lnTo>
                      <a:pt x="2751" y="2292"/>
                    </a:lnTo>
                    <a:lnTo>
                      <a:pt x="2684" y="2216"/>
                    </a:lnTo>
                    <a:lnTo>
                      <a:pt x="2617" y="2138"/>
                    </a:lnTo>
                    <a:lnTo>
                      <a:pt x="2552" y="2060"/>
                    </a:lnTo>
                    <a:lnTo>
                      <a:pt x="2488" y="1980"/>
                    </a:lnTo>
                    <a:lnTo>
                      <a:pt x="2427" y="1899"/>
                    </a:lnTo>
                    <a:lnTo>
                      <a:pt x="2367" y="1818"/>
                    </a:lnTo>
                    <a:lnTo>
                      <a:pt x="2308" y="1734"/>
                    </a:lnTo>
                    <a:lnTo>
                      <a:pt x="2250" y="1649"/>
                    </a:lnTo>
                    <a:lnTo>
                      <a:pt x="2194" y="1565"/>
                    </a:lnTo>
                    <a:lnTo>
                      <a:pt x="2139" y="1477"/>
                    </a:lnTo>
                    <a:lnTo>
                      <a:pt x="2087" y="1390"/>
                    </a:lnTo>
                    <a:lnTo>
                      <a:pt x="2035" y="1302"/>
                    </a:lnTo>
                    <a:lnTo>
                      <a:pt x="1986" y="1212"/>
                    </a:lnTo>
                    <a:lnTo>
                      <a:pt x="1938" y="1121"/>
                    </a:lnTo>
                    <a:lnTo>
                      <a:pt x="1891" y="1029"/>
                    </a:lnTo>
                    <a:lnTo>
                      <a:pt x="1847" y="937"/>
                    </a:lnTo>
                    <a:lnTo>
                      <a:pt x="1804" y="844"/>
                    </a:lnTo>
                    <a:lnTo>
                      <a:pt x="1762" y="749"/>
                    </a:lnTo>
                    <a:lnTo>
                      <a:pt x="1723" y="653"/>
                    </a:lnTo>
                    <a:lnTo>
                      <a:pt x="1685" y="556"/>
                    </a:lnTo>
                    <a:lnTo>
                      <a:pt x="595" y="0"/>
                    </a:lnTo>
                    <a:lnTo>
                      <a:pt x="0" y="1329"/>
                    </a:lnTo>
                    <a:lnTo>
                      <a:pt x="0" y="1329"/>
                    </a:lnTo>
                    <a:lnTo>
                      <a:pt x="52" y="1455"/>
                    </a:lnTo>
                    <a:lnTo>
                      <a:pt x="106" y="1581"/>
                    </a:lnTo>
                    <a:lnTo>
                      <a:pt x="162" y="1703"/>
                    </a:lnTo>
                    <a:lnTo>
                      <a:pt x="221" y="1826"/>
                    </a:lnTo>
                    <a:lnTo>
                      <a:pt x="282" y="1948"/>
                    </a:lnTo>
                    <a:lnTo>
                      <a:pt x="344" y="2067"/>
                    </a:lnTo>
                    <a:lnTo>
                      <a:pt x="409" y="2186"/>
                    </a:lnTo>
                    <a:lnTo>
                      <a:pt x="477" y="2303"/>
                    </a:lnTo>
                    <a:lnTo>
                      <a:pt x="546" y="2420"/>
                    </a:lnTo>
                    <a:lnTo>
                      <a:pt x="617" y="2534"/>
                    </a:lnTo>
                    <a:lnTo>
                      <a:pt x="691" y="2647"/>
                    </a:lnTo>
                    <a:lnTo>
                      <a:pt x="766" y="2759"/>
                    </a:lnTo>
                    <a:lnTo>
                      <a:pt x="843" y="2868"/>
                    </a:lnTo>
                    <a:lnTo>
                      <a:pt x="922" y="2977"/>
                    </a:lnTo>
                    <a:lnTo>
                      <a:pt x="1003" y="3084"/>
                    </a:lnTo>
                    <a:lnTo>
                      <a:pt x="1086" y="3190"/>
                    </a:lnTo>
                    <a:lnTo>
                      <a:pt x="1171" y="3294"/>
                    </a:lnTo>
                    <a:lnTo>
                      <a:pt x="1258" y="3396"/>
                    </a:lnTo>
                    <a:lnTo>
                      <a:pt x="1347" y="3497"/>
                    </a:lnTo>
                    <a:lnTo>
                      <a:pt x="1437" y="3596"/>
                    </a:lnTo>
                    <a:lnTo>
                      <a:pt x="1529" y="3693"/>
                    </a:lnTo>
                    <a:lnTo>
                      <a:pt x="1623" y="3789"/>
                    </a:lnTo>
                    <a:lnTo>
                      <a:pt x="1719" y="3884"/>
                    </a:lnTo>
                    <a:lnTo>
                      <a:pt x="1816" y="3976"/>
                    </a:lnTo>
                    <a:lnTo>
                      <a:pt x="1916" y="4066"/>
                    </a:lnTo>
                    <a:lnTo>
                      <a:pt x="2017" y="4155"/>
                    </a:lnTo>
                    <a:lnTo>
                      <a:pt x="2119" y="4241"/>
                    </a:lnTo>
                    <a:lnTo>
                      <a:pt x="2222" y="4327"/>
                    </a:lnTo>
                    <a:lnTo>
                      <a:pt x="2327" y="4410"/>
                    </a:lnTo>
                    <a:lnTo>
                      <a:pt x="2434" y="4492"/>
                    </a:lnTo>
                    <a:lnTo>
                      <a:pt x="2544" y="4570"/>
                    </a:lnTo>
                    <a:lnTo>
                      <a:pt x="2653" y="4648"/>
                    </a:lnTo>
                    <a:lnTo>
                      <a:pt x="2765" y="4724"/>
                    </a:lnTo>
                    <a:lnTo>
                      <a:pt x="2878" y="4796"/>
                    </a:lnTo>
                    <a:lnTo>
                      <a:pt x="2992" y="4868"/>
                    </a:lnTo>
                    <a:lnTo>
                      <a:pt x="3109" y="4938"/>
                    </a:lnTo>
                    <a:lnTo>
                      <a:pt x="3226" y="5005"/>
                    </a:lnTo>
                    <a:lnTo>
                      <a:pt x="3344" y="5070"/>
                    </a:lnTo>
                    <a:lnTo>
                      <a:pt x="3464" y="5133"/>
                    </a:lnTo>
                    <a:lnTo>
                      <a:pt x="3584" y="5193"/>
                    </a:lnTo>
                    <a:lnTo>
                      <a:pt x="3707" y="5252"/>
                    </a:lnTo>
                    <a:lnTo>
                      <a:pt x="3831" y="5309"/>
                    </a:lnTo>
                    <a:lnTo>
                      <a:pt x="3956" y="5363"/>
                    </a:lnTo>
                    <a:lnTo>
                      <a:pt x="4082" y="5416"/>
                    </a:lnTo>
                    <a:lnTo>
                      <a:pt x="4209" y="5465"/>
                    </a:lnTo>
                    <a:lnTo>
                      <a:pt x="4338" y="5513"/>
                    </a:lnTo>
                    <a:lnTo>
                      <a:pt x="4467" y="5557"/>
                    </a:lnTo>
                    <a:lnTo>
                      <a:pt x="4597" y="5600"/>
                    </a:lnTo>
                    <a:lnTo>
                      <a:pt x="4728" y="5640"/>
                    </a:lnTo>
                    <a:lnTo>
                      <a:pt x="4861" y="5678"/>
                    </a:lnTo>
                    <a:lnTo>
                      <a:pt x="4995" y="5713"/>
                    </a:lnTo>
                    <a:lnTo>
                      <a:pt x="5130" y="5746"/>
                    </a:lnTo>
                    <a:lnTo>
                      <a:pt x="5265" y="5777"/>
                    </a:lnTo>
                    <a:lnTo>
                      <a:pt x="5402" y="5805"/>
                    </a:lnTo>
                    <a:lnTo>
                      <a:pt x="5539" y="5829"/>
                    </a:lnTo>
                    <a:lnTo>
                      <a:pt x="5678" y="5853"/>
                    </a:lnTo>
                    <a:lnTo>
                      <a:pt x="5817" y="5874"/>
                    </a:lnTo>
                    <a:lnTo>
                      <a:pt x="5957" y="5891"/>
                    </a:lnTo>
                    <a:lnTo>
                      <a:pt x="6097" y="5906"/>
                    </a:lnTo>
                    <a:lnTo>
                      <a:pt x="6240" y="5918"/>
                    </a:lnTo>
                    <a:lnTo>
                      <a:pt x="6382" y="5928"/>
                    </a:lnTo>
                    <a:lnTo>
                      <a:pt x="6525" y="5935"/>
                    </a:lnTo>
                    <a:lnTo>
                      <a:pt x="6669" y="5939"/>
                    </a:lnTo>
                    <a:lnTo>
                      <a:pt x="6814" y="5940"/>
                    </a:lnTo>
                    <a:lnTo>
                      <a:pt x="6814" y="5940"/>
                    </a:lnTo>
                    <a:lnTo>
                      <a:pt x="6850" y="5940"/>
                    </a:lnTo>
                    <a:lnTo>
                      <a:pt x="5946" y="50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3727451" y="4691063"/>
                <a:ext cx="2393950" cy="1808162"/>
              </a:xfrm>
              <a:custGeom>
                <a:avLst/>
                <a:gdLst>
                  <a:gd name="T0" fmla="*/ 5808 w 7538"/>
                  <a:gd name="T1" fmla="*/ 0 h 5698"/>
                  <a:gd name="T2" fmla="*/ 5708 w 7538"/>
                  <a:gd name="T3" fmla="*/ 290 h 5698"/>
                  <a:gd name="T4" fmla="*/ 5594 w 7538"/>
                  <a:gd name="T5" fmla="*/ 573 h 5698"/>
                  <a:gd name="T6" fmla="*/ 5464 w 7538"/>
                  <a:gd name="T7" fmla="*/ 848 h 5698"/>
                  <a:gd name="T8" fmla="*/ 5320 w 7538"/>
                  <a:gd name="T9" fmla="*/ 1113 h 5698"/>
                  <a:gd name="T10" fmla="*/ 5163 w 7538"/>
                  <a:gd name="T11" fmla="*/ 1370 h 5698"/>
                  <a:gd name="T12" fmla="*/ 4991 w 7538"/>
                  <a:gd name="T13" fmla="*/ 1617 h 5698"/>
                  <a:gd name="T14" fmla="*/ 4807 w 7538"/>
                  <a:gd name="T15" fmla="*/ 1854 h 5698"/>
                  <a:gd name="T16" fmla="*/ 4610 w 7538"/>
                  <a:gd name="T17" fmla="*/ 2081 h 5698"/>
                  <a:gd name="T18" fmla="*/ 4401 w 7538"/>
                  <a:gd name="T19" fmla="*/ 2296 h 5698"/>
                  <a:gd name="T20" fmla="*/ 4181 w 7538"/>
                  <a:gd name="T21" fmla="*/ 2500 h 5698"/>
                  <a:gd name="T22" fmla="*/ 3950 w 7538"/>
                  <a:gd name="T23" fmla="*/ 2691 h 5698"/>
                  <a:gd name="T24" fmla="*/ 3708 w 7538"/>
                  <a:gd name="T25" fmla="*/ 2870 h 5698"/>
                  <a:gd name="T26" fmla="*/ 3457 w 7538"/>
                  <a:gd name="T27" fmla="*/ 3035 h 5698"/>
                  <a:gd name="T28" fmla="*/ 3197 w 7538"/>
                  <a:gd name="T29" fmla="*/ 3188 h 5698"/>
                  <a:gd name="T30" fmla="*/ 2927 w 7538"/>
                  <a:gd name="T31" fmla="*/ 3325 h 5698"/>
                  <a:gd name="T32" fmla="*/ 2649 w 7538"/>
                  <a:gd name="T33" fmla="*/ 3449 h 5698"/>
                  <a:gd name="T34" fmla="*/ 2363 w 7538"/>
                  <a:gd name="T35" fmla="*/ 3556 h 5698"/>
                  <a:gd name="T36" fmla="*/ 2070 w 7538"/>
                  <a:gd name="T37" fmla="*/ 3650 h 5698"/>
                  <a:gd name="T38" fmla="*/ 1770 w 7538"/>
                  <a:gd name="T39" fmla="*/ 3724 h 5698"/>
                  <a:gd name="T40" fmla="*/ 1463 w 7538"/>
                  <a:gd name="T41" fmla="*/ 3785 h 5698"/>
                  <a:gd name="T42" fmla="*/ 1151 w 7538"/>
                  <a:gd name="T43" fmla="*/ 3826 h 5698"/>
                  <a:gd name="T44" fmla="*/ 913 w 7538"/>
                  <a:gd name="T45" fmla="*/ 5698 h 5698"/>
                  <a:gd name="T46" fmla="*/ 1203 w 7538"/>
                  <a:gd name="T47" fmla="*/ 5680 h 5698"/>
                  <a:gd name="T48" fmla="*/ 1630 w 7538"/>
                  <a:gd name="T49" fmla="*/ 5631 h 5698"/>
                  <a:gd name="T50" fmla="*/ 2049 w 7538"/>
                  <a:gd name="T51" fmla="*/ 5557 h 5698"/>
                  <a:gd name="T52" fmla="*/ 2461 w 7538"/>
                  <a:gd name="T53" fmla="*/ 5460 h 5698"/>
                  <a:gd name="T54" fmla="*/ 2863 w 7538"/>
                  <a:gd name="T55" fmla="*/ 5341 h 5698"/>
                  <a:gd name="T56" fmla="*/ 3255 w 7538"/>
                  <a:gd name="T57" fmla="*/ 5200 h 5698"/>
                  <a:gd name="T58" fmla="*/ 3636 w 7538"/>
                  <a:gd name="T59" fmla="*/ 5036 h 5698"/>
                  <a:gd name="T60" fmla="*/ 4005 w 7538"/>
                  <a:gd name="T61" fmla="*/ 4853 h 5698"/>
                  <a:gd name="T62" fmla="*/ 4363 w 7538"/>
                  <a:gd name="T63" fmla="*/ 4651 h 5698"/>
                  <a:gd name="T64" fmla="*/ 4708 w 7538"/>
                  <a:gd name="T65" fmla="*/ 4428 h 5698"/>
                  <a:gd name="T66" fmla="*/ 5040 w 7538"/>
                  <a:gd name="T67" fmla="*/ 4188 h 5698"/>
                  <a:gd name="T68" fmla="*/ 5356 w 7538"/>
                  <a:gd name="T69" fmla="*/ 3930 h 5698"/>
                  <a:gd name="T70" fmla="*/ 5658 w 7538"/>
                  <a:gd name="T71" fmla="*/ 3654 h 5698"/>
                  <a:gd name="T72" fmla="*/ 5944 w 7538"/>
                  <a:gd name="T73" fmla="*/ 3362 h 5698"/>
                  <a:gd name="T74" fmla="*/ 6213 w 7538"/>
                  <a:gd name="T75" fmla="*/ 3055 h 5698"/>
                  <a:gd name="T76" fmla="*/ 6467 w 7538"/>
                  <a:gd name="T77" fmla="*/ 2734 h 5698"/>
                  <a:gd name="T78" fmla="*/ 6701 w 7538"/>
                  <a:gd name="T79" fmla="*/ 2398 h 5698"/>
                  <a:gd name="T80" fmla="*/ 6918 w 7538"/>
                  <a:gd name="T81" fmla="*/ 2049 h 5698"/>
                  <a:gd name="T82" fmla="*/ 7113 w 7538"/>
                  <a:gd name="T83" fmla="*/ 1687 h 5698"/>
                  <a:gd name="T84" fmla="*/ 7290 w 7538"/>
                  <a:gd name="T85" fmla="*/ 1313 h 5698"/>
                  <a:gd name="T86" fmla="*/ 7446 w 7538"/>
                  <a:gd name="T87" fmla="*/ 929 h 5698"/>
                  <a:gd name="T88" fmla="*/ 6499 w 7538"/>
                  <a:gd name="T89" fmla="*/ 1269 h 5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38" h="5698">
                    <a:moveTo>
                      <a:pt x="6499" y="1269"/>
                    </a:moveTo>
                    <a:lnTo>
                      <a:pt x="5808" y="0"/>
                    </a:lnTo>
                    <a:lnTo>
                      <a:pt x="5808" y="0"/>
                    </a:lnTo>
                    <a:lnTo>
                      <a:pt x="5776" y="97"/>
                    </a:lnTo>
                    <a:lnTo>
                      <a:pt x="5743" y="194"/>
                    </a:lnTo>
                    <a:lnTo>
                      <a:pt x="5708" y="290"/>
                    </a:lnTo>
                    <a:lnTo>
                      <a:pt x="5672" y="385"/>
                    </a:lnTo>
                    <a:lnTo>
                      <a:pt x="5634" y="479"/>
                    </a:lnTo>
                    <a:lnTo>
                      <a:pt x="5594" y="573"/>
                    </a:lnTo>
                    <a:lnTo>
                      <a:pt x="5552" y="665"/>
                    </a:lnTo>
                    <a:lnTo>
                      <a:pt x="5509" y="757"/>
                    </a:lnTo>
                    <a:lnTo>
                      <a:pt x="5464" y="848"/>
                    </a:lnTo>
                    <a:lnTo>
                      <a:pt x="5418" y="936"/>
                    </a:lnTo>
                    <a:lnTo>
                      <a:pt x="5371" y="1026"/>
                    </a:lnTo>
                    <a:lnTo>
                      <a:pt x="5320" y="1113"/>
                    </a:lnTo>
                    <a:lnTo>
                      <a:pt x="5270" y="1199"/>
                    </a:lnTo>
                    <a:lnTo>
                      <a:pt x="5217" y="1285"/>
                    </a:lnTo>
                    <a:lnTo>
                      <a:pt x="5163" y="1370"/>
                    </a:lnTo>
                    <a:lnTo>
                      <a:pt x="5106" y="1453"/>
                    </a:lnTo>
                    <a:lnTo>
                      <a:pt x="5050" y="1536"/>
                    </a:lnTo>
                    <a:lnTo>
                      <a:pt x="4991" y="1617"/>
                    </a:lnTo>
                    <a:lnTo>
                      <a:pt x="4931" y="1697"/>
                    </a:lnTo>
                    <a:lnTo>
                      <a:pt x="4869" y="1776"/>
                    </a:lnTo>
                    <a:lnTo>
                      <a:pt x="4807" y="1854"/>
                    </a:lnTo>
                    <a:lnTo>
                      <a:pt x="4743" y="1931"/>
                    </a:lnTo>
                    <a:lnTo>
                      <a:pt x="4676" y="2006"/>
                    </a:lnTo>
                    <a:lnTo>
                      <a:pt x="4610" y="2081"/>
                    </a:lnTo>
                    <a:lnTo>
                      <a:pt x="4541" y="2153"/>
                    </a:lnTo>
                    <a:lnTo>
                      <a:pt x="4472" y="2225"/>
                    </a:lnTo>
                    <a:lnTo>
                      <a:pt x="4401" y="2296"/>
                    </a:lnTo>
                    <a:lnTo>
                      <a:pt x="4329" y="2365"/>
                    </a:lnTo>
                    <a:lnTo>
                      <a:pt x="4256" y="2432"/>
                    </a:lnTo>
                    <a:lnTo>
                      <a:pt x="4181" y="2500"/>
                    </a:lnTo>
                    <a:lnTo>
                      <a:pt x="4105" y="2565"/>
                    </a:lnTo>
                    <a:lnTo>
                      <a:pt x="4029" y="2629"/>
                    </a:lnTo>
                    <a:lnTo>
                      <a:pt x="3950" y="2691"/>
                    </a:lnTo>
                    <a:lnTo>
                      <a:pt x="3870" y="2752"/>
                    </a:lnTo>
                    <a:lnTo>
                      <a:pt x="3790" y="2812"/>
                    </a:lnTo>
                    <a:lnTo>
                      <a:pt x="3708" y="2870"/>
                    </a:lnTo>
                    <a:lnTo>
                      <a:pt x="3626" y="2926"/>
                    </a:lnTo>
                    <a:lnTo>
                      <a:pt x="3542" y="2981"/>
                    </a:lnTo>
                    <a:lnTo>
                      <a:pt x="3457" y="3035"/>
                    </a:lnTo>
                    <a:lnTo>
                      <a:pt x="3371" y="3088"/>
                    </a:lnTo>
                    <a:lnTo>
                      <a:pt x="3284" y="3139"/>
                    </a:lnTo>
                    <a:lnTo>
                      <a:pt x="3197" y="3188"/>
                    </a:lnTo>
                    <a:lnTo>
                      <a:pt x="3107" y="3236"/>
                    </a:lnTo>
                    <a:lnTo>
                      <a:pt x="3018" y="3281"/>
                    </a:lnTo>
                    <a:lnTo>
                      <a:pt x="2927" y="3325"/>
                    </a:lnTo>
                    <a:lnTo>
                      <a:pt x="2836" y="3368"/>
                    </a:lnTo>
                    <a:lnTo>
                      <a:pt x="2742" y="3409"/>
                    </a:lnTo>
                    <a:lnTo>
                      <a:pt x="2649" y="3449"/>
                    </a:lnTo>
                    <a:lnTo>
                      <a:pt x="2554" y="3486"/>
                    </a:lnTo>
                    <a:lnTo>
                      <a:pt x="2460" y="3523"/>
                    </a:lnTo>
                    <a:lnTo>
                      <a:pt x="2363" y="3556"/>
                    </a:lnTo>
                    <a:lnTo>
                      <a:pt x="2266" y="3589"/>
                    </a:lnTo>
                    <a:lnTo>
                      <a:pt x="2168" y="3620"/>
                    </a:lnTo>
                    <a:lnTo>
                      <a:pt x="2070" y="3650"/>
                    </a:lnTo>
                    <a:lnTo>
                      <a:pt x="1971" y="3677"/>
                    </a:lnTo>
                    <a:lnTo>
                      <a:pt x="1871" y="3701"/>
                    </a:lnTo>
                    <a:lnTo>
                      <a:pt x="1770" y="3724"/>
                    </a:lnTo>
                    <a:lnTo>
                      <a:pt x="1668" y="3747"/>
                    </a:lnTo>
                    <a:lnTo>
                      <a:pt x="1566" y="3766"/>
                    </a:lnTo>
                    <a:lnTo>
                      <a:pt x="1463" y="3785"/>
                    </a:lnTo>
                    <a:lnTo>
                      <a:pt x="1360" y="3801"/>
                    </a:lnTo>
                    <a:lnTo>
                      <a:pt x="1255" y="3814"/>
                    </a:lnTo>
                    <a:lnTo>
                      <a:pt x="1151" y="3826"/>
                    </a:lnTo>
                    <a:lnTo>
                      <a:pt x="1047" y="3836"/>
                    </a:lnTo>
                    <a:lnTo>
                      <a:pt x="0" y="4845"/>
                    </a:lnTo>
                    <a:lnTo>
                      <a:pt x="913" y="5698"/>
                    </a:lnTo>
                    <a:lnTo>
                      <a:pt x="913" y="5698"/>
                    </a:lnTo>
                    <a:lnTo>
                      <a:pt x="1058" y="5691"/>
                    </a:lnTo>
                    <a:lnTo>
                      <a:pt x="1203" y="5680"/>
                    </a:lnTo>
                    <a:lnTo>
                      <a:pt x="1345" y="5666"/>
                    </a:lnTo>
                    <a:lnTo>
                      <a:pt x="1488" y="5649"/>
                    </a:lnTo>
                    <a:lnTo>
                      <a:pt x="1630" y="5631"/>
                    </a:lnTo>
                    <a:lnTo>
                      <a:pt x="1770" y="5609"/>
                    </a:lnTo>
                    <a:lnTo>
                      <a:pt x="1910" y="5584"/>
                    </a:lnTo>
                    <a:lnTo>
                      <a:pt x="2049" y="5557"/>
                    </a:lnTo>
                    <a:lnTo>
                      <a:pt x="2188" y="5528"/>
                    </a:lnTo>
                    <a:lnTo>
                      <a:pt x="2324" y="5496"/>
                    </a:lnTo>
                    <a:lnTo>
                      <a:pt x="2461" y="5460"/>
                    </a:lnTo>
                    <a:lnTo>
                      <a:pt x="2596" y="5423"/>
                    </a:lnTo>
                    <a:lnTo>
                      <a:pt x="2730" y="5384"/>
                    </a:lnTo>
                    <a:lnTo>
                      <a:pt x="2863" y="5341"/>
                    </a:lnTo>
                    <a:lnTo>
                      <a:pt x="2994" y="5297"/>
                    </a:lnTo>
                    <a:lnTo>
                      <a:pt x="3126" y="5249"/>
                    </a:lnTo>
                    <a:lnTo>
                      <a:pt x="3255" y="5200"/>
                    </a:lnTo>
                    <a:lnTo>
                      <a:pt x="3382" y="5148"/>
                    </a:lnTo>
                    <a:lnTo>
                      <a:pt x="3510" y="5093"/>
                    </a:lnTo>
                    <a:lnTo>
                      <a:pt x="3636" y="5036"/>
                    </a:lnTo>
                    <a:lnTo>
                      <a:pt x="3761" y="4977"/>
                    </a:lnTo>
                    <a:lnTo>
                      <a:pt x="3884" y="4917"/>
                    </a:lnTo>
                    <a:lnTo>
                      <a:pt x="4005" y="4853"/>
                    </a:lnTo>
                    <a:lnTo>
                      <a:pt x="4126" y="4788"/>
                    </a:lnTo>
                    <a:lnTo>
                      <a:pt x="4245" y="4721"/>
                    </a:lnTo>
                    <a:lnTo>
                      <a:pt x="4363" y="4651"/>
                    </a:lnTo>
                    <a:lnTo>
                      <a:pt x="4480" y="4578"/>
                    </a:lnTo>
                    <a:lnTo>
                      <a:pt x="4595" y="4504"/>
                    </a:lnTo>
                    <a:lnTo>
                      <a:pt x="4708" y="4428"/>
                    </a:lnTo>
                    <a:lnTo>
                      <a:pt x="4820" y="4350"/>
                    </a:lnTo>
                    <a:lnTo>
                      <a:pt x="4931" y="4270"/>
                    </a:lnTo>
                    <a:lnTo>
                      <a:pt x="5040" y="4188"/>
                    </a:lnTo>
                    <a:lnTo>
                      <a:pt x="5147" y="4103"/>
                    </a:lnTo>
                    <a:lnTo>
                      <a:pt x="5253" y="4017"/>
                    </a:lnTo>
                    <a:lnTo>
                      <a:pt x="5356" y="3930"/>
                    </a:lnTo>
                    <a:lnTo>
                      <a:pt x="5459" y="3839"/>
                    </a:lnTo>
                    <a:lnTo>
                      <a:pt x="5560" y="3748"/>
                    </a:lnTo>
                    <a:lnTo>
                      <a:pt x="5658" y="3654"/>
                    </a:lnTo>
                    <a:lnTo>
                      <a:pt x="5755" y="3559"/>
                    </a:lnTo>
                    <a:lnTo>
                      <a:pt x="5851" y="3462"/>
                    </a:lnTo>
                    <a:lnTo>
                      <a:pt x="5944" y="3362"/>
                    </a:lnTo>
                    <a:lnTo>
                      <a:pt x="6037" y="3261"/>
                    </a:lnTo>
                    <a:lnTo>
                      <a:pt x="6126" y="3159"/>
                    </a:lnTo>
                    <a:lnTo>
                      <a:pt x="6213" y="3055"/>
                    </a:lnTo>
                    <a:lnTo>
                      <a:pt x="6301" y="2949"/>
                    </a:lnTo>
                    <a:lnTo>
                      <a:pt x="6384" y="2843"/>
                    </a:lnTo>
                    <a:lnTo>
                      <a:pt x="6467" y="2734"/>
                    </a:lnTo>
                    <a:lnTo>
                      <a:pt x="6546" y="2624"/>
                    </a:lnTo>
                    <a:lnTo>
                      <a:pt x="6625" y="2512"/>
                    </a:lnTo>
                    <a:lnTo>
                      <a:pt x="6701" y="2398"/>
                    </a:lnTo>
                    <a:lnTo>
                      <a:pt x="6775" y="2284"/>
                    </a:lnTo>
                    <a:lnTo>
                      <a:pt x="6848" y="2167"/>
                    </a:lnTo>
                    <a:lnTo>
                      <a:pt x="6918" y="2049"/>
                    </a:lnTo>
                    <a:lnTo>
                      <a:pt x="6985" y="1930"/>
                    </a:lnTo>
                    <a:lnTo>
                      <a:pt x="7050" y="1810"/>
                    </a:lnTo>
                    <a:lnTo>
                      <a:pt x="7113" y="1687"/>
                    </a:lnTo>
                    <a:lnTo>
                      <a:pt x="7174" y="1564"/>
                    </a:lnTo>
                    <a:lnTo>
                      <a:pt x="7233" y="1440"/>
                    </a:lnTo>
                    <a:lnTo>
                      <a:pt x="7290" y="1313"/>
                    </a:lnTo>
                    <a:lnTo>
                      <a:pt x="7344" y="1187"/>
                    </a:lnTo>
                    <a:lnTo>
                      <a:pt x="7397" y="1058"/>
                    </a:lnTo>
                    <a:lnTo>
                      <a:pt x="7446" y="929"/>
                    </a:lnTo>
                    <a:lnTo>
                      <a:pt x="7493" y="799"/>
                    </a:lnTo>
                    <a:lnTo>
                      <a:pt x="7538" y="666"/>
                    </a:lnTo>
                    <a:lnTo>
                      <a:pt x="6499" y="12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550160" y="1499876"/>
              <a:ext cx="1762342" cy="1762342"/>
              <a:chOff x="7259897" y="1777704"/>
              <a:chExt cx="2279176" cy="227917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312502" y="2704438"/>
              <a:ext cx="1762342" cy="1762342"/>
              <a:chOff x="7259897" y="1777704"/>
              <a:chExt cx="2279176" cy="227917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617929" y="4841915"/>
              <a:ext cx="1762342" cy="1762342"/>
              <a:chOff x="7259897" y="1777704"/>
              <a:chExt cx="2279176" cy="227917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275969" y="4841915"/>
              <a:ext cx="1762342" cy="1762342"/>
              <a:chOff x="7259897" y="1777704"/>
              <a:chExt cx="2279176" cy="227917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57854" y="2704438"/>
              <a:ext cx="1762342" cy="1762342"/>
              <a:chOff x="7259897" y="1777704"/>
              <a:chExt cx="2279176" cy="227917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508676" y="3797785"/>
              <a:ext cx="1375202" cy="57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chemeClr val="accent6"/>
                  </a:solidFill>
                </a:rPr>
                <a:t>Implementa</a:t>
              </a:r>
              <a:r>
                <a:rPr lang="en-US" sz="1100" b="1" dirty="0">
                  <a:solidFill>
                    <a:schemeClr val="accent6"/>
                  </a:solidFill>
                </a:rPr>
                <a:t>-</a:t>
              </a:r>
            </a:p>
            <a:p>
              <a:pPr algn="ctr"/>
              <a:r>
                <a:rPr lang="en-US" sz="1100" b="1" dirty="0" err="1">
                  <a:solidFill>
                    <a:schemeClr val="accent6"/>
                  </a:solidFill>
                </a:rPr>
                <a:t>tion</a:t>
              </a:r>
              <a:endParaRPr lang="en-US" sz="1100" b="1" dirty="0">
                <a:solidFill>
                  <a:schemeClr val="accent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8466" y="2704438"/>
              <a:ext cx="1020900" cy="34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Strategy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74104" y="5859487"/>
              <a:ext cx="1090913" cy="57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Progress</a:t>
              </a:r>
            </a:p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reporting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4552" y="5886935"/>
              <a:ext cx="1025143" cy="34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4">
                      <a:lumMod val="75000"/>
                    </a:schemeClr>
                  </a:solidFill>
                </a:rPr>
                <a:t>Learning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11507" y="3712777"/>
              <a:ext cx="1003928" cy="34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</a:rPr>
                <a:t>Priorities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80858" y="1846039"/>
              <a:ext cx="775539" cy="77553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7303" y="3102370"/>
              <a:ext cx="725150" cy="7251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4217" y="5156650"/>
              <a:ext cx="655300" cy="6553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21614" y="5156650"/>
              <a:ext cx="767596" cy="76759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32402" y="2985308"/>
              <a:ext cx="755360" cy="7553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97188" y="4317705"/>
              <a:ext cx="2325269" cy="80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Farmer resilience and livelihood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(nationally)</a:t>
              </a:r>
            </a:p>
          </p:txBody>
        </p:sp>
        <p:grpSp>
          <p:nvGrpSpPr>
            <p:cNvPr id="11" name="Group 22"/>
            <p:cNvGrpSpPr/>
            <p:nvPr/>
          </p:nvGrpSpPr>
          <p:grpSpPr>
            <a:xfrm>
              <a:off x="3667598" y="3325252"/>
              <a:ext cx="1395204" cy="949953"/>
              <a:chOff x="3757617" y="3304789"/>
              <a:chExt cx="1168437" cy="79555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57617" y="3304789"/>
                <a:ext cx="777677" cy="77767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148377" y="3322667"/>
                <a:ext cx="777677" cy="777676"/>
              </a:xfrm>
              <a:prstGeom prst="rect">
                <a:avLst/>
              </a:prstGeom>
            </p:spPr>
          </p:pic>
        </p:grpSp>
      </p:grpSp>
      <p:sp>
        <p:nvSpPr>
          <p:cNvPr id="77" name="Rectangle 76"/>
          <p:cNvSpPr/>
          <p:nvPr/>
        </p:nvSpPr>
        <p:spPr>
          <a:xfrm>
            <a:off x="1695534" y="2138387"/>
            <a:ext cx="4210856" cy="42469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86"/>
          <p:cNvGrpSpPr/>
          <p:nvPr/>
        </p:nvGrpSpPr>
        <p:grpSpPr>
          <a:xfrm>
            <a:off x="2718880" y="2220419"/>
            <a:ext cx="2126844" cy="1331579"/>
            <a:chOff x="6135554" y="2138387"/>
            <a:chExt cx="2126844" cy="1331579"/>
          </a:xfrm>
        </p:grpSpPr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6135554" y="2390827"/>
              <a:ext cx="2126844" cy="690249"/>
            </a:xfrm>
            <a:custGeom>
              <a:avLst/>
              <a:gdLst>
                <a:gd name="T0" fmla="*/ 1207 w 8722"/>
                <a:gd name="T1" fmla="*/ 2830 h 2830"/>
                <a:gd name="T2" fmla="*/ 1461 w 8722"/>
                <a:gd name="T3" fmla="*/ 2663 h 2830"/>
                <a:gd name="T4" fmla="*/ 1726 w 8722"/>
                <a:gd name="T5" fmla="*/ 2509 h 2830"/>
                <a:gd name="T6" fmla="*/ 1998 w 8722"/>
                <a:gd name="T7" fmla="*/ 2372 h 2830"/>
                <a:gd name="T8" fmla="*/ 2280 w 8722"/>
                <a:gd name="T9" fmla="*/ 2248 h 2830"/>
                <a:gd name="T10" fmla="*/ 2570 w 8722"/>
                <a:gd name="T11" fmla="*/ 2141 h 2830"/>
                <a:gd name="T12" fmla="*/ 2867 w 8722"/>
                <a:gd name="T13" fmla="*/ 2049 h 2830"/>
                <a:gd name="T14" fmla="*/ 3171 w 8722"/>
                <a:gd name="T15" fmla="*/ 1974 h 2830"/>
                <a:gd name="T16" fmla="*/ 3481 w 8722"/>
                <a:gd name="T17" fmla="*/ 1916 h 2830"/>
                <a:gd name="T18" fmla="*/ 3797 w 8722"/>
                <a:gd name="T19" fmla="*/ 1876 h 2830"/>
                <a:gd name="T20" fmla="*/ 4119 w 8722"/>
                <a:gd name="T21" fmla="*/ 1855 h 2830"/>
                <a:gd name="T22" fmla="*/ 4337 w 8722"/>
                <a:gd name="T23" fmla="*/ 1850 h 2830"/>
                <a:gd name="T24" fmla="*/ 4657 w 8722"/>
                <a:gd name="T25" fmla="*/ 1860 h 2830"/>
                <a:gd name="T26" fmla="*/ 4974 w 8722"/>
                <a:gd name="T27" fmla="*/ 1887 h 2830"/>
                <a:gd name="T28" fmla="*/ 5285 w 8722"/>
                <a:gd name="T29" fmla="*/ 1932 h 2830"/>
                <a:gd name="T30" fmla="*/ 5591 w 8722"/>
                <a:gd name="T31" fmla="*/ 1995 h 2830"/>
                <a:gd name="T32" fmla="*/ 5890 w 8722"/>
                <a:gd name="T33" fmla="*/ 2073 h 2830"/>
                <a:gd name="T34" fmla="*/ 6182 w 8722"/>
                <a:gd name="T35" fmla="*/ 2168 h 2830"/>
                <a:gd name="T36" fmla="*/ 6466 w 8722"/>
                <a:gd name="T37" fmla="*/ 2279 h 2830"/>
                <a:gd name="T38" fmla="*/ 6742 w 8722"/>
                <a:gd name="T39" fmla="*/ 2405 h 2830"/>
                <a:gd name="T40" fmla="*/ 7012 w 8722"/>
                <a:gd name="T41" fmla="*/ 2545 h 2830"/>
                <a:gd name="T42" fmla="*/ 7271 w 8722"/>
                <a:gd name="T43" fmla="*/ 2700 h 2830"/>
                <a:gd name="T44" fmla="*/ 8722 w 8722"/>
                <a:gd name="T45" fmla="*/ 2588 h 2830"/>
                <a:gd name="T46" fmla="*/ 8384 w 8722"/>
                <a:gd name="T47" fmla="*/ 1217 h 2830"/>
                <a:gd name="T48" fmla="*/ 8041 w 8722"/>
                <a:gd name="T49" fmla="*/ 1002 h 2830"/>
                <a:gd name="T50" fmla="*/ 7685 w 8722"/>
                <a:gd name="T51" fmla="*/ 807 h 2830"/>
                <a:gd name="T52" fmla="*/ 7318 w 8722"/>
                <a:gd name="T53" fmla="*/ 631 h 2830"/>
                <a:gd name="T54" fmla="*/ 6940 w 8722"/>
                <a:gd name="T55" fmla="*/ 475 h 2830"/>
                <a:gd name="T56" fmla="*/ 6552 w 8722"/>
                <a:gd name="T57" fmla="*/ 340 h 2830"/>
                <a:gd name="T58" fmla="*/ 6154 w 8722"/>
                <a:gd name="T59" fmla="*/ 227 h 2830"/>
                <a:gd name="T60" fmla="*/ 5747 w 8722"/>
                <a:gd name="T61" fmla="*/ 135 h 2830"/>
                <a:gd name="T62" fmla="*/ 5332 w 8722"/>
                <a:gd name="T63" fmla="*/ 68 h 2830"/>
                <a:gd name="T64" fmla="*/ 4909 w 8722"/>
                <a:gd name="T65" fmla="*/ 22 h 2830"/>
                <a:gd name="T66" fmla="*/ 4480 w 8722"/>
                <a:gd name="T67" fmla="*/ 1 h 2830"/>
                <a:gd name="T68" fmla="*/ 4260 w 8722"/>
                <a:gd name="T69" fmla="*/ 0 h 2830"/>
                <a:gd name="T70" fmla="*/ 4033 w 8722"/>
                <a:gd name="T71" fmla="*/ 6 h 2830"/>
                <a:gd name="T72" fmla="*/ 3808 w 8722"/>
                <a:gd name="T73" fmla="*/ 18 h 2830"/>
                <a:gd name="T74" fmla="*/ 3586 w 8722"/>
                <a:gd name="T75" fmla="*/ 38 h 2830"/>
                <a:gd name="T76" fmla="*/ 3365 w 8722"/>
                <a:gd name="T77" fmla="*/ 64 h 2830"/>
                <a:gd name="T78" fmla="*/ 3145 w 8722"/>
                <a:gd name="T79" fmla="*/ 96 h 2830"/>
                <a:gd name="T80" fmla="*/ 2856 w 8722"/>
                <a:gd name="T81" fmla="*/ 150 h 2830"/>
                <a:gd name="T82" fmla="*/ 2431 w 8722"/>
                <a:gd name="T83" fmla="*/ 249 h 2830"/>
                <a:gd name="T84" fmla="*/ 2016 w 8722"/>
                <a:gd name="T85" fmla="*/ 375 h 2830"/>
                <a:gd name="T86" fmla="*/ 1611 w 8722"/>
                <a:gd name="T87" fmla="*/ 523 h 2830"/>
                <a:gd name="T88" fmla="*/ 1218 w 8722"/>
                <a:gd name="T89" fmla="*/ 694 h 2830"/>
                <a:gd name="T90" fmla="*/ 837 w 8722"/>
                <a:gd name="T91" fmla="*/ 887 h 2830"/>
                <a:gd name="T92" fmla="*/ 470 w 8722"/>
                <a:gd name="T93" fmla="*/ 1101 h 2830"/>
                <a:gd name="T94" fmla="*/ 116 w 8722"/>
                <a:gd name="T95" fmla="*/ 1335 h 2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2" h="2830">
                  <a:moveTo>
                    <a:pt x="1399" y="1607"/>
                  </a:moveTo>
                  <a:lnTo>
                    <a:pt x="1207" y="2830"/>
                  </a:lnTo>
                  <a:lnTo>
                    <a:pt x="1207" y="2830"/>
                  </a:lnTo>
                  <a:lnTo>
                    <a:pt x="1291" y="2772"/>
                  </a:lnTo>
                  <a:lnTo>
                    <a:pt x="1375" y="2717"/>
                  </a:lnTo>
                  <a:lnTo>
                    <a:pt x="1461" y="2663"/>
                  </a:lnTo>
                  <a:lnTo>
                    <a:pt x="1549" y="2610"/>
                  </a:lnTo>
                  <a:lnTo>
                    <a:pt x="1636" y="2560"/>
                  </a:lnTo>
                  <a:lnTo>
                    <a:pt x="1726" y="2509"/>
                  </a:lnTo>
                  <a:lnTo>
                    <a:pt x="1815" y="2463"/>
                  </a:lnTo>
                  <a:lnTo>
                    <a:pt x="1906" y="2416"/>
                  </a:lnTo>
                  <a:lnTo>
                    <a:pt x="1998" y="2372"/>
                  </a:lnTo>
                  <a:lnTo>
                    <a:pt x="2092" y="2329"/>
                  </a:lnTo>
                  <a:lnTo>
                    <a:pt x="2185" y="2287"/>
                  </a:lnTo>
                  <a:lnTo>
                    <a:pt x="2280" y="2248"/>
                  </a:lnTo>
                  <a:lnTo>
                    <a:pt x="2376" y="2211"/>
                  </a:lnTo>
                  <a:lnTo>
                    <a:pt x="2473" y="2174"/>
                  </a:lnTo>
                  <a:lnTo>
                    <a:pt x="2570" y="2141"/>
                  </a:lnTo>
                  <a:lnTo>
                    <a:pt x="2668" y="2108"/>
                  </a:lnTo>
                  <a:lnTo>
                    <a:pt x="2768" y="2078"/>
                  </a:lnTo>
                  <a:lnTo>
                    <a:pt x="2867" y="2049"/>
                  </a:lnTo>
                  <a:lnTo>
                    <a:pt x="2968" y="2022"/>
                  </a:lnTo>
                  <a:lnTo>
                    <a:pt x="3069" y="1997"/>
                  </a:lnTo>
                  <a:lnTo>
                    <a:pt x="3171" y="1974"/>
                  </a:lnTo>
                  <a:lnTo>
                    <a:pt x="3274" y="1953"/>
                  </a:lnTo>
                  <a:lnTo>
                    <a:pt x="3377" y="1933"/>
                  </a:lnTo>
                  <a:lnTo>
                    <a:pt x="3481" y="1916"/>
                  </a:lnTo>
                  <a:lnTo>
                    <a:pt x="3586" y="1901"/>
                  </a:lnTo>
                  <a:lnTo>
                    <a:pt x="3692" y="1888"/>
                  </a:lnTo>
                  <a:lnTo>
                    <a:pt x="3797" y="1876"/>
                  </a:lnTo>
                  <a:lnTo>
                    <a:pt x="3904" y="1867"/>
                  </a:lnTo>
                  <a:lnTo>
                    <a:pt x="4011" y="1860"/>
                  </a:lnTo>
                  <a:lnTo>
                    <a:pt x="4119" y="1855"/>
                  </a:lnTo>
                  <a:lnTo>
                    <a:pt x="4227" y="1851"/>
                  </a:lnTo>
                  <a:lnTo>
                    <a:pt x="4337" y="1850"/>
                  </a:lnTo>
                  <a:lnTo>
                    <a:pt x="4337" y="1850"/>
                  </a:lnTo>
                  <a:lnTo>
                    <a:pt x="4444" y="1851"/>
                  </a:lnTo>
                  <a:lnTo>
                    <a:pt x="4550" y="1855"/>
                  </a:lnTo>
                  <a:lnTo>
                    <a:pt x="4657" y="1860"/>
                  </a:lnTo>
                  <a:lnTo>
                    <a:pt x="4764" y="1867"/>
                  </a:lnTo>
                  <a:lnTo>
                    <a:pt x="4869" y="1876"/>
                  </a:lnTo>
                  <a:lnTo>
                    <a:pt x="4974" y="1887"/>
                  </a:lnTo>
                  <a:lnTo>
                    <a:pt x="5079" y="1900"/>
                  </a:lnTo>
                  <a:lnTo>
                    <a:pt x="5182" y="1915"/>
                  </a:lnTo>
                  <a:lnTo>
                    <a:pt x="5285" y="1932"/>
                  </a:lnTo>
                  <a:lnTo>
                    <a:pt x="5388" y="1951"/>
                  </a:lnTo>
                  <a:lnTo>
                    <a:pt x="5489" y="1971"/>
                  </a:lnTo>
                  <a:lnTo>
                    <a:pt x="5591" y="1995"/>
                  </a:lnTo>
                  <a:lnTo>
                    <a:pt x="5691" y="2018"/>
                  </a:lnTo>
                  <a:lnTo>
                    <a:pt x="5791" y="2045"/>
                  </a:lnTo>
                  <a:lnTo>
                    <a:pt x="5890" y="2073"/>
                  </a:lnTo>
                  <a:lnTo>
                    <a:pt x="5988" y="2103"/>
                  </a:lnTo>
                  <a:lnTo>
                    <a:pt x="6085" y="2135"/>
                  </a:lnTo>
                  <a:lnTo>
                    <a:pt x="6182" y="2168"/>
                  </a:lnTo>
                  <a:lnTo>
                    <a:pt x="6278" y="2204"/>
                  </a:lnTo>
                  <a:lnTo>
                    <a:pt x="6373" y="2240"/>
                  </a:lnTo>
                  <a:lnTo>
                    <a:pt x="6466" y="2279"/>
                  </a:lnTo>
                  <a:lnTo>
                    <a:pt x="6559" y="2319"/>
                  </a:lnTo>
                  <a:lnTo>
                    <a:pt x="6652" y="2361"/>
                  </a:lnTo>
                  <a:lnTo>
                    <a:pt x="6742" y="2405"/>
                  </a:lnTo>
                  <a:lnTo>
                    <a:pt x="6833" y="2451"/>
                  </a:lnTo>
                  <a:lnTo>
                    <a:pt x="6923" y="2497"/>
                  </a:lnTo>
                  <a:lnTo>
                    <a:pt x="7012" y="2545"/>
                  </a:lnTo>
                  <a:lnTo>
                    <a:pt x="7099" y="2595"/>
                  </a:lnTo>
                  <a:lnTo>
                    <a:pt x="7185" y="2647"/>
                  </a:lnTo>
                  <a:lnTo>
                    <a:pt x="7271" y="2700"/>
                  </a:lnTo>
                  <a:lnTo>
                    <a:pt x="7354" y="2755"/>
                  </a:lnTo>
                  <a:lnTo>
                    <a:pt x="7438" y="2810"/>
                  </a:lnTo>
                  <a:lnTo>
                    <a:pt x="8722" y="2588"/>
                  </a:lnTo>
                  <a:lnTo>
                    <a:pt x="8496" y="1292"/>
                  </a:lnTo>
                  <a:lnTo>
                    <a:pt x="8496" y="1292"/>
                  </a:lnTo>
                  <a:lnTo>
                    <a:pt x="8384" y="1217"/>
                  </a:lnTo>
                  <a:lnTo>
                    <a:pt x="8271" y="1144"/>
                  </a:lnTo>
                  <a:lnTo>
                    <a:pt x="8157" y="1072"/>
                  </a:lnTo>
                  <a:lnTo>
                    <a:pt x="8041" y="1002"/>
                  </a:lnTo>
                  <a:lnTo>
                    <a:pt x="7923" y="936"/>
                  </a:lnTo>
                  <a:lnTo>
                    <a:pt x="7805" y="871"/>
                  </a:lnTo>
                  <a:lnTo>
                    <a:pt x="7685" y="807"/>
                  </a:lnTo>
                  <a:lnTo>
                    <a:pt x="7565" y="747"/>
                  </a:lnTo>
                  <a:lnTo>
                    <a:pt x="7442" y="688"/>
                  </a:lnTo>
                  <a:lnTo>
                    <a:pt x="7318" y="631"/>
                  </a:lnTo>
                  <a:lnTo>
                    <a:pt x="7193" y="577"/>
                  </a:lnTo>
                  <a:lnTo>
                    <a:pt x="7067" y="526"/>
                  </a:lnTo>
                  <a:lnTo>
                    <a:pt x="6940" y="475"/>
                  </a:lnTo>
                  <a:lnTo>
                    <a:pt x="6811" y="429"/>
                  </a:lnTo>
                  <a:lnTo>
                    <a:pt x="6682" y="383"/>
                  </a:lnTo>
                  <a:lnTo>
                    <a:pt x="6552" y="340"/>
                  </a:lnTo>
                  <a:lnTo>
                    <a:pt x="6421" y="301"/>
                  </a:lnTo>
                  <a:lnTo>
                    <a:pt x="6288" y="263"/>
                  </a:lnTo>
                  <a:lnTo>
                    <a:pt x="6154" y="227"/>
                  </a:lnTo>
                  <a:lnTo>
                    <a:pt x="6019" y="194"/>
                  </a:lnTo>
                  <a:lnTo>
                    <a:pt x="5884" y="163"/>
                  </a:lnTo>
                  <a:lnTo>
                    <a:pt x="5747" y="135"/>
                  </a:lnTo>
                  <a:lnTo>
                    <a:pt x="5610" y="111"/>
                  </a:lnTo>
                  <a:lnTo>
                    <a:pt x="5471" y="87"/>
                  </a:lnTo>
                  <a:lnTo>
                    <a:pt x="5332" y="68"/>
                  </a:lnTo>
                  <a:lnTo>
                    <a:pt x="5192" y="49"/>
                  </a:lnTo>
                  <a:lnTo>
                    <a:pt x="5052" y="34"/>
                  </a:lnTo>
                  <a:lnTo>
                    <a:pt x="4909" y="22"/>
                  </a:lnTo>
                  <a:lnTo>
                    <a:pt x="4768" y="12"/>
                  </a:lnTo>
                  <a:lnTo>
                    <a:pt x="4624" y="6"/>
                  </a:lnTo>
                  <a:lnTo>
                    <a:pt x="4480" y="1"/>
                  </a:lnTo>
                  <a:lnTo>
                    <a:pt x="4337" y="0"/>
                  </a:lnTo>
                  <a:lnTo>
                    <a:pt x="4337" y="0"/>
                  </a:lnTo>
                  <a:lnTo>
                    <a:pt x="4260" y="0"/>
                  </a:lnTo>
                  <a:lnTo>
                    <a:pt x="4184" y="1"/>
                  </a:lnTo>
                  <a:lnTo>
                    <a:pt x="4109" y="4"/>
                  </a:lnTo>
                  <a:lnTo>
                    <a:pt x="4033" y="6"/>
                  </a:lnTo>
                  <a:lnTo>
                    <a:pt x="3958" y="10"/>
                  </a:lnTo>
                  <a:lnTo>
                    <a:pt x="3883" y="14"/>
                  </a:lnTo>
                  <a:lnTo>
                    <a:pt x="3808" y="18"/>
                  </a:lnTo>
                  <a:lnTo>
                    <a:pt x="3733" y="25"/>
                  </a:lnTo>
                  <a:lnTo>
                    <a:pt x="3660" y="31"/>
                  </a:lnTo>
                  <a:lnTo>
                    <a:pt x="3586" y="38"/>
                  </a:lnTo>
                  <a:lnTo>
                    <a:pt x="3511" y="45"/>
                  </a:lnTo>
                  <a:lnTo>
                    <a:pt x="3437" y="54"/>
                  </a:lnTo>
                  <a:lnTo>
                    <a:pt x="3365" y="64"/>
                  </a:lnTo>
                  <a:lnTo>
                    <a:pt x="3291" y="74"/>
                  </a:lnTo>
                  <a:lnTo>
                    <a:pt x="3218" y="85"/>
                  </a:lnTo>
                  <a:lnTo>
                    <a:pt x="3145" y="96"/>
                  </a:lnTo>
                  <a:lnTo>
                    <a:pt x="3072" y="108"/>
                  </a:lnTo>
                  <a:lnTo>
                    <a:pt x="3000" y="122"/>
                  </a:lnTo>
                  <a:lnTo>
                    <a:pt x="2856" y="150"/>
                  </a:lnTo>
                  <a:lnTo>
                    <a:pt x="2713" y="181"/>
                  </a:lnTo>
                  <a:lnTo>
                    <a:pt x="2572" y="214"/>
                  </a:lnTo>
                  <a:lnTo>
                    <a:pt x="2431" y="249"/>
                  </a:lnTo>
                  <a:lnTo>
                    <a:pt x="2292" y="289"/>
                  </a:lnTo>
                  <a:lnTo>
                    <a:pt x="2153" y="330"/>
                  </a:lnTo>
                  <a:lnTo>
                    <a:pt x="2016" y="375"/>
                  </a:lnTo>
                  <a:lnTo>
                    <a:pt x="1879" y="421"/>
                  </a:lnTo>
                  <a:lnTo>
                    <a:pt x="1744" y="470"/>
                  </a:lnTo>
                  <a:lnTo>
                    <a:pt x="1611" y="523"/>
                  </a:lnTo>
                  <a:lnTo>
                    <a:pt x="1479" y="577"/>
                  </a:lnTo>
                  <a:lnTo>
                    <a:pt x="1347" y="634"/>
                  </a:lnTo>
                  <a:lnTo>
                    <a:pt x="1218" y="694"/>
                  </a:lnTo>
                  <a:lnTo>
                    <a:pt x="1089" y="755"/>
                  </a:lnTo>
                  <a:lnTo>
                    <a:pt x="962" y="821"/>
                  </a:lnTo>
                  <a:lnTo>
                    <a:pt x="837" y="887"/>
                  </a:lnTo>
                  <a:lnTo>
                    <a:pt x="713" y="956"/>
                  </a:lnTo>
                  <a:lnTo>
                    <a:pt x="590" y="1027"/>
                  </a:lnTo>
                  <a:lnTo>
                    <a:pt x="470" y="1101"/>
                  </a:lnTo>
                  <a:lnTo>
                    <a:pt x="349" y="1177"/>
                  </a:lnTo>
                  <a:lnTo>
                    <a:pt x="231" y="1254"/>
                  </a:lnTo>
                  <a:lnTo>
                    <a:pt x="116" y="1335"/>
                  </a:lnTo>
                  <a:lnTo>
                    <a:pt x="0" y="1417"/>
                  </a:lnTo>
                  <a:lnTo>
                    <a:pt x="1399" y="16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3" name="Oval 82"/>
            <p:cNvSpPr/>
            <p:nvPr/>
          </p:nvSpPr>
          <p:spPr>
            <a:xfrm>
              <a:off x="6580564" y="2138387"/>
              <a:ext cx="1331579" cy="133157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4" name="Oval 83"/>
            <p:cNvSpPr/>
            <p:nvPr/>
          </p:nvSpPr>
          <p:spPr>
            <a:xfrm>
              <a:off x="6700976" y="2258799"/>
              <a:ext cx="1090755" cy="10907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881513" y="3048522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Strategy</a:t>
              </a: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05988" y="2399939"/>
              <a:ext cx="585977" cy="585977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5906390" y="1910687"/>
            <a:ext cx="5518202" cy="30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</a:rPr>
              <a:t>1. </a:t>
            </a:r>
            <a:r>
              <a:rPr lang="en-US" dirty="0" smtClean="0">
                <a:latin typeface="Calibri" pitchFamily="34" charset="0"/>
              </a:rPr>
              <a:t>What are the goals and targets of Vietnam by 2020?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2. What are prioritized targets and sets of solutions for those</a:t>
            </a:r>
            <a:r>
              <a:rPr lang="en-US" dirty="0" smtClean="0">
                <a:latin typeface="Calibri" pitchFamily="34" charset="0"/>
              </a:rPr>
              <a:t>? What is the ranking order of these prioritized </a:t>
            </a:r>
            <a:r>
              <a:rPr lang="en-US" dirty="0" smtClean="0">
                <a:latin typeface="Calibri" pitchFamily="34" charset="0"/>
              </a:rPr>
              <a:t>targets?</a:t>
            </a:r>
            <a:endParaRPr lang="en-US" dirty="0" smtClean="0">
              <a:latin typeface="Calibri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3. What solutions having been implemented and will be implemented? Additional support required?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4. Roles and responsibilities of different stakeholders and investment sources to implement those priorities?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06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3: Market risks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Reaching the V2020 Goals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22831" y="2221271"/>
            <a:ext cx="4092933" cy="3856734"/>
            <a:chOff x="1657854" y="1499876"/>
            <a:chExt cx="5416990" cy="5104381"/>
          </a:xfrm>
        </p:grpSpPr>
        <p:grpSp>
          <p:nvGrpSpPr>
            <p:cNvPr id="5" name="Group 5"/>
            <p:cNvGrpSpPr/>
            <p:nvPr/>
          </p:nvGrpSpPr>
          <p:grpSpPr>
            <a:xfrm>
              <a:off x="1992771" y="1833980"/>
              <a:ext cx="4735575" cy="4733961"/>
              <a:chOff x="1579563" y="1846263"/>
              <a:chExt cx="4657725" cy="4656137"/>
            </a:xfrm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4970463" y="2311400"/>
                <a:ext cx="1266825" cy="2689225"/>
              </a:xfrm>
              <a:custGeom>
                <a:avLst/>
                <a:gdLst>
                  <a:gd name="T0" fmla="*/ 0 w 3992"/>
                  <a:gd name="T1" fmla="*/ 1523 h 8473"/>
                  <a:gd name="T2" fmla="*/ 180 w 3992"/>
                  <a:gd name="T3" fmla="*/ 1668 h 8473"/>
                  <a:gd name="T4" fmla="*/ 354 w 3992"/>
                  <a:gd name="T5" fmla="*/ 1819 h 8473"/>
                  <a:gd name="T6" fmla="*/ 521 w 3992"/>
                  <a:gd name="T7" fmla="*/ 1979 h 8473"/>
                  <a:gd name="T8" fmla="*/ 681 w 3992"/>
                  <a:gd name="T9" fmla="*/ 2145 h 8473"/>
                  <a:gd name="T10" fmla="*/ 834 w 3992"/>
                  <a:gd name="T11" fmla="*/ 2317 h 8473"/>
                  <a:gd name="T12" fmla="*/ 980 w 3992"/>
                  <a:gd name="T13" fmla="*/ 2496 h 8473"/>
                  <a:gd name="T14" fmla="*/ 1119 w 3992"/>
                  <a:gd name="T15" fmla="*/ 2681 h 8473"/>
                  <a:gd name="T16" fmla="*/ 1249 w 3992"/>
                  <a:gd name="T17" fmla="*/ 2872 h 8473"/>
                  <a:gd name="T18" fmla="*/ 1372 w 3992"/>
                  <a:gd name="T19" fmla="*/ 3068 h 8473"/>
                  <a:gd name="T20" fmla="*/ 1488 w 3992"/>
                  <a:gd name="T21" fmla="*/ 3271 h 8473"/>
                  <a:gd name="T22" fmla="*/ 1593 w 3992"/>
                  <a:gd name="T23" fmla="*/ 3479 h 8473"/>
                  <a:gd name="T24" fmla="*/ 1691 w 3992"/>
                  <a:gd name="T25" fmla="*/ 3690 h 8473"/>
                  <a:gd name="T26" fmla="*/ 1780 w 3992"/>
                  <a:gd name="T27" fmla="*/ 3907 h 8473"/>
                  <a:gd name="T28" fmla="*/ 1859 w 3992"/>
                  <a:gd name="T29" fmla="*/ 4128 h 8473"/>
                  <a:gd name="T30" fmla="*/ 1929 w 3992"/>
                  <a:gd name="T31" fmla="*/ 4354 h 8473"/>
                  <a:gd name="T32" fmla="*/ 1990 w 3992"/>
                  <a:gd name="T33" fmla="*/ 4584 h 8473"/>
                  <a:gd name="T34" fmla="*/ 2041 w 3992"/>
                  <a:gd name="T35" fmla="*/ 4819 h 8473"/>
                  <a:gd name="T36" fmla="*/ 2081 w 3992"/>
                  <a:gd name="T37" fmla="*/ 5056 h 8473"/>
                  <a:gd name="T38" fmla="*/ 2112 w 3992"/>
                  <a:gd name="T39" fmla="*/ 5296 h 8473"/>
                  <a:gd name="T40" fmla="*/ 2132 w 3992"/>
                  <a:gd name="T41" fmla="*/ 5540 h 8473"/>
                  <a:gd name="T42" fmla="*/ 2140 w 3992"/>
                  <a:gd name="T43" fmla="*/ 5787 h 8473"/>
                  <a:gd name="T44" fmla="*/ 2140 w 3992"/>
                  <a:gd name="T45" fmla="*/ 5954 h 8473"/>
                  <a:gd name="T46" fmla="*/ 2132 w 3992"/>
                  <a:gd name="T47" fmla="*/ 6202 h 8473"/>
                  <a:gd name="T48" fmla="*/ 2111 w 3992"/>
                  <a:gd name="T49" fmla="*/ 6447 h 8473"/>
                  <a:gd name="T50" fmla="*/ 2080 w 3992"/>
                  <a:gd name="T51" fmla="*/ 6689 h 8473"/>
                  <a:gd name="T52" fmla="*/ 2040 w 3992"/>
                  <a:gd name="T53" fmla="*/ 6929 h 8473"/>
                  <a:gd name="T54" fmla="*/ 1988 w 3992"/>
                  <a:gd name="T55" fmla="*/ 7164 h 8473"/>
                  <a:gd name="T56" fmla="*/ 3719 w 3992"/>
                  <a:gd name="T57" fmla="*/ 7859 h 8473"/>
                  <a:gd name="T58" fmla="*/ 3810 w 3992"/>
                  <a:gd name="T59" fmla="*/ 7500 h 8473"/>
                  <a:gd name="T60" fmla="*/ 3884 w 3992"/>
                  <a:gd name="T61" fmla="*/ 7133 h 8473"/>
                  <a:gd name="T62" fmla="*/ 3938 w 3992"/>
                  <a:gd name="T63" fmla="*/ 6761 h 8473"/>
                  <a:gd name="T64" fmla="*/ 3975 w 3992"/>
                  <a:gd name="T65" fmla="*/ 6382 h 8473"/>
                  <a:gd name="T66" fmla="*/ 3991 w 3992"/>
                  <a:gd name="T67" fmla="*/ 5999 h 8473"/>
                  <a:gd name="T68" fmla="*/ 3991 w 3992"/>
                  <a:gd name="T69" fmla="*/ 5757 h 8473"/>
                  <a:gd name="T70" fmla="*/ 3978 w 3992"/>
                  <a:gd name="T71" fmla="*/ 5423 h 8473"/>
                  <a:gd name="T72" fmla="*/ 3951 w 3992"/>
                  <a:gd name="T73" fmla="*/ 5093 h 8473"/>
                  <a:gd name="T74" fmla="*/ 3910 w 3992"/>
                  <a:gd name="T75" fmla="*/ 4766 h 8473"/>
                  <a:gd name="T76" fmla="*/ 3853 w 3992"/>
                  <a:gd name="T77" fmla="*/ 4444 h 8473"/>
                  <a:gd name="T78" fmla="*/ 3784 w 3992"/>
                  <a:gd name="T79" fmla="*/ 4127 h 8473"/>
                  <a:gd name="T80" fmla="*/ 3701 w 3992"/>
                  <a:gd name="T81" fmla="*/ 3816 h 8473"/>
                  <a:gd name="T82" fmla="*/ 3604 w 3992"/>
                  <a:gd name="T83" fmla="*/ 3510 h 8473"/>
                  <a:gd name="T84" fmla="*/ 3494 w 3992"/>
                  <a:gd name="T85" fmla="*/ 3211 h 8473"/>
                  <a:gd name="T86" fmla="*/ 3373 w 3992"/>
                  <a:gd name="T87" fmla="*/ 2917 h 8473"/>
                  <a:gd name="T88" fmla="*/ 3239 w 3992"/>
                  <a:gd name="T89" fmla="*/ 2630 h 8473"/>
                  <a:gd name="T90" fmla="*/ 3094 w 3992"/>
                  <a:gd name="T91" fmla="*/ 2350 h 8473"/>
                  <a:gd name="T92" fmla="*/ 2937 w 3992"/>
                  <a:gd name="T93" fmla="*/ 2077 h 8473"/>
                  <a:gd name="T94" fmla="*/ 2767 w 3992"/>
                  <a:gd name="T95" fmla="*/ 1812 h 8473"/>
                  <a:gd name="T96" fmla="*/ 2588 w 3992"/>
                  <a:gd name="T97" fmla="*/ 1554 h 8473"/>
                  <a:gd name="T98" fmla="*/ 2398 w 3992"/>
                  <a:gd name="T99" fmla="*/ 1306 h 8473"/>
                  <a:gd name="T100" fmla="*/ 2198 w 3992"/>
                  <a:gd name="T101" fmla="*/ 1065 h 8473"/>
                  <a:gd name="T102" fmla="*/ 1987 w 3992"/>
                  <a:gd name="T103" fmla="*/ 833 h 8473"/>
                  <a:gd name="T104" fmla="*/ 1768 w 3992"/>
                  <a:gd name="T105" fmla="*/ 609 h 8473"/>
                  <a:gd name="T106" fmla="*/ 1538 w 3992"/>
                  <a:gd name="T107" fmla="*/ 397 h 8473"/>
                  <a:gd name="T108" fmla="*/ 1300 w 3992"/>
                  <a:gd name="T109" fmla="*/ 193 h 8473"/>
                  <a:gd name="T110" fmla="*/ 1054 w 3992"/>
                  <a:gd name="T111" fmla="*/ 0 h 8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92" h="8473">
                    <a:moveTo>
                      <a:pt x="1301" y="1276"/>
                    </a:moveTo>
                    <a:lnTo>
                      <a:pt x="0" y="1523"/>
                    </a:lnTo>
                    <a:lnTo>
                      <a:pt x="0" y="1523"/>
                    </a:lnTo>
                    <a:lnTo>
                      <a:pt x="60" y="1570"/>
                    </a:lnTo>
                    <a:lnTo>
                      <a:pt x="120" y="1619"/>
                    </a:lnTo>
                    <a:lnTo>
                      <a:pt x="180" y="1668"/>
                    </a:lnTo>
                    <a:lnTo>
                      <a:pt x="238" y="1717"/>
                    </a:lnTo>
                    <a:lnTo>
                      <a:pt x="296" y="1768"/>
                    </a:lnTo>
                    <a:lnTo>
                      <a:pt x="354" y="1819"/>
                    </a:lnTo>
                    <a:lnTo>
                      <a:pt x="410" y="1872"/>
                    </a:lnTo>
                    <a:lnTo>
                      <a:pt x="465" y="1925"/>
                    </a:lnTo>
                    <a:lnTo>
                      <a:pt x="521" y="1979"/>
                    </a:lnTo>
                    <a:lnTo>
                      <a:pt x="575" y="2033"/>
                    </a:lnTo>
                    <a:lnTo>
                      <a:pt x="629" y="2088"/>
                    </a:lnTo>
                    <a:lnTo>
                      <a:pt x="681" y="2145"/>
                    </a:lnTo>
                    <a:lnTo>
                      <a:pt x="733" y="2201"/>
                    </a:lnTo>
                    <a:lnTo>
                      <a:pt x="784" y="2259"/>
                    </a:lnTo>
                    <a:lnTo>
                      <a:pt x="834" y="2317"/>
                    </a:lnTo>
                    <a:lnTo>
                      <a:pt x="885" y="2376"/>
                    </a:lnTo>
                    <a:lnTo>
                      <a:pt x="932" y="2436"/>
                    </a:lnTo>
                    <a:lnTo>
                      <a:pt x="980" y="2496"/>
                    </a:lnTo>
                    <a:lnTo>
                      <a:pt x="1027" y="2557"/>
                    </a:lnTo>
                    <a:lnTo>
                      <a:pt x="1074" y="2619"/>
                    </a:lnTo>
                    <a:lnTo>
                      <a:pt x="1119" y="2681"/>
                    </a:lnTo>
                    <a:lnTo>
                      <a:pt x="1163" y="2744"/>
                    </a:lnTo>
                    <a:lnTo>
                      <a:pt x="1208" y="2808"/>
                    </a:lnTo>
                    <a:lnTo>
                      <a:pt x="1249" y="2872"/>
                    </a:lnTo>
                    <a:lnTo>
                      <a:pt x="1291" y="2937"/>
                    </a:lnTo>
                    <a:lnTo>
                      <a:pt x="1333" y="3002"/>
                    </a:lnTo>
                    <a:lnTo>
                      <a:pt x="1372" y="3068"/>
                    </a:lnTo>
                    <a:lnTo>
                      <a:pt x="1412" y="3136"/>
                    </a:lnTo>
                    <a:lnTo>
                      <a:pt x="1450" y="3202"/>
                    </a:lnTo>
                    <a:lnTo>
                      <a:pt x="1488" y="3271"/>
                    </a:lnTo>
                    <a:lnTo>
                      <a:pt x="1523" y="3340"/>
                    </a:lnTo>
                    <a:lnTo>
                      <a:pt x="1559" y="3409"/>
                    </a:lnTo>
                    <a:lnTo>
                      <a:pt x="1593" y="3479"/>
                    </a:lnTo>
                    <a:lnTo>
                      <a:pt x="1627" y="3549"/>
                    </a:lnTo>
                    <a:lnTo>
                      <a:pt x="1660" y="3619"/>
                    </a:lnTo>
                    <a:lnTo>
                      <a:pt x="1691" y="3690"/>
                    </a:lnTo>
                    <a:lnTo>
                      <a:pt x="1721" y="3762"/>
                    </a:lnTo>
                    <a:lnTo>
                      <a:pt x="1751" y="3835"/>
                    </a:lnTo>
                    <a:lnTo>
                      <a:pt x="1780" y="3907"/>
                    </a:lnTo>
                    <a:lnTo>
                      <a:pt x="1807" y="3981"/>
                    </a:lnTo>
                    <a:lnTo>
                      <a:pt x="1834" y="4055"/>
                    </a:lnTo>
                    <a:lnTo>
                      <a:pt x="1859" y="4128"/>
                    </a:lnTo>
                    <a:lnTo>
                      <a:pt x="1883" y="4203"/>
                    </a:lnTo>
                    <a:lnTo>
                      <a:pt x="1907" y="4279"/>
                    </a:lnTo>
                    <a:lnTo>
                      <a:pt x="1929" y="4354"/>
                    </a:lnTo>
                    <a:lnTo>
                      <a:pt x="1951" y="4431"/>
                    </a:lnTo>
                    <a:lnTo>
                      <a:pt x="1971" y="4508"/>
                    </a:lnTo>
                    <a:lnTo>
                      <a:pt x="1990" y="4584"/>
                    </a:lnTo>
                    <a:lnTo>
                      <a:pt x="2008" y="4663"/>
                    </a:lnTo>
                    <a:lnTo>
                      <a:pt x="2025" y="4740"/>
                    </a:lnTo>
                    <a:lnTo>
                      <a:pt x="2041" y="4819"/>
                    </a:lnTo>
                    <a:lnTo>
                      <a:pt x="2055" y="4897"/>
                    </a:lnTo>
                    <a:lnTo>
                      <a:pt x="2069" y="4976"/>
                    </a:lnTo>
                    <a:lnTo>
                      <a:pt x="2081" y="5056"/>
                    </a:lnTo>
                    <a:lnTo>
                      <a:pt x="2092" y="5136"/>
                    </a:lnTo>
                    <a:lnTo>
                      <a:pt x="2103" y="5215"/>
                    </a:lnTo>
                    <a:lnTo>
                      <a:pt x="2112" y="5296"/>
                    </a:lnTo>
                    <a:lnTo>
                      <a:pt x="2119" y="5378"/>
                    </a:lnTo>
                    <a:lnTo>
                      <a:pt x="2127" y="5459"/>
                    </a:lnTo>
                    <a:lnTo>
                      <a:pt x="2132" y="5540"/>
                    </a:lnTo>
                    <a:lnTo>
                      <a:pt x="2137" y="5622"/>
                    </a:lnTo>
                    <a:lnTo>
                      <a:pt x="2139" y="5704"/>
                    </a:lnTo>
                    <a:lnTo>
                      <a:pt x="2140" y="5787"/>
                    </a:lnTo>
                    <a:lnTo>
                      <a:pt x="2142" y="5870"/>
                    </a:lnTo>
                    <a:lnTo>
                      <a:pt x="2142" y="5870"/>
                    </a:lnTo>
                    <a:lnTo>
                      <a:pt x="2140" y="5954"/>
                    </a:lnTo>
                    <a:lnTo>
                      <a:pt x="2139" y="6036"/>
                    </a:lnTo>
                    <a:lnTo>
                      <a:pt x="2135" y="6119"/>
                    </a:lnTo>
                    <a:lnTo>
                      <a:pt x="2132" y="6202"/>
                    </a:lnTo>
                    <a:lnTo>
                      <a:pt x="2126" y="6284"/>
                    </a:lnTo>
                    <a:lnTo>
                      <a:pt x="2119" y="6365"/>
                    </a:lnTo>
                    <a:lnTo>
                      <a:pt x="2111" y="6447"/>
                    </a:lnTo>
                    <a:lnTo>
                      <a:pt x="2102" y="6528"/>
                    </a:lnTo>
                    <a:lnTo>
                      <a:pt x="2092" y="6610"/>
                    </a:lnTo>
                    <a:lnTo>
                      <a:pt x="2080" y="6689"/>
                    </a:lnTo>
                    <a:lnTo>
                      <a:pt x="2068" y="6769"/>
                    </a:lnTo>
                    <a:lnTo>
                      <a:pt x="2054" y="6849"/>
                    </a:lnTo>
                    <a:lnTo>
                      <a:pt x="2040" y="6929"/>
                    </a:lnTo>
                    <a:lnTo>
                      <a:pt x="2024" y="7008"/>
                    </a:lnTo>
                    <a:lnTo>
                      <a:pt x="2006" y="7086"/>
                    </a:lnTo>
                    <a:lnTo>
                      <a:pt x="1988" y="7164"/>
                    </a:lnTo>
                    <a:lnTo>
                      <a:pt x="2654" y="8473"/>
                    </a:lnTo>
                    <a:lnTo>
                      <a:pt x="3719" y="7859"/>
                    </a:lnTo>
                    <a:lnTo>
                      <a:pt x="3719" y="7859"/>
                    </a:lnTo>
                    <a:lnTo>
                      <a:pt x="3751" y="7740"/>
                    </a:lnTo>
                    <a:lnTo>
                      <a:pt x="3782" y="7620"/>
                    </a:lnTo>
                    <a:lnTo>
                      <a:pt x="3810" y="7500"/>
                    </a:lnTo>
                    <a:lnTo>
                      <a:pt x="3836" y="7379"/>
                    </a:lnTo>
                    <a:lnTo>
                      <a:pt x="3861" y="7256"/>
                    </a:lnTo>
                    <a:lnTo>
                      <a:pt x="3884" y="7133"/>
                    </a:lnTo>
                    <a:lnTo>
                      <a:pt x="3904" y="7010"/>
                    </a:lnTo>
                    <a:lnTo>
                      <a:pt x="3922" y="6886"/>
                    </a:lnTo>
                    <a:lnTo>
                      <a:pt x="3938" y="6761"/>
                    </a:lnTo>
                    <a:lnTo>
                      <a:pt x="3953" y="6635"/>
                    </a:lnTo>
                    <a:lnTo>
                      <a:pt x="3965" y="6509"/>
                    </a:lnTo>
                    <a:lnTo>
                      <a:pt x="3975" y="6382"/>
                    </a:lnTo>
                    <a:lnTo>
                      <a:pt x="3982" y="6255"/>
                    </a:lnTo>
                    <a:lnTo>
                      <a:pt x="3987" y="6127"/>
                    </a:lnTo>
                    <a:lnTo>
                      <a:pt x="3991" y="5999"/>
                    </a:lnTo>
                    <a:lnTo>
                      <a:pt x="3992" y="5870"/>
                    </a:lnTo>
                    <a:lnTo>
                      <a:pt x="3992" y="5870"/>
                    </a:lnTo>
                    <a:lnTo>
                      <a:pt x="3991" y="5757"/>
                    </a:lnTo>
                    <a:lnTo>
                      <a:pt x="3988" y="5645"/>
                    </a:lnTo>
                    <a:lnTo>
                      <a:pt x="3985" y="5534"/>
                    </a:lnTo>
                    <a:lnTo>
                      <a:pt x="3978" y="5423"/>
                    </a:lnTo>
                    <a:lnTo>
                      <a:pt x="3971" y="5312"/>
                    </a:lnTo>
                    <a:lnTo>
                      <a:pt x="3963" y="5202"/>
                    </a:lnTo>
                    <a:lnTo>
                      <a:pt x="3951" y="5093"/>
                    </a:lnTo>
                    <a:lnTo>
                      <a:pt x="3939" y="4983"/>
                    </a:lnTo>
                    <a:lnTo>
                      <a:pt x="3924" y="4874"/>
                    </a:lnTo>
                    <a:lnTo>
                      <a:pt x="3910" y="4766"/>
                    </a:lnTo>
                    <a:lnTo>
                      <a:pt x="3892" y="4658"/>
                    </a:lnTo>
                    <a:lnTo>
                      <a:pt x="3874" y="4551"/>
                    </a:lnTo>
                    <a:lnTo>
                      <a:pt x="3853" y="4444"/>
                    </a:lnTo>
                    <a:lnTo>
                      <a:pt x="3832" y="4338"/>
                    </a:lnTo>
                    <a:lnTo>
                      <a:pt x="3809" y="4233"/>
                    </a:lnTo>
                    <a:lnTo>
                      <a:pt x="3784" y="4127"/>
                    </a:lnTo>
                    <a:lnTo>
                      <a:pt x="3757" y="4023"/>
                    </a:lnTo>
                    <a:lnTo>
                      <a:pt x="3730" y="3920"/>
                    </a:lnTo>
                    <a:lnTo>
                      <a:pt x="3701" y="3816"/>
                    </a:lnTo>
                    <a:lnTo>
                      <a:pt x="3670" y="3713"/>
                    </a:lnTo>
                    <a:lnTo>
                      <a:pt x="3638" y="3611"/>
                    </a:lnTo>
                    <a:lnTo>
                      <a:pt x="3604" y="3510"/>
                    </a:lnTo>
                    <a:lnTo>
                      <a:pt x="3569" y="3410"/>
                    </a:lnTo>
                    <a:lnTo>
                      <a:pt x="3532" y="3310"/>
                    </a:lnTo>
                    <a:lnTo>
                      <a:pt x="3494" y="3211"/>
                    </a:lnTo>
                    <a:lnTo>
                      <a:pt x="3456" y="3113"/>
                    </a:lnTo>
                    <a:lnTo>
                      <a:pt x="3414" y="3014"/>
                    </a:lnTo>
                    <a:lnTo>
                      <a:pt x="3373" y="2917"/>
                    </a:lnTo>
                    <a:lnTo>
                      <a:pt x="3330" y="2820"/>
                    </a:lnTo>
                    <a:lnTo>
                      <a:pt x="3285" y="2726"/>
                    </a:lnTo>
                    <a:lnTo>
                      <a:pt x="3239" y="2630"/>
                    </a:lnTo>
                    <a:lnTo>
                      <a:pt x="3192" y="2536"/>
                    </a:lnTo>
                    <a:lnTo>
                      <a:pt x="3143" y="2443"/>
                    </a:lnTo>
                    <a:lnTo>
                      <a:pt x="3094" y="2350"/>
                    </a:lnTo>
                    <a:lnTo>
                      <a:pt x="3042" y="2258"/>
                    </a:lnTo>
                    <a:lnTo>
                      <a:pt x="2989" y="2167"/>
                    </a:lnTo>
                    <a:lnTo>
                      <a:pt x="2937" y="2077"/>
                    </a:lnTo>
                    <a:lnTo>
                      <a:pt x="2881" y="1987"/>
                    </a:lnTo>
                    <a:lnTo>
                      <a:pt x="2825" y="1899"/>
                    </a:lnTo>
                    <a:lnTo>
                      <a:pt x="2767" y="1812"/>
                    </a:lnTo>
                    <a:lnTo>
                      <a:pt x="2709" y="1725"/>
                    </a:lnTo>
                    <a:lnTo>
                      <a:pt x="2649" y="1640"/>
                    </a:lnTo>
                    <a:lnTo>
                      <a:pt x="2588" y="1554"/>
                    </a:lnTo>
                    <a:lnTo>
                      <a:pt x="2526" y="1470"/>
                    </a:lnTo>
                    <a:lnTo>
                      <a:pt x="2462" y="1387"/>
                    </a:lnTo>
                    <a:lnTo>
                      <a:pt x="2398" y="1306"/>
                    </a:lnTo>
                    <a:lnTo>
                      <a:pt x="2332" y="1223"/>
                    </a:lnTo>
                    <a:lnTo>
                      <a:pt x="2266" y="1144"/>
                    </a:lnTo>
                    <a:lnTo>
                      <a:pt x="2198" y="1065"/>
                    </a:lnTo>
                    <a:lnTo>
                      <a:pt x="2128" y="986"/>
                    </a:lnTo>
                    <a:lnTo>
                      <a:pt x="2058" y="909"/>
                    </a:lnTo>
                    <a:lnTo>
                      <a:pt x="1987" y="833"/>
                    </a:lnTo>
                    <a:lnTo>
                      <a:pt x="1915" y="757"/>
                    </a:lnTo>
                    <a:lnTo>
                      <a:pt x="1842" y="683"/>
                    </a:lnTo>
                    <a:lnTo>
                      <a:pt x="1768" y="609"/>
                    </a:lnTo>
                    <a:lnTo>
                      <a:pt x="1692" y="538"/>
                    </a:lnTo>
                    <a:lnTo>
                      <a:pt x="1616" y="467"/>
                    </a:lnTo>
                    <a:lnTo>
                      <a:pt x="1538" y="397"/>
                    </a:lnTo>
                    <a:lnTo>
                      <a:pt x="1460" y="328"/>
                    </a:lnTo>
                    <a:lnTo>
                      <a:pt x="1381" y="260"/>
                    </a:lnTo>
                    <a:lnTo>
                      <a:pt x="1300" y="193"/>
                    </a:lnTo>
                    <a:lnTo>
                      <a:pt x="1219" y="128"/>
                    </a:lnTo>
                    <a:lnTo>
                      <a:pt x="1136" y="63"/>
                    </a:lnTo>
                    <a:lnTo>
                      <a:pt x="1054" y="0"/>
                    </a:lnTo>
                    <a:lnTo>
                      <a:pt x="1301" y="12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1579563" y="2355850"/>
                <a:ext cx="1323975" cy="2592387"/>
              </a:xfrm>
              <a:custGeom>
                <a:avLst/>
                <a:gdLst>
                  <a:gd name="T0" fmla="*/ 2101 w 4169"/>
                  <a:gd name="T1" fmla="*/ 7370 h 8165"/>
                  <a:gd name="T2" fmla="*/ 2018 w 4169"/>
                  <a:gd name="T3" fmla="*/ 7075 h 8165"/>
                  <a:gd name="T4" fmla="*/ 1950 w 4169"/>
                  <a:gd name="T5" fmla="*/ 6773 h 8165"/>
                  <a:gd name="T6" fmla="*/ 1900 w 4169"/>
                  <a:gd name="T7" fmla="*/ 6466 h 8165"/>
                  <a:gd name="T8" fmla="*/ 1866 w 4169"/>
                  <a:gd name="T9" fmla="*/ 6153 h 8165"/>
                  <a:gd name="T10" fmla="*/ 1852 w 4169"/>
                  <a:gd name="T11" fmla="*/ 5836 h 8165"/>
                  <a:gd name="T12" fmla="*/ 1852 w 4169"/>
                  <a:gd name="T13" fmla="*/ 5647 h 8165"/>
                  <a:gd name="T14" fmla="*/ 1860 w 4169"/>
                  <a:gd name="T15" fmla="*/ 5402 h 8165"/>
                  <a:gd name="T16" fmla="*/ 1880 w 4169"/>
                  <a:gd name="T17" fmla="*/ 5160 h 8165"/>
                  <a:gd name="T18" fmla="*/ 1909 w 4169"/>
                  <a:gd name="T19" fmla="*/ 4922 h 8165"/>
                  <a:gd name="T20" fmla="*/ 1950 w 4169"/>
                  <a:gd name="T21" fmla="*/ 4686 h 8165"/>
                  <a:gd name="T22" fmla="*/ 1999 w 4169"/>
                  <a:gd name="T23" fmla="*/ 4454 h 8165"/>
                  <a:gd name="T24" fmla="*/ 2059 w 4169"/>
                  <a:gd name="T25" fmla="*/ 4226 h 8165"/>
                  <a:gd name="T26" fmla="*/ 2128 w 4169"/>
                  <a:gd name="T27" fmla="*/ 4002 h 8165"/>
                  <a:gd name="T28" fmla="*/ 2207 w 4169"/>
                  <a:gd name="T29" fmla="*/ 3782 h 8165"/>
                  <a:gd name="T30" fmla="*/ 2294 w 4169"/>
                  <a:gd name="T31" fmla="*/ 3567 h 8165"/>
                  <a:gd name="T32" fmla="*/ 2390 w 4169"/>
                  <a:gd name="T33" fmla="*/ 3356 h 8165"/>
                  <a:gd name="T34" fmla="*/ 2494 w 4169"/>
                  <a:gd name="T35" fmla="*/ 3150 h 8165"/>
                  <a:gd name="T36" fmla="*/ 2606 w 4169"/>
                  <a:gd name="T37" fmla="*/ 2949 h 8165"/>
                  <a:gd name="T38" fmla="*/ 2728 w 4169"/>
                  <a:gd name="T39" fmla="*/ 2753 h 8165"/>
                  <a:gd name="T40" fmla="*/ 2857 w 4169"/>
                  <a:gd name="T41" fmla="*/ 2564 h 8165"/>
                  <a:gd name="T42" fmla="*/ 2993 w 4169"/>
                  <a:gd name="T43" fmla="*/ 2379 h 8165"/>
                  <a:gd name="T44" fmla="*/ 3137 w 4169"/>
                  <a:gd name="T45" fmla="*/ 2201 h 8165"/>
                  <a:gd name="T46" fmla="*/ 3287 w 4169"/>
                  <a:gd name="T47" fmla="*/ 2029 h 8165"/>
                  <a:gd name="T48" fmla="*/ 3445 w 4169"/>
                  <a:gd name="T49" fmla="*/ 1864 h 8165"/>
                  <a:gd name="T50" fmla="*/ 3610 w 4169"/>
                  <a:gd name="T51" fmla="*/ 1705 h 8165"/>
                  <a:gd name="T52" fmla="*/ 3781 w 4169"/>
                  <a:gd name="T53" fmla="*/ 1553 h 8165"/>
                  <a:gd name="T54" fmla="*/ 3959 w 4169"/>
                  <a:gd name="T55" fmla="*/ 1408 h 8165"/>
                  <a:gd name="T56" fmla="*/ 2756 w 4169"/>
                  <a:gd name="T57" fmla="*/ 0 h 8165"/>
                  <a:gd name="T58" fmla="*/ 2524 w 4169"/>
                  <a:gd name="T59" fmla="*/ 194 h 8165"/>
                  <a:gd name="T60" fmla="*/ 2299 w 4169"/>
                  <a:gd name="T61" fmla="*/ 397 h 8165"/>
                  <a:gd name="T62" fmla="*/ 2084 w 4169"/>
                  <a:gd name="T63" fmla="*/ 609 h 8165"/>
                  <a:gd name="T64" fmla="*/ 1878 w 4169"/>
                  <a:gd name="T65" fmla="*/ 829 h 8165"/>
                  <a:gd name="T66" fmla="*/ 1680 w 4169"/>
                  <a:gd name="T67" fmla="*/ 1059 h 8165"/>
                  <a:gd name="T68" fmla="*/ 1492 w 4169"/>
                  <a:gd name="T69" fmla="*/ 1295 h 8165"/>
                  <a:gd name="T70" fmla="*/ 1314 w 4169"/>
                  <a:gd name="T71" fmla="*/ 1541 h 8165"/>
                  <a:gd name="T72" fmla="*/ 1145 w 4169"/>
                  <a:gd name="T73" fmla="*/ 1792 h 8165"/>
                  <a:gd name="T74" fmla="*/ 988 w 4169"/>
                  <a:gd name="T75" fmla="*/ 2052 h 8165"/>
                  <a:gd name="T76" fmla="*/ 840 w 4169"/>
                  <a:gd name="T77" fmla="*/ 2318 h 8165"/>
                  <a:gd name="T78" fmla="*/ 704 w 4169"/>
                  <a:gd name="T79" fmla="*/ 2591 h 8165"/>
                  <a:gd name="T80" fmla="*/ 579 w 4169"/>
                  <a:gd name="T81" fmla="*/ 2871 h 8165"/>
                  <a:gd name="T82" fmla="*/ 464 w 4169"/>
                  <a:gd name="T83" fmla="*/ 3156 h 8165"/>
                  <a:gd name="T84" fmla="*/ 362 w 4169"/>
                  <a:gd name="T85" fmla="*/ 3447 h 8165"/>
                  <a:gd name="T86" fmla="*/ 272 w 4169"/>
                  <a:gd name="T87" fmla="*/ 3743 h 8165"/>
                  <a:gd name="T88" fmla="*/ 194 w 4169"/>
                  <a:gd name="T89" fmla="*/ 4045 h 8165"/>
                  <a:gd name="T90" fmla="*/ 129 w 4169"/>
                  <a:gd name="T91" fmla="*/ 4351 h 8165"/>
                  <a:gd name="T92" fmla="*/ 77 w 4169"/>
                  <a:gd name="T93" fmla="*/ 4663 h 8165"/>
                  <a:gd name="T94" fmla="*/ 38 w 4169"/>
                  <a:gd name="T95" fmla="*/ 4977 h 8165"/>
                  <a:gd name="T96" fmla="*/ 12 w 4169"/>
                  <a:gd name="T97" fmla="*/ 5297 h 8165"/>
                  <a:gd name="T98" fmla="*/ 1 w 4169"/>
                  <a:gd name="T99" fmla="*/ 5620 h 8165"/>
                  <a:gd name="T100" fmla="*/ 0 w 4169"/>
                  <a:gd name="T101" fmla="*/ 5809 h 8165"/>
                  <a:gd name="T102" fmla="*/ 7 w 4169"/>
                  <a:gd name="T103" fmla="*/ 6047 h 8165"/>
                  <a:gd name="T104" fmla="*/ 21 w 4169"/>
                  <a:gd name="T105" fmla="*/ 6284 h 8165"/>
                  <a:gd name="T106" fmla="*/ 42 w 4169"/>
                  <a:gd name="T107" fmla="*/ 6519 h 8165"/>
                  <a:gd name="T108" fmla="*/ 71 w 4169"/>
                  <a:gd name="T109" fmla="*/ 6751 h 8165"/>
                  <a:gd name="T110" fmla="*/ 107 w 4169"/>
                  <a:gd name="T111" fmla="*/ 6981 h 8165"/>
                  <a:gd name="T112" fmla="*/ 150 w 4169"/>
                  <a:gd name="T113" fmla="*/ 7208 h 8165"/>
                  <a:gd name="T114" fmla="*/ 199 w 4169"/>
                  <a:gd name="T115" fmla="*/ 7434 h 8165"/>
                  <a:gd name="T116" fmla="*/ 256 w 4169"/>
                  <a:gd name="T117" fmla="*/ 7656 h 8165"/>
                  <a:gd name="T118" fmla="*/ 319 w 4169"/>
                  <a:gd name="T119" fmla="*/ 7876 h 8165"/>
                  <a:gd name="T120" fmla="*/ 390 w 4169"/>
                  <a:gd name="T121" fmla="*/ 8092 h 8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69" h="8165">
                    <a:moveTo>
                      <a:pt x="1000" y="6846"/>
                    </a:moveTo>
                    <a:lnTo>
                      <a:pt x="2101" y="7370"/>
                    </a:lnTo>
                    <a:lnTo>
                      <a:pt x="2101" y="7370"/>
                    </a:lnTo>
                    <a:lnTo>
                      <a:pt x="2072" y="7273"/>
                    </a:lnTo>
                    <a:lnTo>
                      <a:pt x="2043" y="7175"/>
                    </a:lnTo>
                    <a:lnTo>
                      <a:pt x="2018" y="7075"/>
                    </a:lnTo>
                    <a:lnTo>
                      <a:pt x="1993" y="6976"/>
                    </a:lnTo>
                    <a:lnTo>
                      <a:pt x="1971" y="6875"/>
                    </a:lnTo>
                    <a:lnTo>
                      <a:pt x="1950" y="6773"/>
                    </a:lnTo>
                    <a:lnTo>
                      <a:pt x="1932" y="6672"/>
                    </a:lnTo>
                    <a:lnTo>
                      <a:pt x="1914" y="6569"/>
                    </a:lnTo>
                    <a:lnTo>
                      <a:pt x="1900" y="6466"/>
                    </a:lnTo>
                    <a:lnTo>
                      <a:pt x="1887" y="6363"/>
                    </a:lnTo>
                    <a:lnTo>
                      <a:pt x="1876" y="6259"/>
                    </a:lnTo>
                    <a:lnTo>
                      <a:pt x="1866" y="6153"/>
                    </a:lnTo>
                    <a:lnTo>
                      <a:pt x="1860" y="6048"/>
                    </a:lnTo>
                    <a:lnTo>
                      <a:pt x="1854" y="5942"/>
                    </a:lnTo>
                    <a:lnTo>
                      <a:pt x="1852" y="5836"/>
                    </a:lnTo>
                    <a:lnTo>
                      <a:pt x="1850" y="5729"/>
                    </a:lnTo>
                    <a:lnTo>
                      <a:pt x="1850" y="5729"/>
                    </a:lnTo>
                    <a:lnTo>
                      <a:pt x="1852" y="5647"/>
                    </a:lnTo>
                    <a:lnTo>
                      <a:pt x="1853" y="5565"/>
                    </a:lnTo>
                    <a:lnTo>
                      <a:pt x="1855" y="5483"/>
                    </a:lnTo>
                    <a:lnTo>
                      <a:pt x="1860" y="5402"/>
                    </a:lnTo>
                    <a:lnTo>
                      <a:pt x="1865" y="5321"/>
                    </a:lnTo>
                    <a:lnTo>
                      <a:pt x="1873" y="5240"/>
                    </a:lnTo>
                    <a:lnTo>
                      <a:pt x="1880" y="5160"/>
                    </a:lnTo>
                    <a:lnTo>
                      <a:pt x="1889" y="5081"/>
                    </a:lnTo>
                    <a:lnTo>
                      <a:pt x="1898" y="5001"/>
                    </a:lnTo>
                    <a:lnTo>
                      <a:pt x="1909" y="4922"/>
                    </a:lnTo>
                    <a:lnTo>
                      <a:pt x="1922" y="4842"/>
                    </a:lnTo>
                    <a:lnTo>
                      <a:pt x="1935" y="4764"/>
                    </a:lnTo>
                    <a:lnTo>
                      <a:pt x="1950" y="4686"/>
                    </a:lnTo>
                    <a:lnTo>
                      <a:pt x="1965" y="4609"/>
                    </a:lnTo>
                    <a:lnTo>
                      <a:pt x="1982" y="4531"/>
                    </a:lnTo>
                    <a:lnTo>
                      <a:pt x="1999" y="4454"/>
                    </a:lnTo>
                    <a:lnTo>
                      <a:pt x="2019" y="4378"/>
                    </a:lnTo>
                    <a:lnTo>
                      <a:pt x="2038" y="4302"/>
                    </a:lnTo>
                    <a:lnTo>
                      <a:pt x="2059" y="4226"/>
                    </a:lnTo>
                    <a:lnTo>
                      <a:pt x="2081" y="4151"/>
                    </a:lnTo>
                    <a:lnTo>
                      <a:pt x="2104" y="4076"/>
                    </a:lnTo>
                    <a:lnTo>
                      <a:pt x="2128" y="4002"/>
                    </a:lnTo>
                    <a:lnTo>
                      <a:pt x="2153" y="3928"/>
                    </a:lnTo>
                    <a:lnTo>
                      <a:pt x="2180" y="3855"/>
                    </a:lnTo>
                    <a:lnTo>
                      <a:pt x="2207" y="3782"/>
                    </a:lnTo>
                    <a:lnTo>
                      <a:pt x="2234" y="3710"/>
                    </a:lnTo>
                    <a:lnTo>
                      <a:pt x="2263" y="3639"/>
                    </a:lnTo>
                    <a:lnTo>
                      <a:pt x="2294" y="3567"/>
                    </a:lnTo>
                    <a:lnTo>
                      <a:pt x="2325" y="3496"/>
                    </a:lnTo>
                    <a:lnTo>
                      <a:pt x="2357" y="3426"/>
                    </a:lnTo>
                    <a:lnTo>
                      <a:pt x="2390" y="3356"/>
                    </a:lnTo>
                    <a:lnTo>
                      <a:pt x="2423" y="3287"/>
                    </a:lnTo>
                    <a:lnTo>
                      <a:pt x="2459" y="3218"/>
                    </a:lnTo>
                    <a:lnTo>
                      <a:pt x="2494" y="3150"/>
                    </a:lnTo>
                    <a:lnTo>
                      <a:pt x="2531" y="3082"/>
                    </a:lnTo>
                    <a:lnTo>
                      <a:pt x="2568" y="3016"/>
                    </a:lnTo>
                    <a:lnTo>
                      <a:pt x="2606" y="2949"/>
                    </a:lnTo>
                    <a:lnTo>
                      <a:pt x="2647" y="2883"/>
                    </a:lnTo>
                    <a:lnTo>
                      <a:pt x="2686" y="2818"/>
                    </a:lnTo>
                    <a:lnTo>
                      <a:pt x="2728" y="2753"/>
                    </a:lnTo>
                    <a:lnTo>
                      <a:pt x="2770" y="2689"/>
                    </a:lnTo>
                    <a:lnTo>
                      <a:pt x="2813" y="2626"/>
                    </a:lnTo>
                    <a:lnTo>
                      <a:pt x="2857" y="2564"/>
                    </a:lnTo>
                    <a:lnTo>
                      <a:pt x="2901" y="2501"/>
                    </a:lnTo>
                    <a:lnTo>
                      <a:pt x="2947" y="2440"/>
                    </a:lnTo>
                    <a:lnTo>
                      <a:pt x="2993" y="2379"/>
                    </a:lnTo>
                    <a:lnTo>
                      <a:pt x="3040" y="2319"/>
                    </a:lnTo>
                    <a:lnTo>
                      <a:pt x="3088" y="2260"/>
                    </a:lnTo>
                    <a:lnTo>
                      <a:pt x="3137" y="2201"/>
                    </a:lnTo>
                    <a:lnTo>
                      <a:pt x="3186" y="2142"/>
                    </a:lnTo>
                    <a:lnTo>
                      <a:pt x="3237" y="2086"/>
                    </a:lnTo>
                    <a:lnTo>
                      <a:pt x="3287" y="2029"/>
                    </a:lnTo>
                    <a:lnTo>
                      <a:pt x="3340" y="1973"/>
                    </a:lnTo>
                    <a:lnTo>
                      <a:pt x="3391" y="1918"/>
                    </a:lnTo>
                    <a:lnTo>
                      <a:pt x="3445" y="1864"/>
                    </a:lnTo>
                    <a:lnTo>
                      <a:pt x="3499" y="1810"/>
                    </a:lnTo>
                    <a:lnTo>
                      <a:pt x="3555" y="1757"/>
                    </a:lnTo>
                    <a:lnTo>
                      <a:pt x="3610" y="1705"/>
                    </a:lnTo>
                    <a:lnTo>
                      <a:pt x="3667" y="1654"/>
                    </a:lnTo>
                    <a:lnTo>
                      <a:pt x="3723" y="1603"/>
                    </a:lnTo>
                    <a:lnTo>
                      <a:pt x="3781" y="1553"/>
                    </a:lnTo>
                    <a:lnTo>
                      <a:pt x="3840" y="1504"/>
                    </a:lnTo>
                    <a:lnTo>
                      <a:pt x="3899" y="1456"/>
                    </a:lnTo>
                    <a:lnTo>
                      <a:pt x="3959" y="1408"/>
                    </a:lnTo>
                    <a:lnTo>
                      <a:pt x="4169" y="195"/>
                    </a:lnTo>
                    <a:lnTo>
                      <a:pt x="2756" y="0"/>
                    </a:lnTo>
                    <a:lnTo>
                      <a:pt x="2756" y="0"/>
                    </a:lnTo>
                    <a:lnTo>
                      <a:pt x="2677" y="64"/>
                    </a:lnTo>
                    <a:lnTo>
                      <a:pt x="2600" y="129"/>
                    </a:lnTo>
                    <a:lnTo>
                      <a:pt x="2524" y="194"/>
                    </a:lnTo>
                    <a:lnTo>
                      <a:pt x="2448" y="261"/>
                    </a:lnTo>
                    <a:lnTo>
                      <a:pt x="2373" y="328"/>
                    </a:lnTo>
                    <a:lnTo>
                      <a:pt x="2299" y="397"/>
                    </a:lnTo>
                    <a:lnTo>
                      <a:pt x="2226" y="467"/>
                    </a:lnTo>
                    <a:lnTo>
                      <a:pt x="2155" y="537"/>
                    </a:lnTo>
                    <a:lnTo>
                      <a:pt x="2084" y="609"/>
                    </a:lnTo>
                    <a:lnTo>
                      <a:pt x="2014" y="682"/>
                    </a:lnTo>
                    <a:lnTo>
                      <a:pt x="1945" y="756"/>
                    </a:lnTo>
                    <a:lnTo>
                      <a:pt x="1878" y="829"/>
                    </a:lnTo>
                    <a:lnTo>
                      <a:pt x="1811" y="905"/>
                    </a:lnTo>
                    <a:lnTo>
                      <a:pt x="1745" y="982"/>
                    </a:lnTo>
                    <a:lnTo>
                      <a:pt x="1680" y="1059"/>
                    </a:lnTo>
                    <a:lnTo>
                      <a:pt x="1616" y="1136"/>
                    </a:lnTo>
                    <a:lnTo>
                      <a:pt x="1553" y="1215"/>
                    </a:lnTo>
                    <a:lnTo>
                      <a:pt x="1492" y="1295"/>
                    </a:lnTo>
                    <a:lnTo>
                      <a:pt x="1431" y="1376"/>
                    </a:lnTo>
                    <a:lnTo>
                      <a:pt x="1373" y="1458"/>
                    </a:lnTo>
                    <a:lnTo>
                      <a:pt x="1314" y="1541"/>
                    </a:lnTo>
                    <a:lnTo>
                      <a:pt x="1257" y="1623"/>
                    </a:lnTo>
                    <a:lnTo>
                      <a:pt x="1200" y="1708"/>
                    </a:lnTo>
                    <a:lnTo>
                      <a:pt x="1145" y="1792"/>
                    </a:lnTo>
                    <a:lnTo>
                      <a:pt x="1091" y="1878"/>
                    </a:lnTo>
                    <a:lnTo>
                      <a:pt x="1040" y="1964"/>
                    </a:lnTo>
                    <a:lnTo>
                      <a:pt x="988" y="2052"/>
                    </a:lnTo>
                    <a:lnTo>
                      <a:pt x="938" y="2140"/>
                    </a:lnTo>
                    <a:lnTo>
                      <a:pt x="888" y="2228"/>
                    </a:lnTo>
                    <a:lnTo>
                      <a:pt x="840" y="2318"/>
                    </a:lnTo>
                    <a:lnTo>
                      <a:pt x="794" y="2409"/>
                    </a:lnTo>
                    <a:lnTo>
                      <a:pt x="748" y="2500"/>
                    </a:lnTo>
                    <a:lnTo>
                      <a:pt x="704" y="2591"/>
                    </a:lnTo>
                    <a:lnTo>
                      <a:pt x="661" y="2683"/>
                    </a:lnTo>
                    <a:lnTo>
                      <a:pt x="619" y="2776"/>
                    </a:lnTo>
                    <a:lnTo>
                      <a:pt x="579" y="2871"/>
                    </a:lnTo>
                    <a:lnTo>
                      <a:pt x="539" y="2964"/>
                    </a:lnTo>
                    <a:lnTo>
                      <a:pt x="501" y="3060"/>
                    </a:lnTo>
                    <a:lnTo>
                      <a:pt x="464" y="3156"/>
                    </a:lnTo>
                    <a:lnTo>
                      <a:pt x="429" y="3252"/>
                    </a:lnTo>
                    <a:lnTo>
                      <a:pt x="394" y="3349"/>
                    </a:lnTo>
                    <a:lnTo>
                      <a:pt x="362" y="3447"/>
                    </a:lnTo>
                    <a:lnTo>
                      <a:pt x="331" y="3545"/>
                    </a:lnTo>
                    <a:lnTo>
                      <a:pt x="301" y="3643"/>
                    </a:lnTo>
                    <a:lnTo>
                      <a:pt x="272" y="3743"/>
                    </a:lnTo>
                    <a:lnTo>
                      <a:pt x="245" y="3844"/>
                    </a:lnTo>
                    <a:lnTo>
                      <a:pt x="219" y="3943"/>
                    </a:lnTo>
                    <a:lnTo>
                      <a:pt x="194" y="4045"/>
                    </a:lnTo>
                    <a:lnTo>
                      <a:pt x="171" y="4146"/>
                    </a:lnTo>
                    <a:lnTo>
                      <a:pt x="150" y="4249"/>
                    </a:lnTo>
                    <a:lnTo>
                      <a:pt x="129" y="4351"/>
                    </a:lnTo>
                    <a:lnTo>
                      <a:pt x="111" y="4454"/>
                    </a:lnTo>
                    <a:lnTo>
                      <a:pt x="93" y="4559"/>
                    </a:lnTo>
                    <a:lnTo>
                      <a:pt x="77" y="4663"/>
                    </a:lnTo>
                    <a:lnTo>
                      <a:pt x="63" y="4767"/>
                    </a:lnTo>
                    <a:lnTo>
                      <a:pt x="49" y="4872"/>
                    </a:lnTo>
                    <a:lnTo>
                      <a:pt x="38" y="4977"/>
                    </a:lnTo>
                    <a:lnTo>
                      <a:pt x="28" y="5084"/>
                    </a:lnTo>
                    <a:lnTo>
                      <a:pt x="20" y="5190"/>
                    </a:lnTo>
                    <a:lnTo>
                      <a:pt x="12" y="5297"/>
                    </a:lnTo>
                    <a:lnTo>
                      <a:pt x="7" y="5405"/>
                    </a:lnTo>
                    <a:lnTo>
                      <a:pt x="4" y="5512"/>
                    </a:lnTo>
                    <a:lnTo>
                      <a:pt x="1" y="5620"/>
                    </a:lnTo>
                    <a:lnTo>
                      <a:pt x="0" y="5729"/>
                    </a:lnTo>
                    <a:lnTo>
                      <a:pt x="0" y="5729"/>
                    </a:lnTo>
                    <a:lnTo>
                      <a:pt x="0" y="5809"/>
                    </a:lnTo>
                    <a:lnTo>
                      <a:pt x="1" y="5889"/>
                    </a:lnTo>
                    <a:lnTo>
                      <a:pt x="4" y="5967"/>
                    </a:lnTo>
                    <a:lnTo>
                      <a:pt x="7" y="6047"/>
                    </a:lnTo>
                    <a:lnTo>
                      <a:pt x="11" y="6126"/>
                    </a:lnTo>
                    <a:lnTo>
                      <a:pt x="15" y="6206"/>
                    </a:lnTo>
                    <a:lnTo>
                      <a:pt x="21" y="6284"/>
                    </a:lnTo>
                    <a:lnTo>
                      <a:pt x="27" y="6362"/>
                    </a:lnTo>
                    <a:lnTo>
                      <a:pt x="34" y="6440"/>
                    </a:lnTo>
                    <a:lnTo>
                      <a:pt x="42" y="6519"/>
                    </a:lnTo>
                    <a:lnTo>
                      <a:pt x="50" y="6596"/>
                    </a:lnTo>
                    <a:lnTo>
                      <a:pt x="60" y="6674"/>
                    </a:lnTo>
                    <a:lnTo>
                      <a:pt x="71" y="6751"/>
                    </a:lnTo>
                    <a:lnTo>
                      <a:pt x="82" y="6827"/>
                    </a:lnTo>
                    <a:lnTo>
                      <a:pt x="93" y="6905"/>
                    </a:lnTo>
                    <a:lnTo>
                      <a:pt x="107" y="6981"/>
                    </a:lnTo>
                    <a:lnTo>
                      <a:pt x="120" y="7057"/>
                    </a:lnTo>
                    <a:lnTo>
                      <a:pt x="134" y="7133"/>
                    </a:lnTo>
                    <a:lnTo>
                      <a:pt x="150" y="7208"/>
                    </a:lnTo>
                    <a:lnTo>
                      <a:pt x="166" y="7284"/>
                    </a:lnTo>
                    <a:lnTo>
                      <a:pt x="182" y="7359"/>
                    </a:lnTo>
                    <a:lnTo>
                      <a:pt x="199" y="7434"/>
                    </a:lnTo>
                    <a:lnTo>
                      <a:pt x="217" y="7508"/>
                    </a:lnTo>
                    <a:lnTo>
                      <a:pt x="236" y="7583"/>
                    </a:lnTo>
                    <a:lnTo>
                      <a:pt x="256" y="7656"/>
                    </a:lnTo>
                    <a:lnTo>
                      <a:pt x="276" y="7730"/>
                    </a:lnTo>
                    <a:lnTo>
                      <a:pt x="297" y="7803"/>
                    </a:lnTo>
                    <a:lnTo>
                      <a:pt x="319" y="7876"/>
                    </a:lnTo>
                    <a:lnTo>
                      <a:pt x="342" y="7949"/>
                    </a:lnTo>
                    <a:lnTo>
                      <a:pt x="365" y="8021"/>
                    </a:lnTo>
                    <a:lnTo>
                      <a:pt x="390" y="8092"/>
                    </a:lnTo>
                    <a:lnTo>
                      <a:pt x="414" y="8165"/>
                    </a:lnTo>
                    <a:lnTo>
                      <a:pt x="1000" y="68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2532063" y="1846263"/>
                <a:ext cx="2768600" cy="898525"/>
              </a:xfrm>
              <a:custGeom>
                <a:avLst/>
                <a:gdLst>
                  <a:gd name="T0" fmla="*/ 1207 w 8722"/>
                  <a:gd name="T1" fmla="*/ 2830 h 2830"/>
                  <a:gd name="T2" fmla="*/ 1461 w 8722"/>
                  <a:gd name="T3" fmla="*/ 2663 h 2830"/>
                  <a:gd name="T4" fmla="*/ 1726 w 8722"/>
                  <a:gd name="T5" fmla="*/ 2509 h 2830"/>
                  <a:gd name="T6" fmla="*/ 1998 w 8722"/>
                  <a:gd name="T7" fmla="*/ 2372 h 2830"/>
                  <a:gd name="T8" fmla="*/ 2280 w 8722"/>
                  <a:gd name="T9" fmla="*/ 2248 h 2830"/>
                  <a:gd name="T10" fmla="*/ 2570 w 8722"/>
                  <a:gd name="T11" fmla="*/ 2141 h 2830"/>
                  <a:gd name="T12" fmla="*/ 2867 w 8722"/>
                  <a:gd name="T13" fmla="*/ 2049 h 2830"/>
                  <a:gd name="T14" fmla="*/ 3171 w 8722"/>
                  <a:gd name="T15" fmla="*/ 1974 h 2830"/>
                  <a:gd name="T16" fmla="*/ 3481 w 8722"/>
                  <a:gd name="T17" fmla="*/ 1916 h 2830"/>
                  <a:gd name="T18" fmla="*/ 3797 w 8722"/>
                  <a:gd name="T19" fmla="*/ 1876 h 2830"/>
                  <a:gd name="T20" fmla="*/ 4119 w 8722"/>
                  <a:gd name="T21" fmla="*/ 1855 h 2830"/>
                  <a:gd name="T22" fmla="*/ 4337 w 8722"/>
                  <a:gd name="T23" fmla="*/ 1850 h 2830"/>
                  <a:gd name="T24" fmla="*/ 4657 w 8722"/>
                  <a:gd name="T25" fmla="*/ 1860 h 2830"/>
                  <a:gd name="T26" fmla="*/ 4974 w 8722"/>
                  <a:gd name="T27" fmla="*/ 1887 h 2830"/>
                  <a:gd name="T28" fmla="*/ 5285 w 8722"/>
                  <a:gd name="T29" fmla="*/ 1932 h 2830"/>
                  <a:gd name="T30" fmla="*/ 5591 w 8722"/>
                  <a:gd name="T31" fmla="*/ 1995 h 2830"/>
                  <a:gd name="T32" fmla="*/ 5890 w 8722"/>
                  <a:gd name="T33" fmla="*/ 2073 h 2830"/>
                  <a:gd name="T34" fmla="*/ 6182 w 8722"/>
                  <a:gd name="T35" fmla="*/ 2168 h 2830"/>
                  <a:gd name="T36" fmla="*/ 6466 w 8722"/>
                  <a:gd name="T37" fmla="*/ 2279 h 2830"/>
                  <a:gd name="T38" fmla="*/ 6742 w 8722"/>
                  <a:gd name="T39" fmla="*/ 2405 h 2830"/>
                  <a:gd name="T40" fmla="*/ 7012 w 8722"/>
                  <a:gd name="T41" fmla="*/ 2545 h 2830"/>
                  <a:gd name="T42" fmla="*/ 7271 w 8722"/>
                  <a:gd name="T43" fmla="*/ 2700 h 2830"/>
                  <a:gd name="T44" fmla="*/ 8722 w 8722"/>
                  <a:gd name="T45" fmla="*/ 2588 h 2830"/>
                  <a:gd name="T46" fmla="*/ 8384 w 8722"/>
                  <a:gd name="T47" fmla="*/ 1217 h 2830"/>
                  <a:gd name="T48" fmla="*/ 8041 w 8722"/>
                  <a:gd name="T49" fmla="*/ 1002 h 2830"/>
                  <a:gd name="T50" fmla="*/ 7685 w 8722"/>
                  <a:gd name="T51" fmla="*/ 807 h 2830"/>
                  <a:gd name="T52" fmla="*/ 7318 w 8722"/>
                  <a:gd name="T53" fmla="*/ 631 h 2830"/>
                  <a:gd name="T54" fmla="*/ 6940 w 8722"/>
                  <a:gd name="T55" fmla="*/ 475 h 2830"/>
                  <a:gd name="T56" fmla="*/ 6552 w 8722"/>
                  <a:gd name="T57" fmla="*/ 340 h 2830"/>
                  <a:gd name="T58" fmla="*/ 6154 w 8722"/>
                  <a:gd name="T59" fmla="*/ 227 h 2830"/>
                  <a:gd name="T60" fmla="*/ 5747 w 8722"/>
                  <a:gd name="T61" fmla="*/ 135 h 2830"/>
                  <a:gd name="T62" fmla="*/ 5332 w 8722"/>
                  <a:gd name="T63" fmla="*/ 68 h 2830"/>
                  <a:gd name="T64" fmla="*/ 4909 w 8722"/>
                  <a:gd name="T65" fmla="*/ 22 h 2830"/>
                  <a:gd name="T66" fmla="*/ 4480 w 8722"/>
                  <a:gd name="T67" fmla="*/ 1 h 2830"/>
                  <a:gd name="T68" fmla="*/ 4260 w 8722"/>
                  <a:gd name="T69" fmla="*/ 0 h 2830"/>
                  <a:gd name="T70" fmla="*/ 4033 w 8722"/>
                  <a:gd name="T71" fmla="*/ 6 h 2830"/>
                  <a:gd name="T72" fmla="*/ 3808 w 8722"/>
                  <a:gd name="T73" fmla="*/ 18 h 2830"/>
                  <a:gd name="T74" fmla="*/ 3586 w 8722"/>
                  <a:gd name="T75" fmla="*/ 38 h 2830"/>
                  <a:gd name="T76" fmla="*/ 3365 w 8722"/>
                  <a:gd name="T77" fmla="*/ 64 h 2830"/>
                  <a:gd name="T78" fmla="*/ 3145 w 8722"/>
                  <a:gd name="T79" fmla="*/ 96 h 2830"/>
                  <a:gd name="T80" fmla="*/ 2856 w 8722"/>
                  <a:gd name="T81" fmla="*/ 150 h 2830"/>
                  <a:gd name="T82" fmla="*/ 2431 w 8722"/>
                  <a:gd name="T83" fmla="*/ 249 h 2830"/>
                  <a:gd name="T84" fmla="*/ 2016 w 8722"/>
                  <a:gd name="T85" fmla="*/ 375 h 2830"/>
                  <a:gd name="T86" fmla="*/ 1611 w 8722"/>
                  <a:gd name="T87" fmla="*/ 523 h 2830"/>
                  <a:gd name="T88" fmla="*/ 1218 w 8722"/>
                  <a:gd name="T89" fmla="*/ 694 h 2830"/>
                  <a:gd name="T90" fmla="*/ 837 w 8722"/>
                  <a:gd name="T91" fmla="*/ 887 h 2830"/>
                  <a:gd name="T92" fmla="*/ 470 w 8722"/>
                  <a:gd name="T93" fmla="*/ 1101 h 2830"/>
                  <a:gd name="T94" fmla="*/ 116 w 8722"/>
                  <a:gd name="T95" fmla="*/ 1335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22" h="2830">
                    <a:moveTo>
                      <a:pt x="1399" y="1607"/>
                    </a:moveTo>
                    <a:lnTo>
                      <a:pt x="1207" y="2830"/>
                    </a:lnTo>
                    <a:lnTo>
                      <a:pt x="1207" y="2830"/>
                    </a:lnTo>
                    <a:lnTo>
                      <a:pt x="1291" y="2772"/>
                    </a:lnTo>
                    <a:lnTo>
                      <a:pt x="1375" y="2717"/>
                    </a:lnTo>
                    <a:lnTo>
                      <a:pt x="1461" y="2663"/>
                    </a:lnTo>
                    <a:lnTo>
                      <a:pt x="1549" y="2610"/>
                    </a:lnTo>
                    <a:lnTo>
                      <a:pt x="1636" y="2560"/>
                    </a:lnTo>
                    <a:lnTo>
                      <a:pt x="1726" y="2509"/>
                    </a:lnTo>
                    <a:lnTo>
                      <a:pt x="1815" y="2463"/>
                    </a:lnTo>
                    <a:lnTo>
                      <a:pt x="1906" y="2416"/>
                    </a:lnTo>
                    <a:lnTo>
                      <a:pt x="1998" y="2372"/>
                    </a:lnTo>
                    <a:lnTo>
                      <a:pt x="2092" y="2329"/>
                    </a:lnTo>
                    <a:lnTo>
                      <a:pt x="2185" y="2287"/>
                    </a:lnTo>
                    <a:lnTo>
                      <a:pt x="2280" y="2248"/>
                    </a:lnTo>
                    <a:lnTo>
                      <a:pt x="2376" y="2211"/>
                    </a:lnTo>
                    <a:lnTo>
                      <a:pt x="2473" y="2174"/>
                    </a:lnTo>
                    <a:lnTo>
                      <a:pt x="2570" y="2141"/>
                    </a:lnTo>
                    <a:lnTo>
                      <a:pt x="2668" y="2108"/>
                    </a:lnTo>
                    <a:lnTo>
                      <a:pt x="2768" y="2078"/>
                    </a:lnTo>
                    <a:lnTo>
                      <a:pt x="2867" y="2049"/>
                    </a:lnTo>
                    <a:lnTo>
                      <a:pt x="2968" y="2022"/>
                    </a:lnTo>
                    <a:lnTo>
                      <a:pt x="3069" y="1997"/>
                    </a:lnTo>
                    <a:lnTo>
                      <a:pt x="3171" y="1974"/>
                    </a:lnTo>
                    <a:lnTo>
                      <a:pt x="3274" y="1953"/>
                    </a:lnTo>
                    <a:lnTo>
                      <a:pt x="3377" y="1933"/>
                    </a:lnTo>
                    <a:lnTo>
                      <a:pt x="3481" y="1916"/>
                    </a:lnTo>
                    <a:lnTo>
                      <a:pt x="3586" y="1901"/>
                    </a:lnTo>
                    <a:lnTo>
                      <a:pt x="3692" y="1888"/>
                    </a:lnTo>
                    <a:lnTo>
                      <a:pt x="3797" y="1876"/>
                    </a:lnTo>
                    <a:lnTo>
                      <a:pt x="3904" y="1867"/>
                    </a:lnTo>
                    <a:lnTo>
                      <a:pt x="4011" y="1860"/>
                    </a:lnTo>
                    <a:lnTo>
                      <a:pt x="4119" y="1855"/>
                    </a:lnTo>
                    <a:lnTo>
                      <a:pt x="4227" y="1851"/>
                    </a:lnTo>
                    <a:lnTo>
                      <a:pt x="4337" y="1850"/>
                    </a:lnTo>
                    <a:lnTo>
                      <a:pt x="4337" y="1850"/>
                    </a:lnTo>
                    <a:lnTo>
                      <a:pt x="4444" y="1851"/>
                    </a:lnTo>
                    <a:lnTo>
                      <a:pt x="4550" y="1855"/>
                    </a:lnTo>
                    <a:lnTo>
                      <a:pt x="4657" y="1860"/>
                    </a:lnTo>
                    <a:lnTo>
                      <a:pt x="4764" y="1867"/>
                    </a:lnTo>
                    <a:lnTo>
                      <a:pt x="4869" y="1876"/>
                    </a:lnTo>
                    <a:lnTo>
                      <a:pt x="4974" y="1887"/>
                    </a:lnTo>
                    <a:lnTo>
                      <a:pt x="5079" y="1900"/>
                    </a:lnTo>
                    <a:lnTo>
                      <a:pt x="5182" y="1915"/>
                    </a:lnTo>
                    <a:lnTo>
                      <a:pt x="5285" y="1932"/>
                    </a:lnTo>
                    <a:lnTo>
                      <a:pt x="5388" y="1951"/>
                    </a:lnTo>
                    <a:lnTo>
                      <a:pt x="5489" y="1971"/>
                    </a:lnTo>
                    <a:lnTo>
                      <a:pt x="5591" y="1995"/>
                    </a:lnTo>
                    <a:lnTo>
                      <a:pt x="5691" y="2018"/>
                    </a:lnTo>
                    <a:lnTo>
                      <a:pt x="5791" y="2045"/>
                    </a:lnTo>
                    <a:lnTo>
                      <a:pt x="5890" y="2073"/>
                    </a:lnTo>
                    <a:lnTo>
                      <a:pt x="5988" y="2103"/>
                    </a:lnTo>
                    <a:lnTo>
                      <a:pt x="6085" y="2135"/>
                    </a:lnTo>
                    <a:lnTo>
                      <a:pt x="6182" y="2168"/>
                    </a:lnTo>
                    <a:lnTo>
                      <a:pt x="6278" y="2204"/>
                    </a:lnTo>
                    <a:lnTo>
                      <a:pt x="6373" y="2240"/>
                    </a:lnTo>
                    <a:lnTo>
                      <a:pt x="6466" y="2279"/>
                    </a:lnTo>
                    <a:lnTo>
                      <a:pt x="6559" y="2319"/>
                    </a:lnTo>
                    <a:lnTo>
                      <a:pt x="6652" y="2361"/>
                    </a:lnTo>
                    <a:lnTo>
                      <a:pt x="6742" y="2405"/>
                    </a:lnTo>
                    <a:lnTo>
                      <a:pt x="6833" y="2451"/>
                    </a:lnTo>
                    <a:lnTo>
                      <a:pt x="6923" y="2497"/>
                    </a:lnTo>
                    <a:lnTo>
                      <a:pt x="7012" y="2545"/>
                    </a:lnTo>
                    <a:lnTo>
                      <a:pt x="7099" y="2595"/>
                    </a:lnTo>
                    <a:lnTo>
                      <a:pt x="7185" y="2647"/>
                    </a:lnTo>
                    <a:lnTo>
                      <a:pt x="7271" y="2700"/>
                    </a:lnTo>
                    <a:lnTo>
                      <a:pt x="7354" y="2755"/>
                    </a:lnTo>
                    <a:lnTo>
                      <a:pt x="7438" y="2810"/>
                    </a:lnTo>
                    <a:lnTo>
                      <a:pt x="8722" y="2588"/>
                    </a:lnTo>
                    <a:lnTo>
                      <a:pt x="8496" y="1292"/>
                    </a:lnTo>
                    <a:lnTo>
                      <a:pt x="8496" y="1292"/>
                    </a:lnTo>
                    <a:lnTo>
                      <a:pt x="8384" y="1217"/>
                    </a:lnTo>
                    <a:lnTo>
                      <a:pt x="8271" y="1144"/>
                    </a:lnTo>
                    <a:lnTo>
                      <a:pt x="8157" y="1072"/>
                    </a:lnTo>
                    <a:lnTo>
                      <a:pt x="8041" y="1002"/>
                    </a:lnTo>
                    <a:lnTo>
                      <a:pt x="7923" y="936"/>
                    </a:lnTo>
                    <a:lnTo>
                      <a:pt x="7805" y="871"/>
                    </a:lnTo>
                    <a:lnTo>
                      <a:pt x="7685" y="807"/>
                    </a:lnTo>
                    <a:lnTo>
                      <a:pt x="7565" y="747"/>
                    </a:lnTo>
                    <a:lnTo>
                      <a:pt x="7442" y="688"/>
                    </a:lnTo>
                    <a:lnTo>
                      <a:pt x="7318" y="631"/>
                    </a:lnTo>
                    <a:lnTo>
                      <a:pt x="7193" y="577"/>
                    </a:lnTo>
                    <a:lnTo>
                      <a:pt x="7067" y="526"/>
                    </a:lnTo>
                    <a:lnTo>
                      <a:pt x="6940" y="475"/>
                    </a:lnTo>
                    <a:lnTo>
                      <a:pt x="6811" y="429"/>
                    </a:lnTo>
                    <a:lnTo>
                      <a:pt x="6682" y="383"/>
                    </a:lnTo>
                    <a:lnTo>
                      <a:pt x="6552" y="340"/>
                    </a:lnTo>
                    <a:lnTo>
                      <a:pt x="6421" y="301"/>
                    </a:lnTo>
                    <a:lnTo>
                      <a:pt x="6288" y="263"/>
                    </a:lnTo>
                    <a:lnTo>
                      <a:pt x="6154" y="227"/>
                    </a:lnTo>
                    <a:lnTo>
                      <a:pt x="6019" y="194"/>
                    </a:lnTo>
                    <a:lnTo>
                      <a:pt x="5884" y="163"/>
                    </a:lnTo>
                    <a:lnTo>
                      <a:pt x="5747" y="135"/>
                    </a:lnTo>
                    <a:lnTo>
                      <a:pt x="5610" y="111"/>
                    </a:lnTo>
                    <a:lnTo>
                      <a:pt x="5471" y="87"/>
                    </a:lnTo>
                    <a:lnTo>
                      <a:pt x="5332" y="68"/>
                    </a:lnTo>
                    <a:lnTo>
                      <a:pt x="5192" y="49"/>
                    </a:lnTo>
                    <a:lnTo>
                      <a:pt x="5052" y="34"/>
                    </a:lnTo>
                    <a:lnTo>
                      <a:pt x="4909" y="22"/>
                    </a:lnTo>
                    <a:lnTo>
                      <a:pt x="4768" y="12"/>
                    </a:lnTo>
                    <a:lnTo>
                      <a:pt x="4624" y="6"/>
                    </a:lnTo>
                    <a:lnTo>
                      <a:pt x="4480" y="1"/>
                    </a:lnTo>
                    <a:lnTo>
                      <a:pt x="4337" y="0"/>
                    </a:lnTo>
                    <a:lnTo>
                      <a:pt x="4337" y="0"/>
                    </a:lnTo>
                    <a:lnTo>
                      <a:pt x="4260" y="0"/>
                    </a:lnTo>
                    <a:lnTo>
                      <a:pt x="4184" y="1"/>
                    </a:lnTo>
                    <a:lnTo>
                      <a:pt x="4109" y="4"/>
                    </a:lnTo>
                    <a:lnTo>
                      <a:pt x="4033" y="6"/>
                    </a:lnTo>
                    <a:lnTo>
                      <a:pt x="3958" y="10"/>
                    </a:lnTo>
                    <a:lnTo>
                      <a:pt x="3883" y="14"/>
                    </a:lnTo>
                    <a:lnTo>
                      <a:pt x="3808" y="18"/>
                    </a:lnTo>
                    <a:lnTo>
                      <a:pt x="3733" y="25"/>
                    </a:lnTo>
                    <a:lnTo>
                      <a:pt x="3660" y="31"/>
                    </a:lnTo>
                    <a:lnTo>
                      <a:pt x="3586" y="38"/>
                    </a:lnTo>
                    <a:lnTo>
                      <a:pt x="3511" y="45"/>
                    </a:lnTo>
                    <a:lnTo>
                      <a:pt x="3437" y="54"/>
                    </a:lnTo>
                    <a:lnTo>
                      <a:pt x="3365" y="64"/>
                    </a:lnTo>
                    <a:lnTo>
                      <a:pt x="3291" y="74"/>
                    </a:lnTo>
                    <a:lnTo>
                      <a:pt x="3218" y="85"/>
                    </a:lnTo>
                    <a:lnTo>
                      <a:pt x="3145" y="96"/>
                    </a:lnTo>
                    <a:lnTo>
                      <a:pt x="3072" y="108"/>
                    </a:lnTo>
                    <a:lnTo>
                      <a:pt x="3000" y="122"/>
                    </a:lnTo>
                    <a:lnTo>
                      <a:pt x="2856" y="150"/>
                    </a:lnTo>
                    <a:lnTo>
                      <a:pt x="2713" y="181"/>
                    </a:lnTo>
                    <a:lnTo>
                      <a:pt x="2572" y="214"/>
                    </a:lnTo>
                    <a:lnTo>
                      <a:pt x="2431" y="249"/>
                    </a:lnTo>
                    <a:lnTo>
                      <a:pt x="2292" y="289"/>
                    </a:lnTo>
                    <a:lnTo>
                      <a:pt x="2153" y="330"/>
                    </a:lnTo>
                    <a:lnTo>
                      <a:pt x="2016" y="375"/>
                    </a:lnTo>
                    <a:lnTo>
                      <a:pt x="1879" y="421"/>
                    </a:lnTo>
                    <a:lnTo>
                      <a:pt x="1744" y="470"/>
                    </a:lnTo>
                    <a:lnTo>
                      <a:pt x="1611" y="523"/>
                    </a:lnTo>
                    <a:lnTo>
                      <a:pt x="1479" y="577"/>
                    </a:lnTo>
                    <a:lnTo>
                      <a:pt x="1347" y="634"/>
                    </a:lnTo>
                    <a:lnTo>
                      <a:pt x="1218" y="694"/>
                    </a:lnTo>
                    <a:lnTo>
                      <a:pt x="1089" y="755"/>
                    </a:lnTo>
                    <a:lnTo>
                      <a:pt x="962" y="821"/>
                    </a:lnTo>
                    <a:lnTo>
                      <a:pt x="837" y="887"/>
                    </a:lnTo>
                    <a:lnTo>
                      <a:pt x="713" y="956"/>
                    </a:lnTo>
                    <a:lnTo>
                      <a:pt x="590" y="1027"/>
                    </a:lnTo>
                    <a:lnTo>
                      <a:pt x="470" y="1101"/>
                    </a:lnTo>
                    <a:lnTo>
                      <a:pt x="349" y="1177"/>
                    </a:lnTo>
                    <a:lnTo>
                      <a:pt x="231" y="1254"/>
                    </a:lnTo>
                    <a:lnTo>
                      <a:pt x="116" y="1335"/>
                    </a:lnTo>
                    <a:lnTo>
                      <a:pt x="0" y="1417"/>
                    </a:lnTo>
                    <a:lnTo>
                      <a:pt x="1399" y="16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" name="Freeform 8"/>
              <p:cNvSpPr>
                <a:spLocks/>
              </p:cNvSpPr>
              <p:nvPr/>
            </p:nvSpPr>
            <p:spPr bwMode="auto">
              <a:xfrm>
                <a:off x="1744663" y="4616450"/>
                <a:ext cx="2203450" cy="1885950"/>
              </a:xfrm>
              <a:custGeom>
                <a:avLst/>
                <a:gdLst>
                  <a:gd name="T0" fmla="*/ 6939 w 6939"/>
                  <a:gd name="T1" fmla="*/ 4089 h 5940"/>
                  <a:gd name="T2" fmla="*/ 6814 w 6939"/>
                  <a:gd name="T3" fmla="*/ 4090 h 5940"/>
                  <a:gd name="T4" fmla="*/ 6486 w 6939"/>
                  <a:gd name="T5" fmla="*/ 4080 h 5940"/>
                  <a:gd name="T6" fmla="*/ 6164 w 6939"/>
                  <a:gd name="T7" fmla="*/ 4052 h 5940"/>
                  <a:gd name="T8" fmla="*/ 5848 w 6939"/>
                  <a:gd name="T9" fmla="*/ 4005 h 5940"/>
                  <a:gd name="T10" fmla="*/ 5537 w 6939"/>
                  <a:gd name="T11" fmla="*/ 3942 h 5940"/>
                  <a:gd name="T12" fmla="*/ 5233 w 6939"/>
                  <a:gd name="T13" fmla="*/ 3859 h 5940"/>
                  <a:gd name="T14" fmla="*/ 4937 w 6939"/>
                  <a:gd name="T15" fmla="*/ 3761 h 5940"/>
                  <a:gd name="T16" fmla="*/ 4649 w 6939"/>
                  <a:gd name="T17" fmla="*/ 3647 h 5940"/>
                  <a:gd name="T18" fmla="*/ 4368 w 6939"/>
                  <a:gd name="T19" fmla="*/ 3517 h 5940"/>
                  <a:gd name="T20" fmla="*/ 4097 w 6939"/>
                  <a:gd name="T21" fmla="*/ 3372 h 5940"/>
                  <a:gd name="T22" fmla="*/ 3835 w 6939"/>
                  <a:gd name="T23" fmla="*/ 3212 h 5940"/>
                  <a:gd name="T24" fmla="*/ 3583 w 6939"/>
                  <a:gd name="T25" fmla="*/ 3039 h 5940"/>
                  <a:gd name="T26" fmla="*/ 3341 w 6939"/>
                  <a:gd name="T27" fmla="*/ 2852 h 5940"/>
                  <a:gd name="T28" fmla="*/ 3110 w 6939"/>
                  <a:gd name="T29" fmla="*/ 2652 h 5940"/>
                  <a:gd name="T30" fmla="*/ 2890 w 6939"/>
                  <a:gd name="T31" fmla="*/ 2439 h 5940"/>
                  <a:gd name="T32" fmla="*/ 2684 w 6939"/>
                  <a:gd name="T33" fmla="*/ 2216 h 5940"/>
                  <a:gd name="T34" fmla="*/ 2488 w 6939"/>
                  <a:gd name="T35" fmla="*/ 1980 h 5940"/>
                  <a:gd name="T36" fmla="*/ 2308 w 6939"/>
                  <a:gd name="T37" fmla="*/ 1734 h 5940"/>
                  <a:gd name="T38" fmla="*/ 2139 w 6939"/>
                  <a:gd name="T39" fmla="*/ 1477 h 5940"/>
                  <a:gd name="T40" fmla="*/ 1986 w 6939"/>
                  <a:gd name="T41" fmla="*/ 1212 h 5940"/>
                  <a:gd name="T42" fmla="*/ 1847 w 6939"/>
                  <a:gd name="T43" fmla="*/ 937 h 5940"/>
                  <a:gd name="T44" fmla="*/ 1723 w 6939"/>
                  <a:gd name="T45" fmla="*/ 653 h 5940"/>
                  <a:gd name="T46" fmla="*/ 0 w 6939"/>
                  <a:gd name="T47" fmla="*/ 1329 h 5940"/>
                  <a:gd name="T48" fmla="*/ 106 w 6939"/>
                  <a:gd name="T49" fmla="*/ 1581 h 5940"/>
                  <a:gd name="T50" fmla="*/ 282 w 6939"/>
                  <a:gd name="T51" fmla="*/ 1948 h 5940"/>
                  <a:gd name="T52" fmla="*/ 477 w 6939"/>
                  <a:gd name="T53" fmla="*/ 2303 h 5940"/>
                  <a:gd name="T54" fmla="*/ 691 w 6939"/>
                  <a:gd name="T55" fmla="*/ 2647 h 5940"/>
                  <a:gd name="T56" fmla="*/ 922 w 6939"/>
                  <a:gd name="T57" fmla="*/ 2977 h 5940"/>
                  <a:gd name="T58" fmla="*/ 1171 w 6939"/>
                  <a:gd name="T59" fmla="*/ 3294 h 5940"/>
                  <a:gd name="T60" fmla="*/ 1437 w 6939"/>
                  <a:gd name="T61" fmla="*/ 3596 h 5940"/>
                  <a:gd name="T62" fmla="*/ 1719 w 6939"/>
                  <a:gd name="T63" fmla="*/ 3884 h 5940"/>
                  <a:gd name="T64" fmla="*/ 2017 w 6939"/>
                  <a:gd name="T65" fmla="*/ 4155 h 5940"/>
                  <a:gd name="T66" fmla="*/ 2327 w 6939"/>
                  <a:gd name="T67" fmla="*/ 4410 h 5940"/>
                  <a:gd name="T68" fmla="*/ 2653 w 6939"/>
                  <a:gd name="T69" fmla="*/ 4648 h 5940"/>
                  <a:gd name="T70" fmla="*/ 2992 w 6939"/>
                  <a:gd name="T71" fmla="*/ 4868 h 5940"/>
                  <a:gd name="T72" fmla="*/ 3344 w 6939"/>
                  <a:gd name="T73" fmla="*/ 5070 h 5940"/>
                  <a:gd name="T74" fmla="*/ 3707 w 6939"/>
                  <a:gd name="T75" fmla="*/ 5252 h 5940"/>
                  <a:gd name="T76" fmla="*/ 4082 w 6939"/>
                  <a:gd name="T77" fmla="*/ 5416 h 5940"/>
                  <a:gd name="T78" fmla="*/ 4467 w 6939"/>
                  <a:gd name="T79" fmla="*/ 5557 h 5940"/>
                  <a:gd name="T80" fmla="*/ 4861 w 6939"/>
                  <a:gd name="T81" fmla="*/ 5678 h 5940"/>
                  <a:gd name="T82" fmla="*/ 5265 w 6939"/>
                  <a:gd name="T83" fmla="*/ 5777 h 5940"/>
                  <a:gd name="T84" fmla="*/ 5678 w 6939"/>
                  <a:gd name="T85" fmla="*/ 5853 h 5940"/>
                  <a:gd name="T86" fmla="*/ 6097 w 6939"/>
                  <a:gd name="T87" fmla="*/ 5906 h 5940"/>
                  <a:gd name="T88" fmla="*/ 6525 w 6939"/>
                  <a:gd name="T89" fmla="*/ 5935 h 5940"/>
                  <a:gd name="T90" fmla="*/ 6814 w 6939"/>
                  <a:gd name="T91" fmla="*/ 5940 h 5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39" h="5940">
                    <a:moveTo>
                      <a:pt x="5946" y="5099"/>
                    </a:moveTo>
                    <a:lnTo>
                      <a:pt x="6939" y="4089"/>
                    </a:lnTo>
                    <a:lnTo>
                      <a:pt x="6939" y="4089"/>
                    </a:lnTo>
                    <a:lnTo>
                      <a:pt x="6876" y="4090"/>
                    </a:lnTo>
                    <a:lnTo>
                      <a:pt x="6814" y="4090"/>
                    </a:lnTo>
                    <a:lnTo>
                      <a:pt x="6814" y="4090"/>
                    </a:lnTo>
                    <a:lnTo>
                      <a:pt x="6703" y="4089"/>
                    </a:lnTo>
                    <a:lnTo>
                      <a:pt x="6595" y="4086"/>
                    </a:lnTo>
                    <a:lnTo>
                      <a:pt x="6486" y="4080"/>
                    </a:lnTo>
                    <a:lnTo>
                      <a:pt x="6379" y="4073"/>
                    </a:lnTo>
                    <a:lnTo>
                      <a:pt x="6271" y="4064"/>
                    </a:lnTo>
                    <a:lnTo>
                      <a:pt x="6164" y="4052"/>
                    </a:lnTo>
                    <a:lnTo>
                      <a:pt x="6058" y="4039"/>
                    </a:lnTo>
                    <a:lnTo>
                      <a:pt x="5952" y="4023"/>
                    </a:lnTo>
                    <a:lnTo>
                      <a:pt x="5848" y="4005"/>
                    </a:lnTo>
                    <a:lnTo>
                      <a:pt x="5743" y="3986"/>
                    </a:lnTo>
                    <a:lnTo>
                      <a:pt x="5640" y="3965"/>
                    </a:lnTo>
                    <a:lnTo>
                      <a:pt x="5537" y="3942"/>
                    </a:lnTo>
                    <a:lnTo>
                      <a:pt x="5435" y="3916"/>
                    </a:lnTo>
                    <a:lnTo>
                      <a:pt x="5334" y="3889"/>
                    </a:lnTo>
                    <a:lnTo>
                      <a:pt x="5233" y="3859"/>
                    </a:lnTo>
                    <a:lnTo>
                      <a:pt x="5134" y="3829"/>
                    </a:lnTo>
                    <a:lnTo>
                      <a:pt x="5036" y="3795"/>
                    </a:lnTo>
                    <a:lnTo>
                      <a:pt x="4937" y="3761"/>
                    </a:lnTo>
                    <a:lnTo>
                      <a:pt x="4840" y="3725"/>
                    </a:lnTo>
                    <a:lnTo>
                      <a:pt x="4744" y="3687"/>
                    </a:lnTo>
                    <a:lnTo>
                      <a:pt x="4649" y="3647"/>
                    </a:lnTo>
                    <a:lnTo>
                      <a:pt x="4554" y="3605"/>
                    </a:lnTo>
                    <a:lnTo>
                      <a:pt x="4461" y="3562"/>
                    </a:lnTo>
                    <a:lnTo>
                      <a:pt x="4368" y="3517"/>
                    </a:lnTo>
                    <a:lnTo>
                      <a:pt x="4277" y="3470"/>
                    </a:lnTo>
                    <a:lnTo>
                      <a:pt x="4187" y="3422"/>
                    </a:lnTo>
                    <a:lnTo>
                      <a:pt x="4097" y="3372"/>
                    </a:lnTo>
                    <a:lnTo>
                      <a:pt x="4008" y="3320"/>
                    </a:lnTo>
                    <a:lnTo>
                      <a:pt x="3921" y="3267"/>
                    </a:lnTo>
                    <a:lnTo>
                      <a:pt x="3835" y="3212"/>
                    </a:lnTo>
                    <a:lnTo>
                      <a:pt x="3749" y="3155"/>
                    </a:lnTo>
                    <a:lnTo>
                      <a:pt x="3666" y="3098"/>
                    </a:lnTo>
                    <a:lnTo>
                      <a:pt x="3583" y="3039"/>
                    </a:lnTo>
                    <a:lnTo>
                      <a:pt x="3501" y="2977"/>
                    </a:lnTo>
                    <a:lnTo>
                      <a:pt x="3420" y="2916"/>
                    </a:lnTo>
                    <a:lnTo>
                      <a:pt x="3341" y="2852"/>
                    </a:lnTo>
                    <a:lnTo>
                      <a:pt x="3263" y="2787"/>
                    </a:lnTo>
                    <a:lnTo>
                      <a:pt x="3185" y="2719"/>
                    </a:lnTo>
                    <a:lnTo>
                      <a:pt x="3110" y="2652"/>
                    </a:lnTo>
                    <a:lnTo>
                      <a:pt x="3035" y="2583"/>
                    </a:lnTo>
                    <a:lnTo>
                      <a:pt x="2963" y="2512"/>
                    </a:lnTo>
                    <a:lnTo>
                      <a:pt x="2890" y="2439"/>
                    </a:lnTo>
                    <a:lnTo>
                      <a:pt x="2820" y="2367"/>
                    </a:lnTo>
                    <a:lnTo>
                      <a:pt x="2751" y="2292"/>
                    </a:lnTo>
                    <a:lnTo>
                      <a:pt x="2684" y="2216"/>
                    </a:lnTo>
                    <a:lnTo>
                      <a:pt x="2617" y="2138"/>
                    </a:lnTo>
                    <a:lnTo>
                      <a:pt x="2552" y="2060"/>
                    </a:lnTo>
                    <a:lnTo>
                      <a:pt x="2488" y="1980"/>
                    </a:lnTo>
                    <a:lnTo>
                      <a:pt x="2427" y="1899"/>
                    </a:lnTo>
                    <a:lnTo>
                      <a:pt x="2367" y="1818"/>
                    </a:lnTo>
                    <a:lnTo>
                      <a:pt x="2308" y="1734"/>
                    </a:lnTo>
                    <a:lnTo>
                      <a:pt x="2250" y="1649"/>
                    </a:lnTo>
                    <a:lnTo>
                      <a:pt x="2194" y="1565"/>
                    </a:lnTo>
                    <a:lnTo>
                      <a:pt x="2139" y="1477"/>
                    </a:lnTo>
                    <a:lnTo>
                      <a:pt x="2087" y="1390"/>
                    </a:lnTo>
                    <a:lnTo>
                      <a:pt x="2035" y="1302"/>
                    </a:lnTo>
                    <a:lnTo>
                      <a:pt x="1986" y="1212"/>
                    </a:lnTo>
                    <a:lnTo>
                      <a:pt x="1938" y="1121"/>
                    </a:lnTo>
                    <a:lnTo>
                      <a:pt x="1891" y="1029"/>
                    </a:lnTo>
                    <a:lnTo>
                      <a:pt x="1847" y="937"/>
                    </a:lnTo>
                    <a:lnTo>
                      <a:pt x="1804" y="844"/>
                    </a:lnTo>
                    <a:lnTo>
                      <a:pt x="1762" y="749"/>
                    </a:lnTo>
                    <a:lnTo>
                      <a:pt x="1723" y="653"/>
                    </a:lnTo>
                    <a:lnTo>
                      <a:pt x="1685" y="556"/>
                    </a:lnTo>
                    <a:lnTo>
                      <a:pt x="595" y="0"/>
                    </a:lnTo>
                    <a:lnTo>
                      <a:pt x="0" y="1329"/>
                    </a:lnTo>
                    <a:lnTo>
                      <a:pt x="0" y="1329"/>
                    </a:lnTo>
                    <a:lnTo>
                      <a:pt x="52" y="1455"/>
                    </a:lnTo>
                    <a:lnTo>
                      <a:pt x="106" y="1581"/>
                    </a:lnTo>
                    <a:lnTo>
                      <a:pt x="162" y="1703"/>
                    </a:lnTo>
                    <a:lnTo>
                      <a:pt x="221" y="1826"/>
                    </a:lnTo>
                    <a:lnTo>
                      <a:pt x="282" y="1948"/>
                    </a:lnTo>
                    <a:lnTo>
                      <a:pt x="344" y="2067"/>
                    </a:lnTo>
                    <a:lnTo>
                      <a:pt x="409" y="2186"/>
                    </a:lnTo>
                    <a:lnTo>
                      <a:pt x="477" y="2303"/>
                    </a:lnTo>
                    <a:lnTo>
                      <a:pt x="546" y="2420"/>
                    </a:lnTo>
                    <a:lnTo>
                      <a:pt x="617" y="2534"/>
                    </a:lnTo>
                    <a:lnTo>
                      <a:pt x="691" y="2647"/>
                    </a:lnTo>
                    <a:lnTo>
                      <a:pt x="766" y="2759"/>
                    </a:lnTo>
                    <a:lnTo>
                      <a:pt x="843" y="2868"/>
                    </a:lnTo>
                    <a:lnTo>
                      <a:pt x="922" y="2977"/>
                    </a:lnTo>
                    <a:lnTo>
                      <a:pt x="1003" y="3084"/>
                    </a:lnTo>
                    <a:lnTo>
                      <a:pt x="1086" y="3190"/>
                    </a:lnTo>
                    <a:lnTo>
                      <a:pt x="1171" y="3294"/>
                    </a:lnTo>
                    <a:lnTo>
                      <a:pt x="1258" y="3396"/>
                    </a:lnTo>
                    <a:lnTo>
                      <a:pt x="1347" y="3497"/>
                    </a:lnTo>
                    <a:lnTo>
                      <a:pt x="1437" y="3596"/>
                    </a:lnTo>
                    <a:lnTo>
                      <a:pt x="1529" y="3693"/>
                    </a:lnTo>
                    <a:lnTo>
                      <a:pt x="1623" y="3789"/>
                    </a:lnTo>
                    <a:lnTo>
                      <a:pt x="1719" y="3884"/>
                    </a:lnTo>
                    <a:lnTo>
                      <a:pt x="1816" y="3976"/>
                    </a:lnTo>
                    <a:lnTo>
                      <a:pt x="1916" y="4066"/>
                    </a:lnTo>
                    <a:lnTo>
                      <a:pt x="2017" y="4155"/>
                    </a:lnTo>
                    <a:lnTo>
                      <a:pt x="2119" y="4241"/>
                    </a:lnTo>
                    <a:lnTo>
                      <a:pt x="2222" y="4327"/>
                    </a:lnTo>
                    <a:lnTo>
                      <a:pt x="2327" y="4410"/>
                    </a:lnTo>
                    <a:lnTo>
                      <a:pt x="2434" y="4492"/>
                    </a:lnTo>
                    <a:lnTo>
                      <a:pt x="2544" y="4570"/>
                    </a:lnTo>
                    <a:lnTo>
                      <a:pt x="2653" y="4648"/>
                    </a:lnTo>
                    <a:lnTo>
                      <a:pt x="2765" y="4724"/>
                    </a:lnTo>
                    <a:lnTo>
                      <a:pt x="2878" y="4796"/>
                    </a:lnTo>
                    <a:lnTo>
                      <a:pt x="2992" y="4868"/>
                    </a:lnTo>
                    <a:lnTo>
                      <a:pt x="3109" y="4938"/>
                    </a:lnTo>
                    <a:lnTo>
                      <a:pt x="3226" y="5005"/>
                    </a:lnTo>
                    <a:lnTo>
                      <a:pt x="3344" y="5070"/>
                    </a:lnTo>
                    <a:lnTo>
                      <a:pt x="3464" y="5133"/>
                    </a:lnTo>
                    <a:lnTo>
                      <a:pt x="3584" y="5193"/>
                    </a:lnTo>
                    <a:lnTo>
                      <a:pt x="3707" y="5252"/>
                    </a:lnTo>
                    <a:lnTo>
                      <a:pt x="3831" y="5309"/>
                    </a:lnTo>
                    <a:lnTo>
                      <a:pt x="3956" y="5363"/>
                    </a:lnTo>
                    <a:lnTo>
                      <a:pt x="4082" y="5416"/>
                    </a:lnTo>
                    <a:lnTo>
                      <a:pt x="4209" y="5465"/>
                    </a:lnTo>
                    <a:lnTo>
                      <a:pt x="4338" y="5513"/>
                    </a:lnTo>
                    <a:lnTo>
                      <a:pt x="4467" y="5557"/>
                    </a:lnTo>
                    <a:lnTo>
                      <a:pt x="4597" y="5600"/>
                    </a:lnTo>
                    <a:lnTo>
                      <a:pt x="4728" y="5640"/>
                    </a:lnTo>
                    <a:lnTo>
                      <a:pt x="4861" y="5678"/>
                    </a:lnTo>
                    <a:lnTo>
                      <a:pt x="4995" y="5713"/>
                    </a:lnTo>
                    <a:lnTo>
                      <a:pt x="5130" y="5746"/>
                    </a:lnTo>
                    <a:lnTo>
                      <a:pt x="5265" y="5777"/>
                    </a:lnTo>
                    <a:lnTo>
                      <a:pt x="5402" y="5805"/>
                    </a:lnTo>
                    <a:lnTo>
                      <a:pt x="5539" y="5829"/>
                    </a:lnTo>
                    <a:lnTo>
                      <a:pt x="5678" y="5853"/>
                    </a:lnTo>
                    <a:lnTo>
                      <a:pt x="5817" y="5874"/>
                    </a:lnTo>
                    <a:lnTo>
                      <a:pt x="5957" y="5891"/>
                    </a:lnTo>
                    <a:lnTo>
                      <a:pt x="6097" y="5906"/>
                    </a:lnTo>
                    <a:lnTo>
                      <a:pt x="6240" y="5918"/>
                    </a:lnTo>
                    <a:lnTo>
                      <a:pt x="6382" y="5928"/>
                    </a:lnTo>
                    <a:lnTo>
                      <a:pt x="6525" y="5935"/>
                    </a:lnTo>
                    <a:lnTo>
                      <a:pt x="6669" y="5939"/>
                    </a:lnTo>
                    <a:lnTo>
                      <a:pt x="6814" y="5940"/>
                    </a:lnTo>
                    <a:lnTo>
                      <a:pt x="6814" y="5940"/>
                    </a:lnTo>
                    <a:lnTo>
                      <a:pt x="6850" y="5940"/>
                    </a:lnTo>
                    <a:lnTo>
                      <a:pt x="5946" y="50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3727451" y="4691063"/>
                <a:ext cx="2393950" cy="1808162"/>
              </a:xfrm>
              <a:custGeom>
                <a:avLst/>
                <a:gdLst>
                  <a:gd name="T0" fmla="*/ 5808 w 7538"/>
                  <a:gd name="T1" fmla="*/ 0 h 5698"/>
                  <a:gd name="T2" fmla="*/ 5708 w 7538"/>
                  <a:gd name="T3" fmla="*/ 290 h 5698"/>
                  <a:gd name="T4" fmla="*/ 5594 w 7538"/>
                  <a:gd name="T5" fmla="*/ 573 h 5698"/>
                  <a:gd name="T6" fmla="*/ 5464 w 7538"/>
                  <a:gd name="T7" fmla="*/ 848 h 5698"/>
                  <a:gd name="T8" fmla="*/ 5320 w 7538"/>
                  <a:gd name="T9" fmla="*/ 1113 h 5698"/>
                  <a:gd name="T10" fmla="*/ 5163 w 7538"/>
                  <a:gd name="T11" fmla="*/ 1370 h 5698"/>
                  <a:gd name="T12" fmla="*/ 4991 w 7538"/>
                  <a:gd name="T13" fmla="*/ 1617 h 5698"/>
                  <a:gd name="T14" fmla="*/ 4807 w 7538"/>
                  <a:gd name="T15" fmla="*/ 1854 h 5698"/>
                  <a:gd name="T16" fmla="*/ 4610 w 7538"/>
                  <a:gd name="T17" fmla="*/ 2081 h 5698"/>
                  <a:gd name="T18" fmla="*/ 4401 w 7538"/>
                  <a:gd name="T19" fmla="*/ 2296 h 5698"/>
                  <a:gd name="T20" fmla="*/ 4181 w 7538"/>
                  <a:gd name="T21" fmla="*/ 2500 h 5698"/>
                  <a:gd name="T22" fmla="*/ 3950 w 7538"/>
                  <a:gd name="T23" fmla="*/ 2691 h 5698"/>
                  <a:gd name="T24" fmla="*/ 3708 w 7538"/>
                  <a:gd name="T25" fmla="*/ 2870 h 5698"/>
                  <a:gd name="T26" fmla="*/ 3457 w 7538"/>
                  <a:gd name="T27" fmla="*/ 3035 h 5698"/>
                  <a:gd name="T28" fmla="*/ 3197 w 7538"/>
                  <a:gd name="T29" fmla="*/ 3188 h 5698"/>
                  <a:gd name="T30" fmla="*/ 2927 w 7538"/>
                  <a:gd name="T31" fmla="*/ 3325 h 5698"/>
                  <a:gd name="T32" fmla="*/ 2649 w 7538"/>
                  <a:gd name="T33" fmla="*/ 3449 h 5698"/>
                  <a:gd name="T34" fmla="*/ 2363 w 7538"/>
                  <a:gd name="T35" fmla="*/ 3556 h 5698"/>
                  <a:gd name="T36" fmla="*/ 2070 w 7538"/>
                  <a:gd name="T37" fmla="*/ 3650 h 5698"/>
                  <a:gd name="T38" fmla="*/ 1770 w 7538"/>
                  <a:gd name="T39" fmla="*/ 3724 h 5698"/>
                  <a:gd name="T40" fmla="*/ 1463 w 7538"/>
                  <a:gd name="T41" fmla="*/ 3785 h 5698"/>
                  <a:gd name="T42" fmla="*/ 1151 w 7538"/>
                  <a:gd name="T43" fmla="*/ 3826 h 5698"/>
                  <a:gd name="T44" fmla="*/ 913 w 7538"/>
                  <a:gd name="T45" fmla="*/ 5698 h 5698"/>
                  <a:gd name="T46" fmla="*/ 1203 w 7538"/>
                  <a:gd name="T47" fmla="*/ 5680 h 5698"/>
                  <a:gd name="T48" fmla="*/ 1630 w 7538"/>
                  <a:gd name="T49" fmla="*/ 5631 h 5698"/>
                  <a:gd name="T50" fmla="*/ 2049 w 7538"/>
                  <a:gd name="T51" fmla="*/ 5557 h 5698"/>
                  <a:gd name="T52" fmla="*/ 2461 w 7538"/>
                  <a:gd name="T53" fmla="*/ 5460 h 5698"/>
                  <a:gd name="T54" fmla="*/ 2863 w 7538"/>
                  <a:gd name="T55" fmla="*/ 5341 h 5698"/>
                  <a:gd name="T56" fmla="*/ 3255 w 7538"/>
                  <a:gd name="T57" fmla="*/ 5200 h 5698"/>
                  <a:gd name="T58" fmla="*/ 3636 w 7538"/>
                  <a:gd name="T59" fmla="*/ 5036 h 5698"/>
                  <a:gd name="T60" fmla="*/ 4005 w 7538"/>
                  <a:gd name="T61" fmla="*/ 4853 h 5698"/>
                  <a:gd name="T62" fmla="*/ 4363 w 7538"/>
                  <a:gd name="T63" fmla="*/ 4651 h 5698"/>
                  <a:gd name="T64" fmla="*/ 4708 w 7538"/>
                  <a:gd name="T65" fmla="*/ 4428 h 5698"/>
                  <a:gd name="T66" fmla="*/ 5040 w 7538"/>
                  <a:gd name="T67" fmla="*/ 4188 h 5698"/>
                  <a:gd name="T68" fmla="*/ 5356 w 7538"/>
                  <a:gd name="T69" fmla="*/ 3930 h 5698"/>
                  <a:gd name="T70" fmla="*/ 5658 w 7538"/>
                  <a:gd name="T71" fmla="*/ 3654 h 5698"/>
                  <a:gd name="T72" fmla="*/ 5944 w 7538"/>
                  <a:gd name="T73" fmla="*/ 3362 h 5698"/>
                  <a:gd name="T74" fmla="*/ 6213 w 7538"/>
                  <a:gd name="T75" fmla="*/ 3055 h 5698"/>
                  <a:gd name="T76" fmla="*/ 6467 w 7538"/>
                  <a:gd name="T77" fmla="*/ 2734 h 5698"/>
                  <a:gd name="T78" fmla="*/ 6701 w 7538"/>
                  <a:gd name="T79" fmla="*/ 2398 h 5698"/>
                  <a:gd name="T80" fmla="*/ 6918 w 7538"/>
                  <a:gd name="T81" fmla="*/ 2049 h 5698"/>
                  <a:gd name="T82" fmla="*/ 7113 w 7538"/>
                  <a:gd name="T83" fmla="*/ 1687 h 5698"/>
                  <a:gd name="T84" fmla="*/ 7290 w 7538"/>
                  <a:gd name="T85" fmla="*/ 1313 h 5698"/>
                  <a:gd name="T86" fmla="*/ 7446 w 7538"/>
                  <a:gd name="T87" fmla="*/ 929 h 5698"/>
                  <a:gd name="T88" fmla="*/ 6499 w 7538"/>
                  <a:gd name="T89" fmla="*/ 1269 h 5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38" h="5698">
                    <a:moveTo>
                      <a:pt x="6499" y="1269"/>
                    </a:moveTo>
                    <a:lnTo>
                      <a:pt x="5808" y="0"/>
                    </a:lnTo>
                    <a:lnTo>
                      <a:pt x="5808" y="0"/>
                    </a:lnTo>
                    <a:lnTo>
                      <a:pt x="5776" y="97"/>
                    </a:lnTo>
                    <a:lnTo>
                      <a:pt x="5743" y="194"/>
                    </a:lnTo>
                    <a:lnTo>
                      <a:pt x="5708" y="290"/>
                    </a:lnTo>
                    <a:lnTo>
                      <a:pt x="5672" y="385"/>
                    </a:lnTo>
                    <a:lnTo>
                      <a:pt x="5634" y="479"/>
                    </a:lnTo>
                    <a:lnTo>
                      <a:pt x="5594" y="573"/>
                    </a:lnTo>
                    <a:lnTo>
                      <a:pt x="5552" y="665"/>
                    </a:lnTo>
                    <a:lnTo>
                      <a:pt x="5509" y="757"/>
                    </a:lnTo>
                    <a:lnTo>
                      <a:pt x="5464" y="848"/>
                    </a:lnTo>
                    <a:lnTo>
                      <a:pt x="5418" y="936"/>
                    </a:lnTo>
                    <a:lnTo>
                      <a:pt x="5371" y="1026"/>
                    </a:lnTo>
                    <a:lnTo>
                      <a:pt x="5320" y="1113"/>
                    </a:lnTo>
                    <a:lnTo>
                      <a:pt x="5270" y="1199"/>
                    </a:lnTo>
                    <a:lnTo>
                      <a:pt x="5217" y="1285"/>
                    </a:lnTo>
                    <a:lnTo>
                      <a:pt x="5163" y="1370"/>
                    </a:lnTo>
                    <a:lnTo>
                      <a:pt x="5106" y="1453"/>
                    </a:lnTo>
                    <a:lnTo>
                      <a:pt x="5050" y="1536"/>
                    </a:lnTo>
                    <a:lnTo>
                      <a:pt x="4991" y="1617"/>
                    </a:lnTo>
                    <a:lnTo>
                      <a:pt x="4931" y="1697"/>
                    </a:lnTo>
                    <a:lnTo>
                      <a:pt x="4869" y="1776"/>
                    </a:lnTo>
                    <a:lnTo>
                      <a:pt x="4807" y="1854"/>
                    </a:lnTo>
                    <a:lnTo>
                      <a:pt x="4743" y="1931"/>
                    </a:lnTo>
                    <a:lnTo>
                      <a:pt x="4676" y="2006"/>
                    </a:lnTo>
                    <a:lnTo>
                      <a:pt x="4610" y="2081"/>
                    </a:lnTo>
                    <a:lnTo>
                      <a:pt x="4541" y="2153"/>
                    </a:lnTo>
                    <a:lnTo>
                      <a:pt x="4472" y="2225"/>
                    </a:lnTo>
                    <a:lnTo>
                      <a:pt x="4401" y="2296"/>
                    </a:lnTo>
                    <a:lnTo>
                      <a:pt x="4329" y="2365"/>
                    </a:lnTo>
                    <a:lnTo>
                      <a:pt x="4256" y="2432"/>
                    </a:lnTo>
                    <a:lnTo>
                      <a:pt x="4181" y="2500"/>
                    </a:lnTo>
                    <a:lnTo>
                      <a:pt x="4105" y="2565"/>
                    </a:lnTo>
                    <a:lnTo>
                      <a:pt x="4029" y="2629"/>
                    </a:lnTo>
                    <a:lnTo>
                      <a:pt x="3950" y="2691"/>
                    </a:lnTo>
                    <a:lnTo>
                      <a:pt x="3870" y="2752"/>
                    </a:lnTo>
                    <a:lnTo>
                      <a:pt x="3790" y="2812"/>
                    </a:lnTo>
                    <a:lnTo>
                      <a:pt x="3708" y="2870"/>
                    </a:lnTo>
                    <a:lnTo>
                      <a:pt x="3626" y="2926"/>
                    </a:lnTo>
                    <a:lnTo>
                      <a:pt x="3542" y="2981"/>
                    </a:lnTo>
                    <a:lnTo>
                      <a:pt x="3457" y="3035"/>
                    </a:lnTo>
                    <a:lnTo>
                      <a:pt x="3371" y="3088"/>
                    </a:lnTo>
                    <a:lnTo>
                      <a:pt x="3284" y="3139"/>
                    </a:lnTo>
                    <a:lnTo>
                      <a:pt x="3197" y="3188"/>
                    </a:lnTo>
                    <a:lnTo>
                      <a:pt x="3107" y="3236"/>
                    </a:lnTo>
                    <a:lnTo>
                      <a:pt x="3018" y="3281"/>
                    </a:lnTo>
                    <a:lnTo>
                      <a:pt x="2927" y="3325"/>
                    </a:lnTo>
                    <a:lnTo>
                      <a:pt x="2836" y="3368"/>
                    </a:lnTo>
                    <a:lnTo>
                      <a:pt x="2742" y="3409"/>
                    </a:lnTo>
                    <a:lnTo>
                      <a:pt x="2649" y="3449"/>
                    </a:lnTo>
                    <a:lnTo>
                      <a:pt x="2554" y="3486"/>
                    </a:lnTo>
                    <a:lnTo>
                      <a:pt x="2460" y="3523"/>
                    </a:lnTo>
                    <a:lnTo>
                      <a:pt x="2363" y="3556"/>
                    </a:lnTo>
                    <a:lnTo>
                      <a:pt x="2266" y="3589"/>
                    </a:lnTo>
                    <a:lnTo>
                      <a:pt x="2168" y="3620"/>
                    </a:lnTo>
                    <a:lnTo>
                      <a:pt x="2070" y="3650"/>
                    </a:lnTo>
                    <a:lnTo>
                      <a:pt x="1971" y="3677"/>
                    </a:lnTo>
                    <a:lnTo>
                      <a:pt x="1871" y="3701"/>
                    </a:lnTo>
                    <a:lnTo>
                      <a:pt x="1770" y="3724"/>
                    </a:lnTo>
                    <a:lnTo>
                      <a:pt x="1668" y="3747"/>
                    </a:lnTo>
                    <a:lnTo>
                      <a:pt x="1566" y="3766"/>
                    </a:lnTo>
                    <a:lnTo>
                      <a:pt x="1463" y="3785"/>
                    </a:lnTo>
                    <a:lnTo>
                      <a:pt x="1360" y="3801"/>
                    </a:lnTo>
                    <a:lnTo>
                      <a:pt x="1255" y="3814"/>
                    </a:lnTo>
                    <a:lnTo>
                      <a:pt x="1151" y="3826"/>
                    </a:lnTo>
                    <a:lnTo>
                      <a:pt x="1047" y="3836"/>
                    </a:lnTo>
                    <a:lnTo>
                      <a:pt x="0" y="4845"/>
                    </a:lnTo>
                    <a:lnTo>
                      <a:pt x="913" y="5698"/>
                    </a:lnTo>
                    <a:lnTo>
                      <a:pt x="913" y="5698"/>
                    </a:lnTo>
                    <a:lnTo>
                      <a:pt x="1058" y="5691"/>
                    </a:lnTo>
                    <a:lnTo>
                      <a:pt x="1203" y="5680"/>
                    </a:lnTo>
                    <a:lnTo>
                      <a:pt x="1345" y="5666"/>
                    </a:lnTo>
                    <a:lnTo>
                      <a:pt x="1488" y="5649"/>
                    </a:lnTo>
                    <a:lnTo>
                      <a:pt x="1630" y="5631"/>
                    </a:lnTo>
                    <a:lnTo>
                      <a:pt x="1770" y="5609"/>
                    </a:lnTo>
                    <a:lnTo>
                      <a:pt x="1910" y="5584"/>
                    </a:lnTo>
                    <a:lnTo>
                      <a:pt x="2049" y="5557"/>
                    </a:lnTo>
                    <a:lnTo>
                      <a:pt x="2188" y="5528"/>
                    </a:lnTo>
                    <a:lnTo>
                      <a:pt x="2324" y="5496"/>
                    </a:lnTo>
                    <a:lnTo>
                      <a:pt x="2461" y="5460"/>
                    </a:lnTo>
                    <a:lnTo>
                      <a:pt x="2596" y="5423"/>
                    </a:lnTo>
                    <a:lnTo>
                      <a:pt x="2730" y="5384"/>
                    </a:lnTo>
                    <a:lnTo>
                      <a:pt x="2863" y="5341"/>
                    </a:lnTo>
                    <a:lnTo>
                      <a:pt x="2994" y="5297"/>
                    </a:lnTo>
                    <a:lnTo>
                      <a:pt x="3126" y="5249"/>
                    </a:lnTo>
                    <a:lnTo>
                      <a:pt x="3255" y="5200"/>
                    </a:lnTo>
                    <a:lnTo>
                      <a:pt x="3382" y="5148"/>
                    </a:lnTo>
                    <a:lnTo>
                      <a:pt x="3510" y="5093"/>
                    </a:lnTo>
                    <a:lnTo>
                      <a:pt x="3636" y="5036"/>
                    </a:lnTo>
                    <a:lnTo>
                      <a:pt x="3761" y="4977"/>
                    </a:lnTo>
                    <a:lnTo>
                      <a:pt x="3884" y="4917"/>
                    </a:lnTo>
                    <a:lnTo>
                      <a:pt x="4005" y="4853"/>
                    </a:lnTo>
                    <a:lnTo>
                      <a:pt x="4126" y="4788"/>
                    </a:lnTo>
                    <a:lnTo>
                      <a:pt x="4245" y="4721"/>
                    </a:lnTo>
                    <a:lnTo>
                      <a:pt x="4363" y="4651"/>
                    </a:lnTo>
                    <a:lnTo>
                      <a:pt x="4480" y="4578"/>
                    </a:lnTo>
                    <a:lnTo>
                      <a:pt x="4595" y="4504"/>
                    </a:lnTo>
                    <a:lnTo>
                      <a:pt x="4708" y="4428"/>
                    </a:lnTo>
                    <a:lnTo>
                      <a:pt x="4820" y="4350"/>
                    </a:lnTo>
                    <a:lnTo>
                      <a:pt x="4931" y="4270"/>
                    </a:lnTo>
                    <a:lnTo>
                      <a:pt x="5040" y="4188"/>
                    </a:lnTo>
                    <a:lnTo>
                      <a:pt x="5147" y="4103"/>
                    </a:lnTo>
                    <a:lnTo>
                      <a:pt x="5253" y="4017"/>
                    </a:lnTo>
                    <a:lnTo>
                      <a:pt x="5356" y="3930"/>
                    </a:lnTo>
                    <a:lnTo>
                      <a:pt x="5459" y="3839"/>
                    </a:lnTo>
                    <a:lnTo>
                      <a:pt x="5560" y="3748"/>
                    </a:lnTo>
                    <a:lnTo>
                      <a:pt x="5658" y="3654"/>
                    </a:lnTo>
                    <a:lnTo>
                      <a:pt x="5755" y="3559"/>
                    </a:lnTo>
                    <a:lnTo>
                      <a:pt x="5851" y="3462"/>
                    </a:lnTo>
                    <a:lnTo>
                      <a:pt x="5944" y="3362"/>
                    </a:lnTo>
                    <a:lnTo>
                      <a:pt x="6037" y="3261"/>
                    </a:lnTo>
                    <a:lnTo>
                      <a:pt x="6126" y="3159"/>
                    </a:lnTo>
                    <a:lnTo>
                      <a:pt x="6213" y="3055"/>
                    </a:lnTo>
                    <a:lnTo>
                      <a:pt x="6301" y="2949"/>
                    </a:lnTo>
                    <a:lnTo>
                      <a:pt x="6384" y="2843"/>
                    </a:lnTo>
                    <a:lnTo>
                      <a:pt x="6467" y="2734"/>
                    </a:lnTo>
                    <a:lnTo>
                      <a:pt x="6546" y="2624"/>
                    </a:lnTo>
                    <a:lnTo>
                      <a:pt x="6625" y="2512"/>
                    </a:lnTo>
                    <a:lnTo>
                      <a:pt x="6701" y="2398"/>
                    </a:lnTo>
                    <a:lnTo>
                      <a:pt x="6775" y="2284"/>
                    </a:lnTo>
                    <a:lnTo>
                      <a:pt x="6848" y="2167"/>
                    </a:lnTo>
                    <a:lnTo>
                      <a:pt x="6918" y="2049"/>
                    </a:lnTo>
                    <a:lnTo>
                      <a:pt x="6985" y="1930"/>
                    </a:lnTo>
                    <a:lnTo>
                      <a:pt x="7050" y="1810"/>
                    </a:lnTo>
                    <a:lnTo>
                      <a:pt x="7113" y="1687"/>
                    </a:lnTo>
                    <a:lnTo>
                      <a:pt x="7174" y="1564"/>
                    </a:lnTo>
                    <a:lnTo>
                      <a:pt x="7233" y="1440"/>
                    </a:lnTo>
                    <a:lnTo>
                      <a:pt x="7290" y="1313"/>
                    </a:lnTo>
                    <a:lnTo>
                      <a:pt x="7344" y="1187"/>
                    </a:lnTo>
                    <a:lnTo>
                      <a:pt x="7397" y="1058"/>
                    </a:lnTo>
                    <a:lnTo>
                      <a:pt x="7446" y="929"/>
                    </a:lnTo>
                    <a:lnTo>
                      <a:pt x="7493" y="799"/>
                    </a:lnTo>
                    <a:lnTo>
                      <a:pt x="7538" y="666"/>
                    </a:lnTo>
                    <a:lnTo>
                      <a:pt x="6499" y="12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550160" y="1499876"/>
              <a:ext cx="1762342" cy="1762342"/>
              <a:chOff x="7259897" y="1777704"/>
              <a:chExt cx="2279176" cy="227917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312502" y="2704438"/>
              <a:ext cx="1762342" cy="1762342"/>
              <a:chOff x="7259897" y="1777704"/>
              <a:chExt cx="2279176" cy="227917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617929" y="4841915"/>
              <a:ext cx="1762342" cy="1762342"/>
              <a:chOff x="7259897" y="1777704"/>
              <a:chExt cx="2279176" cy="227917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275969" y="4841915"/>
              <a:ext cx="1762342" cy="1762342"/>
              <a:chOff x="7259897" y="1777704"/>
              <a:chExt cx="2279176" cy="227917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57854" y="2704438"/>
              <a:ext cx="1762342" cy="1762342"/>
              <a:chOff x="7259897" y="1777704"/>
              <a:chExt cx="2279176" cy="227917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508676" y="3797785"/>
              <a:ext cx="1375202" cy="57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chemeClr val="accent6"/>
                  </a:solidFill>
                </a:rPr>
                <a:t>Implementa</a:t>
              </a:r>
              <a:r>
                <a:rPr lang="en-US" sz="1100" b="1" dirty="0">
                  <a:solidFill>
                    <a:schemeClr val="accent6"/>
                  </a:solidFill>
                </a:rPr>
                <a:t>-</a:t>
              </a:r>
            </a:p>
            <a:p>
              <a:pPr algn="ctr"/>
              <a:r>
                <a:rPr lang="en-US" sz="1100" b="1" dirty="0" err="1">
                  <a:solidFill>
                    <a:schemeClr val="accent6"/>
                  </a:solidFill>
                </a:rPr>
                <a:t>tion</a:t>
              </a:r>
              <a:endParaRPr lang="en-US" sz="1100" b="1" dirty="0">
                <a:solidFill>
                  <a:schemeClr val="accent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8466" y="2704438"/>
              <a:ext cx="1020900" cy="34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Strategy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74104" y="5859487"/>
              <a:ext cx="1090913" cy="57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Progress</a:t>
              </a:r>
            </a:p>
            <a:p>
              <a:pPr algn="ctr"/>
              <a:r>
                <a:rPr lang="en-US" sz="1100" b="1" dirty="0">
                  <a:solidFill>
                    <a:schemeClr val="accent1"/>
                  </a:solidFill>
                </a:rPr>
                <a:t>reporting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4552" y="5886935"/>
              <a:ext cx="1025143" cy="34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4">
                      <a:lumMod val="75000"/>
                    </a:schemeClr>
                  </a:solidFill>
                </a:rPr>
                <a:t>Learning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11507" y="3712777"/>
              <a:ext cx="1003928" cy="34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</a:rPr>
                <a:t>Priorities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80858" y="1846039"/>
              <a:ext cx="775539" cy="77553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7303" y="3102370"/>
              <a:ext cx="725150" cy="7251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4217" y="5156650"/>
              <a:ext cx="655300" cy="6553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21614" y="5156650"/>
              <a:ext cx="767596" cy="76759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32402" y="2985308"/>
              <a:ext cx="755360" cy="7553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97188" y="4317705"/>
              <a:ext cx="2325269" cy="80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Farmer resilience and livelihood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(nationally)</a:t>
              </a:r>
            </a:p>
          </p:txBody>
        </p:sp>
        <p:grpSp>
          <p:nvGrpSpPr>
            <p:cNvPr id="11" name="Group 22"/>
            <p:cNvGrpSpPr/>
            <p:nvPr/>
          </p:nvGrpSpPr>
          <p:grpSpPr>
            <a:xfrm>
              <a:off x="3667598" y="3325252"/>
              <a:ext cx="1395204" cy="949953"/>
              <a:chOff x="3757617" y="3304789"/>
              <a:chExt cx="1168437" cy="79555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57617" y="3304789"/>
                <a:ext cx="777677" cy="77767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148377" y="3322667"/>
                <a:ext cx="777677" cy="777676"/>
              </a:xfrm>
              <a:prstGeom prst="rect">
                <a:avLst/>
              </a:prstGeom>
            </p:spPr>
          </p:pic>
        </p:grpSp>
      </p:grpSp>
      <p:sp>
        <p:nvSpPr>
          <p:cNvPr id="77" name="Rectangle 76"/>
          <p:cNvSpPr/>
          <p:nvPr/>
        </p:nvSpPr>
        <p:spPr>
          <a:xfrm>
            <a:off x="1695534" y="2138387"/>
            <a:ext cx="4210856" cy="42469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86"/>
          <p:cNvGrpSpPr/>
          <p:nvPr/>
        </p:nvGrpSpPr>
        <p:grpSpPr>
          <a:xfrm>
            <a:off x="2718880" y="2220419"/>
            <a:ext cx="2126844" cy="1331579"/>
            <a:chOff x="6135554" y="2138387"/>
            <a:chExt cx="2126844" cy="1331579"/>
          </a:xfrm>
        </p:grpSpPr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6135554" y="2390827"/>
              <a:ext cx="2126844" cy="690249"/>
            </a:xfrm>
            <a:custGeom>
              <a:avLst/>
              <a:gdLst>
                <a:gd name="T0" fmla="*/ 1207 w 8722"/>
                <a:gd name="T1" fmla="*/ 2830 h 2830"/>
                <a:gd name="T2" fmla="*/ 1461 w 8722"/>
                <a:gd name="T3" fmla="*/ 2663 h 2830"/>
                <a:gd name="T4" fmla="*/ 1726 w 8722"/>
                <a:gd name="T5" fmla="*/ 2509 h 2830"/>
                <a:gd name="T6" fmla="*/ 1998 w 8722"/>
                <a:gd name="T7" fmla="*/ 2372 h 2830"/>
                <a:gd name="T8" fmla="*/ 2280 w 8722"/>
                <a:gd name="T9" fmla="*/ 2248 h 2830"/>
                <a:gd name="T10" fmla="*/ 2570 w 8722"/>
                <a:gd name="T11" fmla="*/ 2141 h 2830"/>
                <a:gd name="T12" fmla="*/ 2867 w 8722"/>
                <a:gd name="T13" fmla="*/ 2049 h 2830"/>
                <a:gd name="T14" fmla="*/ 3171 w 8722"/>
                <a:gd name="T15" fmla="*/ 1974 h 2830"/>
                <a:gd name="T16" fmla="*/ 3481 w 8722"/>
                <a:gd name="T17" fmla="*/ 1916 h 2830"/>
                <a:gd name="T18" fmla="*/ 3797 w 8722"/>
                <a:gd name="T19" fmla="*/ 1876 h 2830"/>
                <a:gd name="T20" fmla="*/ 4119 w 8722"/>
                <a:gd name="T21" fmla="*/ 1855 h 2830"/>
                <a:gd name="T22" fmla="*/ 4337 w 8722"/>
                <a:gd name="T23" fmla="*/ 1850 h 2830"/>
                <a:gd name="T24" fmla="*/ 4657 w 8722"/>
                <a:gd name="T25" fmla="*/ 1860 h 2830"/>
                <a:gd name="T26" fmla="*/ 4974 w 8722"/>
                <a:gd name="T27" fmla="*/ 1887 h 2830"/>
                <a:gd name="T28" fmla="*/ 5285 w 8722"/>
                <a:gd name="T29" fmla="*/ 1932 h 2830"/>
                <a:gd name="T30" fmla="*/ 5591 w 8722"/>
                <a:gd name="T31" fmla="*/ 1995 h 2830"/>
                <a:gd name="T32" fmla="*/ 5890 w 8722"/>
                <a:gd name="T33" fmla="*/ 2073 h 2830"/>
                <a:gd name="T34" fmla="*/ 6182 w 8722"/>
                <a:gd name="T35" fmla="*/ 2168 h 2830"/>
                <a:gd name="T36" fmla="*/ 6466 w 8722"/>
                <a:gd name="T37" fmla="*/ 2279 h 2830"/>
                <a:gd name="T38" fmla="*/ 6742 w 8722"/>
                <a:gd name="T39" fmla="*/ 2405 h 2830"/>
                <a:gd name="T40" fmla="*/ 7012 w 8722"/>
                <a:gd name="T41" fmla="*/ 2545 h 2830"/>
                <a:gd name="T42" fmla="*/ 7271 w 8722"/>
                <a:gd name="T43" fmla="*/ 2700 h 2830"/>
                <a:gd name="T44" fmla="*/ 8722 w 8722"/>
                <a:gd name="T45" fmla="*/ 2588 h 2830"/>
                <a:gd name="T46" fmla="*/ 8384 w 8722"/>
                <a:gd name="T47" fmla="*/ 1217 h 2830"/>
                <a:gd name="T48" fmla="*/ 8041 w 8722"/>
                <a:gd name="T49" fmla="*/ 1002 h 2830"/>
                <a:gd name="T50" fmla="*/ 7685 w 8722"/>
                <a:gd name="T51" fmla="*/ 807 h 2830"/>
                <a:gd name="T52" fmla="*/ 7318 w 8722"/>
                <a:gd name="T53" fmla="*/ 631 h 2830"/>
                <a:gd name="T54" fmla="*/ 6940 w 8722"/>
                <a:gd name="T55" fmla="*/ 475 h 2830"/>
                <a:gd name="T56" fmla="*/ 6552 w 8722"/>
                <a:gd name="T57" fmla="*/ 340 h 2830"/>
                <a:gd name="T58" fmla="*/ 6154 w 8722"/>
                <a:gd name="T59" fmla="*/ 227 h 2830"/>
                <a:gd name="T60" fmla="*/ 5747 w 8722"/>
                <a:gd name="T61" fmla="*/ 135 h 2830"/>
                <a:gd name="T62" fmla="*/ 5332 w 8722"/>
                <a:gd name="T63" fmla="*/ 68 h 2830"/>
                <a:gd name="T64" fmla="*/ 4909 w 8722"/>
                <a:gd name="T65" fmla="*/ 22 h 2830"/>
                <a:gd name="T66" fmla="*/ 4480 w 8722"/>
                <a:gd name="T67" fmla="*/ 1 h 2830"/>
                <a:gd name="T68" fmla="*/ 4260 w 8722"/>
                <a:gd name="T69" fmla="*/ 0 h 2830"/>
                <a:gd name="T70" fmla="*/ 4033 w 8722"/>
                <a:gd name="T71" fmla="*/ 6 h 2830"/>
                <a:gd name="T72" fmla="*/ 3808 w 8722"/>
                <a:gd name="T73" fmla="*/ 18 h 2830"/>
                <a:gd name="T74" fmla="*/ 3586 w 8722"/>
                <a:gd name="T75" fmla="*/ 38 h 2830"/>
                <a:gd name="T76" fmla="*/ 3365 w 8722"/>
                <a:gd name="T77" fmla="*/ 64 h 2830"/>
                <a:gd name="T78" fmla="*/ 3145 w 8722"/>
                <a:gd name="T79" fmla="*/ 96 h 2830"/>
                <a:gd name="T80" fmla="*/ 2856 w 8722"/>
                <a:gd name="T81" fmla="*/ 150 h 2830"/>
                <a:gd name="T82" fmla="*/ 2431 w 8722"/>
                <a:gd name="T83" fmla="*/ 249 h 2830"/>
                <a:gd name="T84" fmla="*/ 2016 w 8722"/>
                <a:gd name="T85" fmla="*/ 375 h 2830"/>
                <a:gd name="T86" fmla="*/ 1611 w 8722"/>
                <a:gd name="T87" fmla="*/ 523 h 2830"/>
                <a:gd name="T88" fmla="*/ 1218 w 8722"/>
                <a:gd name="T89" fmla="*/ 694 h 2830"/>
                <a:gd name="T90" fmla="*/ 837 w 8722"/>
                <a:gd name="T91" fmla="*/ 887 h 2830"/>
                <a:gd name="T92" fmla="*/ 470 w 8722"/>
                <a:gd name="T93" fmla="*/ 1101 h 2830"/>
                <a:gd name="T94" fmla="*/ 116 w 8722"/>
                <a:gd name="T95" fmla="*/ 1335 h 2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2" h="2830">
                  <a:moveTo>
                    <a:pt x="1399" y="1607"/>
                  </a:moveTo>
                  <a:lnTo>
                    <a:pt x="1207" y="2830"/>
                  </a:lnTo>
                  <a:lnTo>
                    <a:pt x="1207" y="2830"/>
                  </a:lnTo>
                  <a:lnTo>
                    <a:pt x="1291" y="2772"/>
                  </a:lnTo>
                  <a:lnTo>
                    <a:pt x="1375" y="2717"/>
                  </a:lnTo>
                  <a:lnTo>
                    <a:pt x="1461" y="2663"/>
                  </a:lnTo>
                  <a:lnTo>
                    <a:pt x="1549" y="2610"/>
                  </a:lnTo>
                  <a:lnTo>
                    <a:pt x="1636" y="2560"/>
                  </a:lnTo>
                  <a:lnTo>
                    <a:pt x="1726" y="2509"/>
                  </a:lnTo>
                  <a:lnTo>
                    <a:pt x="1815" y="2463"/>
                  </a:lnTo>
                  <a:lnTo>
                    <a:pt x="1906" y="2416"/>
                  </a:lnTo>
                  <a:lnTo>
                    <a:pt x="1998" y="2372"/>
                  </a:lnTo>
                  <a:lnTo>
                    <a:pt x="2092" y="2329"/>
                  </a:lnTo>
                  <a:lnTo>
                    <a:pt x="2185" y="2287"/>
                  </a:lnTo>
                  <a:lnTo>
                    <a:pt x="2280" y="2248"/>
                  </a:lnTo>
                  <a:lnTo>
                    <a:pt x="2376" y="2211"/>
                  </a:lnTo>
                  <a:lnTo>
                    <a:pt x="2473" y="2174"/>
                  </a:lnTo>
                  <a:lnTo>
                    <a:pt x="2570" y="2141"/>
                  </a:lnTo>
                  <a:lnTo>
                    <a:pt x="2668" y="2108"/>
                  </a:lnTo>
                  <a:lnTo>
                    <a:pt x="2768" y="2078"/>
                  </a:lnTo>
                  <a:lnTo>
                    <a:pt x="2867" y="2049"/>
                  </a:lnTo>
                  <a:lnTo>
                    <a:pt x="2968" y="2022"/>
                  </a:lnTo>
                  <a:lnTo>
                    <a:pt x="3069" y="1997"/>
                  </a:lnTo>
                  <a:lnTo>
                    <a:pt x="3171" y="1974"/>
                  </a:lnTo>
                  <a:lnTo>
                    <a:pt x="3274" y="1953"/>
                  </a:lnTo>
                  <a:lnTo>
                    <a:pt x="3377" y="1933"/>
                  </a:lnTo>
                  <a:lnTo>
                    <a:pt x="3481" y="1916"/>
                  </a:lnTo>
                  <a:lnTo>
                    <a:pt x="3586" y="1901"/>
                  </a:lnTo>
                  <a:lnTo>
                    <a:pt x="3692" y="1888"/>
                  </a:lnTo>
                  <a:lnTo>
                    <a:pt x="3797" y="1876"/>
                  </a:lnTo>
                  <a:lnTo>
                    <a:pt x="3904" y="1867"/>
                  </a:lnTo>
                  <a:lnTo>
                    <a:pt x="4011" y="1860"/>
                  </a:lnTo>
                  <a:lnTo>
                    <a:pt x="4119" y="1855"/>
                  </a:lnTo>
                  <a:lnTo>
                    <a:pt x="4227" y="1851"/>
                  </a:lnTo>
                  <a:lnTo>
                    <a:pt x="4337" y="1850"/>
                  </a:lnTo>
                  <a:lnTo>
                    <a:pt x="4337" y="1850"/>
                  </a:lnTo>
                  <a:lnTo>
                    <a:pt x="4444" y="1851"/>
                  </a:lnTo>
                  <a:lnTo>
                    <a:pt x="4550" y="1855"/>
                  </a:lnTo>
                  <a:lnTo>
                    <a:pt x="4657" y="1860"/>
                  </a:lnTo>
                  <a:lnTo>
                    <a:pt x="4764" y="1867"/>
                  </a:lnTo>
                  <a:lnTo>
                    <a:pt x="4869" y="1876"/>
                  </a:lnTo>
                  <a:lnTo>
                    <a:pt x="4974" y="1887"/>
                  </a:lnTo>
                  <a:lnTo>
                    <a:pt x="5079" y="1900"/>
                  </a:lnTo>
                  <a:lnTo>
                    <a:pt x="5182" y="1915"/>
                  </a:lnTo>
                  <a:lnTo>
                    <a:pt x="5285" y="1932"/>
                  </a:lnTo>
                  <a:lnTo>
                    <a:pt x="5388" y="1951"/>
                  </a:lnTo>
                  <a:lnTo>
                    <a:pt x="5489" y="1971"/>
                  </a:lnTo>
                  <a:lnTo>
                    <a:pt x="5591" y="1995"/>
                  </a:lnTo>
                  <a:lnTo>
                    <a:pt x="5691" y="2018"/>
                  </a:lnTo>
                  <a:lnTo>
                    <a:pt x="5791" y="2045"/>
                  </a:lnTo>
                  <a:lnTo>
                    <a:pt x="5890" y="2073"/>
                  </a:lnTo>
                  <a:lnTo>
                    <a:pt x="5988" y="2103"/>
                  </a:lnTo>
                  <a:lnTo>
                    <a:pt x="6085" y="2135"/>
                  </a:lnTo>
                  <a:lnTo>
                    <a:pt x="6182" y="2168"/>
                  </a:lnTo>
                  <a:lnTo>
                    <a:pt x="6278" y="2204"/>
                  </a:lnTo>
                  <a:lnTo>
                    <a:pt x="6373" y="2240"/>
                  </a:lnTo>
                  <a:lnTo>
                    <a:pt x="6466" y="2279"/>
                  </a:lnTo>
                  <a:lnTo>
                    <a:pt x="6559" y="2319"/>
                  </a:lnTo>
                  <a:lnTo>
                    <a:pt x="6652" y="2361"/>
                  </a:lnTo>
                  <a:lnTo>
                    <a:pt x="6742" y="2405"/>
                  </a:lnTo>
                  <a:lnTo>
                    <a:pt x="6833" y="2451"/>
                  </a:lnTo>
                  <a:lnTo>
                    <a:pt x="6923" y="2497"/>
                  </a:lnTo>
                  <a:lnTo>
                    <a:pt x="7012" y="2545"/>
                  </a:lnTo>
                  <a:lnTo>
                    <a:pt x="7099" y="2595"/>
                  </a:lnTo>
                  <a:lnTo>
                    <a:pt x="7185" y="2647"/>
                  </a:lnTo>
                  <a:lnTo>
                    <a:pt x="7271" y="2700"/>
                  </a:lnTo>
                  <a:lnTo>
                    <a:pt x="7354" y="2755"/>
                  </a:lnTo>
                  <a:lnTo>
                    <a:pt x="7438" y="2810"/>
                  </a:lnTo>
                  <a:lnTo>
                    <a:pt x="8722" y="2588"/>
                  </a:lnTo>
                  <a:lnTo>
                    <a:pt x="8496" y="1292"/>
                  </a:lnTo>
                  <a:lnTo>
                    <a:pt x="8496" y="1292"/>
                  </a:lnTo>
                  <a:lnTo>
                    <a:pt x="8384" y="1217"/>
                  </a:lnTo>
                  <a:lnTo>
                    <a:pt x="8271" y="1144"/>
                  </a:lnTo>
                  <a:lnTo>
                    <a:pt x="8157" y="1072"/>
                  </a:lnTo>
                  <a:lnTo>
                    <a:pt x="8041" y="1002"/>
                  </a:lnTo>
                  <a:lnTo>
                    <a:pt x="7923" y="936"/>
                  </a:lnTo>
                  <a:lnTo>
                    <a:pt x="7805" y="871"/>
                  </a:lnTo>
                  <a:lnTo>
                    <a:pt x="7685" y="807"/>
                  </a:lnTo>
                  <a:lnTo>
                    <a:pt x="7565" y="747"/>
                  </a:lnTo>
                  <a:lnTo>
                    <a:pt x="7442" y="688"/>
                  </a:lnTo>
                  <a:lnTo>
                    <a:pt x="7318" y="631"/>
                  </a:lnTo>
                  <a:lnTo>
                    <a:pt x="7193" y="577"/>
                  </a:lnTo>
                  <a:lnTo>
                    <a:pt x="7067" y="526"/>
                  </a:lnTo>
                  <a:lnTo>
                    <a:pt x="6940" y="475"/>
                  </a:lnTo>
                  <a:lnTo>
                    <a:pt x="6811" y="429"/>
                  </a:lnTo>
                  <a:lnTo>
                    <a:pt x="6682" y="383"/>
                  </a:lnTo>
                  <a:lnTo>
                    <a:pt x="6552" y="340"/>
                  </a:lnTo>
                  <a:lnTo>
                    <a:pt x="6421" y="301"/>
                  </a:lnTo>
                  <a:lnTo>
                    <a:pt x="6288" y="263"/>
                  </a:lnTo>
                  <a:lnTo>
                    <a:pt x="6154" y="227"/>
                  </a:lnTo>
                  <a:lnTo>
                    <a:pt x="6019" y="194"/>
                  </a:lnTo>
                  <a:lnTo>
                    <a:pt x="5884" y="163"/>
                  </a:lnTo>
                  <a:lnTo>
                    <a:pt x="5747" y="135"/>
                  </a:lnTo>
                  <a:lnTo>
                    <a:pt x="5610" y="111"/>
                  </a:lnTo>
                  <a:lnTo>
                    <a:pt x="5471" y="87"/>
                  </a:lnTo>
                  <a:lnTo>
                    <a:pt x="5332" y="68"/>
                  </a:lnTo>
                  <a:lnTo>
                    <a:pt x="5192" y="49"/>
                  </a:lnTo>
                  <a:lnTo>
                    <a:pt x="5052" y="34"/>
                  </a:lnTo>
                  <a:lnTo>
                    <a:pt x="4909" y="22"/>
                  </a:lnTo>
                  <a:lnTo>
                    <a:pt x="4768" y="12"/>
                  </a:lnTo>
                  <a:lnTo>
                    <a:pt x="4624" y="6"/>
                  </a:lnTo>
                  <a:lnTo>
                    <a:pt x="4480" y="1"/>
                  </a:lnTo>
                  <a:lnTo>
                    <a:pt x="4337" y="0"/>
                  </a:lnTo>
                  <a:lnTo>
                    <a:pt x="4337" y="0"/>
                  </a:lnTo>
                  <a:lnTo>
                    <a:pt x="4260" y="0"/>
                  </a:lnTo>
                  <a:lnTo>
                    <a:pt x="4184" y="1"/>
                  </a:lnTo>
                  <a:lnTo>
                    <a:pt x="4109" y="4"/>
                  </a:lnTo>
                  <a:lnTo>
                    <a:pt x="4033" y="6"/>
                  </a:lnTo>
                  <a:lnTo>
                    <a:pt x="3958" y="10"/>
                  </a:lnTo>
                  <a:lnTo>
                    <a:pt x="3883" y="14"/>
                  </a:lnTo>
                  <a:lnTo>
                    <a:pt x="3808" y="18"/>
                  </a:lnTo>
                  <a:lnTo>
                    <a:pt x="3733" y="25"/>
                  </a:lnTo>
                  <a:lnTo>
                    <a:pt x="3660" y="31"/>
                  </a:lnTo>
                  <a:lnTo>
                    <a:pt x="3586" y="38"/>
                  </a:lnTo>
                  <a:lnTo>
                    <a:pt x="3511" y="45"/>
                  </a:lnTo>
                  <a:lnTo>
                    <a:pt x="3437" y="54"/>
                  </a:lnTo>
                  <a:lnTo>
                    <a:pt x="3365" y="64"/>
                  </a:lnTo>
                  <a:lnTo>
                    <a:pt x="3291" y="74"/>
                  </a:lnTo>
                  <a:lnTo>
                    <a:pt x="3218" y="85"/>
                  </a:lnTo>
                  <a:lnTo>
                    <a:pt x="3145" y="96"/>
                  </a:lnTo>
                  <a:lnTo>
                    <a:pt x="3072" y="108"/>
                  </a:lnTo>
                  <a:lnTo>
                    <a:pt x="3000" y="122"/>
                  </a:lnTo>
                  <a:lnTo>
                    <a:pt x="2856" y="150"/>
                  </a:lnTo>
                  <a:lnTo>
                    <a:pt x="2713" y="181"/>
                  </a:lnTo>
                  <a:lnTo>
                    <a:pt x="2572" y="214"/>
                  </a:lnTo>
                  <a:lnTo>
                    <a:pt x="2431" y="249"/>
                  </a:lnTo>
                  <a:lnTo>
                    <a:pt x="2292" y="289"/>
                  </a:lnTo>
                  <a:lnTo>
                    <a:pt x="2153" y="330"/>
                  </a:lnTo>
                  <a:lnTo>
                    <a:pt x="2016" y="375"/>
                  </a:lnTo>
                  <a:lnTo>
                    <a:pt x="1879" y="421"/>
                  </a:lnTo>
                  <a:lnTo>
                    <a:pt x="1744" y="470"/>
                  </a:lnTo>
                  <a:lnTo>
                    <a:pt x="1611" y="523"/>
                  </a:lnTo>
                  <a:lnTo>
                    <a:pt x="1479" y="577"/>
                  </a:lnTo>
                  <a:lnTo>
                    <a:pt x="1347" y="634"/>
                  </a:lnTo>
                  <a:lnTo>
                    <a:pt x="1218" y="694"/>
                  </a:lnTo>
                  <a:lnTo>
                    <a:pt x="1089" y="755"/>
                  </a:lnTo>
                  <a:lnTo>
                    <a:pt x="962" y="821"/>
                  </a:lnTo>
                  <a:lnTo>
                    <a:pt x="837" y="887"/>
                  </a:lnTo>
                  <a:lnTo>
                    <a:pt x="713" y="956"/>
                  </a:lnTo>
                  <a:lnTo>
                    <a:pt x="590" y="1027"/>
                  </a:lnTo>
                  <a:lnTo>
                    <a:pt x="470" y="1101"/>
                  </a:lnTo>
                  <a:lnTo>
                    <a:pt x="349" y="1177"/>
                  </a:lnTo>
                  <a:lnTo>
                    <a:pt x="231" y="1254"/>
                  </a:lnTo>
                  <a:lnTo>
                    <a:pt x="116" y="1335"/>
                  </a:lnTo>
                  <a:lnTo>
                    <a:pt x="0" y="1417"/>
                  </a:lnTo>
                  <a:lnTo>
                    <a:pt x="1399" y="16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3" name="Oval 82"/>
            <p:cNvSpPr/>
            <p:nvPr/>
          </p:nvSpPr>
          <p:spPr>
            <a:xfrm>
              <a:off x="6580564" y="2138387"/>
              <a:ext cx="1331579" cy="133157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4" name="Oval 83"/>
            <p:cNvSpPr/>
            <p:nvPr/>
          </p:nvSpPr>
          <p:spPr>
            <a:xfrm>
              <a:off x="6700976" y="2258799"/>
              <a:ext cx="1090755" cy="10907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881513" y="3048522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Strategy</a:t>
              </a: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05988" y="2399939"/>
              <a:ext cx="585977" cy="585977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5906390" y="1910687"/>
            <a:ext cx="5806234" cy="253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</a:rPr>
              <a:t>1. </a:t>
            </a:r>
            <a:r>
              <a:rPr lang="en-US" dirty="0" smtClean="0">
                <a:latin typeface="Calibri" pitchFamily="34" charset="0"/>
              </a:rPr>
              <a:t>What are the goals and targets of Vietnam by 2020?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2. What are prioritized targets and sets of solutions for those</a:t>
            </a:r>
            <a:r>
              <a:rPr lang="en-US" dirty="0" smtClean="0">
                <a:latin typeface="Calibri" pitchFamily="34" charset="0"/>
              </a:rPr>
              <a:t>? What is the ranking order of these prioritized </a:t>
            </a:r>
            <a:r>
              <a:rPr lang="en-US" dirty="0" smtClean="0">
                <a:latin typeface="Calibri" pitchFamily="34" charset="0"/>
              </a:rPr>
              <a:t>targets?</a:t>
            </a:r>
            <a:endParaRPr lang="en-US" dirty="0" smtClean="0">
              <a:latin typeface="Calibri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3. What solutions having been implemented and will be implemented? Additional support required?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4. Roles and responsibilities of different stakeholders and investment sources to implement those priorities?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06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143672" y="1654174"/>
            <a:ext cx="8210128" cy="4543426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Group</a:t>
            </a:r>
            <a:r>
              <a:rPr lang="vi-VN" sz="2000" dirty="0" smtClean="0"/>
              <a:t> A:</a:t>
            </a:r>
            <a:r>
              <a:rPr lang="en-US" sz="2000" dirty="0" smtClean="0"/>
              <a:t> How to measure progress against defined goals and targets</a:t>
            </a:r>
            <a:r>
              <a:rPr lang="vi-VN" sz="2000" dirty="0" smtClean="0"/>
              <a:t>? </a:t>
            </a:r>
            <a:r>
              <a:rPr lang="en-US" sz="2000" dirty="0" smtClean="0"/>
              <a:t>What are the indicators being used?</a:t>
            </a:r>
          </a:p>
          <a:p>
            <a:pPr lvl="1"/>
            <a:r>
              <a:rPr lang="en-US" sz="2000" dirty="0" smtClean="0"/>
              <a:t>Group</a:t>
            </a:r>
            <a:r>
              <a:rPr lang="vi-VN" sz="2000" dirty="0" smtClean="0"/>
              <a:t> B: </a:t>
            </a:r>
            <a:r>
              <a:rPr lang="en-US" sz="2000" dirty="0" smtClean="0"/>
              <a:t>Roadblocks/challenges to the implementation of these priorities in the vision</a:t>
            </a:r>
            <a:r>
              <a:rPr lang="vi-VN" sz="2000" dirty="0" smtClean="0"/>
              <a:t>?</a:t>
            </a:r>
            <a:endParaRPr lang="en-US" sz="2000" dirty="0" smtClean="0"/>
          </a:p>
          <a:p>
            <a:pPr lvl="1"/>
            <a:r>
              <a:rPr lang="en-US" sz="2000" dirty="0" smtClean="0"/>
              <a:t>Group</a:t>
            </a:r>
            <a:r>
              <a:rPr lang="vi-VN" sz="2000" dirty="0" smtClean="0"/>
              <a:t> C: </a:t>
            </a:r>
            <a:r>
              <a:rPr lang="en-US" sz="2000" dirty="0" smtClean="0"/>
              <a:t>What kind of information exchange between VCCB and GCP</a:t>
            </a:r>
            <a:r>
              <a:rPr lang="vi-VN" sz="2000" dirty="0" smtClean="0"/>
              <a:t>? </a:t>
            </a:r>
            <a:r>
              <a:rPr lang="en-US" sz="2000" dirty="0" smtClean="0"/>
              <a:t>Suggestion on communication and information exchanges</a:t>
            </a:r>
            <a:r>
              <a:rPr lang="vi-VN" sz="2000" dirty="0" smtClean="0"/>
              <a:t>:</a:t>
            </a:r>
            <a:endParaRPr lang="en-US" sz="2000" dirty="0" smtClean="0"/>
          </a:p>
          <a:p>
            <a:pPr lvl="2"/>
            <a:r>
              <a:rPr lang="en-US" sz="1800" dirty="0" smtClean="0"/>
              <a:t>Regular contact and update via </a:t>
            </a:r>
            <a:r>
              <a:rPr lang="vi-VN" sz="1800" dirty="0" smtClean="0"/>
              <a:t>GCO </a:t>
            </a:r>
            <a:r>
              <a:rPr lang="en-US" sz="1800" dirty="0" smtClean="0"/>
              <a:t>and/or</a:t>
            </a:r>
            <a:r>
              <a:rPr lang="vi-VN" sz="1800" dirty="0" smtClean="0"/>
              <a:t> ICO</a:t>
            </a:r>
            <a:endParaRPr lang="en-US" sz="1800" dirty="0" smtClean="0"/>
          </a:p>
          <a:p>
            <a:pPr lvl="2"/>
            <a:r>
              <a:rPr lang="en-US" sz="1800" dirty="0" smtClean="0"/>
              <a:t>Access to information/data portal of </a:t>
            </a:r>
            <a:r>
              <a:rPr lang="vi-VN" sz="1800" dirty="0" smtClean="0"/>
              <a:t>GCP</a:t>
            </a:r>
            <a:endParaRPr lang="en-US" sz="1800" dirty="0" smtClean="0"/>
          </a:p>
          <a:p>
            <a:pPr lvl="2"/>
            <a:r>
              <a:rPr lang="en-US" sz="1800" dirty="0" smtClean="0"/>
              <a:t>Being able to send VCCB representative to participate in </a:t>
            </a:r>
            <a:r>
              <a:rPr lang="vi-VN" sz="1800" dirty="0" smtClean="0"/>
              <a:t>GCP</a:t>
            </a:r>
            <a:r>
              <a:rPr lang="en-US" sz="1800" dirty="0" smtClean="0"/>
              <a:t> advisory board and contribute to orientation and strategy of GCP </a:t>
            </a:r>
          </a:p>
          <a:p>
            <a:pPr lvl="2"/>
            <a:r>
              <a:rPr lang="en-US" sz="1800" dirty="0" smtClean="0"/>
              <a:t>Being able to provide input to meetings and discussion of </a:t>
            </a:r>
            <a:r>
              <a:rPr lang="vi-VN" sz="1800" dirty="0" smtClean="0"/>
              <a:t>ICO</a:t>
            </a:r>
            <a:endParaRPr lang="en-US" sz="1800" dirty="0" smtClean="0"/>
          </a:p>
          <a:p>
            <a:pPr lvl="2"/>
            <a:r>
              <a:rPr lang="en-US" sz="1800" dirty="0" smtClean="0"/>
              <a:t>Access to finance to implement Vision </a:t>
            </a:r>
            <a:r>
              <a:rPr lang="vi-VN" sz="1800" dirty="0" smtClean="0"/>
              <a:t>2020 </a:t>
            </a:r>
            <a:r>
              <a:rPr lang="en-US" sz="1800" dirty="0" smtClean="0"/>
              <a:t>via</a:t>
            </a:r>
            <a:r>
              <a:rPr lang="vi-VN" sz="1800" dirty="0" smtClean="0"/>
              <a:t> GCP, ICO </a:t>
            </a:r>
            <a:r>
              <a:rPr lang="en-US" sz="1800" dirty="0" smtClean="0"/>
              <a:t>and other partners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144" y="1644522"/>
            <a:ext cx="1947463" cy="1947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532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5. Plenary discussion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779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 back findings and discuss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731351" y="1623695"/>
            <a:ext cx="4729298" cy="4456375"/>
            <a:chOff x="1657854" y="1499876"/>
            <a:chExt cx="5416990" cy="5104381"/>
          </a:xfrm>
        </p:grpSpPr>
        <p:grpSp>
          <p:nvGrpSpPr>
            <p:cNvPr id="20" name="Group 19"/>
            <p:cNvGrpSpPr/>
            <p:nvPr/>
          </p:nvGrpSpPr>
          <p:grpSpPr>
            <a:xfrm>
              <a:off x="1992771" y="1833980"/>
              <a:ext cx="4735575" cy="4733961"/>
              <a:chOff x="1579563" y="1846263"/>
              <a:chExt cx="4657725" cy="4656137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970463" y="2311400"/>
                <a:ext cx="1266825" cy="2689225"/>
              </a:xfrm>
              <a:custGeom>
                <a:avLst/>
                <a:gdLst>
                  <a:gd name="T0" fmla="*/ 0 w 3992"/>
                  <a:gd name="T1" fmla="*/ 1523 h 8473"/>
                  <a:gd name="T2" fmla="*/ 180 w 3992"/>
                  <a:gd name="T3" fmla="*/ 1668 h 8473"/>
                  <a:gd name="T4" fmla="*/ 354 w 3992"/>
                  <a:gd name="T5" fmla="*/ 1819 h 8473"/>
                  <a:gd name="T6" fmla="*/ 521 w 3992"/>
                  <a:gd name="T7" fmla="*/ 1979 h 8473"/>
                  <a:gd name="T8" fmla="*/ 681 w 3992"/>
                  <a:gd name="T9" fmla="*/ 2145 h 8473"/>
                  <a:gd name="T10" fmla="*/ 834 w 3992"/>
                  <a:gd name="T11" fmla="*/ 2317 h 8473"/>
                  <a:gd name="T12" fmla="*/ 980 w 3992"/>
                  <a:gd name="T13" fmla="*/ 2496 h 8473"/>
                  <a:gd name="T14" fmla="*/ 1119 w 3992"/>
                  <a:gd name="T15" fmla="*/ 2681 h 8473"/>
                  <a:gd name="T16" fmla="*/ 1249 w 3992"/>
                  <a:gd name="T17" fmla="*/ 2872 h 8473"/>
                  <a:gd name="T18" fmla="*/ 1372 w 3992"/>
                  <a:gd name="T19" fmla="*/ 3068 h 8473"/>
                  <a:gd name="T20" fmla="*/ 1488 w 3992"/>
                  <a:gd name="T21" fmla="*/ 3271 h 8473"/>
                  <a:gd name="T22" fmla="*/ 1593 w 3992"/>
                  <a:gd name="T23" fmla="*/ 3479 h 8473"/>
                  <a:gd name="T24" fmla="*/ 1691 w 3992"/>
                  <a:gd name="T25" fmla="*/ 3690 h 8473"/>
                  <a:gd name="T26" fmla="*/ 1780 w 3992"/>
                  <a:gd name="T27" fmla="*/ 3907 h 8473"/>
                  <a:gd name="T28" fmla="*/ 1859 w 3992"/>
                  <a:gd name="T29" fmla="*/ 4128 h 8473"/>
                  <a:gd name="T30" fmla="*/ 1929 w 3992"/>
                  <a:gd name="T31" fmla="*/ 4354 h 8473"/>
                  <a:gd name="T32" fmla="*/ 1990 w 3992"/>
                  <a:gd name="T33" fmla="*/ 4584 h 8473"/>
                  <a:gd name="T34" fmla="*/ 2041 w 3992"/>
                  <a:gd name="T35" fmla="*/ 4819 h 8473"/>
                  <a:gd name="T36" fmla="*/ 2081 w 3992"/>
                  <a:gd name="T37" fmla="*/ 5056 h 8473"/>
                  <a:gd name="T38" fmla="*/ 2112 w 3992"/>
                  <a:gd name="T39" fmla="*/ 5296 h 8473"/>
                  <a:gd name="T40" fmla="*/ 2132 w 3992"/>
                  <a:gd name="T41" fmla="*/ 5540 h 8473"/>
                  <a:gd name="T42" fmla="*/ 2140 w 3992"/>
                  <a:gd name="T43" fmla="*/ 5787 h 8473"/>
                  <a:gd name="T44" fmla="*/ 2140 w 3992"/>
                  <a:gd name="T45" fmla="*/ 5954 h 8473"/>
                  <a:gd name="T46" fmla="*/ 2132 w 3992"/>
                  <a:gd name="T47" fmla="*/ 6202 h 8473"/>
                  <a:gd name="T48" fmla="*/ 2111 w 3992"/>
                  <a:gd name="T49" fmla="*/ 6447 h 8473"/>
                  <a:gd name="T50" fmla="*/ 2080 w 3992"/>
                  <a:gd name="T51" fmla="*/ 6689 h 8473"/>
                  <a:gd name="T52" fmla="*/ 2040 w 3992"/>
                  <a:gd name="T53" fmla="*/ 6929 h 8473"/>
                  <a:gd name="T54" fmla="*/ 1988 w 3992"/>
                  <a:gd name="T55" fmla="*/ 7164 h 8473"/>
                  <a:gd name="T56" fmla="*/ 3719 w 3992"/>
                  <a:gd name="T57" fmla="*/ 7859 h 8473"/>
                  <a:gd name="T58" fmla="*/ 3810 w 3992"/>
                  <a:gd name="T59" fmla="*/ 7500 h 8473"/>
                  <a:gd name="T60" fmla="*/ 3884 w 3992"/>
                  <a:gd name="T61" fmla="*/ 7133 h 8473"/>
                  <a:gd name="T62" fmla="*/ 3938 w 3992"/>
                  <a:gd name="T63" fmla="*/ 6761 h 8473"/>
                  <a:gd name="T64" fmla="*/ 3975 w 3992"/>
                  <a:gd name="T65" fmla="*/ 6382 h 8473"/>
                  <a:gd name="T66" fmla="*/ 3991 w 3992"/>
                  <a:gd name="T67" fmla="*/ 5999 h 8473"/>
                  <a:gd name="T68" fmla="*/ 3991 w 3992"/>
                  <a:gd name="T69" fmla="*/ 5757 h 8473"/>
                  <a:gd name="T70" fmla="*/ 3978 w 3992"/>
                  <a:gd name="T71" fmla="*/ 5423 h 8473"/>
                  <a:gd name="T72" fmla="*/ 3951 w 3992"/>
                  <a:gd name="T73" fmla="*/ 5093 h 8473"/>
                  <a:gd name="T74" fmla="*/ 3910 w 3992"/>
                  <a:gd name="T75" fmla="*/ 4766 h 8473"/>
                  <a:gd name="T76" fmla="*/ 3853 w 3992"/>
                  <a:gd name="T77" fmla="*/ 4444 h 8473"/>
                  <a:gd name="T78" fmla="*/ 3784 w 3992"/>
                  <a:gd name="T79" fmla="*/ 4127 h 8473"/>
                  <a:gd name="T80" fmla="*/ 3701 w 3992"/>
                  <a:gd name="T81" fmla="*/ 3816 h 8473"/>
                  <a:gd name="T82" fmla="*/ 3604 w 3992"/>
                  <a:gd name="T83" fmla="*/ 3510 h 8473"/>
                  <a:gd name="T84" fmla="*/ 3494 w 3992"/>
                  <a:gd name="T85" fmla="*/ 3211 h 8473"/>
                  <a:gd name="T86" fmla="*/ 3373 w 3992"/>
                  <a:gd name="T87" fmla="*/ 2917 h 8473"/>
                  <a:gd name="T88" fmla="*/ 3239 w 3992"/>
                  <a:gd name="T89" fmla="*/ 2630 h 8473"/>
                  <a:gd name="T90" fmla="*/ 3094 w 3992"/>
                  <a:gd name="T91" fmla="*/ 2350 h 8473"/>
                  <a:gd name="T92" fmla="*/ 2937 w 3992"/>
                  <a:gd name="T93" fmla="*/ 2077 h 8473"/>
                  <a:gd name="T94" fmla="*/ 2767 w 3992"/>
                  <a:gd name="T95" fmla="*/ 1812 h 8473"/>
                  <a:gd name="T96" fmla="*/ 2588 w 3992"/>
                  <a:gd name="T97" fmla="*/ 1554 h 8473"/>
                  <a:gd name="T98" fmla="*/ 2398 w 3992"/>
                  <a:gd name="T99" fmla="*/ 1306 h 8473"/>
                  <a:gd name="T100" fmla="*/ 2198 w 3992"/>
                  <a:gd name="T101" fmla="*/ 1065 h 8473"/>
                  <a:gd name="T102" fmla="*/ 1987 w 3992"/>
                  <a:gd name="T103" fmla="*/ 833 h 8473"/>
                  <a:gd name="T104" fmla="*/ 1768 w 3992"/>
                  <a:gd name="T105" fmla="*/ 609 h 8473"/>
                  <a:gd name="T106" fmla="*/ 1538 w 3992"/>
                  <a:gd name="T107" fmla="*/ 397 h 8473"/>
                  <a:gd name="T108" fmla="*/ 1300 w 3992"/>
                  <a:gd name="T109" fmla="*/ 193 h 8473"/>
                  <a:gd name="T110" fmla="*/ 1054 w 3992"/>
                  <a:gd name="T111" fmla="*/ 0 h 8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92" h="8473">
                    <a:moveTo>
                      <a:pt x="1301" y="1276"/>
                    </a:moveTo>
                    <a:lnTo>
                      <a:pt x="0" y="1523"/>
                    </a:lnTo>
                    <a:lnTo>
                      <a:pt x="0" y="1523"/>
                    </a:lnTo>
                    <a:lnTo>
                      <a:pt x="60" y="1570"/>
                    </a:lnTo>
                    <a:lnTo>
                      <a:pt x="120" y="1619"/>
                    </a:lnTo>
                    <a:lnTo>
                      <a:pt x="180" y="1668"/>
                    </a:lnTo>
                    <a:lnTo>
                      <a:pt x="238" y="1717"/>
                    </a:lnTo>
                    <a:lnTo>
                      <a:pt x="296" y="1768"/>
                    </a:lnTo>
                    <a:lnTo>
                      <a:pt x="354" y="1819"/>
                    </a:lnTo>
                    <a:lnTo>
                      <a:pt x="410" y="1872"/>
                    </a:lnTo>
                    <a:lnTo>
                      <a:pt x="465" y="1925"/>
                    </a:lnTo>
                    <a:lnTo>
                      <a:pt x="521" y="1979"/>
                    </a:lnTo>
                    <a:lnTo>
                      <a:pt x="575" y="2033"/>
                    </a:lnTo>
                    <a:lnTo>
                      <a:pt x="629" y="2088"/>
                    </a:lnTo>
                    <a:lnTo>
                      <a:pt x="681" y="2145"/>
                    </a:lnTo>
                    <a:lnTo>
                      <a:pt x="733" y="2201"/>
                    </a:lnTo>
                    <a:lnTo>
                      <a:pt x="784" y="2259"/>
                    </a:lnTo>
                    <a:lnTo>
                      <a:pt x="834" y="2317"/>
                    </a:lnTo>
                    <a:lnTo>
                      <a:pt x="885" y="2376"/>
                    </a:lnTo>
                    <a:lnTo>
                      <a:pt x="932" y="2436"/>
                    </a:lnTo>
                    <a:lnTo>
                      <a:pt x="980" y="2496"/>
                    </a:lnTo>
                    <a:lnTo>
                      <a:pt x="1027" y="2557"/>
                    </a:lnTo>
                    <a:lnTo>
                      <a:pt x="1074" y="2619"/>
                    </a:lnTo>
                    <a:lnTo>
                      <a:pt x="1119" y="2681"/>
                    </a:lnTo>
                    <a:lnTo>
                      <a:pt x="1163" y="2744"/>
                    </a:lnTo>
                    <a:lnTo>
                      <a:pt x="1208" y="2808"/>
                    </a:lnTo>
                    <a:lnTo>
                      <a:pt x="1249" y="2872"/>
                    </a:lnTo>
                    <a:lnTo>
                      <a:pt x="1291" y="2937"/>
                    </a:lnTo>
                    <a:lnTo>
                      <a:pt x="1333" y="3002"/>
                    </a:lnTo>
                    <a:lnTo>
                      <a:pt x="1372" y="3068"/>
                    </a:lnTo>
                    <a:lnTo>
                      <a:pt x="1412" y="3136"/>
                    </a:lnTo>
                    <a:lnTo>
                      <a:pt x="1450" y="3202"/>
                    </a:lnTo>
                    <a:lnTo>
                      <a:pt x="1488" y="3271"/>
                    </a:lnTo>
                    <a:lnTo>
                      <a:pt x="1523" y="3340"/>
                    </a:lnTo>
                    <a:lnTo>
                      <a:pt x="1559" y="3409"/>
                    </a:lnTo>
                    <a:lnTo>
                      <a:pt x="1593" y="3479"/>
                    </a:lnTo>
                    <a:lnTo>
                      <a:pt x="1627" y="3549"/>
                    </a:lnTo>
                    <a:lnTo>
                      <a:pt x="1660" y="3619"/>
                    </a:lnTo>
                    <a:lnTo>
                      <a:pt x="1691" y="3690"/>
                    </a:lnTo>
                    <a:lnTo>
                      <a:pt x="1721" y="3762"/>
                    </a:lnTo>
                    <a:lnTo>
                      <a:pt x="1751" y="3835"/>
                    </a:lnTo>
                    <a:lnTo>
                      <a:pt x="1780" y="3907"/>
                    </a:lnTo>
                    <a:lnTo>
                      <a:pt x="1807" y="3981"/>
                    </a:lnTo>
                    <a:lnTo>
                      <a:pt x="1834" y="4055"/>
                    </a:lnTo>
                    <a:lnTo>
                      <a:pt x="1859" y="4128"/>
                    </a:lnTo>
                    <a:lnTo>
                      <a:pt x="1883" y="4203"/>
                    </a:lnTo>
                    <a:lnTo>
                      <a:pt x="1907" y="4279"/>
                    </a:lnTo>
                    <a:lnTo>
                      <a:pt x="1929" y="4354"/>
                    </a:lnTo>
                    <a:lnTo>
                      <a:pt x="1951" y="4431"/>
                    </a:lnTo>
                    <a:lnTo>
                      <a:pt x="1971" y="4508"/>
                    </a:lnTo>
                    <a:lnTo>
                      <a:pt x="1990" y="4584"/>
                    </a:lnTo>
                    <a:lnTo>
                      <a:pt x="2008" y="4663"/>
                    </a:lnTo>
                    <a:lnTo>
                      <a:pt x="2025" y="4740"/>
                    </a:lnTo>
                    <a:lnTo>
                      <a:pt x="2041" y="4819"/>
                    </a:lnTo>
                    <a:lnTo>
                      <a:pt x="2055" y="4897"/>
                    </a:lnTo>
                    <a:lnTo>
                      <a:pt x="2069" y="4976"/>
                    </a:lnTo>
                    <a:lnTo>
                      <a:pt x="2081" y="5056"/>
                    </a:lnTo>
                    <a:lnTo>
                      <a:pt x="2092" y="5136"/>
                    </a:lnTo>
                    <a:lnTo>
                      <a:pt x="2103" y="5215"/>
                    </a:lnTo>
                    <a:lnTo>
                      <a:pt x="2112" y="5296"/>
                    </a:lnTo>
                    <a:lnTo>
                      <a:pt x="2119" y="5378"/>
                    </a:lnTo>
                    <a:lnTo>
                      <a:pt x="2127" y="5459"/>
                    </a:lnTo>
                    <a:lnTo>
                      <a:pt x="2132" y="5540"/>
                    </a:lnTo>
                    <a:lnTo>
                      <a:pt x="2137" y="5622"/>
                    </a:lnTo>
                    <a:lnTo>
                      <a:pt x="2139" y="5704"/>
                    </a:lnTo>
                    <a:lnTo>
                      <a:pt x="2140" y="5787"/>
                    </a:lnTo>
                    <a:lnTo>
                      <a:pt x="2142" y="5870"/>
                    </a:lnTo>
                    <a:lnTo>
                      <a:pt x="2142" y="5870"/>
                    </a:lnTo>
                    <a:lnTo>
                      <a:pt x="2140" y="5954"/>
                    </a:lnTo>
                    <a:lnTo>
                      <a:pt x="2139" y="6036"/>
                    </a:lnTo>
                    <a:lnTo>
                      <a:pt x="2135" y="6119"/>
                    </a:lnTo>
                    <a:lnTo>
                      <a:pt x="2132" y="6202"/>
                    </a:lnTo>
                    <a:lnTo>
                      <a:pt x="2126" y="6284"/>
                    </a:lnTo>
                    <a:lnTo>
                      <a:pt x="2119" y="6365"/>
                    </a:lnTo>
                    <a:lnTo>
                      <a:pt x="2111" y="6447"/>
                    </a:lnTo>
                    <a:lnTo>
                      <a:pt x="2102" y="6528"/>
                    </a:lnTo>
                    <a:lnTo>
                      <a:pt x="2092" y="6610"/>
                    </a:lnTo>
                    <a:lnTo>
                      <a:pt x="2080" y="6689"/>
                    </a:lnTo>
                    <a:lnTo>
                      <a:pt x="2068" y="6769"/>
                    </a:lnTo>
                    <a:lnTo>
                      <a:pt x="2054" y="6849"/>
                    </a:lnTo>
                    <a:lnTo>
                      <a:pt x="2040" y="6929"/>
                    </a:lnTo>
                    <a:lnTo>
                      <a:pt x="2024" y="7008"/>
                    </a:lnTo>
                    <a:lnTo>
                      <a:pt x="2006" y="7086"/>
                    </a:lnTo>
                    <a:lnTo>
                      <a:pt x="1988" y="7164"/>
                    </a:lnTo>
                    <a:lnTo>
                      <a:pt x="2654" y="8473"/>
                    </a:lnTo>
                    <a:lnTo>
                      <a:pt x="3719" y="7859"/>
                    </a:lnTo>
                    <a:lnTo>
                      <a:pt x="3719" y="7859"/>
                    </a:lnTo>
                    <a:lnTo>
                      <a:pt x="3751" y="7740"/>
                    </a:lnTo>
                    <a:lnTo>
                      <a:pt x="3782" y="7620"/>
                    </a:lnTo>
                    <a:lnTo>
                      <a:pt x="3810" y="7500"/>
                    </a:lnTo>
                    <a:lnTo>
                      <a:pt x="3836" y="7379"/>
                    </a:lnTo>
                    <a:lnTo>
                      <a:pt x="3861" y="7256"/>
                    </a:lnTo>
                    <a:lnTo>
                      <a:pt x="3884" y="7133"/>
                    </a:lnTo>
                    <a:lnTo>
                      <a:pt x="3904" y="7010"/>
                    </a:lnTo>
                    <a:lnTo>
                      <a:pt x="3922" y="6886"/>
                    </a:lnTo>
                    <a:lnTo>
                      <a:pt x="3938" y="6761"/>
                    </a:lnTo>
                    <a:lnTo>
                      <a:pt x="3953" y="6635"/>
                    </a:lnTo>
                    <a:lnTo>
                      <a:pt x="3965" y="6509"/>
                    </a:lnTo>
                    <a:lnTo>
                      <a:pt x="3975" y="6382"/>
                    </a:lnTo>
                    <a:lnTo>
                      <a:pt x="3982" y="6255"/>
                    </a:lnTo>
                    <a:lnTo>
                      <a:pt x="3987" y="6127"/>
                    </a:lnTo>
                    <a:lnTo>
                      <a:pt x="3991" y="5999"/>
                    </a:lnTo>
                    <a:lnTo>
                      <a:pt x="3992" y="5870"/>
                    </a:lnTo>
                    <a:lnTo>
                      <a:pt x="3992" y="5870"/>
                    </a:lnTo>
                    <a:lnTo>
                      <a:pt x="3991" y="5757"/>
                    </a:lnTo>
                    <a:lnTo>
                      <a:pt x="3988" y="5645"/>
                    </a:lnTo>
                    <a:lnTo>
                      <a:pt x="3985" y="5534"/>
                    </a:lnTo>
                    <a:lnTo>
                      <a:pt x="3978" y="5423"/>
                    </a:lnTo>
                    <a:lnTo>
                      <a:pt x="3971" y="5312"/>
                    </a:lnTo>
                    <a:lnTo>
                      <a:pt x="3963" y="5202"/>
                    </a:lnTo>
                    <a:lnTo>
                      <a:pt x="3951" y="5093"/>
                    </a:lnTo>
                    <a:lnTo>
                      <a:pt x="3939" y="4983"/>
                    </a:lnTo>
                    <a:lnTo>
                      <a:pt x="3924" y="4874"/>
                    </a:lnTo>
                    <a:lnTo>
                      <a:pt x="3910" y="4766"/>
                    </a:lnTo>
                    <a:lnTo>
                      <a:pt x="3892" y="4658"/>
                    </a:lnTo>
                    <a:lnTo>
                      <a:pt x="3874" y="4551"/>
                    </a:lnTo>
                    <a:lnTo>
                      <a:pt x="3853" y="4444"/>
                    </a:lnTo>
                    <a:lnTo>
                      <a:pt x="3832" y="4338"/>
                    </a:lnTo>
                    <a:lnTo>
                      <a:pt x="3809" y="4233"/>
                    </a:lnTo>
                    <a:lnTo>
                      <a:pt x="3784" y="4127"/>
                    </a:lnTo>
                    <a:lnTo>
                      <a:pt x="3757" y="4023"/>
                    </a:lnTo>
                    <a:lnTo>
                      <a:pt x="3730" y="3920"/>
                    </a:lnTo>
                    <a:lnTo>
                      <a:pt x="3701" y="3816"/>
                    </a:lnTo>
                    <a:lnTo>
                      <a:pt x="3670" y="3713"/>
                    </a:lnTo>
                    <a:lnTo>
                      <a:pt x="3638" y="3611"/>
                    </a:lnTo>
                    <a:lnTo>
                      <a:pt x="3604" y="3510"/>
                    </a:lnTo>
                    <a:lnTo>
                      <a:pt x="3569" y="3410"/>
                    </a:lnTo>
                    <a:lnTo>
                      <a:pt x="3532" y="3310"/>
                    </a:lnTo>
                    <a:lnTo>
                      <a:pt x="3494" y="3211"/>
                    </a:lnTo>
                    <a:lnTo>
                      <a:pt x="3456" y="3113"/>
                    </a:lnTo>
                    <a:lnTo>
                      <a:pt x="3414" y="3014"/>
                    </a:lnTo>
                    <a:lnTo>
                      <a:pt x="3373" y="2917"/>
                    </a:lnTo>
                    <a:lnTo>
                      <a:pt x="3330" y="2820"/>
                    </a:lnTo>
                    <a:lnTo>
                      <a:pt x="3285" y="2726"/>
                    </a:lnTo>
                    <a:lnTo>
                      <a:pt x="3239" y="2630"/>
                    </a:lnTo>
                    <a:lnTo>
                      <a:pt x="3192" y="2536"/>
                    </a:lnTo>
                    <a:lnTo>
                      <a:pt x="3143" y="2443"/>
                    </a:lnTo>
                    <a:lnTo>
                      <a:pt x="3094" y="2350"/>
                    </a:lnTo>
                    <a:lnTo>
                      <a:pt x="3042" y="2258"/>
                    </a:lnTo>
                    <a:lnTo>
                      <a:pt x="2989" y="2167"/>
                    </a:lnTo>
                    <a:lnTo>
                      <a:pt x="2937" y="2077"/>
                    </a:lnTo>
                    <a:lnTo>
                      <a:pt x="2881" y="1987"/>
                    </a:lnTo>
                    <a:lnTo>
                      <a:pt x="2825" y="1899"/>
                    </a:lnTo>
                    <a:lnTo>
                      <a:pt x="2767" y="1812"/>
                    </a:lnTo>
                    <a:lnTo>
                      <a:pt x="2709" y="1725"/>
                    </a:lnTo>
                    <a:lnTo>
                      <a:pt x="2649" y="1640"/>
                    </a:lnTo>
                    <a:lnTo>
                      <a:pt x="2588" y="1554"/>
                    </a:lnTo>
                    <a:lnTo>
                      <a:pt x="2526" y="1470"/>
                    </a:lnTo>
                    <a:lnTo>
                      <a:pt x="2462" y="1387"/>
                    </a:lnTo>
                    <a:lnTo>
                      <a:pt x="2398" y="1306"/>
                    </a:lnTo>
                    <a:lnTo>
                      <a:pt x="2332" y="1223"/>
                    </a:lnTo>
                    <a:lnTo>
                      <a:pt x="2266" y="1144"/>
                    </a:lnTo>
                    <a:lnTo>
                      <a:pt x="2198" y="1065"/>
                    </a:lnTo>
                    <a:lnTo>
                      <a:pt x="2128" y="986"/>
                    </a:lnTo>
                    <a:lnTo>
                      <a:pt x="2058" y="909"/>
                    </a:lnTo>
                    <a:lnTo>
                      <a:pt x="1987" y="833"/>
                    </a:lnTo>
                    <a:lnTo>
                      <a:pt x="1915" y="757"/>
                    </a:lnTo>
                    <a:lnTo>
                      <a:pt x="1842" y="683"/>
                    </a:lnTo>
                    <a:lnTo>
                      <a:pt x="1768" y="609"/>
                    </a:lnTo>
                    <a:lnTo>
                      <a:pt x="1692" y="538"/>
                    </a:lnTo>
                    <a:lnTo>
                      <a:pt x="1616" y="467"/>
                    </a:lnTo>
                    <a:lnTo>
                      <a:pt x="1538" y="397"/>
                    </a:lnTo>
                    <a:lnTo>
                      <a:pt x="1460" y="328"/>
                    </a:lnTo>
                    <a:lnTo>
                      <a:pt x="1381" y="260"/>
                    </a:lnTo>
                    <a:lnTo>
                      <a:pt x="1300" y="193"/>
                    </a:lnTo>
                    <a:lnTo>
                      <a:pt x="1219" y="128"/>
                    </a:lnTo>
                    <a:lnTo>
                      <a:pt x="1136" y="63"/>
                    </a:lnTo>
                    <a:lnTo>
                      <a:pt x="1054" y="0"/>
                    </a:lnTo>
                    <a:lnTo>
                      <a:pt x="1301" y="12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1579563" y="2355850"/>
                <a:ext cx="1323975" cy="2592387"/>
              </a:xfrm>
              <a:custGeom>
                <a:avLst/>
                <a:gdLst>
                  <a:gd name="T0" fmla="*/ 2101 w 4169"/>
                  <a:gd name="T1" fmla="*/ 7370 h 8165"/>
                  <a:gd name="T2" fmla="*/ 2018 w 4169"/>
                  <a:gd name="T3" fmla="*/ 7075 h 8165"/>
                  <a:gd name="T4" fmla="*/ 1950 w 4169"/>
                  <a:gd name="T5" fmla="*/ 6773 h 8165"/>
                  <a:gd name="T6" fmla="*/ 1900 w 4169"/>
                  <a:gd name="T7" fmla="*/ 6466 h 8165"/>
                  <a:gd name="T8" fmla="*/ 1866 w 4169"/>
                  <a:gd name="T9" fmla="*/ 6153 h 8165"/>
                  <a:gd name="T10" fmla="*/ 1852 w 4169"/>
                  <a:gd name="T11" fmla="*/ 5836 h 8165"/>
                  <a:gd name="T12" fmla="*/ 1852 w 4169"/>
                  <a:gd name="T13" fmla="*/ 5647 h 8165"/>
                  <a:gd name="T14" fmla="*/ 1860 w 4169"/>
                  <a:gd name="T15" fmla="*/ 5402 h 8165"/>
                  <a:gd name="T16" fmla="*/ 1880 w 4169"/>
                  <a:gd name="T17" fmla="*/ 5160 h 8165"/>
                  <a:gd name="T18" fmla="*/ 1909 w 4169"/>
                  <a:gd name="T19" fmla="*/ 4922 h 8165"/>
                  <a:gd name="T20" fmla="*/ 1950 w 4169"/>
                  <a:gd name="T21" fmla="*/ 4686 h 8165"/>
                  <a:gd name="T22" fmla="*/ 1999 w 4169"/>
                  <a:gd name="T23" fmla="*/ 4454 h 8165"/>
                  <a:gd name="T24" fmla="*/ 2059 w 4169"/>
                  <a:gd name="T25" fmla="*/ 4226 h 8165"/>
                  <a:gd name="T26" fmla="*/ 2128 w 4169"/>
                  <a:gd name="T27" fmla="*/ 4002 h 8165"/>
                  <a:gd name="T28" fmla="*/ 2207 w 4169"/>
                  <a:gd name="T29" fmla="*/ 3782 h 8165"/>
                  <a:gd name="T30" fmla="*/ 2294 w 4169"/>
                  <a:gd name="T31" fmla="*/ 3567 h 8165"/>
                  <a:gd name="T32" fmla="*/ 2390 w 4169"/>
                  <a:gd name="T33" fmla="*/ 3356 h 8165"/>
                  <a:gd name="T34" fmla="*/ 2494 w 4169"/>
                  <a:gd name="T35" fmla="*/ 3150 h 8165"/>
                  <a:gd name="T36" fmla="*/ 2606 w 4169"/>
                  <a:gd name="T37" fmla="*/ 2949 h 8165"/>
                  <a:gd name="T38" fmla="*/ 2728 w 4169"/>
                  <a:gd name="T39" fmla="*/ 2753 h 8165"/>
                  <a:gd name="T40" fmla="*/ 2857 w 4169"/>
                  <a:gd name="T41" fmla="*/ 2564 h 8165"/>
                  <a:gd name="T42" fmla="*/ 2993 w 4169"/>
                  <a:gd name="T43" fmla="*/ 2379 h 8165"/>
                  <a:gd name="T44" fmla="*/ 3137 w 4169"/>
                  <a:gd name="T45" fmla="*/ 2201 h 8165"/>
                  <a:gd name="T46" fmla="*/ 3287 w 4169"/>
                  <a:gd name="T47" fmla="*/ 2029 h 8165"/>
                  <a:gd name="T48" fmla="*/ 3445 w 4169"/>
                  <a:gd name="T49" fmla="*/ 1864 h 8165"/>
                  <a:gd name="T50" fmla="*/ 3610 w 4169"/>
                  <a:gd name="T51" fmla="*/ 1705 h 8165"/>
                  <a:gd name="T52" fmla="*/ 3781 w 4169"/>
                  <a:gd name="T53" fmla="*/ 1553 h 8165"/>
                  <a:gd name="T54" fmla="*/ 3959 w 4169"/>
                  <a:gd name="T55" fmla="*/ 1408 h 8165"/>
                  <a:gd name="T56" fmla="*/ 2756 w 4169"/>
                  <a:gd name="T57" fmla="*/ 0 h 8165"/>
                  <a:gd name="T58" fmla="*/ 2524 w 4169"/>
                  <a:gd name="T59" fmla="*/ 194 h 8165"/>
                  <a:gd name="T60" fmla="*/ 2299 w 4169"/>
                  <a:gd name="T61" fmla="*/ 397 h 8165"/>
                  <a:gd name="T62" fmla="*/ 2084 w 4169"/>
                  <a:gd name="T63" fmla="*/ 609 h 8165"/>
                  <a:gd name="T64" fmla="*/ 1878 w 4169"/>
                  <a:gd name="T65" fmla="*/ 829 h 8165"/>
                  <a:gd name="T66" fmla="*/ 1680 w 4169"/>
                  <a:gd name="T67" fmla="*/ 1059 h 8165"/>
                  <a:gd name="T68" fmla="*/ 1492 w 4169"/>
                  <a:gd name="T69" fmla="*/ 1295 h 8165"/>
                  <a:gd name="T70" fmla="*/ 1314 w 4169"/>
                  <a:gd name="T71" fmla="*/ 1541 h 8165"/>
                  <a:gd name="T72" fmla="*/ 1145 w 4169"/>
                  <a:gd name="T73" fmla="*/ 1792 h 8165"/>
                  <a:gd name="T74" fmla="*/ 988 w 4169"/>
                  <a:gd name="T75" fmla="*/ 2052 h 8165"/>
                  <a:gd name="T76" fmla="*/ 840 w 4169"/>
                  <a:gd name="T77" fmla="*/ 2318 h 8165"/>
                  <a:gd name="T78" fmla="*/ 704 w 4169"/>
                  <a:gd name="T79" fmla="*/ 2591 h 8165"/>
                  <a:gd name="T80" fmla="*/ 579 w 4169"/>
                  <a:gd name="T81" fmla="*/ 2871 h 8165"/>
                  <a:gd name="T82" fmla="*/ 464 w 4169"/>
                  <a:gd name="T83" fmla="*/ 3156 h 8165"/>
                  <a:gd name="T84" fmla="*/ 362 w 4169"/>
                  <a:gd name="T85" fmla="*/ 3447 h 8165"/>
                  <a:gd name="T86" fmla="*/ 272 w 4169"/>
                  <a:gd name="T87" fmla="*/ 3743 h 8165"/>
                  <a:gd name="T88" fmla="*/ 194 w 4169"/>
                  <a:gd name="T89" fmla="*/ 4045 h 8165"/>
                  <a:gd name="T90" fmla="*/ 129 w 4169"/>
                  <a:gd name="T91" fmla="*/ 4351 h 8165"/>
                  <a:gd name="T92" fmla="*/ 77 w 4169"/>
                  <a:gd name="T93" fmla="*/ 4663 h 8165"/>
                  <a:gd name="T94" fmla="*/ 38 w 4169"/>
                  <a:gd name="T95" fmla="*/ 4977 h 8165"/>
                  <a:gd name="T96" fmla="*/ 12 w 4169"/>
                  <a:gd name="T97" fmla="*/ 5297 h 8165"/>
                  <a:gd name="T98" fmla="*/ 1 w 4169"/>
                  <a:gd name="T99" fmla="*/ 5620 h 8165"/>
                  <a:gd name="T100" fmla="*/ 0 w 4169"/>
                  <a:gd name="T101" fmla="*/ 5809 h 8165"/>
                  <a:gd name="T102" fmla="*/ 7 w 4169"/>
                  <a:gd name="T103" fmla="*/ 6047 h 8165"/>
                  <a:gd name="T104" fmla="*/ 21 w 4169"/>
                  <a:gd name="T105" fmla="*/ 6284 h 8165"/>
                  <a:gd name="T106" fmla="*/ 42 w 4169"/>
                  <a:gd name="T107" fmla="*/ 6519 h 8165"/>
                  <a:gd name="T108" fmla="*/ 71 w 4169"/>
                  <a:gd name="T109" fmla="*/ 6751 h 8165"/>
                  <a:gd name="T110" fmla="*/ 107 w 4169"/>
                  <a:gd name="T111" fmla="*/ 6981 h 8165"/>
                  <a:gd name="T112" fmla="*/ 150 w 4169"/>
                  <a:gd name="T113" fmla="*/ 7208 h 8165"/>
                  <a:gd name="T114" fmla="*/ 199 w 4169"/>
                  <a:gd name="T115" fmla="*/ 7434 h 8165"/>
                  <a:gd name="T116" fmla="*/ 256 w 4169"/>
                  <a:gd name="T117" fmla="*/ 7656 h 8165"/>
                  <a:gd name="T118" fmla="*/ 319 w 4169"/>
                  <a:gd name="T119" fmla="*/ 7876 h 8165"/>
                  <a:gd name="T120" fmla="*/ 390 w 4169"/>
                  <a:gd name="T121" fmla="*/ 8092 h 8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69" h="8165">
                    <a:moveTo>
                      <a:pt x="1000" y="6846"/>
                    </a:moveTo>
                    <a:lnTo>
                      <a:pt x="2101" y="7370"/>
                    </a:lnTo>
                    <a:lnTo>
                      <a:pt x="2101" y="7370"/>
                    </a:lnTo>
                    <a:lnTo>
                      <a:pt x="2072" y="7273"/>
                    </a:lnTo>
                    <a:lnTo>
                      <a:pt x="2043" y="7175"/>
                    </a:lnTo>
                    <a:lnTo>
                      <a:pt x="2018" y="7075"/>
                    </a:lnTo>
                    <a:lnTo>
                      <a:pt x="1993" y="6976"/>
                    </a:lnTo>
                    <a:lnTo>
                      <a:pt x="1971" y="6875"/>
                    </a:lnTo>
                    <a:lnTo>
                      <a:pt x="1950" y="6773"/>
                    </a:lnTo>
                    <a:lnTo>
                      <a:pt x="1932" y="6672"/>
                    </a:lnTo>
                    <a:lnTo>
                      <a:pt x="1914" y="6569"/>
                    </a:lnTo>
                    <a:lnTo>
                      <a:pt x="1900" y="6466"/>
                    </a:lnTo>
                    <a:lnTo>
                      <a:pt x="1887" y="6363"/>
                    </a:lnTo>
                    <a:lnTo>
                      <a:pt x="1876" y="6259"/>
                    </a:lnTo>
                    <a:lnTo>
                      <a:pt x="1866" y="6153"/>
                    </a:lnTo>
                    <a:lnTo>
                      <a:pt x="1860" y="6048"/>
                    </a:lnTo>
                    <a:lnTo>
                      <a:pt x="1854" y="5942"/>
                    </a:lnTo>
                    <a:lnTo>
                      <a:pt x="1852" y="5836"/>
                    </a:lnTo>
                    <a:lnTo>
                      <a:pt x="1850" y="5729"/>
                    </a:lnTo>
                    <a:lnTo>
                      <a:pt x="1850" y="5729"/>
                    </a:lnTo>
                    <a:lnTo>
                      <a:pt x="1852" y="5647"/>
                    </a:lnTo>
                    <a:lnTo>
                      <a:pt x="1853" y="5565"/>
                    </a:lnTo>
                    <a:lnTo>
                      <a:pt x="1855" y="5483"/>
                    </a:lnTo>
                    <a:lnTo>
                      <a:pt x="1860" y="5402"/>
                    </a:lnTo>
                    <a:lnTo>
                      <a:pt x="1865" y="5321"/>
                    </a:lnTo>
                    <a:lnTo>
                      <a:pt x="1873" y="5240"/>
                    </a:lnTo>
                    <a:lnTo>
                      <a:pt x="1880" y="5160"/>
                    </a:lnTo>
                    <a:lnTo>
                      <a:pt x="1889" y="5081"/>
                    </a:lnTo>
                    <a:lnTo>
                      <a:pt x="1898" y="5001"/>
                    </a:lnTo>
                    <a:lnTo>
                      <a:pt x="1909" y="4922"/>
                    </a:lnTo>
                    <a:lnTo>
                      <a:pt x="1922" y="4842"/>
                    </a:lnTo>
                    <a:lnTo>
                      <a:pt x="1935" y="4764"/>
                    </a:lnTo>
                    <a:lnTo>
                      <a:pt x="1950" y="4686"/>
                    </a:lnTo>
                    <a:lnTo>
                      <a:pt x="1965" y="4609"/>
                    </a:lnTo>
                    <a:lnTo>
                      <a:pt x="1982" y="4531"/>
                    </a:lnTo>
                    <a:lnTo>
                      <a:pt x="1999" y="4454"/>
                    </a:lnTo>
                    <a:lnTo>
                      <a:pt x="2019" y="4378"/>
                    </a:lnTo>
                    <a:lnTo>
                      <a:pt x="2038" y="4302"/>
                    </a:lnTo>
                    <a:lnTo>
                      <a:pt x="2059" y="4226"/>
                    </a:lnTo>
                    <a:lnTo>
                      <a:pt x="2081" y="4151"/>
                    </a:lnTo>
                    <a:lnTo>
                      <a:pt x="2104" y="4076"/>
                    </a:lnTo>
                    <a:lnTo>
                      <a:pt x="2128" y="4002"/>
                    </a:lnTo>
                    <a:lnTo>
                      <a:pt x="2153" y="3928"/>
                    </a:lnTo>
                    <a:lnTo>
                      <a:pt x="2180" y="3855"/>
                    </a:lnTo>
                    <a:lnTo>
                      <a:pt x="2207" y="3782"/>
                    </a:lnTo>
                    <a:lnTo>
                      <a:pt x="2234" y="3710"/>
                    </a:lnTo>
                    <a:lnTo>
                      <a:pt x="2263" y="3639"/>
                    </a:lnTo>
                    <a:lnTo>
                      <a:pt x="2294" y="3567"/>
                    </a:lnTo>
                    <a:lnTo>
                      <a:pt x="2325" y="3496"/>
                    </a:lnTo>
                    <a:lnTo>
                      <a:pt x="2357" y="3426"/>
                    </a:lnTo>
                    <a:lnTo>
                      <a:pt x="2390" y="3356"/>
                    </a:lnTo>
                    <a:lnTo>
                      <a:pt x="2423" y="3287"/>
                    </a:lnTo>
                    <a:lnTo>
                      <a:pt x="2459" y="3218"/>
                    </a:lnTo>
                    <a:lnTo>
                      <a:pt x="2494" y="3150"/>
                    </a:lnTo>
                    <a:lnTo>
                      <a:pt x="2531" y="3082"/>
                    </a:lnTo>
                    <a:lnTo>
                      <a:pt x="2568" y="3016"/>
                    </a:lnTo>
                    <a:lnTo>
                      <a:pt x="2606" y="2949"/>
                    </a:lnTo>
                    <a:lnTo>
                      <a:pt x="2647" y="2883"/>
                    </a:lnTo>
                    <a:lnTo>
                      <a:pt x="2686" y="2818"/>
                    </a:lnTo>
                    <a:lnTo>
                      <a:pt x="2728" y="2753"/>
                    </a:lnTo>
                    <a:lnTo>
                      <a:pt x="2770" y="2689"/>
                    </a:lnTo>
                    <a:lnTo>
                      <a:pt x="2813" y="2626"/>
                    </a:lnTo>
                    <a:lnTo>
                      <a:pt x="2857" y="2564"/>
                    </a:lnTo>
                    <a:lnTo>
                      <a:pt x="2901" y="2501"/>
                    </a:lnTo>
                    <a:lnTo>
                      <a:pt x="2947" y="2440"/>
                    </a:lnTo>
                    <a:lnTo>
                      <a:pt x="2993" y="2379"/>
                    </a:lnTo>
                    <a:lnTo>
                      <a:pt x="3040" y="2319"/>
                    </a:lnTo>
                    <a:lnTo>
                      <a:pt x="3088" y="2260"/>
                    </a:lnTo>
                    <a:lnTo>
                      <a:pt x="3137" y="2201"/>
                    </a:lnTo>
                    <a:lnTo>
                      <a:pt x="3186" y="2142"/>
                    </a:lnTo>
                    <a:lnTo>
                      <a:pt x="3237" y="2086"/>
                    </a:lnTo>
                    <a:lnTo>
                      <a:pt x="3287" y="2029"/>
                    </a:lnTo>
                    <a:lnTo>
                      <a:pt x="3340" y="1973"/>
                    </a:lnTo>
                    <a:lnTo>
                      <a:pt x="3391" y="1918"/>
                    </a:lnTo>
                    <a:lnTo>
                      <a:pt x="3445" y="1864"/>
                    </a:lnTo>
                    <a:lnTo>
                      <a:pt x="3499" y="1810"/>
                    </a:lnTo>
                    <a:lnTo>
                      <a:pt x="3555" y="1757"/>
                    </a:lnTo>
                    <a:lnTo>
                      <a:pt x="3610" y="1705"/>
                    </a:lnTo>
                    <a:lnTo>
                      <a:pt x="3667" y="1654"/>
                    </a:lnTo>
                    <a:lnTo>
                      <a:pt x="3723" y="1603"/>
                    </a:lnTo>
                    <a:lnTo>
                      <a:pt x="3781" y="1553"/>
                    </a:lnTo>
                    <a:lnTo>
                      <a:pt x="3840" y="1504"/>
                    </a:lnTo>
                    <a:lnTo>
                      <a:pt x="3899" y="1456"/>
                    </a:lnTo>
                    <a:lnTo>
                      <a:pt x="3959" y="1408"/>
                    </a:lnTo>
                    <a:lnTo>
                      <a:pt x="4169" y="195"/>
                    </a:lnTo>
                    <a:lnTo>
                      <a:pt x="2756" y="0"/>
                    </a:lnTo>
                    <a:lnTo>
                      <a:pt x="2756" y="0"/>
                    </a:lnTo>
                    <a:lnTo>
                      <a:pt x="2677" y="64"/>
                    </a:lnTo>
                    <a:lnTo>
                      <a:pt x="2600" y="129"/>
                    </a:lnTo>
                    <a:lnTo>
                      <a:pt x="2524" y="194"/>
                    </a:lnTo>
                    <a:lnTo>
                      <a:pt x="2448" y="261"/>
                    </a:lnTo>
                    <a:lnTo>
                      <a:pt x="2373" y="328"/>
                    </a:lnTo>
                    <a:lnTo>
                      <a:pt x="2299" y="397"/>
                    </a:lnTo>
                    <a:lnTo>
                      <a:pt x="2226" y="467"/>
                    </a:lnTo>
                    <a:lnTo>
                      <a:pt x="2155" y="537"/>
                    </a:lnTo>
                    <a:lnTo>
                      <a:pt x="2084" y="609"/>
                    </a:lnTo>
                    <a:lnTo>
                      <a:pt x="2014" y="682"/>
                    </a:lnTo>
                    <a:lnTo>
                      <a:pt x="1945" y="756"/>
                    </a:lnTo>
                    <a:lnTo>
                      <a:pt x="1878" y="829"/>
                    </a:lnTo>
                    <a:lnTo>
                      <a:pt x="1811" y="905"/>
                    </a:lnTo>
                    <a:lnTo>
                      <a:pt x="1745" y="982"/>
                    </a:lnTo>
                    <a:lnTo>
                      <a:pt x="1680" y="1059"/>
                    </a:lnTo>
                    <a:lnTo>
                      <a:pt x="1616" y="1136"/>
                    </a:lnTo>
                    <a:lnTo>
                      <a:pt x="1553" y="1215"/>
                    </a:lnTo>
                    <a:lnTo>
                      <a:pt x="1492" y="1295"/>
                    </a:lnTo>
                    <a:lnTo>
                      <a:pt x="1431" y="1376"/>
                    </a:lnTo>
                    <a:lnTo>
                      <a:pt x="1373" y="1458"/>
                    </a:lnTo>
                    <a:lnTo>
                      <a:pt x="1314" y="1541"/>
                    </a:lnTo>
                    <a:lnTo>
                      <a:pt x="1257" y="1623"/>
                    </a:lnTo>
                    <a:lnTo>
                      <a:pt x="1200" y="1708"/>
                    </a:lnTo>
                    <a:lnTo>
                      <a:pt x="1145" y="1792"/>
                    </a:lnTo>
                    <a:lnTo>
                      <a:pt x="1091" y="1878"/>
                    </a:lnTo>
                    <a:lnTo>
                      <a:pt x="1040" y="1964"/>
                    </a:lnTo>
                    <a:lnTo>
                      <a:pt x="988" y="2052"/>
                    </a:lnTo>
                    <a:lnTo>
                      <a:pt x="938" y="2140"/>
                    </a:lnTo>
                    <a:lnTo>
                      <a:pt x="888" y="2228"/>
                    </a:lnTo>
                    <a:lnTo>
                      <a:pt x="840" y="2318"/>
                    </a:lnTo>
                    <a:lnTo>
                      <a:pt x="794" y="2409"/>
                    </a:lnTo>
                    <a:lnTo>
                      <a:pt x="748" y="2500"/>
                    </a:lnTo>
                    <a:lnTo>
                      <a:pt x="704" y="2591"/>
                    </a:lnTo>
                    <a:lnTo>
                      <a:pt x="661" y="2683"/>
                    </a:lnTo>
                    <a:lnTo>
                      <a:pt x="619" y="2776"/>
                    </a:lnTo>
                    <a:lnTo>
                      <a:pt x="579" y="2871"/>
                    </a:lnTo>
                    <a:lnTo>
                      <a:pt x="539" y="2964"/>
                    </a:lnTo>
                    <a:lnTo>
                      <a:pt x="501" y="3060"/>
                    </a:lnTo>
                    <a:lnTo>
                      <a:pt x="464" y="3156"/>
                    </a:lnTo>
                    <a:lnTo>
                      <a:pt x="429" y="3252"/>
                    </a:lnTo>
                    <a:lnTo>
                      <a:pt x="394" y="3349"/>
                    </a:lnTo>
                    <a:lnTo>
                      <a:pt x="362" y="3447"/>
                    </a:lnTo>
                    <a:lnTo>
                      <a:pt x="331" y="3545"/>
                    </a:lnTo>
                    <a:lnTo>
                      <a:pt x="301" y="3643"/>
                    </a:lnTo>
                    <a:lnTo>
                      <a:pt x="272" y="3743"/>
                    </a:lnTo>
                    <a:lnTo>
                      <a:pt x="245" y="3844"/>
                    </a:lnTo>
                    <a:lnTo>
                      <a:pt x="219" y="3943"/>
                    </a:lnTo>
                    <a:lnTo>
                      <a:pt x="194" y="4045"/>
                    </a:lnTo>
                    <a:lnTo>
                      <a:pt x="171" y="4146"/>
                    </a:lnTo>
                    <a:lnTo>
                      <a:pt x="150" y="4249"/>
                    </a:lnTo>
                    <a:lnTo>
                      <a:pt x="129" y="4351"/>
                    </a:lnTo>
                    <a:lnTo>
                      <a:pt x="111" y="4454"/>
                    </a:lnTo>
                    <a:lnTo>
                      <a:pt x="93" y="4559"/>
                    </a:lnTo>
                    <a:lnTo>
                      <a:pt x="77" y="4663"/>
                    </a:lnTo>
                    <a:lnTo>
                      <a:pt x="63" y="4767"/>
                    </a:lnTo>
                    <a:lnTo>
                      <a:pt x="49" y="4872"/>
                    </a:lnTo>
                    <a:lnTo>
                      <a:pt x="38" y="4977"/>
                    </a:lnTo>
                    <a:lnTo>
                      <a:pt x="28" y="5084"/>
                    </a:lnTo>
                    <a:lnTo>
                      <a:pt x="20" y="5190"/>
                    </a:lnTo>
                    <a:lnTo>
                      <a:pt x="12" y="5297"/>
                    </a:lnTo>
                    <a:lnTo>
                      <a:pt x="7" y="5405"/>
                    </a:lnTo>
                    <a:lnTo>
                      <a:pt x="4" y="5512"/>
                    </a:lnTo>
                    <a:lnTo>
                      <a:pt x="1" y="5620"/>
                    </a:lnTo>
                    <a:lnTo>
                      <a:pt x="0" y="5729"/>
                    </a:lnTo>
                    <a:lnTo>
                      <a:pt x="0" y="5729"/>
                    </a:lnTo>
                    <a:lnTo>
                      <a:pt x="0" y="5809"/>
                    </a:lnTo>
                    <a:lnTo>
                      <a:pt x="1" y="5889"/>
                    </a:lnTo>
                    <a:lnTo>
                      <a:pt x="4" y="5967"/>
                    </a:lnTo>
                    <a:lnTo>
                      <a:pt x="7" y="6047"/>
                    </a:lnTo>
                    <a:lnTo>
                      <a:pt x="11" y="6126"/>
                    </a:lnTo>
                    <a:lnTo>
                      <a:pt x="15" y="6206"/>
                    </a:lnTo>
                    <a:lnTo>
                      <a:pt x="21" y="6284"/>
                    </a:lnTo>
                    <a:lnTo>
                      <a:pt x="27" y="6362"/>
                    </a:lnTo>
                    <a:lnTo>
                      <a:pt x="34" y="6440"/>
                    </a:lnTo>
                    <a:lnTo>
                      <a:pt x="42" y="6519"/>
                    </a:lnTo>
                    <a:lnTo>
                      <a:pt x="50" y="6596"/>
                    </a:lnTo>
                    <a:lnTo>
                      <a:pt x="60" y="6674"/>
                    </a:lnTo>
                    <a:lnTo>
                      <a:pt x="71" y="6751"/>
                    </a:lnTo>
                    <a:lnTo>
                      <a:pt x="82" y="6827"/>
                    </a:lnTo>
                    <a:lnTo>
                      <a:pt x="93" y="6905"/>
                    </a:lnTo>
                    <a:lnTo>
                      <a:pt x="107" y="6981"/>
                    </a:lnTo>
                    <a:lnTo>
                      <a:pt x="120" y="7057"/>
                    </a:lnTo>
                    <a:lnTo>
                      <a:pt x="134" y="7133"/>
                    </a:lnTo>
                    <a:lnTo>
                      <a:pt x="150" y="7208"/>
                    </a:lnTo>
                    <a:lnTo>
                      <a:pt x="166" y="7284"/>
                    </a:lnTo>
                    <a:lnTo>
                      <a:pt x="182" y="7359"/>
                    </a:lnTo>
                    <a:lnTo>
                      <a:pt x="199" y="7434"/>
                    </a:lnTo>
                    <a:lnTo>
                      <a:pt x="217" y="7508"/>
                    </a:lnTo>
                    <a:lnTo>
                      <a:pt x="236" y="7583"/>
                    </a:lnTo>
                    <a:lnTo>
                      <a:pt x="256" y="7656"/>
                    </a:lnTo>
                    <a:lnTo>
                      <a:pt x="276" y="7730"/>
                    </a:lnTo>
                    <a:lnTo>
                      <a:pt x="297" y="7803"/>
                    </a:lnTo>
                    <a:lnTo>
                      <a:pt x="319" y="7876"/>
                    </a:lnTo>
                    <a:lnTo>
                      <a:pt x="342" y="7949"/>
                    </a:lnTo>
                    <a:lnTo>
                      <a:pt x="365" y="8021"/>
                    </a:lnTo>
                    <a:lnTo>
                      <a:pt x="390" y="8092"/>
                    </a:lnTo>
                    <a:lnTo>
                      <a:pt x="414" y="8165"/>
                    </a:lnTo>
                    <a:lnTo>
                      <a:pt x="1000" y="68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2532063" y="1846263"/>
                <a:ext cx="2768600" cy="898525"/>
              </a:xfrm>
              <a:custGeom>
                <a:avLst/>
                <a:gdLst>
                  <a:gd name="T0" fmla="*/ 1207 w 8722"/>
                  <a:gd name="T1" fmla="*/ 2830 h 2830"/>
                  <a:gd name="T2" fmla="*/ 1461 w 8722"/>
                  <a:gd name="T3" fmla="*/ 2663 h 2830"/>
                  <a:gd name="T4" fmla="*/ 1726 w 8722"/>
                  <a:gd name="T5" fmla="*/ 2509 h 2830"/>
                  <a:gd name="T6" fmla="*/ 1998 w 8722"/>
                  <a:gd name="T7" fmla="*/ 2372 h 2830"/>
                  <a:gd name="T8" fmla="*/ 2280 w 8722"/>
                  <a:gd name="T9" fmla="*/ 2248 h 2830"/>
                  <a:gd name="T10" fmla="*/ 2570 w 8722"/>
                  <a:gd name="T11" fmla="*/ 2141 h 2830"/>
                  <a:gd name="T12" fmla="*/ 2867 w 8722"/>
                  <a:gd name="T13" fmla="*/ 2049 h 2830"/>
                  <a:gd name="T14" fmla="*/ 3171 w 8722"/>
                  <a:gd name="T15" fmla="*/ 1974 h 2830"/>
                  <a:gd name="T16" fmla="*/ 3481 w 8722"/>
                  <a:gd name="T17" fmla="*/ 1916 h 2830"/>
                  <a:gd name="T18" fmla="*/ 3797 w 8722"/>
                  <a:gd name="T19" fmla="*/ 1876 h 2830"/>
                  <a:gd name="T20" fmla="*/ 4119 w 8722"/>
                  <a:gd name="T21" fmla="*/ 1855 h 2830"/>
                  <a:gd name="T22" fmla="*/ 4337 w 8722"/>
                  <a:gd name="T23" fmla="*/ 1850 h 2830"/>
                  <a:gd name="T24" fmla="*/ 4657 w 8722"/>
                  <a:gd name="T25" fmla="*/ 1860 h 2830"/>
                  <a:gd name="T26" fmla="*/ 4974 w 8722"/>
                  <a:gd name="T27" fmla="*/ 1887 h 2830"/>
                  <a:gd name="T28" fmla="*/ 5285 w 8722"/>
                  <a:gd name="T29" fmla="*/ 1932 h 2830"/>
                  <a:gd name="T30" fmla="*/ 5591 w 8722"/>
                  <a:gd name="T31" fmla="*/ 1995 h 2830"/>
                  <a:gd name="T32" fmla="*/ 5890 w 8722"/>
                  <a:gd name="T33" fmla="*/ 2073 h 2830"/>
                  <a:gd name="T34" fmla="*/ 6182 w 8722"/>
                  <a:gd name="T35" fmla="*/ 2168 h 2830"/>
                  <a:gd name="T36" fmla="*/ 6466 w 8722"/>
                  <a:gd name="T37" fmla="*/ 2279 h 2830"/>
                  <a:gd name="T38" fmla="*/ 6742 w 8722"/>
                  <a:gd name="T39" fmla="*/ 2405 h 2830"/>
                  <a:gd name="T40" fmla="*/ 7012 w 8722"/>
                  <a:gd name="T41" fmla="*/ 2545 h 2830"/>
                  <a:gd name="T42" fmla="*/ 7271 w 8722"/>
                  <a:gd name="T43" fmla="*/ 2700 h 2830"/>
                  <a:gd name="T44" fmla="*/ 8722 w 8722"/>
                  <a:gd name="T45" fmla="*/ 2588 h 2830"/>
                  <a:gd name="T46" fmla="*/ 8384 w 8722"/>
                  <a:gd name="T47" fmla="*/ 1217 h 2830"/>
                  <a:gd name="T48" fmla="*/ 8041 w 8722"/>
                  <a:gd name="T49" fmla="*/ 1002 h 2830"/>
                  <a:gd name="T50" fmla="*/ 7685 w 8722"/>
                  <a:gd name="T51" fmla="*/ 807 h 2830"/>
                  <a:gd name="T52" fmla="*/ 7318 w 8722"/>
                  <a:gd name="T53" fmla="*/ 631 h 2830"/>
                  <a:gd name="T54" fmla="*/ 6940 w 8722"/>
                  <a:gd name="T55" fmla="*/ 475 h 2830"/>
                  <a:gd name="T56" fmla="*/ 6552 w 8722"/>
                  <a:gd name="T57" fmla="*/ 340 h 2830"/>
                  <a:gd name="T58" fmla="*/ 6154 w 8722"/>
                  <a:gd name="T59" fmla="*/ 227 h 2830"/>
                  <a:gd name="T60" fmla="*/ 5747 w 8722"/>
                  <a:gd name="T61" fmla="*/ 135 h 2830"/>
                  <a:gd name="T62" fmla="*/ 5332 w 8722"/>
                  <a:gd name="T63" fmla="*/ 68 h 2830"/>
                  <a:gd name="T64" fmla="*/ 4909 w 8722"/>
                  <a:gd name="T65" fmla="*/ 22 h 2830"/>
                  <a:gd name="T66" fmla="*/ 4480 w 8722"/>
                  <a:gd name="T67" fmla="*/ 1 h 2830"/>
                  <a:gd name="T68" fmla="*/ 4260 w 8722"/>
                  <a:gd name="T69" fmla="*/ 0 h 2830"/>
                  <a:gd name="T70" fmla="*/ 4033 w 8722"/>
                  <a:gd name="T71" fmla="*/ 6 h 2830"/>
                  <a:gd name="T72" fmla="*/ 3808 w 8722"/>
                  <a:gd name="T73" fmla="*/ 18 h 2830"/>
                  <a:gd name="T74" fmla="*/ 3586 w 8722"/>
                  <a:gd name="T75" fmla="*/ 38 h 2830"/>
                  <a:gd name="T76" fmla="*/ 3365 w 8722"/>
                  <a:gd name="T77" fmla="*/ 64 h 2830"/>
                  <a:gd name="T78" fmla="*/ 3145 w 8722"/>
                  <a:gd name="T79" fmla="*/ 96 h 2830"/>
                  <a:gd name="T80" fmla="*/ 2856 w 8722"/>
                  <a:gd name="T81" fmla="*/ 150 h 2830"/>
                  <a:gd name="T82" fmla="*/ 2431 w 8722"/>
                  <a:gd name="T83" fmla="*/ 249 h 2830"/>
                  <a:gd name="T84" fmla="*/ 2016 w 8722"/>
                  <a:gd name="T85" fmla="*/ 375 h 2830"/>
                  <a:gd name="T86" fmla="*/ 1611 w 8722"/>
                  <a:gd name="T87" fmla="*/ 523 h 2830"/>
                  <a:gd name="T88" fmla="*/ 1218 w 8722"/>
                  <a:gd name="T89" fmla="*/ 694 h 2830"/>
                  <a:gd name="T90" fmla="*/ 837 w 8722"/>
                  <a:gd name="T91" fmla="*/ 887 h 2830"/>
                  <a:gd name="T92" fmla="*/ 470 w 8722"/>
                  <a:gd name="T93" fmla="*/ 1101 h 2830"/>
                  <a:gd name="T94" fmla="*/ 116 w 8722"/>
                  <a:gd name="T95" fmla="*/ 1335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722" h="2830">
                    <a:moveTo>
                      <a:pt x="1399" y="1607"/>
                    </a:moveTo>
                    <a:lnTo>
                      <a:pt x="1207" y="2830"/>
                    </a:lnTo>
                    <a:lnTo>
                      <a:pt x="1207" y="2830"/>
                    </a:lnTo>
                    <a:lnTo>
                      <a:pt x="1291" y="2772"/>
                    </a:lnTo>
                    <a:lnTo>
                      <a:pt x="1375" y="2717"/>
                    </a:lnTo>
                    <a:lnTo>
                      <a:pt x="1461" y="2663"/>
                    </a:lnTo>
                    <a:lnTo>
                      <a:pt x="1549" y="2610"/>
                    </a:lnTo>
                    <a:lnTo>
                      <a:pt x="1636" y="2560"/>
                    </a:lnTo>
                    <a:lnTo>
                      <a:pt x="1726" y="2509"/>
                    </a:lnTo>
                    <a:lnTo>
                      <a:pt x="1815" y="2463"/>
                    </a:lnTo>
                    <a:lnTo>
                      <a:pt x="1906" y="2416"/>
                    </a:lnTo>
                    <a:lnTo>
                      <a:pt x="1998" y="2372"/>
                    </a:lnTo>
                    <a:lnTo>
                      <a:pt x="2092" y="2329"/>
                    </a:lnTo>
                    <a:lnTo>
                      <a:pt x="2185" y="2287"/>
                    </a:lnTo>
                    <a:lnTo>
                      <a:pt x="2280" y="2248"/>
                    </a:lnTo>
                    <a:lnTo>
                      <a:pt x="2376" y="2211"/>
                    </a:lnTo>
                    <a:lnTo>
                      <a:pt x="2473" y="2174"/>
                    </a:lnTo>
                    <a:lnTo>
                      <a:pt x="2570" y="2141"/>
                    </a:lnTo>
                    <a:lnTo>
                      <a:pt x="2668" y="2108"/>
                    </a:lnTo>
                    <a:lnTo>
                      <a:pt x="2768" y="2078"/>
                    </a:lnTo>
                    <a:lnTo>
                      <a:pt x="2867" y="2049"/>
                    </a:lnTo>
                    <a:lnTo>
                      <a:pt x="2968" y="2022"/>
                    </a:lnTo>
                    <a:lnTo>
                      <a:pt x="3069" y="1997"/>
                    </a:lnTo>
                    <a:lnTo>
                      <a:pt x="3171" y="1974"/>
                    </a:lnTo>
                    <a:lnTo>
                      <a:pt x="3274" y="1953"/>
                    </a:lnTo>
                    <a:lnTo>
                      <a:pt x="3377" y="1933"/>
                    </a:lnTo>
                    <a:lnTo>
                      <a:pt x="3481" y="1916"/>
                    </a:lnTo>
                    <a:lnTo>
                      <a:pt x="3586" y="1901"/>
                    </a:lnTo>
                    <a:lnTo>
                      <a:pt x="3692" y="1888"/>
                    </a:lnTo>
                    <a:lnTo>
                      <a:pt x="3797" y="1876"/>
                    </a:lnTo>
                    <a:lnTo>
                      <a:pt x="3904" y="1867"/>
                    </a:lnTo>
                    <a:lnTo>
                      <a:pt x="4011" y="1860"/>
                    </a:lnTo>
                    <a:lnTo>
                      <a:pt x="4119" y="1855"/>
                    </a:lnTo>
                    <a:lnTo>
                      <a:pt x="4227" y="1851"/>
                    </a:lnTo>
                    <a:lnTo>
                      <a:pt x="4337" y="1850"/>
                    </a:lnTo>
                    <a:lnTo>
                      <a:pt x="4337" y="1850"/>
                    </a:lnTo>
                    <a:lnTo>
                      <a:pt x="4444" y="1851"/>
                    </a:lnTo>
                    <a:lnTo>
                      <a:pt x="4550" y="1855"/>
                    </a:lnTo>
                    <a:lnTo>
                      <a:pt x="4657" y="1860"/>
                    </a:lnTo>
                    <a:lnTo>
                      <a:pt x="4764" y="1867"/>
                    </a:lnTo>
                    <a:lnTo>
                      <a:pt x="4869" y="1876"/>
                    </a:lnTo>
                    <a:lnTo>
                      <a:pt x="4974" y="1887"/>
                    </a:lnTo>
                    <a:lnTo>
                      <a:pt x="5079" y="1900"/>
                    </a:lnTo>
                    <a:lnTo>
                      <a:pt x="5182" y="1915"/>
                    </a:lnTo>
                    <a:lnTo>
                      <a:pt x="5285" y="1932"/>
                    </a:lnTo>
                    <a:lnTo>
                      <a:pt x="5388" y="1951"/>
                    </a:lnTo>
                    <a:lnTo>
                      <a:pt x="5489" y="1971"/>
                    </a:lnTo>
                    <a:lnTo>
                      <a:pt x="5591" y="1995"/>
                    </a:lnTo>
                    <a:lnTo>
                      <a:pt x="5691" y="2018"/>
                    </a:lnTo>
                    <a:lnTo>
                      <a:pt x="5791" y="2045"/>
                    </a:lnTo>
                    <a:lnTo>
                      <a:pt x="5890" y="2073"/>
                    </a:lnTo>
                    <a:lnTo>
                      <a:pt x="5988" y="2103"/>
                    </a:lnTo>
                    <a:lnTo>
                      <a:pt x="6085" y="2135"/>
                    </a:lnTo>
                    <a:lnTo>
                      <a:pt x="6182" y="2168"/>
                    </a:lnTo>
                    <a:lnTo>
                      <a:pt x="6278" y="2204"/>
                    </a:lnTo>
                    <a:lnTo>
                      <a:pt x="6373" y="2240"/>
                    </a:lnTo>
                    <a:lnTo>
                      <a:pt x="6466" y="2279"/>
                    </a:lnTo>
                    <a:lnTo>
                      <a:pt x="6559" y="2319"/>
                    </a:lnTo>
                    <a:lnTo>
                      <a:pt x="6652" y="2361"/>
                    </a:lnTo>
                    <a:lnTo>
                      <a:pt x="6742" y="2405"/>
                    </a:lnTo>
                    <a:lnTo>
                      <a:pt x="6833" y="2451"/>
                    </a:lnTo>
                    <a:lnTo>
                      <a:pt x="6923" y="2497"/>
                    </a:lnTo>
                    <a:lnTo>
                      <a:pt x="7012" y="2545"/>
                    </a:lnTo>
                    <a:lnTo>
                      <a:pt x="7099" y="2595"/>
                    </a:lnTo>
                    <a:lnTo>
                      <a:pt x="7185" y="2647"/>
                    </a:lnTo>
                    <a:lnTo>
                      <a:pt x="7271" y="2700"/>
                    </a:lnTo>
                    <a:lnTo>
                      <a:pt x="7354" y="2755"/>
                    </a:lnTo>
                    <a:lnTo>
                      <a:pt x="7438" y="2810"/>
                    </a:lnTo>
                    <a:lnTo>
                      <a:pt x="8722" y="2588"/>
                    </a:lnTo>
                    <a:lnTo>
                      <a:pt x="8496" y="1292"/>
                    </a:lnTo>
                    <a:lnTo>
                      <a:pt x="8496" y="1292"/>
                    </a:lnTo>
                    <a:lnTo>
                      <a:pt x="8384" y="1217"/>
                    </a:lnTo>
                    <a:lnTo>
                      <a:pt x="8271" y="1144"/>
                    </a:lnTo>
                    <a:lnTo>
                      <a:pt x="8157" y="1072"/>
                    </a:lnTo>
                    <a:lnTo>
                      <a:pt x="8041" y="1002"/>
                    </a:lnTo>
                    <a:lnTo>
                      <a:pt x="7923" y="936"/>
                    </a:lnTo>
                    <a:lnTo>
                      <a:pt x="7805" y="871"/>
                    </a:lnTo>
                    <a:lnTo>
                      <a:pt x="7685" y="807"/>
                    </a:lnTo>
                    <a:lnTo>
                      <a:pt x="7565" y="747"/>
                    </a:lnTo>
                    <a:lnTo>
                      <a:pt x="7442" y="688"/>
                    </a:lnTo>
                    <a:lnTo>
                      <a:pt x="7318" y="631"/>
                    </a:lnTo>
                    <a:lnTo>
                      <a:pt x="7193" y="577"/>
                    </a:lnTo>
                    <a:lnTo>
                      <a:pt x="7067" y="526"/>
                    </a:lnTo>
                    <a:lnTo>
                      <a:pt x="6940" y="475"/>
                    </a:lnTo>
                    <a:lnTo>
                      <a:pt x="6811" y="429"/>
                    </a:lnTo>
                    <a:lnTo>
                      <a:pt x="6682" y="383"/>
                    </a:lnTo>
                    <a:lnTo>
                      <a:pt x="6552" y="340"/>
                    </a:lnTo>
                    <a:lnTo>
                      <a:pt x="6421" y="301"/>
                    </a:lnTo>
                    <a:lnTo>
                      <a:pt x="6288" y="263"/>
                    </a:lnTo>
                    <a:lnTo>
                      <a:pt x="6154" y="227"/>
                    </a:lnTo>
                    <a:lnTo>
                      <a:pt x="6019" y="194"/>
                    </a:lnTo>
                    <a:lnTo>
                      <a:pt x="5884" y="163"/>
                    </a:lnTo>
                    <a:lnTo>
                      <a:pt x="5747" y="135"/>
                    </a:lnTo>
                    <a:lnTo>
                      <a:pt x="5610" y="111"/>
                    </a:lnTo>
                    <a:lnTo>
                      <a:pt x="5471" y="87"/>
                    </a:lnTo>
                    <a:lnTo>
                      <a:pt x="5332" y="68"/>
                    </a:lnTo>
                    <a:lnTo>
                      <a:pt x="5192" y="49"/>
                    </a:lnTo>
                    <a:lnTo>
                      <a:pt x="5052" y="34"/>
                    </a:lnTo>
                    <a:lnTo>
                      <a:pt x="4909" y="22"/>
                    </a:lnTo>
                    <a:lnTo>
                      <a:pt x="4768" y="12"/>
                    </a:lnTo>
                    <a:lnTo>
                      <a:pt x="4624" y="6"/>
                    </a:lnTo>
                    <a:lnTo>
                      <a:pt x="4480" y="1"/>
                    </a:lnTo>
                    <a:lnTo>
                      <a:pt x="4337" y="0"/>
                    </a:lnTo>
                    <a:lnTo>
                      <a:pt x="4337" y="0"/>
                    </a:lnTo>
                    <a:lnTo>
                      <a:pt x="4260" y="0"/>
                    </a:lnTo>
                    <a:lnTo>
                      <a:pt x="4184" y="1"/>
                    </a:lnTo>
                    <a:lnTo>
                      <a:pt x="4109" y="4"/>
                    </a:lnTo>
                    <a:lnTo>
                      <a:pt x="4033" y="6"/>
                    </a:lnTo>
                    <a:lnTo>
                      <a:pt x="3958" y="10"/>
                    </a:lnTo>
                    <a:lnTo>
                      <a:pt x="3883" y="14"/>
                    </a:lnTo>
                    <a:lnTo>
                      <a:pt x="3808" y="18"/>
                    </a:lnTo>
                    <a:lnTo>
                      <a:pt x="3733" y="25"/>
                    </a:lnTo>
                    <a:lnTo>
                      <a:pt x="3660" y="31"/>
                    </a:lnTo>
                    <a:lnTo>
                      <a:pt x="3586" y="38"/>
                    </a:lnTo>
                    <a:lnTo>
                      <a:pt x="3511" y="45"/>
                    </a:lnTo>
                    <a:lnTo>
                      <a:pt x="3437" y="54"/>
                    </a:lnTo>
                    <a:lnTo>
                      <a:pt x="3365" y="64"/>
                    </a:lnTo>
                    <a:lnTo>
                      <a:pt x="3291" y="74"/>
                    </a:lnTo>
                    <a:lnTo>
                      <a:pt x="3218" y="85"/>
                    </a:lnTo>
                    <a:lnTo>
                      <a:pt x="3145" y="96"/>
                    </a:lnTo>
                    <a:lnTo>
                      <a:pt x="3072" y="108"/>
                    </a:lnTo>
                    <a:lnTo>
                      <a:pt x="3000" y="122"/>
                    </a:lnTo>
                    <a:lnTo>
                      <a:pt x="2856" y="150"/>
                    </a:lnTo>
                    <a:lnTo>
                      <a:pt x="2713" y="181"/>
                    </a:lnTo>
                    <a:lnTo>
                      <a:pt x="2572" y="214"/>
                    </a:lnTo>
                    <a:lnTo>
                      <a:pt x="2431" y="249"/>
                    </a:lnTo>
                    <a:lnTo>
                      <a:pt x="2292" y="289"/>
                    </a:lnTo>
                    <a:lnTo>
                      <a:pt x="2153" y="330"/>
                    </a:lnTo>
                    <a:lnTo>
                      <a:pt x="2016" y="375"/>
                    </a:lnTo>
                    <a:lnTo>
                      <a:pt x="1879" y="421"/>
                    </a:lnTo>
                    <a:lnTo>
                      <a:pt x="1744" y="470"/>
                    </a:lnTo>
                    <a:lnTo>
                      <a:pt x="1611" y="523"/>
                    </a:lnTo>
                    <a:lnTo>
                      <a:pt x="1479" y="577"/>
                    </a:lnTo>
                    <a:lnTo>
                      <a:pt x="1347" y="634"/>
                    </a:lnTo>
                    <a:lnTo>
                      <a:pt x="1218" y="694"/>
                    </a:lnTo>
                    <a:lnTo>
                      <a:pt x="1089" y="755"/>
                    </a:lnTo>
                    <a:lnTo>
                      <a:pt x="962" y="821"/>
                    </a:lnTo>
                    <a:lnTo>
                      <a:pt x="837" y="887"/>
                    </a:lnTo>
                    <a:lnTo>
                      <a:pt x="713" y="956"/>
                    </a:lnTo>
                    <a:lnTo>
                      <a:pt x="590" y="1027"/>
                    </a:lnTo>
                    <a:lnTo>
                      <a:pt x="470" y="1101"/>
                    </a:lnTo>
                    <a:lnTo>
                      <a:pt x="349" y="1177"/>
                    </a:lnTo>
                    <a:lnTo>
                      <a:pt x="231" y="1254"/>
                    </a:lnTo>
                    <a:lnTo>
                      <a:pt x="116" y="1335"/>
                    </a:lnTo>
                    <a:lnTo>
                      <a:pt x="0" y="1417"/>
                    </a:lnTo>
                    <a:lnTo>
                      <a:pt x="1399" y="16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1744663" y="4616450"/>
                <a:ext cx="2203450" cy="1885950"/>
              </a:xfrm>
              <a:custGeom>
                <a:avLst/>
                <a:gdLst>
                  <a:gd name="T0" fmla="*/ 6939 w 6939"/>
                  <a:gd name="T1" fmla="*/ 4089 h 5940"/>
                  <a:gd name="T2" fmla="*/ 6814 w 6939"/>
                  <a:gd name="T3" fmla="*/ 4090 h 5940"/>
                  <a:gd name="T4" fmla="*/ 6486 w 6939"/>
                  <a:gd name="T5" fmla="*/ 4080 h 5940"/>
                  <a:gd name="T6" fmla="*/ 6164 w 6939"/>
                  <a:gd name="T7" fmla="*/ 4052 h 5940"/>
                  <a:gd name="T8" fmla="*/ 5848 w 6939"/>
                  <a:gd name="T9" fmla="*/ 4005 h 5940"/>
                  <a:gd name="T10" fmla="*/ 5537 w 6939"/>
                  <a:gd name="T11" fmla="*/ 3942 h 5940"/>
                  <a:gd name="T12" fmla="*/ 5233 w 6939"/>
                  <a:gd name="T13" fmla="*/ 3859 h 5940"/>
                  <a:gd name="T14" fmla="*/ 4937 w 6939"/>
                  <a:gd name="T15" fmla="*/ 3761 h 5940"/>
                  <a:gd name="T16" fmla="*/ 4649 w 6939"/>
                  <a:gd name="T17" fmla="*/ 3647 h 5940"/>
                  <a:gd name="T18" fmla="*/ 4368 w 6939"/>
                  <a:gd name="T19" fmla="*/ 3517 h 5940"/>
                  <a:gd name="T20" fmla="*/ 4097 w 6939"/>
                  <a:gd name="T21" fmla="*/ 3372 h 5940"/>
                  <a:gd name="T22" fmla="*/ 3835 w 6939"/>
                  <a:gd name="T23" fmla="*/ 3212 h 5940"/>
                  <a:gd name="T24" fmla="*/ 3583 w 6939"/>
                  <a:gd name="T25" fmla="*/ 3039 h 5940"/>
                  <a:gd name="T26" fmla="*/ 3341 w 6939"/>
                  <a:gd name="T27" fmla="*/ 2852 h 5940"/>
                  <a:gd name="T28" fmla="*/ 3110 w 6939"/>
                  <a:gd name="T29" fmla="*/ 2652 h 5940"/>
                  <a:gd name="T30" fmla="*/ 2890 w 6939"/>
                  <a:gd name="T31" fmla="*/ 2439 h 5940"/>
                  <a:gd name="T32" fmla="*/ 2684 w 6939"/>
                  <a:gd name="T33" fmla="*/ 2216 h 5940"/>
                  <a:gd name="T34" fmla="*/ 2488 w 6939"/>
                  <a:gd name="T35" fmla="*/ 1980 h 5940"/>
                  <a:gd name="T36" fmla="*/ 2308 w 6939"/>
                  <a:gd name="T37" fmla="*/ 1734 h 5940"/>
                  <a:gd name="T38" fmla="*/ 2139 w 6939"/>
                  <a:gd name="T39" fmla="*/ 1477 h 5940"/>
                  <a:gd name="T40" fmla="*/ 1986 w 6939"/>
                  <a:gd name="T41" fmla="*/ 1212 h 5940"/>
                  <a:gd name="T42" fmla="*/ 1847 w 6939"/>
                  <a:gd name="T43" fmla="*/ 937 h 5940"/>
                  <a:gd name="T44" fmla="*/ 1723 w 6939"/>
                  <a:gd name="T45" fmla="*/ 653 h 5940"/>
                  <a:gd name="T46" fmla="*/ 0 w 6939"/>
                  <a:gd name="T47" fmla="*/ 1329 h 5940"/>
                  <a:gd name="T48" fmla="*/ 106 w 6939"/>
                  <a:gd name="T49" fmla="*/ 1581 h 5940"/>
                  <a:gd name="T50" fmla="*/ 282 w 6939"/>
                  <a:gd name="T51" fmla="*/ 1948 h 5940"/>
                  <a:gd name="T52" fmla="*/ 477 w 6939"/>
                  <a:gd name="T53" fmla="*/ 2303 h 5940"/>
                  <a:gd name="T54" fmla="*/ 691 w 6939"/>
                  <a:gd name="T55" fmla="*/ 2647 h 5940"/>
                  <a:gd name="T56" fmla="*/ 922 w 6939"/>
                  <a:gd name="T57" fmla="*/ 2977 h 5940"/>
                  <a:gd name="T58" fmla="*/ 1171 w 6939"/>
                  <a:gd name="T59" fmla="*/ 3294 h 5940"/>
                  <a:gd name="T60" fmla="*/ 1437 w 6939"/>
                  <a:gd name="T61" fmla="*/ 3596 h 5940"/>
                  <a:gd name="T62" fmla="*/ 1719 w 6939"/>
                  <a:gd name="T63" fmla="*/ 3884 h 5940"/>
                  <a:gd name="T64" fmla="*/ 2017 w 6939"/>
                  <a:gd name="T65" fmla="*/ 4155 h 5940"/>
                  <a:gd name="T66" fmla="*/ 2327 w 6939"/>
                  <a:gd name="T67" fmla="*/ 4410 h 5940"/>
                  <a:gd name="T68" fmla="*/ 2653 w 6939"/>
                  <a:gd name="T69" fmla="*/ 4648 h 5940"/>
                  <a:gd name="T70" fmla="*/ 2992 w 6939"/>
                  <a:gd name="T71" fmla="*/ 4868 h 5940"/>
                  <a:gd name="T72" fmla="*/ 3344 w 6939"/>
                  <a:gd name="T73" fmla="*/ 5070 h 5940"/>
                  <a:gd name="T74" fmla="*/ 3707 w 6939"/>
                  <a:gd name="T75" fmla="*/ 5252 h 5940"/>
                  <a:gd name="T76" fmla="*/ 4082 w 6939"/>
                  <a:gd name="T77" fmla="*/ 5416 h 5940"/>
                  <a:gd name="T78" fmla="*/ 4467 w 6939"/>
                  <a:gd name="T79" fmla="*/ 5557 h 5940"/>
                  <a:gd name="T80" fmla="*/ 4861 w 6939"/>
                  <a:gd name="T81" fmla="*/ 5678 h 5940"/>
                  <a:gd name="T82" fmla="*/ 5265 w 6939"/>
                  <a:gd name="T83" fmla="*/ 5777 h 5940"/>
                  <a:gd name="T84" fmla="*/ 5678 w 6939"/>
                  <a:gd name="T85" fmla="*/ 5853 h 5940"/>
                  <a:gd name="T86" fmla="*/ 6097 w 6939"/>
                  <a:gd name="T87" fmla="*/ 5906 h 5940"/>
                  <a:gd name="T88" fmla="*/ 6525 w 6939"/>
                  <a:gd name="T89" fmla="*/ 5935 h 5940"/>
                  <a:gd name="T90" fmla="*/ 6814 w 6939"/>
                  <a:gd name="T91" fmla="*/ 5940 h 5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39" h="5940">
                    <a:moveTo>
                      <a:pt x="5946" y="5099"/>
                    </a:moveTo>
                    <a:lnTo>
                      <a:pt x="6939" y="4089"/>
                    </a:lnTo>
                    <a:lnTo>
                      <a:pt x="6939" y="4089"/>
                    </a:lnTo>
                    <a:lnTo>
                      <a:pt x="6876" y="4090"/>
                    </a:lnTo>
                    <a:lnTo>
                      <a:pt x="6814" y="4090"/>
                    </a:lnTo>
                    <a:lnTo>
                      <a:pt x="6814" y="4090"/>
                    </a:lnTo>
                    <a:lnTo>
                      <a:pt x="6703" y="4089"/>
                    </a:lnTo>
                    <a:lnTo>
                      <a:pt x="6595" y="4086"/>
                    </a:lnTo>
                    <a:lnTo>
                      <a:pt x="6486" y="4080"/>
                    </a:lnTo>
                    <a:lnTo>
                      <a:pt x="6379" y="4073"/>
                    </a:lnTo>
                    <a:lnTo>
                      <a:pt x="6271" y="4064"/>
                    </a:lnTo>
                    <a:lnTo>
                      <a:pt x="6164" y="4052"/>
                    </a:lnTo>
                    <a:lnTo>
                      <a:pt x="6058" y="4039"/>
                    </a:lnTo>
                    <a:lnTo>
                      <a:pt x="5952" y="4023"/>
                    </a:lnTo>
                    <a:lnTo>
                      <a:pt x="5848" y="4005"/>
                    </a:lnTo>
                    <a:lnTo>
                      <a:pt x="5743" y="3986"/>
                    </a:lnTo>
                    <a:lnTo>
                      <a:pt x="5640" y="3965"/>
                    </a:lnTo>
                    <a:lnTo>
                      <a:pt x="5537" y="3942"/>
                    </a:lnTo>
                    <a:lnTo>
                      <a:pt x="5435" y="3916"/>
                    </a:lnTo>
                    <a:lnTo>
                      <a:pt x="5334" y="3889"/>
                    </a:lnTo>
                    <a:lnTo>
                      <a:pt x="5233" y="3859"/>
                    </a:lnTo>
                    <a:lnTo>
                      <a:pt x="5134" y="3829"/>
                    </a:lnTo>
                    <a:lnTo>
                      <a:pt x="5036" y="3795"/>
                    </a:lnTo>
                    <a:lnTo>
                      <a:pt x="4937" y="3761"/>
                    </a:lnTo>
                    <a:lnTo>
                      <a:pt x="4840" y="3725"/>
                    </a:lnTo>
                    <a:lnTo>
                      <a:pt x="4744" y="3687"/>
                    </a:lnTo>
                    <a:lnTo>
                      <a:pt x="4649" y="3647"/>
                    </a:lnTo>
                    <a:lnTo>
                      <a:pt x="4554" y="3605"/>
                    </a:lnTo>
                    <a:lnTo>
                      <a:pt x="4461" y="3562"/>
                    </a:lnTo>
                    <a:lnTo>
                      <a:pt x="4368" y="3517"/>
                    </a:lnTo>
                    <a:lnTo>
                      <a:pt x="4277" y="3470"/>
                    </a:lnTo>
                    <a:lnTo>
                      <a:pt x="4187" y="3422"/>
                    </a:lnTo>
                    <a:lnTo>
                      <a:pt x="4097" y="3372"/>
                    </a:lnTo>
                    <a:lnTo>
                      <a:pt x="4008" y="3320"/>
                    </a:lnTo>
                    <a:lnTo>
                      <a:pt x="3921" y="3267"/>
                    </a:lnTo>
                    <a:lnTo>
                      <a:pt x="3835" y="3212"/>
                    </a:lnTo>
                    <a:lnTo>
                      <a:pt x="3749" y="3155"/>
                    </a:lnTo>
                    <a:lnTo>
                      <a:pt x="3666" y="3098"/>
                    </a:lnTo>
                    <a:lnTo>
                      <a:pt x="3583" y="3039"/>
                    </a:lnTo>
                    <a:lnTo>
                      <a:pt x="3501" y="2977"/>
                    </a:lnTo>
                    <a:lnTo>
                      <a:pt x="3420" y="2916"/>
                    </a:lnTo>
                    <a:lnTo>
                      <a:pt x="3341" y="2852"/>
                    </a:lnTo>
                    <a:lnTo>
                      <a:pt x="3263" y="2787"/>
                    </a:lnTo>
                    <a:lnTo>
                      <a:pt x="3185" y="2719"/>
                    </a:lnTo>
                    <a:lnTo>
                      <a:pt x="3110" y="2652"/>
                    </a:lnTo>
                    <a:lnTo>
                      <a:pt x="3035" y="2583"/>
                    </a:lnTo>
                    <a:lnTo>
                      <a:pt x="2963" y="2512"/>
                    </a:lnTo>
                    <a:lnTo>
                      <a:pt x="2890" y="2439"/>
                    </a:lnTo>
                    <a:lnTo>
                      <a:pt x="2820" y="2367"/>
                    </a:lnTo>
                    <a:lnTo>
                      <a:pt x="2751" y="2292"/>
                    </a:lnTo>
                    <a:lnTo>
                      <a:pt x="2684" y="2216"/>
                    </a:lnTo>
                    <a:lnTo>
                      <a:pt x="2617" y="2138"/>
                    </a:lnTo>
                    <a:lnTo>
                      <a:pt x="2552" y="2060"/>
                    </a:lnTo>
                    <a:lnTo>
                      <a:pt x="2488" y="1980"/>
                    </a:lnTo>
                    <a:lnTo>
                      <a:pt x="2427" y="1899"/>
                    </a:lnTo>
                    <a:lnTo>
                      <a:pt x="2367" y="1818"/>
                    </a:lnTo>
                    <a:lnTo>
                      <a:pt x="2308" y="1734"/>
                    </a:lnTo>
                    <a:lnTo>
                      <a:pt x="2250" y="1649"/>
                    </a:lnTo>
                    <a:lnTo>
                      <a:pt x="2194" y="1565"/>
                    </a:lnTo>
                    <a:lnTo>
                      <a:pt x="2139" y="1477"/>
                    </a:lnTo>
                    <a:lnTo>
                      <a:pt x="2087" y="1390"/>
                    </a:lnTo>
                    <a:lnTo>
                      <a:pt x="2035" y="1302"/>
                    </a:lnTo>
                    <a:lnTo>
                      <a:pt x="1986" y="1212"/>
                    </a:lnTo>
                    <a:lnTo>
                      <a:pt x="1938" y="1121"/>
                    </a:lnTo>
                    <a:lnTo>
                      <a:pt x="1891" y="1029"/>
                    </a:lnTo>
                    <a:lnTo>
                      <a:pt x="1847" y="937"/>
                    </a:lnTo>
                    <a:lnTo>
                      <a:pt x="1804" y="844"/>
                    </a:lnTo>
                    <a:lnTo>
                      <a:pt x="1762" y="749"/>
                    </a:lnTo>
                    <a:lnTo>
                      <a:pt x="1723" y="653"/>
                    </a:lnTo>
                    <a:lnTo>
                      <a:pt x="1685" y="556"/>
                    </a:lnTo>
                    <a:lnTo>
                      <a:pt x="595" y="0"/>
                    </a:lnTo>
                    <a:lnTo>
                      <a:pt x="0" y="1329"/>
                    </a:lnTo>
                    <a:lnTo>
                      <a:pt x="0" y="1329"/>
                    </a:lnTo>
                    <a:lnTo>
                      <a:pt x="52" y="1455"/>
                    </a:lnTo>
                    <a:lnTo>
                      <a:pt x="106" y="1581"/>
                    </a:lnTo>
                    <a:lnTo>
                      <a:pt x="162" y="1703"/>
                    </a:lnTo>
                    <a:lnTo>
                      <a:pt x="221" y="1826"/>
                    </a:lnTo>
                    <a:lnTo>
                      <a:pt x="282" y="1948"/>
                    </a:lnTo>
                    <a:lnTo>
                      <a:pt x="344" y="2067"/>
                    </a:lnTo>
                    <a:lnTo>
                      <a:pt x="409" y="2186"/>
                    </a:lnTo>
                    <a:lnTo>
                      <a:pt x="477" y="2303"/>
                    </a:lnTo>
                    <a:lnTo>
                      <a:pt x="546" y="2420"/>
                    </a:lnTo>
                    <a:lnTo>
                      <a:pt x="617" y="2534"/>
                    </a:lnTo>
                    <a:lnTo>
                      <a:pt x="691" y="2647"/>
                    </a:lnTo>
                    <a:lnTo>
                      <a:pt x="766" y="2759"/>
                    </a:lnTo>
                    <a:lnTo>
                      <a:pt x="843" y="2868"/>
                    </a:lnTo>
                    <a:lnTo>
                      <a:pt x="922" y="2977"/>
                    </a:lnTo>
                    <a:lnTo>
                      <a:pt x="1003" y="3084"/>
                    </a:lnTo>
                    <a:lnTo>
                      <a:pt x="1086" y="3190"/>
                    </a:lnTo>
                    <a:lnTo>
                      <a:pt x="1171" y="3294"/>
                    </a:lnTo>
                    <a:lnTo>
                      <a:pt x="1258" y="3396"/>
                    </a:lnTo>
                    <a:lnTo>
                      <a:pt x="1347" y="3497"/>
                    </a:lnTo>
                    <a:lnTo>
                      <a:pt x="1437" y="3596"/>
                    </a:lnTo>
                    <a:lnTo>
                      <a:pt x="1529" y="3693"/>
                    </a:lnTo>
                    <a:lnTo>
                      <a:pt x="1623" y="3789"/>
                    </a:lnTo>
                    <a:lnTo>
                      <a:pt x="1719" y="3884"/>
                    </a:lnTo>
                    <a:lnTo>
                      <a:pt x="1816" y="3976"/>
                    </a:lnTo>
                    <a:lnTo>
                      <a:pt x="1916" y="4066"/>
                    </a:lnTo>
                    <a:lnTo>
                      <a:pt x="2017" y="4155"/>
                    </a:lnTo>
                    <a:lnTo>
                      <a:pt x="2119" y="4241"/>
                    </a:lnTo>
                    <a:lnTo>
                      <a:pt x="2222" y="4327"/>
                    </a:lnTo>
                    <a:lnTo>
                      <a:pt x="2327" y="4410"/>
                    </a:lnTo>
                    <a:lnTo>
                      <a:pt x="2434" y="4492"/>
                    </a:lnTo>
                    <a:lnTo>
                      <a:pt x="2544" y="4570"/>
                    </a:lnTo>
                    <a:lnTo>
                      <a:pt x="2653" y="4648"/>
                    </a:lnTo>
                    <a:lnTo>
                      <a:pt x="2765" y="4724"/>
                    </a:lnTo>
                    <a:lnTo>
                      <a:pt x="2878" y="4796"/>
                    </a:lnTo>
                    <a:lnTo>
                      <a:pt x="2992" y="4868"/>
                    </a:lnTo>
                    <a:lnTo>
                      <a:pt x="3109" y="4938"/>
                    </a:lnTo>
                    <a:lnTo>
                      <a:pt x="3226" y="5005"/>
                    </a:lnTo>
                    <a:lnTo>
                      <a:pt x="3344" y="5070"/>
                    </a:lnTo>
                    <a:lnTo>
                      <a:pt x="3464" y="5133"/>
                    </a:lnTo>
                    <a:lnTo>
                      <a:pt x="3584" y="5193"/>
                    </a:lnTo>
                    <a:lnTo>
                      <a:pt x="3707" y="5252"/>
                    </a:lnTo>
                    <a:lnTo>
                      <a:pt x="3831" y="5309"/>
                    </a:lnTo>
                    <a:lnTo>
                      <a:pt x="3956" y="5363"/>
                    </a:lnTo>
                    <a:lnTo>
                      <a:pt x="4082" y="5416"/>
                    </a:lnTo>
                    <a:lnTo>
                      <a:pt x="4209" y="5465"/>
                    </a:lnTo>
                    <a:lnTo>
                      <a:pt x="4338" y="5513"/>
                    </a:lnTo>
                    <a:lnTo>
                      <a:pt x="4467" y="5557"/>
                    </a:lnTo>
                    <a:lnTo>
                      <a:pt x="4597" y="5600"/>
                    </a:lnTo>
                    <a:lnTo>
                      <a:pt x="4728" y="5640"/>
                    </a:lnTo>
                    <a:lnTo>
                      <a:pt x="4861" y="5678"/>
                    </a:lnTo>
                    <a:lnTo>
                      <a:pt x="4995" y="5713"/>
                    </a:lnTo>
                    <a:lnTo>
                      <a:pt x="5130" y="5746"/>
                    </a:lnTo>
                    <a:lnTo>
                      <a:pt x="5265" y="5777"/>
                    </a:lnTo>
                    <a:lnTo>
                      <a:pt x="5402" y="5805"/>
                    </a:lnTo>
                    <a:lnTo>
                      <a:pt x="5539" y="5829"/>
                    </a:lnTo>
                    <a:lnTo>
                      <a:pt x="5678" y="5853"/>
                    </a:lnTo>
                    <a:lnTo>
                      <a:pt x="5817" y="5874"/>
                    </a:lnTo>
                    <a:lnTo>
                      <a:pt x="5957" y="5891"/>
                    </a:lnTo>
                    <a:lnTo>
                      <a:pt x="6097" y="5906"/>
                    </a:lnTo>
                    <a:lnTo>
                      <a:pt x="6240" y="5918"/>
                    </a:lnTo>
                    <a:lnTo>
                      <a:pt x="6382" y="5928"/>
                    </a:lnTo>
                    <a:lnTo>
                      <a:pt x="6525" y="5935"/>
                    </a:lnTo>
                    <a:lnTo>
                      <a:pt x="6669" y="5939"/>
                    </a:lnTo>
                    <a:lnTo>
                      <a:pt x="6814" y="5940"/>
                    </a:lnTo>
                    <a:lnTo>
                      <a:pt x="6814" y="5940"/>
                    </a:lnTo>
                    <a:lnTo>
                      <a:pt x="6850" y="5940"/>
                    </a:lnTo>
                    <a:lnTo>
                      <a:pt x="5946" y="50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3727451" y="4691063"/>
                <a:ext cx="2393950" cy="1808162"/>
              </a:xfrm>
              <a:custGeom>
                <a:avLst/>
                <a:gdLst>
                  <a:gd name="T0" fmla="*/ 5808 w 7538"/>
                  <a:gd name="T1" fmla="*/ 0 h 5698"/>
                  <a:gd name="T2" fmla="*/ 5708 w 7538"/>
                  <a:gd name="T3" fmla="*/ 290 h 5698"/>
                  <a:gd name="T4" fmla="*/ 5594 w 7538"/>
                  <a:gd name="T5" fmla="*/ 573 h 5698"/>
                  <a:gd name="T6" fmla="*/ 5464 w 7538"/>
                  <a:gd name="T7" fmla="*/ 848 h 5698"/>
                  <a:gd name="T8" fmla="*/ 5320 w 7538"/>
                  <a:gd name="T9" fmla="*/ 1113 h 5698"/>
                  <a:gd name="T10" fmla="*/ 5163 w 7538"/>
                  <a:gd name="T11" fmla="*/ 1370 h 5698"/>
                  <a:gd name="T12" fmla="*/ 4991 w 7538"/>
                  <a:gd name="T13" fmla="*/ 1617 h 5698"/>
                  <a:gd name="T14" fmla="*/ 4807 w 7538"/>
                  <a:gd name="T15" fmla="*/ 1854 h 5698"/>
                  <a:gd name="T16" fmla="*/ 4610 w 7538"/>
                  <a:gd name="T17" fmla="*/ 2081 h 5698"/>
                  <a:gd name="T18" fmla="*/ 4401 w 7538"/>
                  <a:gd name="T19" fmla="*/ 2296 h 5698"/>
                  <a:gd name="T20" fmla="*/ 4181 w 7538"/>
                  <a:gd name="T21" fmla="*/ 2500 h 5698"/>
                  <a:gd name="T22" fmla="*/ 3950 w 7538"/>
                  <a:gd name="T23" fmla="*/ 2691 h 5698"/>
                  <a:gd name="T24" fmla="*/ 3708 w 7538"/>
                  <a:gd name="T25" fmla="*/ 2870 h 5698"/>
                  <a:gd name="T26" fmla="*/ 3457 w 7538"/>
                  <a:gd name="T27" fmla="*/ 3035 h 5698"/>
                  <a:gd name="T28" fmla="*/ 3197 w 7538"/>
                  <a:gd name="T29" fmla="*/ 3188 h 5698"/>
                  <a:gd name="T30" fmla="*/ 2927 w 7538"/>
                  <a:gd name="T31" fmla="*/ 3325 h 5698"/>
                  <a:gd name="T32" fmla="*/ 2649 w 7538"/>
                  <a:gd name="T33" fmla="*/ 3449 h 5698"/>
                  <a:gd name="T34" fmla="*/ 2363 w 7538"/>
                  <a:gd name="T35" fmla="*/ 3556 h 5698"/>
                  <a:gd name="T36" fmla="*/ 2070 w 7538"/>
                  <a:gd name="T37" fmla="*/ 3650 h 5698"/>
                  <a:gd name="T38" fmla="*/ 1770 w 7538"/>
                  <a:gd name="T39" fmla="*/ 3724 h 5698"/>
                  <a:gd name="T40" fmla="*/ 1463 w 7538"/>
                  <a:gd name="T41" fmla="*/ 3785 h 5698"/>
                  <a:gd name="T42" fmla="*/ 1151 w 7538"/>
                  <a:gd name="T43" fmla="*/ 3826 h 5698"/>
                  <a:gd name="T44" fmla="*/ 913 w 7538"/>
                  <a:gd name="T45" fmla="*/ 5698 h 5698"/>
                  <a:gd name="T46" fmla="*/ 1203 w 7538"/>
                  <a:gd name="T47" fmla="*/ 5680 h 5698"/>
                  <a:gd name="T48" fmla="*/ 1630 w 7538"/>
                  <a:gd name="T49" fmla="*/ 5631 h 5698"/>
                  <a:gd name="T50" fmla="*/ 2049 w 7538"/>
                  <a:gd name="T51" fmla="*/ 5557 h 5698"/>
                  <a:gd name="T52" fmla="*/ 2461 w 7538"/>
                  <a:gd name="T53" fmla="*/ 5460 h 5698"/>
                  <a:gd name="T54" fmla="*/ 2863 w 7538"/>
                  <a:gd name="T55" fmla="*/ 5341 h 5698"/>
                  <a:gd name="T56" fmla="*/ 3255 w 7538"/>
                  <a:gd name="T57" fmla="*/ 5200 h 5698"/>
                  <a:gd name="T58" fmla="*/ 3636 w 7538"/>
                  <a:gd name="T59" fmla="*/ 5036 h 5698"/>
                  <a:gd name="T60" fmla="*/ 4005 w 7538"/>
                  <a:gd name="T61" fmla="*/ 4853 h 5698"/>
                  <a:gd name="T62" fmla="*/ 4363 w 7538"/>
                  <a:gd name="T63" fmla="*/ 4651 h 5698"/>
                  <a:gd name="T64" fmla="*/ 4708 w 7538"/>
                  <a:gd name="T65" fmla="*/ 4428 h 5698"/>
                  <a:gd name="T66" fmla="*/ 5040 w 7538"/>
                  <a:gd name="T67" fmla="*/ 4188 h 5698"/>
                  <a:gd name="T68" fmla="*/ 5356 w 7538"/>
                  <a:gd name="T69" fmla="*/ 3930 h 5698"/>
                  <a:gd name="T70" fmla="*/ 5658 w 7538"/>
                  <a:gd name="T71" fmla="*/ 3654 h 5698"/>
                  <a:gd name="T72" fmla="*/ 5944 w 7538"/>
                  <a:gd name="T73" fmla="*/ 3362 h 5698"/>
                  <a:gd name="T74" fmla="*/ 6213 w 7538"/>
                  <a:gd name="T75" fmla="*/ 3055 h 5698"/>
                  <a:gd name="T76" fmla="*/ 6467 w 7538"/>
                  <a:gd name="T77" fmla="*/ 2734 h 5698"/>
                  <a:gd name="T78" fmla="*/ 6701 w 7538"/>
                  <a:gd name="T79" fmla="*/ 2398 h 5698"/>
                  <a:gd name="T80" fmla="*/ 6918 w 7538"/>
                  <a:gd name="T81" fmla="*/ 2049 h 5698"/>
                  <a:gd name="T82" fmla="*/ 7113 w 7538"/>
                  <a:gd name="T83" fmla="*/ 1687 h 5698"/>
                  <a:gd name="T84" fmla="*/ 7290 w 7538"/>
                  <a:gd name="T85" fmla="*/ 1313 h 5698"/>
                  <a:gd name="T86" fmla="*/ 7446 w 7538"/>
                  <a:gd name="T87" fmla="*/ 929 h 5698"/>
                  <a:gd name="T88" fmla="*/ 6499 w 7538"/>
                  <a:gd name="T89" fmla="*/ 1269 h 5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38" h="5698">
                    <a:moveTo>
                      <a:pt x="6499" y="1269"/>
                    </a:moveTo>
                    <a:lnTo>
                      <a:pt x="5808" y="0"/>
                    </a:lnTo>
                    <a:lnTo>
                      <a:pt x="5808" y="0"/>
                    </a:lnTo>
                    <a:lnTo>
                      <a:pt x="5776" y="97"/>
                    </a:lnTo>
                    <a:lnTo>
                      <a:pt x="5743" y="194"/>
                    </a:lnTo>
                    <a:lnTo>
                      <a:pt x="5708" y="290"/>
                    </a:lnTo>
                    <a:lnTo>
                      <a:pt x="5672" y="385"/>
                    </a:lnTo>
                    <a:lnTo>
                      <a:pt x="5634" y="479"/>
                    </a:lnTo>
                    <a:lnTo>
                      <a:pt x="5594" y="573"/>
                    </a:lnTo>
                    <a:lnTo>
                      <a:pt x="5552" y="665"/>
                    </a:lnTo>
                    <a:lnTo>
                      <a:pt x="5509" y="757"/>
                    </a:lnTo>
                    <a:lnTo>
                      <a:pt x="5464" y="848"/>
                    </a:lnTo>
                    <a:lnTo>
                      <a:pt x="5418" y="936"/>
                    </a:lnTo>
                    <a:lnTo>
                      <a:pt x="5371" y="1026"/>
                    </a:lnTo>
                    <a:lnTo>
                      <a:pt x="5320" y="1113"/>
                    </a:lnTo>
                    <a:lnTo>
                      <a:pt x="5270" y="1199"/>
                    </a:lnTo>
                    <a:lnTo>
                      <a:pt x="5217" y="1285"/>
                    </a:lnTo>
                    <a:lnTo>
                      <a:pt x="5163" y="1370"/>
                    </a:lnTo>
                    <a:lnTo>
                      <a:pt x="5106" y="1453"/>
                    </a:lnTo>
                    <a:lnTo>
                      <a:pt x="5050" y="1536"/>
                    </a:lnTo>
                    <a:lnTo>
                      <a:pt x="4991" y="1617"/>
                    </a:lnTo>
                    <a:lnTo>
                      <a:pt x="4931" y="1697"/>
                    </a:lnTo>
                    <a:lnTo>
                      <a:pt x="4869" y="1776"/>
                    </a:lnTo>
                    <a:lnTo>
                      <a:pt x="4807" y="1854"/>
                    </a:lnTo>
                    <a:lnTo>
                      <a:pt x="4743" y="1931"/>
                    </a:lnTo>
                    <a:lnTo>
                      <a:pt x="4676" y="2006"/>
                    </a:lnTo>
                    <a:lnTo>
                      <a:pt x="4610" y="2081"/>
                    </a:lnTo>
                    <a:lnTo>
                      <a:pt x="4541" y="2153"/>
                    </a:lnTo>
                    <a:lnTo>
                      <a:pt x="4472" y="2225"/>
                    </a:lnTo>
                    <a:lnTo>
                      <a:pt x="4401" y="2296"/>
                    </a:lnTo>
                    <a:lnTo>
                      <a:pt x="4329" y="2365"/>
                    </a:lnTo>
                    <a:lnTo>
                      <a:pt x="4256" y="2432"/>
                    </a:lnTo>
                    <a:lnTo>
                      <a:pt x="4181" y="2500"/>
                    </a:lnTo>
                    <a:lnTo>
                      <a:pt x="4105" y="2565"/>
                    </a:lnTo>
                    <a:lnTo>
                      <a:pt x="4029" y="2629"/>
                    </a:lnTo>
                    <a:lnTo>
                      <a:pt x="3950" y="2691"/>
                    </a:lnTo>
                    <a:lnTo>
                      <a:pt x="3870" y="2752"/>
                    </a:lnTo>
                    <a:lnTo>
                      <a:pt x="3790" y="2812"/>
                    </a:lnTo>
                    <a:lnTo>
                      <a:pt x="3708" y="2870"/>
                    </a:lnTo>
                    <a:lnTo>
                      <a:pt x="3626" y="2926"/>
                    </a:lnTo>
                    <a:lnTo>
                      <a:pt x="3542" y="2981"/>
                    </a:lnTo>
                    <a:lnTo>
                      <a:pt x="3457" y="3035"/>
                    </a:lnTo>
                    <a:lnTo>
                      <a:pt x="3371" y="3088"/>
                    </a:lnTo>
                    <a:lnTo>
                      <a:pt x="3284" y="3139"/>
                    </a:lnTo>
                    <a:lnTo>
                      <a:pt x="3197" y="3188"/>
                    </a:lnTo>
                    <a:lnTo>
                      <a:pt x="3107" y="3236"/>
                    </a:lnTo>
                    <a:lnTo>
                      <a:pt x="3018" y="3281"/>
                    </a:lnTo>
                    <a:lnTo>
                      <a:pt x="2927" y="3325"/>
                    </a:lnTo>
                    <a:lnTo>
                      <a:pt x="2836" y="3368"/>
                    </a:lnTo>
                    <a:lnTo>
                      <a:pt x="2742" y="3409"/>
                    </a:lnTo>
                    <a:lnTo>
                      <a:pt x="2649" y="3449"/>
                    </a:lnTo>
                    <a:lnTo>
                      <a:pt x="2554" y="3486"/>
                    </a:lnTo>
                    <a:lnTo>
                      <a:pt x="2460" y="3523"/>
                    </a:lnTo>
                    <a:lnTo>
                      <a:pt x="2363" y="3556"/>
                    </a:lnTo>
                    <a:lnTo>
                      <a:pt x="2266" y="3589"/>
                    </a:lnTo>
                    <a:lnTo>
                      <a:pt x="2168" y="3620"/>
                    </a:lnTo>
                    <a:lnTo>
                      <a:pt x="2070" y="3650"/>
                    </a:lnTo>
                    <a:lnTo>
                      <a:pt x="1971" y="3677"/>
                    </a:lnTo>
                    <a:lnTo>
                      <a:pt x="1871" y="3701"/>
                    </a:lnTo>
                    <a:lnTo>
                      <a:pt x="1770" y="3724"/>
                    </a:lnTo>
                    <a:lnTo>
                      <a:pt x="1668" y="3747"/>
                    </a:lnTo>
                    <a:lnTo>
                      <a:pt x="1566" y="3766"/>
                    </a:lnTo>
                    <a:lnTo>
                      <a:pt x="1463" y="3785"/>
                    </a:lnTo>
                    <a:lnTo>
                      <a:pt x="1360" y="3801"/>
                    </a:lnTo>
                    <a:lnTo>
                      <a:pt x="1255" y="3814"/>
                    </a:lnTo>
                    <a:lnTo>
                      <a:pt x="1151" y="3826"/>
                    </a:lnTo>
                    <a:lnTo>
                      <a:pt x="1047" y="3836"/>
                    </a:lnTo>
                    <a:lnTo>
                      <a:pt x="0" y="4845"/>
                    </a:lnTo>
                    <a:lnTo>
                      <a:pt x="913" y="5698"/>
                    </a:lnTo>
                    <a:lnTo>
                      <a:pt x="913" y="5698"/>
                    </a:lnTo>
                    <a:lnTo>
                      <a:pt x="1058" y="5691"/>
                    </a:lnTo>
                    <a:lnTo>
                      <a:pt x="1203" y="5680"/>
                    </a:lnTo>
                    <a:lnTo>
                      <a:pt x="1345" y="5666"/>
                    </a:lnTo>
                    <a:lnTo>
                      <a:pt x="1488" y="5649"/>
                    </a:lnTo>
                    <a:lnTo>
                      <a:pt x="1630" y="5631"/>
                    </a:lnTo>
                    <a:lnTo>
                      <a:pt x="1770" y="5609"/>
                    </a:lnTo>
                    <a:lnTo>
                      <a:pt x="1910" y="5584"/>
                    </a:lnTo>
                    <a:lnTo>
                      <a:pt x="2049" y="5557"/>
                    </a:lnTo>
                    <a:lnTo>
                      <a:pt x="2188" y="5528"/>
                    </a:lnTo>
                    <a:lnTo>
                      <a:pt x="2324" y="5496"/>
                    </a:lnTo>
                    <a:lnTo>
                      <a:pt x="2461" y="5460"/>
                    </a:lnTo>
                    <a:lnTo>
                      <a:pt x="2596" y="5423"/>
                    </a:lnTo>
                    <a:lnTo>
                      <a:pt x="2730" y="5384"/>
                    </a:lnTo>
                    <a:lnTo>
                      <a:pt x="2863" y="5341"/>
                    </a:lnTo>
                    <a:lnTo>
                      <a:pt x="2994" y="5297"/>
                    </a:lnTo>
                    <a:lnTo>
                      <a:pt x="3126" y="5249"/>
                    </a:lnTo>
                    <a:lnTo>
                      <a:pt x="3255" y="5200"/>
                    </a:lnTo>
                    <a:lnTo>
                      <a:pt x="3382" y="5148"/>
                    </a:lnTo>
                    <a:lnTo>
                      <a:pt x="3510" y="5093"/>
                    </a:lnTo>
                    <a:lnTo>
                      <a:pt x="3636" y="5036"/>
                    </a:lnTo>
                    <a:lnTo>
                      <a:pt x="3761" y="4977"/>
                    </a:lnTo>
                    <a:lnTo>
                      <a:pt x="3884" y="4917"/>
                    </a:lnTo>
                    <a:lnTo>
                      <a:pt x="4005" y="4853"/>
                    </a:lnTo>
                    <a:lnTo>
                      <a:pt x="4126" y="4788"/>
                    </a:lnTo>
                    <a:lnTo>
                      <a:pt x="4245" y="4721"/>
                    </a:lnTo>
                    <a:lnTo>
                      <a:pt x="4363" y="4651"/>
                    </a:lnTo>
                    <a:lnTo>
                      <a:pt x="4480" y="4578"/>
                    </a:lnTo>
                    <a:lnTo>
                      <a:pt x="4595" y="4504"/>
                    </a:lnTo>
                    <a:lnTo>
                      <a:pt x="4708" y="4428"/>
                    </a:lnTo>
                    <a:lnTo>
                      <a:pt x="4820" y="4350"/>
                    </a:lnTo>
                    <a:lnTo>
                      <a:pt x="4931" y="4270"/>
                    </a:lnTo>
                    <a:lnTo>
                      <a:pt x="5040" y="4188"/>
                    </a:lnTo>
                    <a:lnTo>
                      <a:pt x="5147" y="4103"/>
                    </a:lnTo>
                    <a:lnTo>
                      <a:pt x="5253" y="4017"/>
                    </a:lnTo>
                    <a:lnTo>
                      <a:pt x="5356" y="3930"/>
                    </a:lnTo>
                    <a:lnTo>
                      <a:pt x="5459" y="3839"/>
                    </a:lnTo>
                    <a:lnTo>
                      <a:pt x="5560" y="3748"/>
                    </a:lnTo>
                    <a:lnTo>
                      <a:pt x="5658" y="3654"/>
                    </a:lnTo>
                    <a:lnTo>
                      <a:pt x="5755" y="3559"/>
                    </a:lnTo>
                    <a:lnTo>
                      <a:pt x="5851" y="3462"/>
                    </a:lnTo>
                    <a:lnTo>
                      <a:pt x="5944" y="3362"/>
                    </a:lnTo>
                    <a:lnTo>
                      <a:pt x="6037" y="3261"/>
                    </a:lnTo>
                    <a:lnTo>
                      <a:pt x="6126" y="3159"/>
                    </a:lnTo>
                    <a:lnTo>
                      <a:pt x="6213" y="3055"/>
                    </a:lnTo>
                    <a:lnTo>
                      <a:pt x="6301" y="2949"/>
                    </a:lnTo>
                    <a:lnTo>
                      <a:pt x="6384" y="2843"/>
                    </a:lnTo>
                    <a:lnTo>
                      <a:pt x="6467" y="2734"/>
                    </a:lnTo>
                    <a:lnTo>
                      <a:pt x="6546" y="2624"/>
                    </a:lnTo>
                    <a:lnTo>
                      <a:pt x="6625" y="2512"/>
                    </a:lnTo>
                    <a:lnTo>
                      <a:pt x="6701" y="2398"/>
                    </a:lnTo>
                    <a:lnTo>
                      <a:pt x="6775" y="2284"/>
                    </a:lnTo>
                    <a:lnTo>
                      <a:pt x="6848" y="2167"/>
                    </a:lnTo>
                    <a:lnTo>
                      <a:pt x="6918" y="2049"/>
                    </a:lnTo>
                    <a:lnTo>
                      <a:pt x="6985" y="1930"/>
                    </a:lnTo>
                    <a:lnTo>
                      <a:pt x="7050" y="1810"/>
                    </a:lnTo>
                    <a:lnTo>
                      <a:pt x="7113" y="1687"/>
                    </a:lnTo>
                    <a:lnTo>
                      <a:pt x="7174" y="1564"/>
                    </a:lnTo>
                    <a:lnTo>
                      <a:pt x="7233" y="1440"/>
                    </a:lnTo>
                    <a:lnTo>
                      <a:pt x="7290" y="1313"/>
                    </a:lnTo>
                    <a:lnTo>
                      <a:pt x="7344" y="1187"/>
                    </a:lnTo>
                    <a:lnTo>
                      <a:pt x="7397" y="1058"/>
                    </a:lnTo>
                    <a:lnTo>
                      <a:pt x="7446" y="929"/>
                    </a:lnTo>
                    <a:lnTo>
                      <a:pt x="7493" y="799"/>
                    </a:lnTo>
                    <a:lnTo>
                      <a:pt x="7538" y="666"/>
                    </a:lnTo>
                    <a:lnTo>
                      <a:pt x="6499" y="12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550160" y="1499876"/>
              <a:ext cx="1762342" cy="1762342"/>
              <a:chOff x="7259897" y="1777704"/>
              <a:chExt cx="2279176" cy="227917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312502" y="2704438"/>
              <a:ext cx="1762342" cy="1762342"/>
              <a:chOff x="7259897" y="1777704"/>
              <a:chExt cx="2279176" cy="2279176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617929" y="4841915"/>
              <a:ext cx="1762342" cy="1762342"/>
              <a:chOff x="7259897" y="1777704"/>
              <a:chExt cx="2279176" cy="227917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275969" y="4841915"/>
              <a:ext cx="1762342" cy="1762342"/>
              <a:chOff x="7259897" y="1777704"/>
              <a:chExt cx="2279176" cy="227917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657854" y="2704438"/>
              <a:ext cx="1762342" cy="1762342"/>
              <a:chOff x="7259897" y="1777704"/>
              <a:chExt cx="2279176" cy="227917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259897" y="1777704"/>
                <a:ext cx="2279176" cy="227917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465998" y="1983805"/>
                <a:ext cx="1866974" cy="18669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560731" y="3797786"/>
              <a:ext cx="1271094" cy="528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6"/>
                  </a:solidFill>
                </a:rPr>
                <a:t>Implementa</a:t>
              </a:r>
              <a:r>
                <a:rPr lang="en-US" sz="1200" b="1" dirty="0">
                  <a:solidFill>
                    <a:schemeClr val="accent6"/>
                  </a:solidFill>
                </a:rPr>
                <a:t>-</a:t>
              </a:r>
            </a:p>
            <a:p>
              <a:pPr algn="ctr"/>
              <a:r>
                <a:rPr lang="en-US" sz="1200" b="1" dirty="0" err="1">
                  <a:solidFill>
                    <a:schemeClr val="accent6"/>
                  </a:solidFill>
                </a:rPr>
                <a:t>tion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7798" y="2704438"/>
              <a:ext cx="922236" cy="317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Strategy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28184" y="5859487"/>
              <a:ext cx="982752" cy="528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Progress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reporting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7779" y="5886935"/>
              <a:ext cx="938687" cy="317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4">
                      <a:lumMod val="75000"/>
                    </a:schemeClr>
                  </a:solidFill>
                </a:rPr>
                <a:t>Learning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49674" y="3712777"/>
              <a:ext cx="927596" cy="317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Priorities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80858" y="1846039"/>
              <a:ext cx="775539" cy="77553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87303" y="3102370"/>
              <a:ext cx="725150" cy="72515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4217" y="5156650"/>
              <a:ext cx="655300" cy="6553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21614" y="5156650"/>
              <a:ext cx="767596" cy="76759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32402" y="2985308"/>
              <a:ext cx="755360" cy="75536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3297188" y="4317705"/>
              <a:ext cx="2325269" cy="782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Farmer resilience and livelihood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(nationally)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667598" y="3325252"/>
              <a:ext cx="1395204" cy="949953"/>
              <a:chOff x="3757617" y="3304789"/>
              <a:chExt cx="1168437" cy="795554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57617" y="3304789"/>
                <a:ext cx="777677" cy="777676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148377" y="3322667"/>
                <a:ext cx="777677" cy="7776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213455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6. Next steps and closing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E041-F703-6741-A57B-5459891A3F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16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4CA_V20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CC3D3B"/>
      </a:accent1>
      <a:accent2>
        <a:srgbClr val="BC3A3B"/>
      </a:accent2>
      <a:accent3>
        <a:srgbClr val="452834"/>
      </a:accent3>
      <a:accent4>
        <a:srgbClr val="FF8427"/>
      </a:accent4>
      <a:accent5>
        <a:srgbClr val="79B473"/>
      </a:accent5>
      <a:accent6>
        <a:srgbClr val="B22600"/>
      </a:accent6>
      <a:hlink>
        <a:srgbClr val="79B473"/>
      </a:hlink>
      <a:folHlink>
        <a:srgbClr val="79B473"/>
      </a:folHlink>
    </a:clrScheme>
    <a:fontScheme name="4CA V2020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sion 2020_30092015" id="{140428AD-1EDF-455C-8C8B-0E0658C54D52}" vid="{3D32A19F-2C63-4B6A-9A09-E77D3CF3B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2654</TotalTime>
  <Words>472</Words>
  <Application>Microsoft Office PowerPoint</Application>
  <PresentationFormat>Custom</PresentationFormat>
  <Paragraphs>98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Ubuntu</vt:lpstr>
      <vt:lpstr>Calibri</vt:lpstr>
      <vt:lpstr>Office Theme</vt:lpstr>
      <vt:lpstr>think-cell Slide</vt:lpstr>
      <vt:lpstr>4. Discussion on the National Level</vt:lpstr>
      <vt:lpstr>Creating impact at local level</vt:lpstr>
      <vt:lpstr>Round 1: Food safety risks</vt:lpstr>
      <vt:lpstr>Round 2: Environmental Risks</vt:lpstr>
      <vt:lpstr>Round 3: Market risks</vt:lpstr>
      <vt:lpstr>Round 4</vt:lpstr>
      <vt:lpstr>5. Plenary discussion </vt:lpstr>
      <vt:lpstr>Discussion</vt:lpstr>
      <vt:lpstr>6. Next steps and closing</vt:lpstr>
      <vt:lpstr>How to Contribute?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Giang Vu</cp:lastModifiedBy>
  <cp:revision>152</cp:revision>
  <dcterms:created xsi:type="dcterms:W3CDTF">2016-02-16T12:39:45Z</dcterms:created>
  <dcterms:modified xsi:type="dcterms:W3CDTF">2016-07-21T06:13:00Z</dcterms:modified>
</cp:coreProperties>
</file>