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955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797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214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768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63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193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189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624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673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931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83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8133C-00AA-4113-8E92-E6107B8864DF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3FBA-128A-40B1-9981-FB30F1042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387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VISION OF VIETNAM COFFEE FOR 2020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Developed by </a:t>
            </a:r>
            <a:r>
              <a:rPr lang="en-US" dirty="0" smtClean="0"/>
              <a:t>IPSARD</a:t>
            </a:r>
            <a:r>
              <a:rPr lang="en-US" dirty="0" smtClean="0"/>
              <a:t> </a:t>
            </a:r>
            <a:r>
              <a:rPr lang="en-US" dirty="0" smtClean="0"/>
              <a:t>and DCP</a:t>
            </a:r>
          </a:p>
          <a:p>
            <a:r>
              <a:rPr lang="en-US" dirty="0" smtClean="0"/>
              <a:t>Facilitated by </a:t>
            </a:r>
            <a:r>
              <a:rPr lang="en-US" smtClean="0"/>
              <a:t>IDH Vietnam</a:t>
            </a:r>
            <a:endParaRPr lang="en-US" dirty="0" smtClean="0"/>
          </a:p>
          <a:p>
            <a:r>
              <a:rPr lang="en-US" dirty="0" smtClean="0"/>
              <a:t>An orientation for discussion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539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POLICIES, PROGRAMS AND PROJECTS PERFORMING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environmental risks: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testing 10 models applying solutions for surface water retention.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some water-saving irrigation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agro-forestry model for about 200 hectares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Lak and Lam Dong province.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Researching and proposing solutions for management, technical and livelihoods of producers who have coffee areas that are located outside of the plan, on unsuitable soil types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to other crops that are more effective.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4700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POLICIES, PROGRAMS AND PROJECTS PERFORMING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market risks: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Already tested on models and policies to increase the scale of households, forming large sample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to enhance the capacity of young people participating in start-up programs in producing coffee.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the investment with farmers to reduce post-harvest losses.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the co-production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7709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POLICIES, PROGRAMS AND PROJECTS PERFORMING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the public-private governance mechanism for the coffee sector: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Vietnam Coffee Coordination Board with representatives from the public and private sector.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the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association of coffee producers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Dong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province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districts of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Dak Lak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3518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 PRIORITY SOLUTIONS FOR THE SUPPORT OF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/>
              <a:t>GCP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food safety and hygiene risks: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support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improvement, transfer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ring and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guidelines for sustainable coffee 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ming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plant protection service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organization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grassroots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protect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well as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safety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3877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 PRIORITY SOLUTIONS FOR THE SUPPORT OF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/>
              <a:t>GCP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and economically using water sources: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Researching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piloting and replicating the model of water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storaging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source creating.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the development of policies to encourage the community and enterprises to invest in building small irrigation projects and public lakes.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the testing models in planting later harvest coffee to  prolong the time  for coffee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season.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the mapping of groundwater in the Highlands.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effectiveness of the current watering models for coffee in the Highlands.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Researching on the development of investment models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 PPP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irrigation for coffee in the near future.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Researching on the application of the standard water-saving irrigation technology and expanding the scope applying irrigation technology on the coffee areas.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the manual on water-saving irrigation techniques and creating water storage.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286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 PRIORITY SOLUTIONS FOR THE SUPPORT OF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/>
              <a:t>GCP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effectiveness of the agro-forestry models and supporting the expansion of models in some provinces.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and implementing the coffee garden landscape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eviewing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coffee production planning towards sustainable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landscape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Co-funding to build the model on using the by-products of coffee processing to produce organic fertilizers for producing coffee in the households, trading control and economical use of fertilizers, particularly inorganic fertilizers for coffee production.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0493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 PRIORITY SOLUTIONS FOR THE SUPPORT OF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/>
              <a:t>GCP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on market risks: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of linking the coffee production by chains, large sample fields model and branding.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effectiveness of coffee production and trading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effectiveness of the credit, production insurance and coffee business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groups to promote start-up businesses within the activities framework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VCCB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co-support for some start-up businesses.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enterprises to create jobs for agricultural workers.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nvest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reduce harvest losses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drying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ground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dryers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standard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coffee processing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plants to implement drying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test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traceability mechanisms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chains.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3473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 PRIORITY SOLUTIONS FOR THE SUPPORT OF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/>
              <a:t>GCP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vi-VN" b="1" dirty="0">
                <a:latin typeface="+mj-lt"/>
              </a:rPr>
              <a:t>Strengthening the public-private governance mechanism for the coffee sector:</a:t>
            </a:r>
            <a:endParaRPr lang="en-US" dirty="0">
              <a:latin typeface="+mj-lt"/>
            </a:endParaRPr>
          </a:p>
          <a:p>
            <a:pPr lvl="0"/>
            <a:r>
              <a:rPr lang="vi-VN" dirty="0">
                <a:latin typeface="+mj-lt"/>
              </a:rPr>
              <a:t>Continuing to support the operation of VCCB, becoming an effective mechanism for coordinating the sector, connecting the agent groups and is the representative in the coffee global forums </a:t>
            </a:r>
            <a:endParaRPr lang="en-US" dirty="0" smtClean="0">
              <a:latin typeface="+mj-lt"/>
            </a:endParaRPr>
          </a:p>
          <a:p>
            <a:pPr lvl="0"/>
            <a:r>
              <a:rPr lang="vi-VN" dirty="0" smtClean="0">
                <a:latin typeface="+mj-lt"/>
              </a:rPr>
              <a:t>Supporting </a:t>
            </a:r>
            <a:r>
              <a:rPr lang="vi-VN" dirty="0">
                <a:latin typeface="+mj-lt"/>
              </a:rPr>
              <a:t>VCCB to become an information synthesizing </a:t>
            </a:r>
            <a:r>
              <a:rPr lang="vi-VN" dirty="0" smtClean="0">
                <a:latin typeface="+mj-lt"/>
              </a:rPr>
              <a:t>hub.</a:t>
            </a:r>
            <a:endParaRPr lang="en-US" dirty="0">
              <a:latin typeface="+mj-lt"/>
            </a:endParaRPr>
          </a:p>
          <a:p>
            <a:pPr lvl="0"/>
            <a:r>
              <a:rPr lang="vi-VN" dirty="0">
                <a:latin typeface="+mj-lt"/>
              </a:rPr>
              <a:t>Supporting VCCB to effectively connect with the Ministries</a:t>
            </a:r>
            <a:r>
              <a:rPr lang="en-US" dirty="0">
                <a:latin typeface="+mj-lt"/>
              </a:rPr>
              <a:t> and</a:t>
            </a:r>
            <a:r>
              <a:rPr lang="vi-VN" dirty="0">
                <a:latin typeface="+mj-lt"/>
              </a:rPr>
              <a:t> provinces in the process of developing and implementing policies, programs, planning, etc.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101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 of the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Decision No. 3417 / QD-BNN-TT Sustainable Coffee Development Program by 2020</a:t>
            </a:r>
          </a:p>
          <a:p>
            <a:r>
              <a:rPr lang="en-US" dirty="0" smtClean="0"/>
              <a:t>Decision 4521 / QD-BNN-TT Coffee rejuvenation plan </a:t>
            </a:r>
          </a:p>
          <a:p>
            <a:r>
              <a:rPr lang="en-US" dirty="0" smtClean="0"/>
              <a:t>Millennium Development Goals</a:t>
            </a:r>
          </a:p>
          <a:p>
            <a:r>
              <a:rPr lang="en-US" dirty="0" smtClean="0"/>
              <a:t>Policies related to reducing post-harvest losses, water conservation, environment protection, climate change adaptation</a:t>
            </a:r>
          </a:p>
          <a:p>
            <a:r>
              <a:rPr lang="en-US" dirty="0" smtClean="0"/>
              <a:t>Targets of coffee programs, such as </a:t>
            </a:r>
            <a:r>
              <a:rPr lang="en-US" dirty="0" err="1" smtClean="0"/>
              <a:t>VnSAT</a:t>
            </a:r>
            <a:r>
              <a:rPr lang="en-US" smtClean="0"/>
              <a:t>, REDD+, </a:t>
            </a:r>
            <a:r>
              <a:rPr lang="en-US" dirty="0" smtClean="0"/>
              <a:t>scattered planting programs, SCP, ISLA,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CURRENT SITUATION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rate but unstable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unsustainable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of coffee farms and products are low; high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chain of the sector, from production to collection, processing, preserving and consuming, is not closely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proportion of coffee areas that are certified and can be traceable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Enterprises only focus on exporting coffee beans; deep-processed coffee accounts for approximately 10% of the annual coffee quantity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74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VISION 2020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Become </a:t>
            </a:r>
            <a:r>
              <a:rPr lang="en-US" b="1" dirty="0"/>
              <a:t>one of the leading countries for producing high quality and high value Robusta coffee.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3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OVERALL TARGET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Vietnam's coffee sector towards a modern, synchronous, sustainable and competitive with diversified, high quality products, which provide high value-added, increase incomes for farmers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Stabilizing coffee growing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about 600 thousand hectares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of the area applying sustainable coffee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productivity: 2.7 tons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hectare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quantity: 1.6 million tons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20% of greenhouse gas emissions.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380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SPECIFIC TARGETS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Management of food safety and hygiene risks:</a:t>
            </a:r>
            <a:endParaRPr lang="en-US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80% of the coffee production areas that comply with the sustainable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2020, 90% of the coffee producing households will rationally applying fertilizers (saving about 10% of inorganic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fertilizers)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proportion of coffee areas applying organic fertilizers and microbial to 70%.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disease-resistant varieties, coffee variety structure that is consistent with ecological conditions and synthetic measures to control pests on coffee trees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estimation, forecast and consultation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producers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joint production, forming the plant protection service organization at the grassroots to protect crops and environment, as well as ensuring food safety.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Expanding the coffee areas that can be traceable and certified coffee.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9647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SPECIFIC TARGETS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vi-VN" b="1" dirty="0"/>
              <a:t>Management of environmental risks</a:t>
            </a:r>
            <a:r>
              <a:rPr lang="en-US" b="1" dirty="0"/>
              <a:t>:</a:t>
            </a:r>
            <a:endParaRPr lang="en-US" dirty="0"/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estrict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groundwater resources by encouraging the surface water retention solutions and maintaining additional groundwater sources.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2020, 50% of coffee producing households use water-saving irrigation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method; with 180,000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hectares (30% of the total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area), saving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 of irrigation water.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Researching on the development of investment models with the involvement of Public and Private Partnership (PPP) in irrigation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the replication of public lake model for producing coffee in the Highlands provinces.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the coffee production planning towards sustainable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landscapes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and promoting models of coffee garden landscapes: trying to reach 40% of the Highlands’ coffee areas applying of agro-forestry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decreasing 20% of greenhouse gas emissions.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the use of by-products of coffee processing to produce organic fertilizers and microbial for producing coffee in the households.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391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SPECIFIC TARGETS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vi-VN" b="1" dirty="0">
                <a:latin typeface="+mj-lt"/>
              </a:rPr>
              <a:t>Management of market risks:</a:t>
            </a:r>
            <a:endParaRPr lang="en-US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ncreasing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coffee farm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with the scale of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hectares or more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apply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modern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management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the v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alue chain with the participation of farmers' organizations,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providing service system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post-harvest service, post-harvest temporary storage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outlet partners finding service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establishment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sample field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coffee production.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uarantee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dried coffee quantity meet the standard;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exported 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beans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processing establishments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standard;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reduc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amount of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beans because of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harvest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post-harvest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15-10% to 5-7%.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expand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deployment of credi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and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insurance models of coffee chain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linking and developing material resources to enhance products value.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 livelihoods for coffee farmers, especially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mallholders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286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POLICIES, PROGRAMS AND PROJECTS PERFORMING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816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anagement of food safety and hygiene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uilding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coffee production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documents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is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expected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disseminate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about 150,000 farmers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lready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 research on solutions for producing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micro-organic fertilizer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from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coffee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 by-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products;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Already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the capacity and started to implement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small-scale test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economically u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of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fertilizer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water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coffee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312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1453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VISION OF VIETNAM COFFEE FOR 2020 </vt:lpstr>
      <vt:lpstr>Foundation of the vision</vt:lpstr>
      <vt:lpstr>CURRENT SITUATION</vt:lpstr>
      <vt:lpstr>VISION 2020</vt:lpstr>
      <vt:lpstr>OVERALL TARGET</vt:lpstr>
      <vt:lpstr>SPECIFIC TARGETS</vt:lpstr>
      <vt:lpstr>SPECIFIC TARGETS</vt:lpstr>
      <vt:lpstr>SPECIFIC TARGETS</vt:lpstr>
      <vt:lpstr>POLICIES, PROGRAMS AND PROJECTS PERFORMING</vt:lpstr>
      <vt:lpstr>POLICIES, PROGRAMS AND PROJECTS PERFORMING</vt:lpstr>
      <vt:lpstr>POLICIES, PROGRAMS AND PROJECTS PERFORMING</vt:lpstr>
      <vt:lpstr>POLICIES, PROGRAMS AND PROJECTS PERFORMING</vt:lpstr>
      <vt:lpstr>PROPOSE PRIORITY SOLUTIONS FOR THE SUPPORT OF GCP</vt:lpstr>
      <vt:lpstr>PROPOSE PRIORITY SOLUTIONS FOR THE SUPPORT OF GCP</vt:lpstr>
      <vt:lpstr>PROPOSE PRIORITY SOLUTIONS FOR THE SUPPORT OF GCP</vt:lpstr>
      <vt:lpstr>PROPOSE PRIORITY SOLUTIONS FOR THE SUPPORT OF GCP</vt:lpstr>
      <vt:lpstr>PROPOSE PRIORITY SOLUTIONS FOR THE SUPPORT OF GCP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OF VIETNAM COFFEE FOR 2020</dc:title>
  <dc:creator>pmthuylinh</dc:creator>
  <cp:lastModifiedBy>Giang Vu</cp:lastModifiedBy>
  <cp:revision>13</cp:revision>
  <dcterms:created xsi:type="dcterms:W3CDTF">2016-07-19T06:19:26Z</dcterms:created>
  <dcterms:modified xsi:type="dcterms:W3CDTF">2016-07-21T00:40:34Z</dcterms:modified>
</cp:coreProperties>
</file>