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490" r:id="rId3"/>
    <p:sldId id="496" r:id="rId4"/>
    <p:sldId id="497" r:id="rId5"/>
    <p:sldId id="491" r:id="rId6"/>
    <p:sldId id="498" r:id="rId7"/>
    <p:sldId id="499" r:id="rId8"/>
    <p:sldId id="502" r:id="rId9"/>
    <p:sldId id="500" r:id="rId10"/>
    <p:sldId id="493" r:id="rId11"/>
    <p:sldId id="495" r:id="rId12"/>
    <p:sldId id="503" r:id="rId13"/>
    <p:sldId id="454" r:id="rId14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020">
          <p15:clr>
            <a:srgbClr val="A4A3A4"/>
          </p15:clr>
        </p15:guide>
        <p15:guide id="3" pos="930">
          <p15:clr>
            <a:srgbClr val="A4A3A4"/>
          </p15:clr>
        </p15:guide>
        <p15:guide id="4" pos="2653">
          <p15:clr>
            <a:srgbClr val="A4A3A4"/>
          </p15:clr>
        </p15:guide>
        <p15:guide id="5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67145" autoAdjust="0"/>
  </p:normalViewPr>
  <p:slideViewPr>
    <p:cSldViewPr>
      <p:cViewPr varScale="1">
        <p:scale>
          <a:sx n="37" d="100"/>
          <a:sy n="37" d="100"/>
        </p:scale>
        <p:origin x="1637" y="38"/>
      </p:cViewPr>
      <p:guideLst>
        <p:guide orient="horz" pos="2160"/>
        <p:guide pos="1020"/>
        <p:guide pos="930"/>
        <p:guide pos="2653"/>
        <p:guide pos="4513"/>
      </p:guideLst>
    </p:cSldViewPr>
  </p:slideViewPr>
  <p:outlineViewPr>
    <p:cViewPr>
      <p:scale>
        <a:sx n="33" d="100"/>
        <a:sy n="33" d="100"/>
      </p:scale>
      <p:origin x="0" y="5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1" d="100"/>
          <a:sy n="141" d="100"/>
        </p:scale>
        <p:origin x="-3680" y="-11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46F0D-5F43-4141-98BA-1A12E63507F3}" type="doc">
      <dgm:prSet loTypeId="urn:microsoft.com/office/officeart/2005/8/layout/hierarchy4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A20919F-2705-4E8D-97EB-25E02D26FFDB}">
      <dgm:prSet phldrT="[Text]" custT="1"/>
      <dgm:spPr/>
      <dgm:t>
        <a:bodyPr/>
        <a:lstStyle/>
        <a:p>
          <a:r>
            <a:rPr lang="en-GB" sz="3600" dirty="0" err="1" smtClean="0">
              <a:latin typeface="Calibri (Body)"/>
            </a:rPr>
            <a:t>Quản</a:t>
          </a:r>
          <a:r>
            <a:rPr lang="en-GB" sz="3600" dirty="0" smtClean="0">
              <a:latin typeface="Calibri (Body)"/>
            </a:rPr>
            <a:t> </a:t>
          </a:r>
          <a:r>
            <a:rPr lang="en-GB" sz="3600" dirty="0" err="1" smtClean="0">
              <a:latin typeface="Calibri (Body)"/>
            </a:rPr>
            <a:t>lý</a:t>
          </a:r>
          <a:r>
            <a:rPr lang="en-GB" sz="3600" dirty="0" smtClean="0">
              <a:latin typeface="Calibri (Body)"/>
            </a:rPr>
            <a:t> </a:t>
          </a:r>
          <a:r>
            <a:rPr lang="en-GB" sz="3600" dirty="0" err="1" smtClean="0">
              <a:latin typeface="Calibri (Body)"/>
            </a:rPr>
            <a:t>nước</a:t>
          </a:r>
          <a:endParaRPr lang="en-GB" sz="3600" dirty="0">
            <a:latin typeface="Calibri (Body)"/>
          </a:endParaRPr>
        </a:p>
      </dgm:t>
    </dgm:pt>
    <dgm:pt modelId="{B82E3835-0DA7-41E8-899C-63D9ADCA52F1}" type="parTrans" cxnId="{96851802-E38B-42C8-9549-24A8450E5BA3}">
      <dgm:prSet/>
      <dgm:spPr/>
      <dgm:t>
        <a:bodyPr/>
        <a:lstStyle/>
        <a:p>
          <a:endParaRPr lang="en-GB" sz="2400"/>
        </a:p>
      </dgm:t>
    </dgm:pt>
    <dgm:pt modelId="{28E911E1-D259-4762-AECB-02204CB65FF8}" type="sibTrans" cxnId="{96851802-E38B-42C8-9549-24A8450E5BA3}">
      <dgm:prSet/>
      <dgm:spPr/>
      <dgm:t>
        <a:bodyPr/>
        <a:lstStyle/>
        <a:p>
          <a:endParaRPr lang="en-GB" sz="2400"/>
        </a:p>
      </dgm:t>
    </dgm:pt>
    <dgm:pt modelId="{8245FEB2-4A74-4EA2-B456-B15A59A67288}">
      <dgm:prSet phldrT="[Text]" custT="1"/>
      <dgm:spPr/>
      <dgm:t>
        <a:bodyPr/>
        <a:lstStyle/>
        <a:p>
          <a:r>
            <a:rPr lang="en-GB" sz="1800" dirty="0" err="1" smtClean="0">
              <a:latin typeface="Calibri (Body)"/>
            </a:rPr>
            <a:t>Thử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nghiệm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các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giải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pháp</a:t>
          </a:r>
          <a:r>
            <a:rPr lang="en-GB" sz="1800" dirty="0" smtClean="0">
              <a:latin typeface="Calibri (Body)"/>
            </a:rPr>
            <a:t> can </a:t>
          </a:r>
          <a:r>
            <a:rPr lang="en-GB" sz="1800" dirty="0" err="1" smtClean="0">
              <a:latin typeface="Calibri (Body)"/>
            </a:rPr>
            <a:t>thiệp</a:t>
          </a:r>
          <a:r>
            <a:rPr lang="en-GB" sz="1800" dirty="0" smtClean="0">
              <a:latin typeface="Calibri (Body)"/>
            </a:rPr>
            <a:t> ở </a:t>
          </a:r>
          <a:r>
            <a:rPr lang="en-GB" sz="1800" dirty="0" err="1" smtClean="0">
              <a:latin typeface="Calibri (Body)"/>
            </a:rPr>
            <a:t>mô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hình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mẫu</a:t>
          </a:r>
          <a:endParaRPr lang="en-GB" sz="1800" dirty="0">
            <a:latin typeface="Calibri (Body)"/>
          </a:endParaRPr>
        </a:p>
      </dgm:t>
    </dgm:pt>
    <dgm:pt modelId="{2DC76AFD-701E-406D-B5C9-FAD6D7989358}" type="parTrans" cxnId="{EA70B587-3CC6-4C5E-8783-E1BAE4BD5FFD}">
      <dgm:prSet/>
      <dgm:spPr/>
      <dgm:t>
        <a:bodyPr/>
        <a:lstStyle/>
        <a:p>
          <a:endParaRPr lang="en-GB" sz="2400"/>
        </a:p>
      </dgm:t>
    </dgm:pt>
    <dgm:pt modelId="{294F01BC-6AE0-41AA-80CD-19223B68C00D}" type="sibTrans" cxnId="{EA70B587-3CC6-4C5E-8783-E1BAE4BD5FFD}">
      <dgm:prSet/>
      <dgm:spPr/>
      <dgm:t>
        <a:bodyPr/>
        <a:lstStyle/>
        <a:p>
          <a:endParaRPr lang="en-GB" sz="2000"/>
        </a:p>
      </dgm:t>
    </dgm:pt>
    <dgm:pt modelId="{86F9FEAD-7723-46B0-B627-14D4DBCA56F5}">
      <dgm:prSet phldrT="[Text]" custT="1"/>
      <dgm:spPr/>
      <dgm:t>
        <a:bodyPr/>
        <a:lstStyle/>
        <a:p>
          <a:r>
            <a:rPr lang="en-GB" sz="1800" dirty="0" err="1" smtClean="0">
              <a:latin typeface="Calibri (Body)"/>
            </a:rPr>
            <a:t>Tích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trữ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và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bảo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vệ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nguồn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nước</a:t>
          </a:r>
          <a:endParaRPr lang="en-GB" sz="1800" dirty="0">
            <a:latin typeface="Calibri (Body)"/>
          </a:endParaRPr>
        </a:p>
      </dgm:t>
    </dgm:pt>
    <dgm:pt modelId="{A001A589-3F37-4248-AA5C-C1D0416C70C2}" type="parTrans" cxnId="{0DFC3B70-EED0-49AE-9EAF-23682D2C15E3}">
      <dgm:prSet/>
      <dgm:spPr/>
      <dgm:t>
        <a:bodyPr/>
        <a:lstStyle/>
        <a:p>
          <a:endParaRPr lang="en-GB" sz="2400"/>
        </a:p>
      </dgm:t>
    </dgm:pt>
    <dgm:pt modelId="{4788300B-B8BE-4B3F-90E5-610E97812614}" type="sibTrans" cxnId="{0DFC3B70-EED0-49AE-9EAF-23682D2C15E3}">
      <dgm:prSet/>
      <dgm:spPr/>
      <dgm:t>
        <a:bodyPr/>
        <a:lstStyle/>
        <a:p>
          <a:endParaRPr lang="en-GB" sz="2000"/>
        </a:p>
      </dgm:t>
    </dgm:pt>
    <dgm:pt modelId="{033156E2-77E8-4247-BFBB-FF6EC6490D3D}">
      <dgm:prSet phldrT="[Text]" custT="1"/>
      <dgm:spPr/>
      <dgm:t>
        <a:bodyPr/>
        <a:lstStyle/>
        <a:p>
          <a:r>
            <a:rPr lang="en-GB" sz="1800" dirty="0" err="1" smtClean="0">
              <a:latin typeface="Calibri (Body)"/>
            </a:rPr>
            <a:t>Tập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huấn</a:t>
          </a:r>
          <a:endParaRPr lang="en-GB" sz="1800" dirty="0">
            <a:latin typeface="Calibri (Body)"/>
          </a:endParaRPr>
        </a:p>
      </dgm:t>
    </dgm:pt>
    <dgm:pt modelId="{8A44BD34-153C-486D-B6B1-1080CC192BAC}" type="parTrans" cxnId="{127FC7E4-8D47-4BB3-B084-3646E15B9433}">
      <dgm:prSet/>
      <dgm:spPr/>
      <dgm:t>
        <a:bodyPr/>
        <a:lstStyle/>
        <a:p>
          <a:endParaRPr lang="en-GB" sz="2400"/>
        </a:p>
      </dgm:t>
    </dgm:pt>
    <dgm:pt modelId="{C2756D6D-7239-45D4-BA41-49F9EF6315B9}" type="sibTrans" cxnId="{127FC7E4-8D47-4BB3-B084-3646E15B9433}">
      <dgm:prSet/>
      <dgm:spPr/>
      <dgm:t>
        <a:bodyPr/>
        <a:lstStyle/>
        <a:p>
          <a:endParaRPr lang="en-GB" sz="2000"/>
        </a:p>
      </dgm:t>
    </dgm:pt>
    <dgm:pt modelId="{522C5B6A-4455-4E74-891F-F032F217E7C1}">
      <dgm:prSet phldrT="[Text]" custT="1"/>
      <dgm:spPr/>
      <dgm:t>
        <a:bodyPr/>
        <a:lstStyle/>
        <a:p>
          <a:r>
            <a:rPr lang="en-GB" sz="1800" dirty="0" err="1" smtClean="0">
              <a:latin typeface="Calibri (Body)"/>
            </a:rPr>
            <a:t>Sử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dụng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nước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tiết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kiệm</a:t>
          </a:r>
          <a:endParaRPr lang="en-GB" sz="1800" dirty="0">
            <a:latin typeface="Calibri (Body)"/>
          </a:endParaRPr>
        </a:p>
      </dgm:t>
    </dgm:pt>
    <dgm:pt modelId="{373CB03F-B150-415D-B1C7-6ABC369D3F53}" type="parTrans" cxnId="{F003F18F-9269-4123-9D28-9E9E621739B8}">
      <dgm:prSet/>
      <dgm:spPr/>
      <dgm:t>
        <a:bodyPr/>
        <a:lstStyle/>
        <a:p>
          <a:endParaRPr lang="en-GB"/>
        </a:p>
      </dgm:t>
    </dgm:pt>
    <dgm:pt modelId="{9806D305-62B1-49DE-BD28-168DA8C073F7}" type="sibTrans" cxnId="{F003F18F-9269-4123-9D28-9E9E621739B8}">
      <dgm:prSet/>
      <dgm:spPr/>
      <dgm:t>
        <a:bodyPr/>
        <a:lstStyle/>
        <a:p>
          <a:endParaRPr lang="en-GB"/>
        </a:p>
      </dgm:t>
    </dgm:pt>
    <dgm:pt modelId="{CA63336F-A2F3-4A4A-8FE3-BA557F562A0E}">
      <dgm:prSet phldrT="[Text]" custT="1"/>
      <dgm:spPr/>
      <dgm:t>
        <a:bodyPr/>
        <a:lstStyle/>
        <a:p>
          <a:r>
            <a:rPr lang="en-GB" sz="1800" dirty="0" smtClean="0">
              <a:latin typeface="Calibri (Body)"/>
            </a:rPr>
            <a:t>TOF, TOT</a:t>
          </a:r>
          <a:endParaRPr lang="en-GB" sz="1800" dirty="0">
            <a:latin typeface="Calibri (Body)"/>
          </a:endParaRPr>
        </a:p>
      </dgm:t>
    </dgm:pt>
    <dgm:pt modelId="{15FCB161-0561-4DB1-956A-D616DB0712BC}" type="parTrans" cxnId="{8535E9CF-0675-44F1-8EAC-F6F9A8FA54A4}">
      <dgm:prSet/>
      <dgm:spPr/>
      <dgm:t>
        <a:bodyPr/>
        <a:lstStyle/>
        <a:p>
          <a:endParaRPr lang="en-GB"/>
        </a:p>
      </dgm:t>
    </dgm:pt>
    <dgm:pt modelId="{8D0B8668-E474-4ED4-977D-7227F68294F9}" type="sibTrans" cxnId="{8535E9CF-0675-44F1-8EAC-F6F9A8FA54A4}">
      <dgm:prSet/>
      <dgm:spPr/>
      <dgm:t>
        <a:bodyPr/>
        <a:lstStyle/>
        <a:p>
          <a:endParaRPr lang="en-GB"/>
        </a:p>
      </dgm:t>
    </dgm:pt>
    <dgm:pt modelId="{24089AEF-D699-4C4E-B333-CE294E738943}">
      <dgm:prSet phldrT="[Text]" custT="1"/>
      <dgm:spPr/>
      <dgm:t>
        <a:bodyPr/>
        <a:lstStyle/>
        <a:p>
          <a:r>
            <a:rPr lang="en-GB" sz="1800" dirty="0" smtClean="0">
              <a:latin typeface="Calibri (Body)"/>
            </a:rPr>
            <a:t>Study tour</a:t>
          </a:r>
          <a:endParaRPr lang="en-GB" sz="1800" dirty="0">
            <a:latin typeface="Calibri (Body)"/>
          </a:endParaRPr>
        </a:p>
      </dgm:t>
    </dgm:pt>
    <dgm:pt modelId="{5F707546-3AAC-41E4-8FD3-9102528E35E4}" type="parTrans" cxnId="{96BB9225-7824-437B-AC0A-65542CCC5F20}">
      <dgm:prSet/>
      <dgm:spPr/>
      <dgm:t>
        <a:bodyPr/>
        <a:lstStyle/>
        <a:p>
          <a:endParaRPr lang="en-GB"/>
        </a:p>
      </dgm:t>
    </dgm:pt>
    <dgm:pt modelId="{951C27E5-3F43-4ADE-870D-8CD031E650E8}" type="sibTrans" cxnId="{96BB9225-7824-437B-AC0A-65542CCC5F20}">
      <dgm:prSet/>
      <dgm:spPr/>
      <dgm:t>
        <a:bodyPr/>
        <a:lstStyle/>
        <a:p>
          <a:endParaRPr lang="en-GB"/>
        </a:p>
      </dgm:t>
    </dgm:pt>
    <dgm:pt modelId="{5729F0F9-16D0-453D-969A-C120F5B5D959}">
      <dgm:prSet phldrT="[Text]" custT="1"/>
      <dgm:spPr/>
      <dgm:t>
        <a:bodyPr/>
        <a:lstStyle/>
        <a:p>
          <a:r>
            <a:rPr lang="en-GB" sz="1800" dirty="0" err="1" smtClean="0">
              <a:latin typeface="Calibri (Body)"/>
            </a:rPr>
            <a:t>Tưới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tiết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kiệm</a:t>
          </a:r>
          <a:endParaRPr lang="en-GB" sz="1800" dirty="0">
            <a:latin typeface="Calibri (Body)"/>
          </a:endParaRPr>
        </a:p>
      </dgm:t>
    </dgm:pt>
    <dgm:pt modelId="{42DAC849-2204-4232-BC74-D04414CCAC36}" type="parTrans" cxnId="{F6669F19-21F0-42F4-AF4B-CACB17165BA5}">
      <dgm:prSet/>
      <dgm:spPr/>
      <dgm:t>
        <a:bodyPr/>
        <a:lstStyle/>
        <a:p>
          <a:endParaRPr lang="en-GB"/>
        </a:p>
      </dgm:t>
    </dgm:pt>
    <dgm:pt modelId="{2C108401-0E93-45AF-9175-65352A8D2924}" type="sibTrans" cxnId="{F6669F19-21F0-42F4-AF4B-CACB17165BA5}">
      <dgm:prSet/>
      <dgm:spPr/>
      <dgm:t>
        <a:bodyPr/>
        <a:lstStyle/>
        <a:p>
          <a:endParaRPr lang="en-GB"/>
        </a:p>
      </dgm:t>
    </dgm:pt>
    <dgm:pt modelId="{5A4241DA-B6B7-4485-922A-20EDAEA4D279}">
      <dgm:prSet phldrT="[Text]" custT="1"/>
      <dgm:spPr/>
      <dgm:t>
        <a:bodyPr/>
        <a:lstStyle/>
        <a:p>
          <a:r>
            <a:rPr lang="en-GB" sz="1800" dirty="0" err="1" smtClean="0">
              <a:latin typeface="Calibri (Body)"/>
            </a:rPr>
            <a:t>Trồng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các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cây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họ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đậu</a:t>
          </a:r>
          <a:endParaRPr lang="en-GB" sz="1800" dirty="0">
            <a:latin typeface="Calibri (Body)"/>
          </a:endParaRPr>
        </a:p>
      </dgm:t>
    </dgm:pt>
    <dgm:pt modelId="{159E0A03-85A7-4FF5-B073-526A3EDE1DD2}" type="parTrans" cxnId="{DE39A293-BB00-4936-8445-6FC8A484C6D9}">
      <dgm:prSet/>
      <dgm:spPr/>
      <dgm:t>
        <a:bodyPr/>
        <a:lstStyle/>
        <a:p>
          <a:endParaRPr lang="en-GB"/>
        </a:p>
      </dgm:t>
    </dgm:pt>
    <dgm:pt modelId="{0DE26249-246E-4E03-9987-425AD82322DA}" type="sibTrans" cxnId="{DE39A293-BB00-4936-8445-6FC8A484C6D9}">
      <dgm:prSet/>
      <dgm:spPr/>
      <dgm:t>
        <a:bodyPr/>
        <a:lstStyle/>
        <a:p>
          <a:endParaRPr lang="en-GB"/>
        </a:p>
      </dgm:t>
    </dgm:pt>
    <dgm:pt modelId="{8889082A-ABA6-42A4-8C0F-2D2209BD888E}">
      <dgm:prSet phldrT="[Text]" custT="1"/>
      <dgm:spPr/>
      <dgm:t>
        <a:bodyPr/>
        <a:lstStyle/>
        <a:p>
          <a:r>
            <a:rPr lang="en-GB" sz="1800" dirty="0" err="1" smtClean="0">
              <a:latin typeface="Calibri (Body)"/>
            </a:rPr>
            <a:t>Trữ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nước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mưa</a:t>
          </a:r>
          <a:endParaRPr lang="en-GB" sz="1800" dirty="0">
            <a:latin typeface="Calibri (Body)"/>
          </a:endParaRPr>
        </a:p>
      </dgm:t>
    </dgm:pt>
    <dgm:pt modelId="{2951A088-7585-4C75-8D52-1DF1010F304C}" type="parTrans" cxnId="{9BA4DED7-4EC6-42A9-B6C1-00CCFE95521D}">
      <dgm:prSet/>
      <dgm:spPr/>
      <dgm:t>
        <a:bodyPr/>
        <a:lstStyle/>
        <a:p>
          <a:endParaRPr lang="en-GB"/>
        </a:p>
      </dgm:t>
    </dgm:pt>
    <dgm:pt modelId="{15616BA4-CF37-4E14-B12C-AE3649691634}" type="sibTrans" cxnId="{9BA4DED7-4EC6-42A9-B6C1-00CCFE95521D}">
      <dgm:prSet/>
      <dgm:spPr/>
      <dgm:t>
        <a:bodyPr/>
        <a:lstStyle/>
        <a:p>
          <a:endParaRPr lang="en-GB"/>
        </a:p>
      </dgm:t>
    </dgm:pt>
    <dgm:pt modelId="{0BFDB4AD-7970-45CB-AC81-A2DC99C4B5AC}">
      <dgm:prSet phldrT="[Text]" custT="1"/>
      <dgm:spPr/>
      <dgm:t>
        <a:bodyPr/>
        <a:lstStyle/>
        <a:p>
          <a:r>
            <a:rPr lang="en-GB" sz="1800" dirty="0" err="1" smtClean="0">
              <a:latin typeface="Calibri (Body)"/>
            </a:rPr>
            <a:t>Trữ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nước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ngầm</a:t>
          </a:r>
          <a:endParaRPr lang="en-GB" sz="1800" dirty="0">
            <a:latin typeface="Calibri (Body)"/>
          </a:endParaRPr>
        </a:p>
      </dgm:t>
    </dgm:pt>
    <dgm:pt modelId="{AF23CB92-E9B3-4E88-AE77-8522006408AE}" type="parTrans" cxnId="{16104B51-1E78-4DFB-8D14-A9C32EE88068}">
      <dgm:prSet/>
      <dgm:spPr/>
      <dgm:t>
        <a:bodyPr/>
        <a:lstStyle/>
        <a:p>
          <a:endParaRPr lang="en-GB"/>
        </a:p>
      </dgm:t>
    </dgm:pt>
    <dgm:pt modelId="{D84DED28-BCF0-4F94-B04B-E61529A2CAAE}" type="sibTrans" cxnId="{16104B51-1E78-4DFB-8D14-A9C32EE88068}">
      <dgm:prSet/>
      <dgm:spPr/>
      <dgm:t>
        <a:bodyPr/>
        <a:lstStyle/>
        <a:p>
          <a:endParaRPr lang="en-GB"/>
        </a:p>
      </dgm:t>
    </dgm:pt>
    <dgm:pt modelId="{934D9443-FA52-46C1-B35E-EEA1E93CF0C7}">
      <dgm:prSet phldrT="[Text]" custT="1"/>
      <dgm:spPr/>
      <dgm:t>
        <a:bodyPr/>
        <a:lstStyle/>
        <a:p>
          <a:r>
            <a:rPr lang="en-GB" sz="1800" dirty="0" err="1" smtClean="0">
              <a:latin typeface="Calibri (Body)"/>
            </a:rPr>
            <a:t>Bài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toán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kinh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tế</a:t>
          </a:r>
          <a:endParaRPr lang="en-GB" sz="1800" dirty="0">
            <a:latin typeface="Calibri (Body)"/>
          </a:endParaRPr>
        </a:p>
      </dgm:t>
    </dgm:pt>
    <dgm:pt modelId="{83F588B4-F486-47D9-9596-44A1FE2FEC06}" type="parTrans" cxnId="{89CE8F3C-486E-40AF-8B06-E2271D1E2553}">
      <dgm:prSet/>
      <dgm:spPr/>
      <dgm:t>
        <a:bodyPr/>
        <a:lstStyle/>
        <a:p>
          <a:endParaRPr lang="en-GB"/>
        </a:p>
      </dgm:t>
    </dgm:pt>
    <dgm:pt modelId="{81FF4139-0DCB-4940-B47C-2012D3A4C1E8}" type="sibTrans" cxnId="{89CE8F3C-486E-40AF-8B06-E2271D1E2553}">
      <dgm:prSet/>
      <dgm:spPr/>
      <dgm:t>
        <a:bodyPr/>
        <a:lstStyle/>
        <a:p>
          <a:endParaRPr lang="en-GB"/>
        </a:p>
      </dgm:t>
    </dgm:pt>
    <dgm:pt modelId="{95EADF8A-D318-4D28-A90A-50D1B2BD8DC4}">
      <dgm:prSet phldrT="[Text]" custT="1"/>
      <dgm:spPr/>
      <dgm:t>
        <a:bodyPr/>
        <a:lstStyle/>
        <a:p>
          <a:r>
            <a:rPr lang="en-GB" sz="1800" dirty="0" err="1" smtClean="0">
              <a:latin typeface="Calibri (Body)"/>
            </a:rPr>
            <a:t>Trưởng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nhóm</a:t>
          </a:r>
          <a:endParaRPr lang="en-GB" sz="1800" dirty="0">
            <a:latin typeface="Calibri (Body)"/>
          </a:endParaRPr>
        </a:p>
      </dgm:t>
    </dgm:pt>
    <dgm:pt modelId="{58FF104A-2E9A-4E46-B25D-F3E1D49342D8}" type="parTrans" cxnId="{230F1A0C-47E3-4FDF-A08B-32C00AE2150B}">
      <dgm:prSet/>
      <dgm:spPr/>
      <dgm:t>
        <a:bodyPr/>
        <a:lstStyle/>
        <a:p>
          <a:endParaRPr lang="en-GB"/>
        </a:p>
      </dgm:t>
    </dgm:pt>
    <dgm:pt modelId="{BD363BF6-87BA-4D9B-A2BF-510E854F64E9}" type="sibTrans" cxnId="{230F1A0C-47E3-4FDF-A08B-32C00AE2150B}">
      <dgm:prSet/>
      <dgm:spPr/>
      <dgm:t>
        <a:bodyPr/>
        <a:lstStyle/>
        <a:p>
          <a:endParaRPr lang="en-GB"/>
        </a:p>
      </dgm:t>
    </dgm:pt>
    <dgm:pt modelId="{4F938B8C-B300-4522-BBBA-9499F5146C06}">
      <dgm:prSet phldrT="[Text]" custT="1"/>
      <dgm:spPr/>
      <dgm:t>
        <a:bodyPr/>
        <a:lstStyle/>
        <a:p>
          <a:r>
            <a:rPr lang="en-GB" sz="1800" dirty="0" err="1" smtClean="0">
              <a:latin typeface="Calibri (Body)"/>
            </a:rPr>
            <a:t>Nông</a:t>
          </a:r>
          <a:r>
            <a:rPr lang="en-GB" sz="1800" dirty="0" smtClean="0">
              <a:latin typeface="Calibri (Body)"/>
            </a:rPr>
            <a:t> </a:t>
          </a:r>
          <a:r>
            <a:rPr lang="en-GB" sz="1800" dirty="0" err="1" smtClean="0">
              <a:latin typeface="Calibri (Body)"/>
            </a:rPr>
            <a:t>dân</a:t>
          </a:r>
          <a:endParaRPr lang="en-GB" sz="1800" dirty="0">
            <a:latin typeface="Calibri (Body)"/>
          </a:endParaRPr>
        </a:p>
      </dgm:t>
    </dgm:pt>
    <dgm:pt modelId="{98F3F971-1BEC-4E8B-886A-B204EB3A67AD}" type="parTrans" cxnId="{1DC3C49D-82F1-4284-B334-D72611684BCD}">
      <dgm:prSet/>
      <dgm:spPr/>
      <dgm:t>
        <a:bodyPr/>
        <a:lstStyle/>
        <a:p>
          <a:endParaRPr lang="en-GB"/>
        </a:p>
      </dgm:t>
    </dgm:pt>
    <dgm:pt modelId="{8D8D19D4-B9B1-490C-BA05-587F1AC09241}" type="sibTrans" cxnId="{1DC3C49D-82F1-4284-B334-D72611684BCD}">
      <dgm:prSet/>
      <dgm:spPr/>
      <dgm:t>
        <a:bodyPr/>
        <a:lstStyle/>
        <a:p>
          <a:endParaRPr lang="en-GB"/>
        </a:p>
      </dgm:t>
    </dgm:pt>
    <dgm:pt modelId="{A731269D-2F23-4794-90C9-C384C60FFD0E}" type="pres">
      <dgm:prSet presAssocID="{FDC46F0D-5F43-4141-98BA-1A12E63507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2C28C89-AF5F-4DD3-9430-D97AFE58E391}" type="pres">
      <dgm:prSet presAssocID="{0A20919F-2705-4E8D-97EB-25E02D26FFDB}" presName="vertOne" presStyleCnt="0"/>
      <dgm:spPr/>
    </dgm:pt>
    <dgm:pt modelId="{B39D6B03-9583-4417-85DF-14423BC5A781}" type="pres">
      <dgm:prSet presAssocID="{0A20919F-2705-4E8D-97EB-25E02D26FFD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F5317A-737C-44C5-9357-4EAEDC58D2E3}" type="pres">
      <dgm:prSet presAssocID="{0A20919F-2705-4E8D-97EB-25E02D26FFDB}" presName="parTransOne" presStyleCnt="0"/>
      <dgm:spPr/>
    </dgm:pt>
    <dgm:pt modelId="{38C20888-93D8-48A1-AF76-CA2E8FBFDEE0}" type="pres">
      <dgm:prSet presAssocID="{0A20919F-2705-4E8D-97EB-25E02D26FFDB}" presName="horzOne" presStyleCnt="0"/>
      <dgm:spPr/>
    </dgm:pt>
    <dgm:pt modelId="{9452E66E-B1FB-4ADA-9312-FF63532EB91E}" type="pres">
      <dgm:prSet presAssocID="{8245FEB2-4A74-4EA2-B456-B15A59A67288}" presName="vertTwo" presStyleCnt="0"/>
      <dgm:spPr/>
    </dgm:pt>
    <dgm:pt modelId="{EF67D46B-077C-4BC6-A63C-0251B18CCEC3}" type="pres">
      <dgm:prSet presAssocID="{8245FEB2-4A74-4EA2-B456-B15A59A6728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917BF8-E9D8-4E91-AB8A-0A299D2EB795}" type="pres">
      <dgm:prSet presAssocID="{8245FEB2-4A74-4EA2-B456-B15A59A67288}" presName="parTransTwo" presStyleCnt="0"/>
      <dgm:spPr/>
    </dgm:pt>
    <dgm:pt modelId="{814B2BD1-61E0-439F-A9F7-7F605BF759D0}" type="pres">
      <dgm:prSet presAssocID="{8245FEB2-4A74-4EA2-B456-B15A59A67288}" presName="horzTwo" presStyleCnt="0"/>
      <dgm:spPr/>
    </dgm:pt>
    <dgm:pt modelId="{FE2A342F-1136-42E0-B492-BCEF51A4E5E0}" type="pres">
      <dgm:prSet presAssocID="{522C5B6A-4455-4E74-891F-F032F217E7C1}" presName="vertThree" presStyleCnt="0"/>
      <dgm:spPr/>
    </dgm:pt>
    <dgm:pt modelId="{1A8EE140-4F10-4463-BF12-D716D01032DC}" type="pres">
      <dgm:prSet presAssocID="{522C5B6A-4455-4E74-891F-F032F217E7C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E1D537-6868-4C5B-9760-61CA2D8B11DE}" type="pres">
      <dgm:prSet presAssocID="{522C5B6A-4455-4E74-891F-F032F217E7C1}" presName="parTransThree" presStyleCnt="0"/>
      <dgm:spPr/>
    </dgm:pt>
    <dgm:pt modelId="{E831A3F3-AFB4-4F32-B2C3-4569E4816CA2}" type="pres">
      <dgm:prSet presAssocID="{522C5B6A-4455-4E74-891F-F032F217E7C1}" presName="horzThree" presStyleCnt="0"/>
      <dgm:spPr/>
    </dgm:pt>
    <dgm:pt modelId="{BE7B8543-18EC-481E-89B0-3B22335F07C6}" type="pres">
      <dgm:prSet presAssocID="{5729F0F9-16D0-453D-969A-C120F5B5D959}" presName="vertFour" presStyleCnt="0">
        <dgm:presLayoutVars>
          <dgm:chPref val="3"/>
        </dgm:presLayoutVars>
      </dgm:prSet>
      <dgm:spPr/>
    </dgm:pt>
    <dgm:pt modelId="{14A1E861-1295-4F90-BEB3-D1723DB50322}" type="pres">
      <dgm:prSet presAssocID="{5729F0F9-16D0-453D-969A-C120F5B5D959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12FC075-F7E9-4147-AC9A-9051926DC0EF}" type="pres">
      <dgm:prSet presAssocID="{5729F0F9-16D0-453D-969A-C120F5B5D959}" presName="horzFour" presStyleCnt="0"/>
      <dgm:spPr/>
    </dgm:pt>
    <dgm:pt modelId="{1EF651FF-F051-4FD5-88BA-69D6D4556D72}" type="pres">
      <dgm:prSet presAssocID="{2C108401-0E93-45AF-9175-65352A8D2924}" presName="sibSpaceFour" presStyleCnt="0"/>
      <dgm:spPr/>
    </dgm:pt>
    <dgm:pt modelId="{9CD18572-6BB4-4173-AB4F-4905A1A66DA3}" type="pres">
      <dgm:prSet presAssocID="{5A4241DA-B6B7-4485-922A-20EDAEA4D279}" presName="vertFour" presStyleCnt="0">
        <dgm:presLayoutVars>
          <dgm:chPref val="3"/>
        </dgm:presLayoutVars>
      </dgm:prSet>
      <dgm:spPr/>
    </dgm:pt>
    <dgm:pt modelId="{0CF1D244-3332-47F5-A28B-140FFEDD6668}" type="pres">
      <dgm:prSet presAssocID="{5A4241DA-B6B7-4485-922A-20EDAEA4D279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9EDF012-A3AF-4FB5-92BB-8C0639FA8C67}" type="pres">
      <dgm:prSet presAssocID="{5A4241DA-B6B7-4485-922A-20EDAEA4D279}" presName="horzFour" presStyleCnt="0"/>
      <dgm:spPr/>
    </dgm:pt>
    <dgm:pt modelId="{3F37AF6F-DDB6-40A9-9A3D-05DBA7766744}" type="pres">
      <dgm:prSet presAssocID="{0DE26249-246E-4E03-9987-425AD82322DA}" presName="sibSpaceFour" presStyleCnt="0"/>
      <dgm:spPr/>
    </dgm:pt>
    <dgm:pt modelId="{A1494508-858B-4D43-BB84-32B45CB14094}" type="pres">
      <dgm:prSet presAssocID="{934D9443-FA52-46C1-B35E-EEA1E93CF0C7}" presName="vertFour" presStyleCnt="0">
        <dgm:presLayoutVars>
          <dgm:chPref val="3"/>
        </dgm:presLayoutVars>
      </dgm:prSet>
      <dgm:spPr/>
    </dgm:pt>
    <dgm:pt modelId="{0BCE871D-DE33-46F4-8ED6-CB28F11859F7}" type="pres">
      <dgm:prSet presAssocID="{934D9443-FA52-46C1-B35E-EEA1E93CF0C7}" presName="txFour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D52332-703B-4D1F-B368-0D56353718C2}" type="pres">
      <dgm:prSet presAssocID="{934D9443-FA52-46C1-B35E-EEA1E93CF0C7}" presName="horzFour" presStyleCnt="0"/>
      <dgm:spPr/>
    </dgm:pt>
    <dgm:pt modelId="{33EC6D5E-FD89-44D8-9E9F-B9EF2B269517}" type="pres">
      <dgm:prSet presAssocID="{9806D305-62B1-49DE-BD28-168DA8C073F7}" presName="sibSpaceThree" presStyleCnt="0"/>
      <dgm:spPr/>
    </dgm:pt>
    <dgm:pt modelId="{DD044DBA-AB23-4BA5-98F2-2D510F0DF894}" type="pres">
      <dgm:prSet presAssocID="{86F9FEAD-7723-46B0-B627-14D4DBCA56F5}" presName="vertThree" presStyleCnt="0"/>
      <dgm:spPr/>
    </dgm:pt>
    <dgm:pt modelId="{20FAF0BC-D2E6-4C21-B027-1FE54945A0D5}" type="pres">
      <dgm:prSet presAssocID="{86F9FEAD-7723-46B0-B627-14D4DBCA56F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D85B73-24F9-4C20-97F4-ABBCF529A3D1}" type="pres">
      <dgm:prSet presAssocID="{86F9FEAD-7723-46B0-B627-14D4DBCA56F5}" presName="parTransThree" presStyleCnt="0"/>
      <dgm:spPr/>
    </dgm:pt>
    <dgm:pt modelId="{02ED9561-5949-4C0C-9AF9-2A1AE2338350}" type="pres">
      <dgm:prSet presAssocID="{86F9FEAD-7723-46B0-B627-14D4DBCA56F5}" presName="horzThree" presStyleCnt="0"/>
      <dgm:spPr/>
    </dgm:pt>
    <dgm:pt modelId="{6D0A1812-E4FD-4136-842D-8CF7BE2D9D4D}" type="pres">
      <dgm:prSet presAssocID="{8889082A-ABA6-42A4-8C0F-2D2209BD888E}" presName="vertFour" presStyleCnt="0">
        <dgm:presLayoutVars>
          <dgm:chPref val="3"/>
        </dgm:presLayoutVars>
      </dgm:prSet>
      <dgm:spPr/>
    </dgm:pt>
    <dgm:pt modelId="{9EE594C3-24E3-46B3-930A-42A7FB24CF32}" type="pres">
      <dgm:prSet presAssocID="{8889082A-ABA6-42A4-8C0F-2D2209BD888E}" presName="txFour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32FEAF-8EBD-4793-AF21-8E8E5A3FEB46}" type="pres">
      <dgm:prSet presAssocID="{8889082A-ABA6-42A4-8C0F-2D2209BD888E}" presName="horzFour" presStyleCnt="0"/>
      <dgm:spPr/>
    </dgm:pt>
    <dgm:pt modelId="{3ED8F9E1-FA46-4001-91DD-EC41719F3A79}" type="pres">
      <dgm:prSet presAssocID="{15616BA4-CF37-4E14-B12C-AE3649691634}" presName="sibSpaceFour" presStyleCnt="0"/>
      <dgm:spPr/>
    </dgm:pt>
    <dgm:pt modelId="{80CA52EB-A88F-47A4-8D60-395EB15177F4}" type="pres">
      <dgm:prSet presAssocID="{0BFDB4AD-7970-45CB-AC81-A2DC99C4B5AC}" presName="vertFour" presStyleCnt="0">
        <dgm:presLayoutVars>
          <dgm:chPref val="3"/>
        </dgm:presLayoutVars>
      </dgm:prSet>
      <dgm:spPr/>
    </dgm:pt>
    <dgm:pt modelId="{ADD2A030-9E6E-4EE1-AF5C-BBF87D722596}" type="pres">
      <dgm:prSet presAssocID="{0BFDB4AD-7970-45CB-AC81-A2DC99C4B5AC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A859C4-7067-4BCA-8E42-4157C1C7A8EF}" type="pres">
      <dgm:prSet presAssocID="{0BFDB4AD-7970-45CB-AC81-A2DC99C4B5AC}" presName="horzFour" presStyleCnt="0"/>
      <dgm:spPr/>
    </dgm:pt>
    <dgm:pt modelId="{5A27340E-5789-4A88-9E89-3F0A226CA3F4}" type="pres">
      <dgm:prSet presAssocID="{294F01BC-6AE0-41AA-80CD-19223B68C00D}" presName="sibSpaceTwo" presStyleCnt="0"/>
      <dgm:spPr/>
    </dgm:pt>
    <dgm:pt modelId="{0E028556-BC62-4C34-95C8-B0D25A059BFC}" type="pres">
      <dgm:prSet presAssocID="{033156E2-77E8-4247-BFBB-FF6EC6490D3D}" presName="vertTwo" presStyleCnt="0"/>
      <dgm:spPr/>
    </dgm:pt>
    <dgm:pt modelId="{93FF7A71-07A1-4772-807F-626B4F099950}" type="pres">
      <dgm:prSet presAssocID="{033156E2-77E8-4247-BFBB-FF6EC6490D3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AC16D6-6482-461F-9044-466DEE8AC855}" type="pres">
      <dgm:prSet presAssocID="{033156E2-77E8-4247-BFBB-FF6EC6490D3D}" presName="parTransTwo" presStyleCnt="0"/>
      <dgm:spPr/>
    </dgm:pt>
    <dgm:pt modelId="{8FFD80E9-21D7-44D6-ACF8-649D1F7CE86B}" type="pres">
      <dgm:prSet presAssocID="{033156E2-77E8-4247-BFBB-FF6EC6490D3D}" presName="horzTwo" presStyleCnt="0"/>
      <dgm:spPr/>
    </dgm:pt>
    <dgm:pt modelId="{307AD03C-46E3-4003-A9A8-81BFC60F7EB2}" type="pres">
      <dgm:prSet presAssocID="{CA63336F-A2F3-4A4A-8FE3-BA557F562A0E}" presName="vertThree" presStyleCnt="0"/>
      <dgm:spPr/>
    </dgm:pt>
    <dgm:pt modelId="{5908ABC6-4DF1-4FC2-B516-BAB8BC2B4D3F}" type="pres">
      <dgm:prSet presAssocID="{CA63336F-A2F3-4A4A-8FE3-BA557F562A0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C6D51EF-6F10-4203-89CE-7F69941D6BAE}" type="pres">
      <dgm:prSet presAssocID="{CA63336F-A2F3-4A4A-8FE3-BA557F562A0E}" presName="parTransThree" presStyleCnt="0"/>
      <dgm:spPr/>
    </dgm:pt>
    <dgm:pt modelId="{07E56AFB-38FD-4762-9D90-79D007BB501D}" type="pres">
      <dgm:prSet presAssocID="{CA63336F-A2F3-4A4A-8FE3-BA557F562A0E}" presName="horzThree" presStyleCnt="0"/>
      <dgm:spPr/>
    </dgm:pt>
    <dgm:pt modelId="{0752C76C-CE2C-4C35-8726-4B631772E56D}" type="pres">
      <dgm:prSet presAssocID="{95EADF8A-D318-4D28-A90A-50D1B2BD8DC4}" presName="vertFour" presStyleCnt="0">
        <dgm:presLayoutVars>
          <dgm:chPref val="3"/>
        </dgm:presLayoutVars>
      </dgm:prSet>
      <dgm:spPr/>
    </dgm:pt>
    <dgm:pt modelId="{36B99190-7E65-4255-B8EE-E1BDBEA121E3}" type="pres">
      <dgm:prSet presAssocID="{95EADF8A-D318-4D28-A90A-50D1B2BD8DC4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BBC2C0-6800-40CA-A493-DD8F8528D011}" type="pres">
      <dgm:prSet presAssocID="{95EADF8A-D318-4D28-A90A-50D1B2BD8DC4}" presName="horzFour" presStyleCnt="0"/>
      <dgm:spPr/>
    </dgm:pt>
    <dgm:pt modelId="{36D673F6-1AE8-4840-9183-EB32D624276E}" type="pres">
      <dgm:prSet presAssocID="{8D0B8668-E474-4ED4-977D-7227F68294F9}" presName="sibSpaceThree" presStyleCnt="0"/>
      <dgm:spPr/>
    </dgm:pt>
    <dgm:pt modelId="{76876364-20C2-47F8-BFE9-9C4CCA727B69}" type="pres">
      <dgm:prSet presAssocID="{24089AEF-D699-4C4E-B333-CE294E738943}" presName="vertThree" presStyleCnt="0"/>
      <dgm:spPr/>
    </dgm:pt>
    <dgm:pt modelId="{2CC3B0C0-24C7-4D06-AD07-1FA64C8D22D9}" type="pres">
      <dgm:prSet presAssocID="{24089AEF-D699-4C4E-B333-CE294E738943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494CF0-9B14-4174-B96D-9C77AC6E2E5B}" type="pres">
      <dgm:prSet presAssocID="{24089AEF-D699-4C4E-B333-CE294E738943}" presName="parTransThree" presStyleCnt="0"/>
      <dgm:spPr/>
    </dgm:pt>
    <dgm:pt modelId="{DD0AC5EF-0829-4B54-B2AF-A7747E9745C8}" type="pres">
      <dgm:prSet presAssocID="{24089AEF-D699-4C4E-B333-CE294E738943}" presName="horzThree" presStyleCnt="0"/>
      <dgm:spPr/>
    </dgm:pt>
    <dgm:pt modelId="{E7BECC15-FFCA-44FA-A79D-C0BF4D497645}" type="pres">
      <dgm:prSet presAssocID="{4F938B8C-B300-4522-BBBA-9499F5146C06}" presName="vertFour" presStyleCnt="0">
        <dgm:presLayoutVars>
          <dgm:chPref val="3"/>
        </dgm:presLayoutVars>
      </dgm:prSet>
      <dgm:spPr/>
    </dgm:pt>
    <dgm:pt modelId="{C94D90F6-5A68-47D3-9CB9-9290E1DD879A}" type="pres">
      <dgm:prSet presAssocID="{4F938B8C-B300-4522-BBBA-9499F5146C06}" presName="txFour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5A773AB-A308-46E0-8A7A-C27F79CE51AA}" type="pres">
      <dgm:prSet presAssocID="{4F938B8C-B300-4522-BBBA-9499F5146C06}" presName="horzFour" presStyleCnt="0"/>
      <dgm:spPr/>
    </dgm:pt>
  </dgm:ptLst>
  <dgm:cxnLst>
    <dgm:cxn modelId="{FBCEEBA4-BAD8-411C-AD80-176C3E681A13}" type="presOf" srcId="{522C5B6A-4455-4E74-891F-F032F217E7C1}" destId="{1A8EE140-4F10-4463-BF12-D716D01032DC}" srcOrd="0" destOrd="0" presId="urn:microsoft.com/office/officeart/2005/8/layout/hierarchy4"/>
    <dgm:cxn modelId="{3F0314C2-48DB-435D-A0FE-B55F69AD35B0}" type="presOf" srcId="{95EADF8A-D318-4D28-A90A-50D1B2BD8DC4}" destId="{36B99190-7E65-4255-B8EE-E1BDBEA121E3}" srcOrd="0" destOrd="0" presId="urn:microsoft.com/office/officeart/2005/8/layout/hierarchy4"/>
    <dgm:cxn modelId="{015C78AC-992A-4E3D-BFE0-C589EC00203B}" type="presOf" srcId="{8245FEB2-4A74-4EA2-B456-B15A59A67288}" destId="{EF67D46B-077C-4BC6-A63C-0251B18CCEC3}" srcOrd="0" destOrd="0" presId="urn:microsoft.com/office/officeart/2005/8/layout/hierarchy4"/>
    <dgm:cxn modelId="{930250E8-A76F-4F71-93C2-45F4ADA0D2C5}" type="presOf" srcId="{8889082A-ABA6-42A4-8C0F-2D2209BD888E}" destId="{9EE594C3-24E3-46B3-930A-42A7FB24CF32}" srcOrd="0" destOrd="0" presId="urn:microsoft.com/office/officeart/2005/8/layout/hierarchy4"/>
    <dgm:cxn modelId="{96BB9225-7824-437B-AC0A-65542CCC5F20}" srcId="{033156E2-77E8-4247-BFBB-FF6EC6490D3D}" destId="{24089AEF-D699-4C4E-B333-CE294E738943}" srcOrd="1" destOrd="0" parTransId="{5F707546-3AAC-41E4-8FD3-9102528E35E4}" sibTransId="{951C27E5-3F43-4ADE-870D-8CD031E650E8}"/>
    <dgm:cxn modelId="{127FC7E4-8D47-4BB3-B084-3646E15B9433}" srcId="{0A20919F-2705-4E8D-97EB-25E02D26FFDB}" destId="{033156E2-77E8-4247-BFBB-FF6EC6490D3D}" srcOrd="1" destOrd="0" parTransId="{8A44BD34-153C-486D-B6B1-1080CC192BAC}" sibTransId="{C2756D6D-7239-45D4-BA41-49F9EF6315B9}"/>
    <dgm:cxn modelId="{F003F18F-9269-4123-9D28-9E9E621739B8}" srcId="{8245FEB2-4A74-4EA2-B456-B15A59A67288}" destId="{522C5B6A-4455-4E74-891F-F032F217E7C1}" srcOrd="0" destOrd="0" parTransId="{373CB03F-B150-415D-B1C7-6ABC369D3F53}" sibTransId="{9806D305-62B1-49DE-BD28-168DA8C073F7}"/>
    <dgm:cxn modelId="{230F1A0C-47E3-4FDF-A08B-32C00AE2150B}" srcId="{CA63336F-A2F3-4A4A-8FE3-BA557F562A0E}" destId="{95EADF8A-D318-4D28-A90A-50D1B2BD8DC4}" srcOrd="0" destOrd="0" parTransId="{58FF104A-2E9A-4E46-B25D-F3E1D49342D8}" sibTransId="{BD363BF6-87BA-4D9B-A2BF-510E854F64E9}"/>
    <dgm:cxn modelId="{6FDBFC05-5DC5-4388-8A0C-ED09827C3E70}" type="presOf" srcId="{5A4241DA-B6B7-4485-922A-20EDAEA4D279}" destId="{0CF1D244-3332-47F5-A28B-140FFEDD6668}" srcOrd="0" destOrd="0" presId="urn:microsoft.com/office/officeart/2005/8/layout/hierarchy4"/>
    <dgm:cxn modelId="{196B0527-1E5F-4C8E-963B-3768EE1D5130}" type="presOf" srcId="{0A20919F-2705-4E8D-97EB-25E02D26FFDB}" destId="{B39D6B03-9583-4417-85DF-14423BC5A781}" srcOrd="0" destOrd="0" presId="urn:microsoft.com/office/officeart/2005/8/layout/hierarchy4"/>
    <dgm:cxn modelId="{96851802-E38B-42C8-9549-24A8450E5BA3}" srcId="{FDC46F0D-5F43-4141-98BA-1A12E63507F3}" destId="{0A20919F-2705-4E8D-97EB-25E02D26FFDB}" srcOrd="0" destOrd="0" parTransId="{B82E3835-0DA7-41E8-899C-63D9ADCA52F1}" sibTransId="{28E911E1-D259-4762-AECB-02204CB65FF8}"/>
    <dgm:cxn modelId="{9BA4DED7-4EC6-42A9-B6C1-00CCFE95521D}" srcId="{86F9FEAD-7723-46B0-B627-14D4DBCA56F5}" destId="{8889082A-ABA6-42A4-8C0F-2D2209BD888E}" srcOrd="0" destOrd="0" parTransId="{2951A088-7585-4C75-8D52-1DF1010F304C}" sibTransId="{15616BA4-CF37-4E14-B12C-AE3649691634}"/>
    <dgm:cxn modelId="{DE39A293-BB00-4936-8445-6FC8A484C6D9}" srcId="{522C5B6A-4455-4E74-891F-F032F217E7C1}" destId="{5A4241DA-B6B7-4485-922A-20EDAEA4D279}" srcOrd="1" destOrd="0" parTransId="{159E0A03-85A7-4FF5-B073-526A3EDE1DD2}" sibTransId="{0DE26249-246E-4E03-9987-425AD82322DA}"/>
    <dgm:cxn modelId="{8535E9CF-0675-44F1-8EAC-F6F9A8FA54A4}" srcId="{033156E2-77E8-4247-BFBB-FF6EC6490D3D}" destId="{CA63336F-A2F3-4A4A-8FE3-BA557F562A0E}" srcOrd="0" destOrd="0" parTransId="{15FCB161-0561-4DB1-956A-D616DB0712BC}" sibTransId="{8D0B8668-E474-4ED4-977D-7227F68294F9}"/>
    <dgm:cxn modelId="{F6669F19-21F0-42F4-AF4B-CACB17165BA5}" srcId="{522C5B6A-4455-4E74-891F-F032F217E7C1}" destId="{5729F0F9-16D0-453D-969A-C120F5B5D959}" srcOrd="0" destOrd="0" parTransId="{42DAC849-2204-4232-BC74-D04414CCAC36}" sibTransId="{2C108401-0E93-45AF-9175-65352A8D2924}"/>
    <dgm:cxn modelId="{277C4D02-87D6-4AB3-B6A8-4D5A4F7F72B0}" type="presOf" srcId="{033156E2-77E8-4247-BFBB-FF6EC6490D3D}" destId="{93FF7A71-07A1-4772-807F-626B4F099950}" srcOrd="0" destOrd="0" presId="urn:microsoft.com/office/officeart/2005/8/layout/hierarchy4"/>
    <dgm:cxn modelId="{16104B51-1E78-4DFB-8D14-A9C32EE88068}" srcId="{86F9FEAD-7723-46B0-B627-14D4DBCA56F5}" destId="{0BFDB4AD-7970-45CB-AC81-A2DC99C4B5AC}" srcOrd="1" destOrd="0" parTransId="{AF23CB92-E9B3-4E88-AE77-8522006408AE}" sibTransId="{D84DED28-BCF0-4F94-B04B-E61529A2CAAE}"/>
    <dgm:cxn modelId="{301CC7CF-5185-4EF8-A542-AF49B3C11051}" type="presOf" srcId="{0BFDB4AD-7970-45CB-AC81-A2DC99C4B5AC}" destId="{ADD2A030-9E6E-4EE1-AF5C-BBF87D722596}" srcOrd="0" destOrd="0" presId="urn:microsoft.com/office/officeart/2005/8/layout/hierarchy4"/>
    <dgm:cxn modelId="{89CE8F3C-486E-40AF-8B06-E2271D1E2553}" srcId="{522C5B6A-4455-4E74-891F-F032F217E7C1}" destId="{934D9443-FA52-46C1-B35E-EEA1E93CF0C7}" srcOrd="2" destOrd="0" parTransId="{83F588B4-F486-47D9-9596-44A1FE2FEC06}" sibTransId="{81FF4139-0DCB-4940-B47C-2012D3A4C1E8}"/>
    <dgm:cxn modelId="{368AB330-DA28-4E8A-ABC2-4336F019AC93}" type="presOf" srcId="{24089AEF-D699-4C4E-B333-CE294E738943}" destId="{2CC3B0C0-24C7-4D06-AD07-1FA64C8D22D9}" srcOrd="0" destOrd="0" presId="urn:microsoft.com/office/officeart/2005/8/layout/hierarchy4"/>
    <dgm:cxn modelId="{1DC3C49D-82F1-4284-B334-D72611684BCD}" srcId="{24089AEF-D699-4C4E-B333-CE294E738943}" destId="{4F938B8C-B300-4522-BBBA-9499F5146C06}" srcOrd="0" destOrd="0" parTransId="{98F3F971-1BEC-4E8B-886A-B204EB3A67AD}" sibTransId="{8D8D19D4-B9B1-490C-BA05-587F1AC09241}"/>
    <dgm:cxn modelId="{335C21A3-91EA-4AE7-873B-18CC8A35C18A}" type="presOf" srcId="{5729F0F9-16D0-453D-969A-C120F5B5D959}" destId="{14A1E861-1295-4F90-BEB3-D1723DB50322}" srcOrd="0" destOrd="0" presId="urn:microsoft.com/office/officeart/2005/8/layout/hierarchy4"/>
    <dgm:cxn modelId="{67589552-120A-4D28-9E90-15DD484FA9D6}" type="presOf" srcId="{FDC46F0D-5F43-4141-98BA-1A12E63507F3}" destId="{A731269D-2F23-4794-90C9-C384C60FFD0E}" srcOrd="0" destOrd="0" presId="urn:microsoft.com/office/officeart/2005/8/layout/hierarchy4"/>
    <dgm:cxn modelId="{EA70B587-3CC6-4C5E-8783-E1BAE4BD5FFD}" srcId="{0A20919F-2705-4E8D-97EB-25E02D26FFDB}" destId="{8245FEB2-4A74-4EA2-B456-B15A59A67288}" srcOrd="0" destOrd="0" parTransId="{2DC76AFD-701E-406D-B5C9-FAD6D7989358}" sibTransId="{294F01BC-6AE0-41AA-80CD-19223B68C00D}"/>
    <dgm:cxn modelId="{57995AC7-E4D6-4BC3-97CD-33D112DECC6F}" type="presOf" srcId="{CA63336F-A2F3-4A4A-8FE3-BA557F562A0E}" destId="{5908ABC6-4DF1-4FC2-B516-BAB8BC2B4D3F}" srcOrd="0" destOrd="0" presId="urn:microsoft.com/office/officeart/2005/8/layout/hierarchy4"/>
    <dgm:cxn modelId="{20529C9B-FD9C-41E0-93DF-1FED20C734C9}" type="presOf" srcId="{86F9FEAD-7723-46B0-B627-14D4DBCA56F5}" destId="{20FAF0BC-D2E6-4C21-B027-1FE54945A0D5}" srcOrd="0" destOrd="0" presId="urn:microsoft.com/office/officeart/2005/8/layout/hierarchy4"/>
    <dgm:cxn modelId="{A7766B73-8748-4199-BC8E-6F231D10312F}" type="presOf" srcId="{934D9443-FA52-46C1-B35E-EEA1E93CF0C7}" destId="{0BCE871D-DE33-46F4-8ED6-CB28F11859F7}" srcOrd="0" destOrd="0" presId="urn:microsoft.com/office/officeart/2005/8/layout/hierarchy4"/>
    <dgm:cxn modelId="{0DFC3B70-EED0-49AE-9EAF-23682D2C15E3}" srcId="{8245FEB2-4A74-4EA2-B456-B15A59A67288}" destId="{86F9FEAD-7723-46B0-B627-14D4DBCA56F5}" srcOrd="1" destOrd="0" parTransId="{A001A589-3F37-4248-AA5C-C1D0416C70C2}" sibTransId="{4788300B-B8BE-4B3F-90E5-610E97812614}"/>
    <dgm:cxn modelId="{7FABD608-6E2E-4438-B0F6-5B6E1B76C05B}" type="presOf" srcId="{4F938B8C-B300-4522-BBBA-9499F5146C06}" destId="{C94D90F6-5A68-47D3-9CB9-9290E1DD879A}" srcOrd="0" destOrd="0" presId="urn:microsoft.com/office/officeart/2005/8/layout/hierarchy4"/>
    <dgm:cxn modelId="{1ACC80AC-DBA4-4480-8DAC-0E413926D65A}" type="presParOf" srcId="{A731269D-2F23-4794-90C9-C384C60FFD0E}" destId="{22C28C89-AF5F-4DD3-9430-D97AFE58E391}" srcOrd="0" destOrd="0" presId="urn:microsoft.com/office/officeart/2005/8/layout/hierarchy4"/>
    <dgm:cxn modelId="{E0A8020D-CA5C-49FF-8423-D1E86A5B329C}" type="presParOf" srcId="{22C28C89-AF5F-4DD3-9430-D97AFE58E391}" destId="{B39D6B03-9583-4417-85DF-14423BC5A781}" srcOrd="0" destOrd="0" presId="urn:microsoft.com/office/officeart/2005/8/layout/hierarchy4"/>
    <dgm:cxn modelId="{49CB20E6-955B-4085-9411-F4BE2332ACF9}" type="presParOf" srcId="{22C28C89-AF5F-4DD3-9430-D97AFE58E391}" destId="{25F5317A-737C-44C5-9357-4EAEDC58D2E3}" srcOrd="1" destOrd="0" presId="urn:microsoft.com/office/officeart/2005/8/layout/hierarchy4"/>
    <dgm:cxn modelId="{702BB831-A270-48AE-927A-44877D474AB8}" type="presParOf" srcId="{22C28C89-AF5F-4DD3-9430-D97AFE58E391}" destId="{38C20888-93D8-48A1-AF76-CA2E8FBFDEE0}" srcOrd="2" destOrd="0" presId="urn:microsoft.com/office/officeart/2005/8/layout/hierarchy4"/>
    <dgm:cxn modelId="{3C1C90DC-EE6F-4852-A9B2-02C8A40C236E}" type="presParOf" srcId="{38C20888-93D8-48A1-AF76-CA2E8FBFDEE0}" destId="{9452E66E-B1FB-4ADA-9312-FF63532EB91E}" srcOrd="0" destOrd="0" presId="urn:microsoft.com/office/officeart/2005/8/layout/hierarchy4"/>
    <dgm:cxn modelId="{ECF79C05-C057-40FF-957C-ED2C34B33067}" type="presParOf" srcId="{9452E66E-B1FB-4ADA-9312-FF63532EB91E}" destId="{EF67D46B-077C-4BC6-A63C-0251B18CCEC3}" srcOrd="0" destOrd="0" presId="urn:microsoft.com/office/officeart/2005/8/layout/hierarchy4"/>
    <dgm:cxn modelId="{B6570AE6-514D-4CF6-A118-924E2F21655A}" type="presParOf" srcId="{9452E66E-B1FB-4ADA-9312-FF63532EB91E}" destId="{F6917BF8-E9D8-4E91-AB8A-0A299D2EB795}" srcOrd="1" destOrd="0" presId="urn:microsoft.com/office/officeart/2005/8/layout/hierarchy4"/>
    <dgm:cxn modelId="{99BDF132-F02C-4F4D-B8CD-AD8ED3D60C50}" type="presParOf" srcId="{9452E66E-B1FB-4ADA-9312-FF63532EB91E}" destId="{814B2BD1-61E0-439F-A9F7-7F605BF759D0}" srcOrd="2" destOrd="0" presId="urn:microsoft.com/office/officeart/2005/8/layout/hierarchy4"/>
    <dgm:cxn modelId="{DA9EEA3C-AFB4-463A-83DA-7D843F0A6667}" type="presParOf" srcId="{814B2BD1-61E0-439F-A9F7-7F605BF759D0}" destId="{FE2A342F-1136-42E0-B492-BCEF51A4E5E0}" srcOrd="0" destOrd="0" presId="urn:microsoft.com/office/officeart/2005/8/layout/hierarchy4"/>
    <dgm:cxn modelId="{37D82940-CBD0-4C74-97B6-B250AE7477EA}" type="presParOf" srcId="{FE2A342F-1136-42E0-B492-BCEF51A4E5E0}" destId="{1A8EE140-4F10-4463-BF12-D716D01032DC}" srcOrd="0" destOrd="0" presId="urn:microsoft.com/office/officeart/2005/8/layout/hierarchy4"/>
    <dgm:cxn modelId="{104434AA-8E13-4E17-8CBC-A65727213D26}" type="presParOf" srcId="{FE2A342F-1136-42E0-B492-BCEF51A4E5E0}" destId="{A1E1D537-6868-4C5B-9760-61CA2D8B11DE}" srcOrd="1" destOrd="0" presId="urn:microsoft.com/office/officeart/2005/8/layout/hierarchy4"/>
    <dgm:cxn modelId="{8A2F3486-DD2A-4B61-8825-D9B258E2B42D}" type="presParOf" srcId="{FE2A342F-1136-42E0-B492-BCEF51A4E5E0}" destId="{E831A3F3-AFB4-4F32-B2C3-4569E4816CA2}" srcOrd="2" destOrd="0" presId="urn:microsoft.com/office/officeart/2005/8/layout/hierarchy4"/>
    <dgm:cxn modelId="{5F240274-40C7-416C-AE18-36D3E42DCA07}" type="presParOf" srcId="{E831A3F3-AFB4-4F32-B2C3-4569E4816CA2}" destId="{BE7B8543-18EC-481E-89B0-3B22335F07C6}" srcOrd="0" destOrd="0" presId="urn:microsoft.com/office/officeart/2005/8/layout/hierarchy4"/>
    <dgm:cxn modelId="{1AD171A9-4255-493D-9B19-FE32031A2D6D}" type="presParOf" srcId="{BE7B8543-18EC-481E-89B0-3B22335F07C6}" destId="{14A1E861-1295-4F90-BEB3-D1723DB50322}" srcOrd="0" destOrd="0" presId="urn:microsoft.com/office/officeart/2005/8/layout/hierarchy4"/>
    <dgm:cxn modelId="{CAC50A2D-7C77-4D10-BC99-230BDF94BA52}" type="presParOf" srcId="{BE7B8543-18EC-481E-89B0-3B22335F07C6}" destId="{112FC075-F7E9-4147-AC9A-9051926DC0EF}" srcOrd="1" destOrd="0" presId="urn:microsoft.com/office/officeart/2005/8/layout/hierarchy4"/>
    <dgm:cxn modelId="{C3EE33DB-3E51-4044-BE80-6DD2C5615DC1}" type="presParOf" srcId="{E831A3F3-AFB4-4F32-B2C3-4569E4816CA2}" destId="{1EF651FF-F051-4FD5-88BA-69D6D4556D72}" srcOrd="1" destOrd="0" presId="urn:microsoft.com/office/officeart/2005/8/layout/hierarchy4"/>
    <dgm:cxn modelId="{4C904914-CE53-41B1-9A1F-3C9D12DBCBE0}" type="presParOf" srcId="{E831A3F3-AFB4-4F32-B2C3-4569E4816CA2}" destId="{9CD18572-6BB4-4173-AB4F-4905A1A66DA3}" srcOrd="2" destOrd="0" presId="urn:microsoft.com/office/officeart/2005/8/layout/hierarchy4"/>
    <dgm:cxn modelId="{FE8EC017-445A-4BFD-B8A9-0010EAF0B7A6}" type="presParOf" srcId="{9CD18572-6BB4-4173-AB4F-4905A1A66DA3}" destId="{0CF1D244-3332-47F5-A28B-140FFEDD6668}" srcOrd="0" destOrd="0" presId="urn:microsoft.com/office/officeart/2005/8/layout/hierarchy4"/>
    <dgm:cxn modelId="{C9D778E9-BB39-4B25-885B-4EDBA44043F6}" type="presParOf" srcId="{9CD18572-6BB4-4173-AB4F-4905A1A66DA3}" destId="{49EDF012-A3AF-4FB5-92BB-8C0639FA8C67}" srcOrd="1" destOrd="0" presId="urn:microsoft.com/office/officeart/2005/8/layout/hierarchy4"/>
    <dgm:cxn modelId="{5CC28438-6291-4531-8202-36CC7DDE885F}" type="presParOf" srcId="{E831A3F3-AFB4-4F32-B2C3-4569E4816CA2}" destId="{3F37AF6F-DDB6-40A9-9A3D-05DBA7766744}" srcOrd="3" destOrd="0" presId="urn:microsoft.com/office/officeart/2005/8/layout/hierarchy4"/>
    <dgm:cxn modelId="{C53D59CB-B84E-4B2E-BA5C-5D682FB568EC}" type="presParOf" srcId="{E831A3F3-AFB4-4F32-B2C3-4569E4816CA2}" destId="{A1494508-858B-4D43-BB84-32B45CB14094}" srcOrd="4" destOrd="0" presId="urn:microsoft.com/office/officeart/2005/8/layout/hierarchy4"/>
    <dgm:cxn modelId="{C9A3850A-DCA5-4AD9-8398-4931C3001E01}" type="presParOf" srcId="{A1494508-858B-4D43-BB84-32B45CB14094}" destId="{0BCE871D-DE33-46F4-8ED6-CB28F11859F7}" srcOrd="0" destOrd="0" presId="urn:microsoft.com/office/officeart/2005/8/layout/hierarchy4"/>
    <dgm:cxn modelId="{B7B2B06F-9A1A-4D8E-9C2B-D8DCBE4C047A}" type="presParOf" srcId="{A1494508-858B-4D43-BB84-32B45CB14094}" destId="{62D52332-703B-4D1F-B368-0D56353718C2}" srcOrd="1" destOrd="0" presId="urn:microsoft.com/office/officeart/2005/8/layout/hierarchy4"/>
    <dgm:cxn modelId="{57D558B9-98AA-41CD-8DD9-45718B1BC22D}" type="presParOf" srcId="{814B2BD1-61E0-439F-A9F7-7F605BF759D0}" destId="{33EC6D5E-FD89-44D8-9E9F-B9EF2B269517}" srcOrd="1" destOrd="0" presId="urn:microsoft.com/office/officeart/2005/8/layout/hierarchy4"/>
    <dgm:cxn modelId="{21305FD7-5F3C-4713-A990-4CFD6702FB96}" type="presParOf" srcId="{814B2BD1-61E0-439F-A9F7-7F605BF759D0}" destId="{DD044DBA-AB23-4BA5-98F2-2D510F0DF894}" srcOrd="2" destOrd="0" presId="urn:microsoft.com/office/officeart/2005/8/layout/hierarchy4"/>
    <dgm:cxn modelId="{4150FD41-B0C6-4F95-A1F1-36EBB1870E1C}" type="presParOf" srcId="{DD044DBA-AB23-4BA5-98F2-2D510F0DF894}" destId="{20FAF0BC-D2E6-4C21-B027-1FE54945A0D5}" srcOrd="0" destOrd="0" presId="urn:microsoft.com/office/officeart/2005/8/layout/hierarchy4"/>
    <dgm:cxn modelId="{2E1EF8A8-5C35-4693-B1F4-C29A273D427B}" type="presParOf" srcId="{DD044DBA-AB23-4BA5-98F2-2D510F0DF894}" destId="{57D85B73-24F9-4C20-97F4-ABBCF529A3D1}" srcOrd="1" destOrd="0" presId="urn:microsoft.com/office/officeart/2005/8/layout/hierarchy4"/>
    <dgm:cxn modelId="{41DBDB03-965A-41C1-962B-94BD2168A1DB}" type="presParOf" srcId="{DD044DBA-AB23-4BA5-98F2-2D510F0DF894}" destId="{02ED9561-5949-4C0C-9AF9-2A1AE2338350}" srcOrd="2" destOrd="0" presId="urn:microsoft.com/office/officeart/2005/8/layout/hierarchy4"/>
    <dgm:cxn modelId="{10CB832D-37F0-46F0-A10D-CA4D174D1887}" type="presParOf" srcId="{02ED9561-5949-4C0C-9AF9-2A1AE2338350}" destId="{6D0A1812-E4FD-4136-842D-8CF7BE2D9D4D}" srcOrd="0" destOrd="0" presId="urn:microsoft.com/office/officeart/2005/8/layout/hierarchy4"/>
    <dgm:cxn modelId="{3FD04BE4-483B-481A-997D-F3C2878EE311}" type="presParOf" srcId="{6D0A1812-E4FD-4136-842D-8CF7BE2D9D4D}" destId="{9EE594C3-24E3-46B3-930A-42A7FB24CF32}" srcOrd="0" destOrd="0" presId="urn:microsoft.com/office/officeart/2005/8/layout/hierarchy4"/>
    <dgm:cxn modelId="{A53DCF69-645F-4E16-97D8-605BACBEC40E}" type="presParOf" srcId="{6D0A1812-E4FD-4136-842D-8CF7BE2D9D4D}" destId="{9B32FEAF-8EBD-4793-AF21-8E8E5A3FEB46}" srcOrd="1" destOrd="0" presId="urn:microsoft.com/office/officeart/2005/8/layout/hierarchy4"/>
    <dgm:cxn modelId="{7CDF1A1B-8F22-4BFB-B10E-A79AA5E39380}" type="presParOf" srcId="{02ED9561-5949-4C0C-9AF9-2A1AE2338350}" destId="{3ED8F9E1-FA46-4001-91DD-EC41719F3A79}" srcOrd="1" destOrd="0" presId="urn:microsoft.com/office/officeart/2005/8/layout/hierarchy4"/>
    <dgm:cxn modelId="{B506CA60-C046-403B-BBDD-095C3A8DF4AE}" type="presParOf" srcId="{02ED9561-5949-4C0C-9AF9-2A1AE2338350}" destId="{80CA52EB-A88F-47A4-8D60-395EB15177F4}" srcOrd="2" destOrd="0" presId="urn:microsoft.com/office/officeart/2005/8/layout/hierarchy4"/>
    <dgm:cxn modelId="{7B9FC48C-6315-406A-9DD6-5FA57AAA2BFF}" type="presParOf" srcId="{80CA52EB-A88F-47A4-8D60-395EB15177F4}" destId="{ADD2A030-9E6E-4EE1-AF5C-BBF87D722596}" srcOrd="0" destOrd="0" presId="urn:microsoft.com/office/officeart/2005/8/layout/hierarchy4"/>
    <dgm:cxn modelId="{91744FB3-2253-4089-B3E4-D4FE374DBBE4}" type="presParOf" srcId="{80CA52EB-A88F-47A4-8D60-395EB15177F4}" destId="{92A859C4-7067-4BCA-8E42-4157C1C7A8EF}" srcOrd="1" destOrd="0" presId="urn:microsoft.com/office/officeart/2005/8/layout/hierarchy4"/>
    <dgm:cxn modelId="{FF12AF82-1CC7-4FDF-94B4-BB01D979D2BE}" type="presParOf" srcId="{38C20888-93D8-48A1-AF76-CA2E8FBFDEE0}" destId="{5A27340E-5789-4A88-9E89-3F0A226CA3F4}" srcOrd="1" destOrd="0" presId="urn:microsoft.com/office/officeart/2005/8/layout/hierarchy4"/>
    <dgm:cxn modelId="{2AF8F2AE-EEF9-4CE0-BB62-21DFFB57963B}" type="presParOf" srcId="{38C20888-93D8-48A1-AF76-CA2E8FBFDEE0}" destId="{0E028556-BC62-4C34-95C8-B0D25A059BFC}" srcOrd="2" destOrd="0" presId="urn:microsoft.com/office/officeart/2005/8/layout/hierarchy4"/>
    <dgm:cxn modelId="{3854FA3F-75B5-473D-86A9-58F96BB7F275}" type="presParOf" srcId="{0E028556-BC62-4C34-95C8-B0D25A059BFC}" destId="{93FF7A71-07A1-4772-807F-626B4F099950}" srcOrd="0" destOrd="0" presId="urn:microsoft.com/office/officeart/2005/8/layout/hierarchy4"/>
    <dgm:cxn modelId="{B7132E1A-9185-4189-9653-2E801F203FF9}" type="presParOf" srcId="{0E028556-BC62-4C34-95C8-B0D25A059BFC}" destId="{EFAC16D6-6482-461F-9044-466DEE8AC855}" srcOrd="1" destOrd="0" presId="urn:microsoft.com/office/officeart/2005/8/layout/hierarchy4"/>
    <dgm:cxn modelId="{E65D3663-21B0-4AD5-886A-E0451C96B5BD}" type="presParOf" srcId="{0E028556-BC62-4C34-95C8-B0D25A059BFC}" destId="{8FFD80E9-21D7-44D6-ACF8-649D1F7CE86B}" srcOrd="2" destOrd="0" presId="urn:microsoft.com/office/officeart/2005/8/layout/hierarchy4"/>
    <dgm:cxn modelId="{114D876C-571A-42F8-85C1-8AF85A3118A7}" type="presParOf" srcId="{8FFD80E9-21D7-44D6-ACF8-649D1F7CE86B}" destId="{307AD03C-46E3-4003-A9A8-81BFC60F7EB2}" srcOrd="0" destOrd="0" presId="urn:microsoft.com/office/officeart/2005/8/layout/hierarchy4"/>
    <dgm:cxn modelId="{E585E73D-8EB5-4044-9228-66AACEF5A741}" type="presParOf" srcId="{307AD03C-46E3-4003-A9A8-81BFC60F7EB2}" destId="{5908ABC6-4DF1-4FC2-B516-BAB8BC2B4D3F}" srcOrd="0" destOrd="0" presId="urn:microsoft.com/office/officeart/2005/8/layout/hierarchy4"/>
    <dgm:cxn modelId="{BF32AD31-340D-4F7F-A217-2F3685E6FB2C}" type="presParOf" srcId="{307AD03C-46E3-4003-A9A8-81BFC60F7EB2}" destId="{1C6D51EF-6F10-4203-89CE-7F69941D6BAE}" srcOrd="1" destOrd="0" presId="urn:microsoft.com/office/officeart/2005/8/layout/hierarchy4"/>
    <dgm:cxn modelId="{C90A454E-0ADF-4377-B3C0-D0C43DD2EF9B}" type="presParOf" srcId="{307AD03C-46E3-4003-A9A8-81BFC60F7EB2}" destId="{07E56AFB-38FD-4762-9D90-79D007BB501D}" srcOrd="2" destOrd="0" presId="urn:microsoft.com/office/officeart/2005/8/layout/hierarchy4"/>
    <dgm:cxn modelId="{64681D88-CE9F-4FC5-B0CA-48B285F6CA4D}" type="presParOf" srcId="{07E56AFB-38FD-4762-9D90-79D007BB501D}" destId="{0752C76C-CE2C-4C35-8726-4B631772E56D}" srcOrd="0" destOrd="0" presId="urn:microsoft.com/office/officeart/2005/8/layout/hierarchy4"/>
    <dgm:cxn modelId="{F05A6112-1655-4555-B682-6C4027F9AD2C}" type="presParOf" srcId="{0752C76C-CE2C-4C35-8726-4B631772E56D}" destId="{36B99190-7E65-4255-B8EE-E1BDBEA121E3}" srcOrd="0" destOrd="0" presId="urn:microsoft.com/office/officeart/2005/8/layout/hierarchy4"/>
    <dgm:cxn modelId="{8EE9829D-1627-408F-8E88-A7ACEF2B1D63}" type="presParOf" srcId="{0752C76C-CE2C-4C35-8726-4B631772E56D}" destId="{14BBC2C0-6800-40CA-A493-DD8F8528D011}" srcOrd="1" destOrd="0" presId="urn:microsoft.com/office/officeart/2005/8/layout/hierarchy4"/>
    <dgm:cxn modelId="{AD252D54-6D50-4A5F-A0ED-8080CE49AAEE}" type="presParOf" srcId="{8FFD80E9-21D7-44D6-ACF8-649D1F7CE86B}" destId="{36D673F6-1AE8-4840-9183-EB32D624276E}" srcOrd="1" destOrd="0" presId="urn:microsoft.com/office/officeart/2005/8/layout/hierarchy4"/>
    <dgm:cxn modelId="{C9B037BB-7844-4CE0-B0C4-B06C5ED9940C}" type="presParOf" srcId="{8FFD80E9-21D7-44D6-ACF8-649D1F7CE86B}" destId="{76876364-20C2-47F8-BFE9-9C4CCA727B69}" srcOrd="2" destOrd="0" presId="urn:microsoft.com/office/officeart/2005/8/layout/hierarchy4"/>
    <dgm:cxn modelId="{6FB4D35E-7E1C-4363-BEB5-57631F47A17A}" type="presParOf" srcId="{76876364-20C2-47F8-BFE9-9C4CCA727B69}" destId="{2CC3B0C0-24C7-4D06-AD07-1FA64C8D22D9}" srcOrd="0" destOrd="0" presId="urn:microsoft.com/office/officeart/2005/8/layout/hierarchy4"/>
    <dgm:cxn modelId="{D8BFE115-3945-4040-84FD-604AD4549BC0}" type="presParOf" srcId="{76876364-20C2-47F8-BFE9-9C4CCA727B69}" destId="{79494CF0-9B14-4174-B96D-9C77AC6E2E5B}" srcOrd="1" destOrd="0" presId="urn:microsoft.com/office/officeart/2005/8/layout/hierarchy4"/>
    <dgm:cxn modelId="{8D21BC6D-EE6B-4C62-AD9D-E73613BDC133}" type="presParOf" srcId="{76876364-20C2-47F8-BFE9-9C4CCA727B69}" destId="{DD0AC5EF-0829-4B54-B2AF-A7747E9745C8}" srcOrd="2" destOrd="0" presId="urn:microsoft.com/office/officeart/2005/8/layout/hierarchy4"/>
    <dgm:cxn modelId="{90C0CF66-C261-4EEA-8BAB-74ABADF8BB22}" type="presParOf" srcId="{DD0AC5EF-0829-4B54-B2AF-A7747E9745C8}" destId="{E7BECC15-FFCA-44FA-A79D-C0BF4D497645}" srcOrd="0" destOrd="0" presId="urn:microsoft.com/office/officeart/2005/8/layout/hierarchy4"/>
    <dgm:cxn modelId="{EE1C2BAB-56EC-4E98-964E-9C781F547BF4}" type="presParOf" srcId="{E7BECC15-FFCA-44FA-A79D-C0BF4D497645}" destId="{C94D90F6-5A68-47D3-9CB9-9290E1DD879A}" srcOrd="0" destOrd="0" presId="urn:microsoft.com/office/officeart/2005/8/layout/hierarchy4"/>
    <dgm:cxn modelId="{D91CDBEB-7FD8-4D10-B6F1-E12B9B1BC3D8}" type="presParOf" srcId="{E7BECC15-FFCA-44FA-A79D-C0BF4D497645}" destId="{35A773AB-A308-46E0-8A7A-C27F79CE51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46F0D-5F43-4141-98BA-1A12E63507F3}" type="doc">
      <dgm:prSet loTypeId="urn:microsoft.com/office/officeart/2005/8/layout/hierarchy4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A20919F-2705-4E8D-97EB-25E02D26FFDB}">
      <dgm:prSet phldrT="[Text]" custT="1"/>
      <dgm:spPr/>
      <dgm:t>
        <a:bodyPr/>
        <a:lstStyle/>
        <a:p>
          <a:r>
            <a:rPr lang="en-GB" sz="3600" dirty="0" err="1" smtClean="0"/>
            <a:t>Quản</a:t>
          </a:r>
          <a:r>
            <a:rPr lang="en-GB" sz="3600" dirty="0" smtClean="0"/>
            <a:t> </a:t>
          </a:r>
          <a:r>
            <a:rPr lang="en-GB" sz="3600" dirty="0" err="1" smtClean="0"/>
            <a:t>lý</a:t>
          </a:r>
          <a:r>
            <a:rPr lang="en-GB" sz="3600" dirty="0" smtClean="0"/>
            <a:t> </a:t>
          </a:r>
          <a:r>
            <a:rPr lang="en-GB" sz="3600" dirty="0" err="1" smtClean="0"/>
            <a:t>cảnh</a:t>
          </a:r>
          <a:r>
            <a:rPr lang="en-GB" sz="3600" dirty="0" smtClean="0"/>
            <a:t> </a:t>
          </a:r>
          <a:r>
            <a:rPr lang="en-GB" sz="3600" dirty="0" err="1" smtClean="0"/>
            <a:t>quan</a:t>
          </a:r>
          <a:r>
            <a:rPr lang="en-GB" sz="3600" dirty="0" smtClean="0"/>
            <a:t> </a:t>
          </a:r>
          <a:r>
            <a:rPr lang="en-GB" sz="3600" dirty="0" err="1" smtClean="0"/>
            <a:t>bền</a:t>
          </a:r>
          <a:r>
            <a:rPr lang="en-GB" sz="3600" dirty="0" smtClean="0"/>
            <a:t> </a:t>
          </a:r>
          <a:r>
            <a:rPr lang="en-GB" sz="3600" dirty="0" err="1" smtClean="0"/>
            <a:t>vững</a:t>
          </a:r>
          <a:endParaRPr lang="en-GB" sz="3600" dirty="0"/>
        </a:p>
      </dgm:t>
    </dgm:pt>
    <dgm:pt modelId="{B82E3835-0DA7-41E8-899C-63D9ADCA52F1}" type="parTrans" cxnId="{96851802-E38B-42C8-9549-24A8450E5BA3}">
      <dgm:prSet/>
      <dgm:spPr/>
      <dgm:t>
        <a:bodyPr/>
        <a:lstStyle/>
        <a:p>
          <a:endParaRPr lang="en-GB" sz="2400"/>
        </a:p>
      </dgm:t>
    </dgm:pt>
    <dgm:pt modelId="{28E911E1-D259-4762-AECB-02204CB65FF8}" type="sibTrans" cxnId="{96851802-E38B-42C8-9549-24A8450E5BA3}">
      <dgm:prSet/>
      <dgm:spPr/>
      <dgm:t>
        <a:bodyPr/>
        <a:lstStyle/>
        <a:p>
          <a:endParaRPr lang="en-GB" sz="2400"/>
        </a:p>
      </dgm:t>
    </dgm:pt>
    <dgm:pt modelId="{8245FEB2-4A74-4EA2-B456-B15A59A67288}">
      <dgm:prSet phldrT="[Text]" custT="1"/>
      <dgm:spPr/>
      <dgm:t>
        <a:bodyPr/>
        <a:lstStyle/>
        <a:p>
          <a:r>
            <a:rPr lang="en-GB" sz="1800" dirty="0" err="1" smtClean="0"/>
            <a:t>Mô</a:t>
          </a:r>
          <a:r>
            <a:rPr lang="en-GB" sz="1800" dirty="0" smtClean="0"/>
            <a:t> </a:t>
          </a:r>
          <a:r>
            <a:rPr lang="en-GB" sz="1800" dirty="0" err="1" smtClean="0"/>
            <a:t>hình</a:t>
          </a:r>
          <a:r>
            <a:rPr lang="en-GB" sz="1800" dirty="0" smtClean="0"/>
            <a:t> </a:t>
          </a:r>
          <a:r>
            <a:rPr lang="en-GB" sz="1800" dirty="0" err="1" smtClean="0"/>
            <a:t>mẫu</a:t>
          </a:r>
          <a:endParaRPr lang="en-GB" sz="1800" dirty="0"/>
        </a:p>
      </dgm:t>
    </dgm:pt>
    <dgm:pt modelId="{2DC76AFD-701E-406D-B5C9-FAD6D7989358}" type="parTrans" cxnId="{EA70B587-3CC6-4C5E-8783-E1BAE4BD5FFD}">
      <dgm:prSet/>
      <dgm:spPr/>
      <dgm:t>
        <a:bodyPr/>
        <a:lstStyle/>
        <a:p>
          <a:endParaRPr lang="en-GB" sz="2400"/>
        </a:p>
      </dgm:t>
    </dgm:pt>
    <dgm:pt modelId="{294F01BC-6AE0-41AA-80CD-19223B68C00D}" type="sibTrans" cxnId="{EA70B587-3CC6-4C5E-8783-E1BAE4BD5FFD}">
      <dgm:prSet/>
      <dgm:spPr/>
      <dgm:t>
        <a:bodyPr/>
        <a:lstStyle/>
        <a:p>
          <a:endParaRPr lang="en-GB" sz="2000"/>
        </a:p>
      </dgm:t>
    </dgm:pt>
    <dgm:pt modelId="{86F9FEAD-7723-46B0-B627-14D4DBCA56F5}">
      <dgm:prSet phldrT="[Text]" custT="1"/>
      <dgm:spPr/>
      <dgm:t>
        <a:bodyPr/>
        <a:lstStyle/>
        <a:p>
          <a:r>
            <a:rPr lang="en-GB" sz="1800" dirty="0" err="1" smtClean="0"/>
            <a:t>Xây</a:t>
          </a:r>
          <a:r>
            <a:rPr lang="en-GB" sz="1800" dirty="0" smtClean="0"/>
            <a:t> </a:t>
          </a:r>
          <a:r>
            <a:rPr lang="en-GB" sz="1800" dirty="0" err="1" smtClean="0"/>
            <a:t>ruộng</a:t>
          </a:r>
          <a:r>
            <a:rPr lang="en-GB" sz="1800" dirty="0" smtClean="0"/>
            <a:t> </a:t>
          </a:r>
          <a:r>
            <a:rPr lang="en-GB" sz="1800" dirty="0" err="1" smtClean="0"/>
            <a:t>bậc</a:t>
          </a:r>
          <a:r>
            <a:rPr lang="en-GB" sz="1800" dirty="0" smtClean="0"/>
            <a:t> </a:t>
          </a:r>
          <a:r>
            <a:rPr lang="en-GB" sz="1800" dirty="0" err="1" smtClean="0"/>
            <a:t>thang</a:t>
          </a:r>
          <a:endParaRPr lang="en-GB" sz="1800" dirty="0"/>
        </a:p>
      </dgm:t>
    </dgm:pt>
    <dgm:pt modelId="{A001A589-3F37-4248-AA5C-C1D0416C70C2}" type="parTrans" cxnId="{0DFC3B70-EED0-49AE-9EAF-23682D2C15E3}">
      <dgm:prSet/>
      <dgm:spPr/>
      <dgm:t>
        <a:bodyPr/>
        <a:lstStyle/>
        <a:p>
          <a:endParaRPr lang="en-GB" sz="2400"/>
        </a:p>
      </dgm:t>
    </dgm:pt>
    <dgm:pt modelId="{4788300B-B8BE-4B3F-90E5-610E97812614}" type="sibTrans" cxnId="{0DFC3B70-EED0-49AE-9EAF-23682D2C15E3}">
      <dgm:prSet/>
      <dgm:spPr/>
      <dgm:t>
        <a:bodyPr/>
        <a:lstStyle/>
        <a:p>
          <a:endParaRPr lang="en-GB" sz="2000"/>
        </a:p>
      </dgm:t>
    </dgm:pt>
    <dgm:pt modelId="{033156E2-77E8-4247-BFBB-FF6EC6490D3D}">
      <dgm:prSet phldrT="[Text]" custT="1"/>
      <dgm:spPr/>
      <dgm:t>
        <a:bodyPr/>
        <a:lstStyle/>
        <a:p>
          <a:r>
            <a:rPr lang="en-GB" sz="1800" dirty="0" err="1" smtClean="0"/>
            <a:t>Tập</a:t>
          </a:r>
          <a:r>
            <a:rPr lang="en-GB" sz="1800" dirty="0" smtClean="0"/>
            <a:t> </a:t>
          </a:r>
          <a:r>
            <a:rPr lang="en-GB" sz="1800" dirty="0" err="1" smtClean="0"/>
            <a:t>huấn</a:t>
          </a:r>
          <a:endParaRPr lang="en-GB" sz="1800" dirty="0"/>
        </a:p>
      </dgm:t>
    </dgm:pt>
    <dgm:pt modelId="{8A44BD34-153C-486D-B6B1-1080CC192BAC}" type="parTrans" cxnId="{127FC7E4-8D47-4BB3-B084-3646E15B9433}">
      <dgm:prSet/>
      <dgm:spPr/>
      <dgm:t>
        <a:bodyPr/>
        <a:lstStyle/>
        <a:p>
          <a:endParaRPr lang="en-GB" sz="2400"/>
        </a:p>
      </dgm:t>
    </dgm:pt>
    <dgm:pt modelId="{C2756D6D-7239-45D4-BA41-49F9EF6315B9}" type="sibTrans" cxnId="{127FC7E4-8D47-4BB3-B084-3646E15B9433}">
      <dgm:prSet/>
      <dgm:spPr/>
      <dgm:t>
        <a:bodyPr/>
        <a:lstStyle/>
        <a:p>
          <a:endParaRPr lang="en-GB" sz="2000"/>
        </a:p>
      </dgm:t>
    </dgm:pt>
    <dgm:pt modelId="{CA63336F-A2F3-4A4A-8FE3-BA557F562A0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1800" dirty="0" smtClean="0"/>
            <a:t>TOF, TOT</a:t>
          </a:r>
          <a:endParaRPr lang="en-GB" sz="1800" dirty="0"/>
        </a:p>
      </dgm:t>
    </dgm:pt>
    <dgm:pt modelId="{15FCB161-0561-4DB1-956A-D616DB0712BC}" type="parTrans" cxnId="{8535E9CF-0675-44F1-8EAC-F6F9A8FA54A4}">
      <dgm:prSet/>
      <dgm:spPr/>
      <dgm:t>
        <a:bodyPr/>
        <a:lstStyle/>
        <a:p>
          <a:endParaRPr lang="en-GB"/>
        </a:p>
      </dgm:t>
    </dgm:pt>
    <dgm:pt modelId="{8D0B8668-E474-4ED4-977D-7227F68294F9}" type="sibTrans" cxnId="{8535E9CF-0675-44F1-8EAC-F6F9A8FA54A4}">
      <dgm:prSet/>
      <dgm:spPr/>
      <dgm:t>
        <a:bodyPr/>
        <a:lstStyle/>
        <a:p>
          <a:endParaRPr lang="en-GB"/>
        </a:p>
      </dgm:t>
    </dgm:pt>
    <dgm:pt modelId="{24089AEF-D699-4C4E-B333-CE294E738943}">
      <dgm:prSet phldrT="[Text]" custT="1"/>
      <dgm:spPr/>
      <dgm:t>
        <a:bodyPr/>
        <a:lstStyle/>
        <a:p>
          <a:r>
            <a:rPr lang="en-GB" sz="1800" dirty="0" smtClean="0"/>
            <a:t>Study tour</a:t>
          </a:r>
          <a:endParaRPr lang="en-GB" sz="1800" dirty="0"/>
        </a:p>
      </dgm:t>
    </dgm:pt>
    <dgm:pt modelId="{5F707546-3AAC-41E4-8FD3-9102528E35E4}" type="parTrans" cxnId="{96BB9225-7824-437B-AC0A-65542CCC5F20}">
      <dgm:prSet/>
      <dgm:spPr/>
      <dgm:t>
        <a:bodyPr/>
        <a:lstStyle/>
        <a:p>
          <a:endParaRPr lang="en-GB"/>
        </a:p>
      </dgm:t>
    </dgm:pt>
    <dgm:pt modelId="{951C27E5-3F43-4ADE-870D-8CD031E650E8}" type="sibTrans" cxnId="{96BB9225-7824-437B-AC0A-65542CCC5F20}">
      <dgm:prSet/>
      <dgm:spPr/>
      <dgm:t>
        <a:bodyPr/>
        <a:lstStyle/>
        <a:p>
          <a:endParaRPr lang="en-GB"/>
        </a:p>
      </dgm:t>
    </dgm:pt>
    <dgm:pt modelId="{5729F0F9-16D0-453D-969A-C120F5B5D959}">
      <dgm:prSet phldrT="[Text]" custT="1"/>
      <dgm:spPr/>
      <dgm:t>
        <a:bodyPr/>
        <a:lstStyle/>
        <a:p>
          <a:r>
            <a:rPr lang="en-GB" sz="1800" dirty="0" err="1" smtClean="0"/>
            <a:t>Nông</a:t>
          </a:r>
          <a:r>
            <a:rPr lang="en-GB" sz="1800" dirty="0" smtClean="0"/>
            <a:t> –</a:t>
          </a:r>
          <a:r>
            <a:rPr lang="en-GB" sz="1800" dirty="0" err="1" smtClean="0"/>
            <a:t>lâm</a:t>
          </a:r>
          <a:r>
            <a:rPr lang="en-GB" sz="1800" dirty="0" smtClean="0"/>
            <a:t> </a:t>
          </a:r>
          <a:r>
            <a:rPr lang="en-GB" sz="1800" dirty="0" err="1" smtClean="0"/>
            <a:t>kết</a:t>
          </a:r>
          <a:r>
            <a:rPr lang="en-GB" sz="1800" dirty="0" smtClean="0"/>
            <a:t> </a:t>
          </a:r>
          <a:r>
            <a:rPr lang="en-GB" sz="1800" dirty="0" err="1" smtClean="0"/>
            <a:t>hợp</a:t>
          </a:r>
          <a:endParaRPr lang="en-GB" sz="1800" dirty="0"/>
        </a:p>
      </dgm:t>
    </dgm:pt>
    <dgm:pt modelId="{42DAC849-2204-4232-BC74-D04414CCAC36}" type="parTrans" cxnId="{F6669F19-21F0-42F4-AF4B-CACB17165BA5}">
      <dgm:prSet/>
      <dgm:spPr/>
      <dgm:t>
        <a:bodyPr/>
        <a:lstStyle/>
        <a:p>
          <a:endParaRPr lang="en-GB"/>
        </a:p>
      </dgm:t>
    </dgm:pt>
    <dgm:pt modelId="{2C108401-0E93-45AF-9175-65352A8D2924}" type="sibTrans" cxnId="{F6669F19-21F0-42F4-AF4B-CACB17165BA5}">
      <dgm:prSet/>
      <dgm:spPr/>
      <dgm:t>
        <a:bodyPr/>
        <a:lstStyle/>
        <a:p>
          <a:endParaRPr lang="en-GB"/>
        </a:p>
      </dgm:t>
    </dgm:pt>
    <dgm:pt modelId="{5B82A5DC-40BF-40A2-A952-8A895B6FD12F}">
      <dgm:prSet phldrT="[Text]" custT="1"/>
      <dgm:spPr/>
      <dgm:t>
        <a:bodyPr/>
        <a:lstStyle/>
        <a:p>
          <a:r>
            <a:rPr lang="en-GB" sz="1800" dirty="0" smtClean="0"/>
            <a:t>Business case</a:t>
          </a:r>
          <a:endParaRPr lang="en-GB" sz="1800" dirty="0"/>
        </a:p>
      </dgm:t>
    </dgm:pt>
    <dgm:pt modelId="{2EA31BCD-B126-4A7F-A77C-0E30135C46E7}" type="parTrans" cxnId="{911DE29E-8234-4A53-B53C-08DB9AC6AC2F}">
      <dgm:prSet/>
      <dgm:spPr/>
      <dgm:t>
        <a:bodyPr/>
        <a:lstStyle/>
        <a:p>
          <a:endParaRPr lang="en-GB"/>
        </a:p>
      </dgm:t>
    </dgm:pt>
    <dgm:pt modelId="{682A05A1-A24A-491C-B486-8126A2CE3D93}" type="sibTrans" cxnId="{911DE29E-8234-4A53-B53C-08DB9AC6AC2F}">
      <dgm:prSet/>
      <dgm:spPr/>
      <dgm:t>
        <a:bodyPr/>
        <a:lstStyle/>
        <a:p>
          <a:endParaRPr lang="en-GB"/>
        </a:p>
      </dgm:t>
    </dgm:pt>
    <dgm:pt modelId="{A731269D-2F23-4794-90C9-C384C60FFD0E}" type="pres">
      <dgm:prSet presAssocID="{FDC46F0D-5F43-4141-98BA-1A12E63507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2C28C89-AF5F-4DD3-9430-D97AFE58E391}" type="pres">
      <dgm:prSet presAssocID="{0A20919F-2705-4E8D-97EB-25E02D26FFDB}" presName="vertOne" presStyleCnt="0"/>
      <dgm:spPr/>
    </dgm:pt>
    <dgm:pt modelId="{B39D6B03-9583-4417-85DF-14423BC5A781}" type="pres">
      <dgm:prSet presAssocID="{0A20919F-2705-4E8D-97EB-25E02D26FFD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F5317A-737C-44C5-9357-4EAEDC58D2E3}" type="pres">
      <dgm:prSet presAssocID="{0A20919F-2705-4E8D-97EB-25E02D26FFDB}" presName="parTransOne" presStyleCnt="0"/>
      <dgm:spPr/>
    </dgm:pt>
    <dgm:pt modelId="{38C20888-93D8-48A1-AF76-CA2E8FBFDEE0}" type="pres">
      <dgm:prSet presAssocID="{0A20919F-2705-4E8D-97EB-25E02D26FFDB}" presName="horzOne" presStyleCnt="0"/>
      <dgm:spPr/>
    </dgm:pt>
    <dgm:pt modelId="{9452E66E-B1FB-4ADA-9312-FF63532EB91E}" type="pres">
      <dgm:prSet presAssocID="{8245FEB2-4A74-4EA2-B456-B15A59A67288}" presName="vertTwo" presStyleCnt="0"/>
      <dgm:spPr/>
    </dgm:pt>
    <dgm:pt modelId="{EF67D46B-077C-4BC6-A63C-0251B18CCEC3}" type="pres">
      <dgm:prSet presAssocID="{8245FEB2-4A74-4EA2-B456-B15A59A6728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917BF8-E9D8-4E91-AB8A-0A299D2EB795}" type="pres">
      <dgm:prSet presAssocID="{8245FEB2-4A74-4EA2-B456-B15A59A67288}" presName="parTransTwo" presStyleCnt="0"/>
      <dgm:spPr/>
    </dgm:pt>
    <dgm:pt modelId="{814B2BD1-61E0-439F-A9F7-7F605BF759D0}" type="pres">
      <dgm:prSet presAssocID="{8245FEB2-4A74-4EA2-B456-B15A59A67288}" presName="horzTwo" presStyleCnt="0"/>
      <dgm:spPr/>
    </dgm:pt>
    <dgm:pt modelId="{7429A393-56CC-4EC8-8702-DEA5C6500716}" type="pres">
      <dgm:prSet presAssocID="{5729F0F9-16D0-453D-969A-C120F5B5D959}" presName="vertThree" presStyleCnt="0"/>
      <dgm:spPr/>
    </dgm:pt>
    <dgm:pt modelId="{30D09BE4-4B5F-4AD4-9412-87F5D4A9646D}" type="pres">
      <dgm:prSet presAssocID="{5729F0F9-16D0-453D-969A-C120F5B5D959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46BE4AD-D90C-4FB3-ABAD-E4B4706A71E1}" type="pres">
      <dgm:prSet presAssocID="{5729F0F9-16D0-453D-969A-C120F5B5D959}" presName="horzThree" presStyleCnt="0"/>
      <dgm:spPr/>
    </dgm:pt>
    <dgm:pt modelId="{2F98DA48-D5DA-44A8-B5E2-F4DBE3E77171}" type="pres">
      <dgm:prSet presAssocID="{2C108401-0E93-45AF-9175-65352A8D2924}" presName="sibSpaceThree" presStyleCnt="0"/>
      <dgm:spPr/>
    </dgm:pt>
    <dgm:pt modelId="{DD044DBA-AB23-4BA5-98F2-2D510F0DF894}" type="pres">
      <dgm:prSet presAssocID="{86F9FEAD-7723-46B0-B627-14D4DBCA56F5}" presName="vertThree" presStyleCnt="0"/>
      <dgm:spPr/>
    </dgm:pt>
    <dgm:pt modelId="{20FAF0BC-D2E6-4C21-B027-1FE54945A0D5}" type="pres">
      <dgm:prSet presAssocID="{86F9FEAD-7723-46B0-B627-14D4DBCA56F5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2ED9561-5949-4C0C-9AF9-2A1AE2338350}" type="pres">
      <dgm:prSet presAssocID="{86F9FEAD-7723-46B0-B627-14D4DBCA56F5}" presName="horzThree" presStyleCnt="0"/>
      <dgm:spPr/>
    </dgm:pt>
    <dgm:pt modelId="{26A33494-1A84-42BA-A19E-D3215E8C1DB9}" type="pres">
      <dgm:prSet presAssocID="{4788300B-B8BE-4B3F-90E5-610E97812614}" presName="sibSpaceThree" presStyleCnt="0"/>
      <dgm:spPr/>
    </dgm:pt>
    <dgm:pt modelId="{02E3372B-2051-49C7-90F1-E19DD313BA9F}" type="pres">
      <dgm:prSet presAssocID="{5B82A5DC-40BF-40A2-A952-8A895B6FD12F}" presName="vertThree" presStyleCnt="0"/>
      <dgm:spPr/>
    </dgm:pt>
    <dgm:pt modelId="{D32B827F-351C-48F0-88C4-7D2E758A3CE5}" type="pres">
      <dgm:prSet presAssocID="{5B82A5DC-40BF-40A2-A952-8A895B6FD12F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362558-123B-4C4A-B041-0F799B86F59E}" type="pres">
      <dgm:prSet presAssocID="{5B82A5DC-40BF-40A2-A952-8A895B6FD12F}" presName="horzThree" presStyleCnt="0"/>
      <dgm:spPr/>
    </dgm:pt>
    <dgm:pt modelId="{5A27340E-5789-4A88-9E89-3F0A226CA3F4}" type="pres">
      <dgm:prSet presAssocID="{294F01BC-6AE0-41AA-80CD-19223B68C00D}" presName="sibSpaceTwo" presStyleCnt="0"/>
      <dgm:spPr/>
    </dgm:pt>
    <dgm:pt modelId="{0E028556-BC62-4C34-95C8-B0D25A059BFC}" type="pres">
      <dgm:prSet presAssocID="{033156E2-77E8-4247-BFBB-FF6EC6490D3D}" presName="vertTwo" presStyleCnt="0"/>
      <dgm:spPr/>
    </dgm:pt>
    <dgm:pt modelId="{93FF7A71-07A1-4772-807F-626B4F099950}" type="pres">
      <dgm:prSet presAssocID="{033156E2-77E8-4247-BFBB-FF6EC6490D3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AC16D6-6482-461F-9044-466DEE8AC855}" type="pres">
      <dgm:prSet presAssocID="{033156E2-77E8-4247-BFBB-FF6EC6490D3D}" presName="parTransTwo" presStyleCnt="0"/>
      <dgm:spPr/>
    </dgm:pt>
    <dgm:pt modelId="{8FFD80E9-21D7-44D6-ACF8-649D1F7CE86B}" type="pres">
      <dgm:prSet presAssocID="{033156E2-77E8-4247-BFBB-FF6EC6490D3D}" presName="horzTwo" presStyleCnt="0"/>
      <dgm:spPr/>
    </dgm:pt>
    <dgm:pt modelId="{307AD03C-46E3-4003-A9A8-81BFC60F7EB2}" type="pres">
      <dgm:prSet presAssocID="{CA63336F-A2F3-4A4A-8FE3-BA557F562A0E}" presName="vertThree" presStyleCnt="0"/>
      <dgm:spPr/>
    </dgm:pt>
    <dgm:pt modelId="{5908ABC6-4DF1-4FC2-B516-BAB8BC2B4D3F}" type="pres">
      <dgm:prSet presAssocID="{CA63336F-A2F3-4A4A-8FE3-BA557F562A0E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E56AFB-38FD-4762-9D90-79D007BB501D}" type="pres">
      <dgm:prSet presAssocID="{CA63336F-A2F3-4A4A-8FE3-BA557F562A0E}" presName="horzThree" presStyleCnt="0"/>
      <dgm:spPr/>
    </dgm:pt>
    <dgm:pt modelId="{36D673F6-1AE8-4840-9183-EB32D624276E}" type="pres">
      <dgm:prSet presAssocID="{8D0B8668-E474-4ED4-977D-7227F68294F9}" presName="sibSpaceThree" presStyleCnt="0"/>
      <dgm:spPr/>
    </dgm:pt>
    <dgm:pt modelId="{76876364-20C2-47F8-BFE9-9C4CCA727B69}" type="pres">
      <dgm:prSet presAssocID="{24089AEF-D699-4C4E-B333-CE294E738943}" presName="vertThree" presStyleCnt="0"/>
      <dgm:spPr/>
    </dgm:pt>
    <dgm:pt modelId="{2CC3B0C0-24C7-4D06-AD07-1FA64C8D22D9}" type="pres">
      <dgm:prSet presAssocID="{24089AEF-D699-4C4E-B333-CE294E738943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0AC5EF-0829-4B54-B2AF-A7747E9745C8}" type="pres">
      <dgm:prSet presAssocID="{24089AEF-D699-4C4E-B333-CE294E738943}" presName="horzThree" presStyleCnt="0"/>
      <dgm:spPr/>
    </dgm:pt>
  </dgm:ptLst>
  <dgm:cxnLst>
    <dgm:cxn modelId="{7DDC07A8-7C1F-4141-85EF-A384942280D5}" type="presOf" srcId="{8245FEB2-4A74-4EA2-B456-B15A59A67288}" destId="{EF67D46B-077C-4BC6-A63C-0251B18CCEC3}" srcOrd="0" destOrd="0" presId="urn:microsoft.com/office/officeart/2005/8/layout/hierarchy4"/>
    <dgm:cxn modelId="{5F9740EA-BCD2-4104-B4F2-DA34D81EB788}" type="presOf" srcId="{CA63336F-A2F3-4A4A-8FE3-BA557F562A0E}" destId="{5908ABC6-4DF1-4FC2-B516-BAB8BC2B4D3F}" srcOrd="0" destOrd="0" presId="urn:microsoft.com/office/officeart/2005/8/layout/hierarchy4"/>
    <dgm:cxn modelId="{2CEB3818-0A21-481B-AC9B-2EB4B9E0A3AE}" type="presOf" srcId="{0A20919F-2705-4E8D-97EB-25E02D26FFDB}" destId="{B39D6B03-9583-4417-85DF-14423BC5A781}" srcOrd="0" destOrd="0" presId="urn:microsoft.com/office/officeart/2005/8/layout/hierarchy4"/>
    <dgm:cxn modelId="{96BB9225-7824-437B-AC0A-65542CCC5F20}" srcId="{033156E2-77E8-4247-BFBB-FF6EC6490D3D}" destId="{24089AEF-D699-4C4E-B333-CE294E738943}" srcOrd="1" destOrd="0" parTransId="{5F707546-3AAC-41E4-8FD3-9102528E35E4}" sibTransId="{951C27E5-3F43-4ADE-870D-8CD031E650E8}"/>
    <dgm:cxn modelId="{EA70B587-3CC6-4C5E-8783-E1BAE4BD5FFD}" srcId="{0A20919F-2705-4E8D-97EB-25E02D26FFDB}" destId="{8245FEB2-4A74-4EA2-B456-B15A59A67288}" srcOrd="0" destOrd="0" parTransId="{2DC76AFD-701E-406D-B5C9-FAD6D7989358}" sibTransId="{294F01BC-6AE0-41AA-80CD-19223B68C00D}"/>
    <dgm:cxn modelId="{560683B7-1834-49AD-8C1A-A0886B9EEB6F}" type="presOf" srcId="{033156E2-77E8-4247-BFBB-FF6EC6490D3D}" destId="{93FF7A71-07A1-4772-807F-626B4F099950}" srcOrd="0" destOrd="0" presId="urn:microsoft.com/office/officeart/2005/8/layout/hierarchy4"/>
    <dgm:cxn modelId="{0DFC3B70-EED0-49AE-9EAF-23682D2C15E3}" srcId="{8245FEB2-4A74-4EA2-B456-B15A59A67288}" destId="{86F9FEAD-7723-46B0-B627-14D4DBCA56F5}" srcOrd="1" destOrd="0" parTransId="{A001A589-3F37-4248-AA5C-C1D0416C70C2}" sibTransId="{4788300B-B8BE-4B3F-90E5-610E97812614}"/>
    <dgm:cxn modelId="{DA3216E0-3BCE-4855-954A-167B6E3F5318}" type="presOf" srcId="{5729F0F9-16D0-453D-969A-C120F5B5D959}" destId="{30D09BE4-4B5F-4AD4-9412-87F5D4A9646D}" srcOrd="0" destOrd="0" presId="urn:microsoft.com/office/officeart/2005/8/layout/hierarchy4"/>
    <dgm:cxn modelId="{96851802-E38B-42C8-9549-24A8450E5BA3}" srcId="{FDC46F0D-5F43-4141-98BA-1A12E63507F3}" destId="{0A20919F-2705-4E8D-97EB-25E02D26FFDB}" srcOrd="0" destOrd="0" parTransId="{B82E3835-0DA7-41E8-899C-63D9ADCA52F1}" sibTransId="{28E911E1-D259-4762-AECB-02204CB65FF8}"/>
    <dgm:cxn modelId="{7EE0067B-1765-4C29-A437-7C7E05A823B7}" type="presOf" srcId="{5B82A5DC-40BF-40A2-A952-8A895B6FD12F}" destId="{D32B827F-351C-48F0-88C4-7D2E758A3CE5}" srcOrd="0" destOrd="0" presId="urn:microsoft.com/office/officeart/2005/8/layout/hierarchy4"/>
    <dgm:cxn modelId="{443976ED-0004-4A0E-9DDE-780265819BC5}" type="presOf" srcId="{24089AEF-D699-4C4E-B333-CE294E738943}" destId="{2CC3B0C0-24C7-4D06-AD07-1FA64C8D22D9}" srcOrd="0" destOrd="0" presId="urn:microsoft.com/office/officeart/2005/8/layout/hierarchy4"/>
    <dgm:cxn modelId="{55A52543-AD80-4870-97DE-A7A0CCF71627}" type="presOf" srcId="{FDC46F0D-5F43-4141-98BA-1A12E63507F3}" destId="{A731269D-2F23-4794-90C9-C384C60FFD0E}" srcOrd="0" destOrd="0" presId="urn:microsoft.com/office/officeart/2005/8/layout/hierarchy4"/>
    <dgm:cxn modelId="{911DE29E-8234-4A53-B53C-08DB9AC6AC2F}" srcId="{8245FEB2-4A74-4EA2-B456-B15A59A67288}" destId="{5B82A5DC-40BF-40A2-A952-8A895B6FD12F}" srcOrd="2" destOrd="0" parTransId="{2EA31BCD-B126-4A7F-A77C-0E30135C46E7}" sibTransId="{682A05A1-A24A-491C-B486-8126A2CE3D93}"/>
    <dgm:cxn modelId="{127FC7E4-8D47-4BB3-B084-3646E15B9433}" srcId="{0A20919F-2705-4E8D-97EB-25E02D26FFDB}" destId="{033156E2-77E8-4247-BFBB-FF6EC6490D3D}" srcOrd="1" destOrd="0" parTransId="{8A44BD34-153C-486D-B6B1-1080CC192BAC}" sibTransId="{C2756D6D-7239-45D4-BA41-49F9EF6315B9}"/>
    <dgm:cxn modelId="{D0D8AB5A-EC7B-4F02-9B83-EBAB874B2A6F}" type="presOf" srcId="{86F9FEAD-7723-46B0-B627-14D4DBCA56F5}" destId="{20FAF0BC-D2E6-4C21-B027-1FE54945A0D5}" srcOrd="0" destOrd="0" presId="urn:microsoft.com/office/officeart/2005/8/layout/hierarchy4"/>
    <dgm:cxn modelId="{8535E9CF-0675-44F1-8EAC-F6F9A8FA54A4}" srcId="{033156E2-77E8-4247-BFBB-FF6EC6490D3D}" destId="{CA63336F-A2F3-4A4A-8FE3-BA557F562A0E}" srcOrd="0" destOrd="0" parTransId="{15FCB161-0561-4DB1-956A-D616DB0712BC}" sibTransId="{8D0B8668-E474-4ED4-977D-7227F68294F9}"/>
    <dgm:cxn modelId="{F6669F19-21F0-42F4-AF4B-CACB17165BA5}" srcId="{8245FEB2-4A74-4EA2-B456-B15A59A67288}" destId="{5729F0F9-16D0-453D-969A-C120F5B5D959}" srcOrd="0" destOrd="0" parTransId="{42DAC849-2204-4232-BC74-D04414CCAC36}" sibTransId="{2C108401-0E93-45AF-9175-65352A8D2924}"/>
    <dgm:cxn modelId="{144FE7F0-27E6-461E-8A7E-35BD1AEBA2DD}" type="presParOf" srcId="{A731269D-2F23-4794-90C9-C384C60FFD0E}" destId="{22C28C89-AF5F-4DD3-9430-D97AFE58E391}" srcOrd="0" destOrd="0" presId="urn:microsoft.com/office/officeart/2005/8/layout/hierarchy4"/>
    <dgm:cxn modelId="{BB2C1A49-5BDA-4C80-901C-ADD04FBB8D1A}" type="presParOf" srcId="{22C28C89-AF5F-4DD3-9430-D97AFE58E391}" destId="{B39D6B03-9583-4417-85DF-14423BC5A781}" srcOrd="0" destOrd="0" presId="urn:microsoft.com/office/officeart/2005/8/layout/hierarchy4"/>
    <dgm:cxn modelId="{A0BD89B1-16BA-4FCC-B78F-6F26A03378F1}" type="presParOf" srcId="{22C28C89-AF5F-4DD3-9430-D97AFE58E391}" destId="{25F5317A-737C-44C5-9357-4EAEDC58D2E3}" srcOrd="1" destOrd="0" presId="urn:microsoft.com/office/officeart/2005/8/layout/hierarchy4"/>
    <dgm:cxn modelId="{895CB6F3-B8EB-4B24-94B3-BF07BBA9FF53}" type="presParOf" srcId="{22C28C89-AF5F-4DD3-9430-D97AFE58E391}" destId="{38C20888-93D8-48A1-AF76-CA2E8FBFDEE0}" srcOrd="2" destOrd="0" presId="urn:microsoft.com/office/officeart/2005/8/layout/hierarchy4"/>
    <dgm:cxn modelId="{8318F2BB-016B-4FCE-965C-87971DEF8496}" type="presParOf" srcId="{38C20888-93D8-48A1-AF76-CA2E8FBFDEE0}" destId="{9452E66E-B1FB-4ADA-9312-FF63532EB91E}" srcOrd="0" destOrd="0" presId="urn:microsoft.com/office/officeart/2005/8/layout/hierarchy4"/>
    <dgm:cxn modelId="{19B211CD-BC15-447D-A55B-204C3A2D3CA6}" type="presParOf" srcId="{9452E66E-B1FB-4ADA-9312-FF63532EB91E}" destId="{EF67D46B-077C-4BC6-A63C-0251B18CCEC3}" srcOrd="0" destOrd="0" presId="urn:microsoft.com/office/officeart/2005/8/layout/hierarchy4"/>
    <dgm:cxn modelId="{3D5FFB7F-3E47-474D-A639-B9616E3AC32D}" type="presParOf" srcId="{9452E66E-B1FB-4ADA-9312-FF63532EB91E}" destId="{F6917BF8-E9D8-4E91-AB8A-0A299D2EB795}" srcOrd="1" destOrd="0" presId="urn:microsoft.com/office/officeart/2005/8/layout/hierarchy4"/>
    <dgm:cxn modelId="{96DA4C77-8870-4FDD-9A03-BEEB14F9B4A9}" type="presParOf" srcId="{9452E66E-B1FB-4ADA-9312-FF63532EB91E}" destId="{814B2BD1-61E0-439F-A9F7-7F605BF759D0}" srcOrd="2" destOrd="0" presId="urn:microsoft.com/office/officeart/2005/8/layout/hierarchy4"/>
    <dgm:cxn modelId="{6E776111-A037-4EC7-AF97-C1F4E5B7C017}" type="presParOf" srcId="{814B2BD1-61E0-439F-A9F7-7F605BF759D0}" destId="{7429A393-56CC-4EC8-8702-DEA5C6500716}" srcOrd="0" destOrd="0" presId="urn:microsoft.com/office/officeart/2005/8/layout/hierarchy4"/>
    <dgm:cxn modelId="{36EC2979-AD76-47AC-8DDD-11BA3723AC66}" type="presParOf" srcId="{7429A393-56CC-4EC8-8702-DEA5C6500716}" destId="{30D09BE4-4B5F-4AD4-9412-87F5D4A9646D}" srcOrd="0" destOrd="0" presId="urn:microsoft.com/office/officeart/2005/8/layout/hierarchy4"/>
    <dgm:cxn modelId="{2970B8EE-6FA9-4852-BEF3-6A059F33167C}" type="presParOf" srcId="{7429A393-56CC-4EC8-8702-DEA5C6500716}" destId="{546BE4AD-D90C-4FB3-ABAD-E4B4706A71E1}" srcOrd="1" destOrd="0" presId="urn:microsoft.com/office/officeart/2005/8/layout/hierarchy4"/>
    <dgm:cxn modelId="{C3E73499-383C-4ACF-84BF-428E7EEF2C47}" type="presParOf" srcId="{814B2BD1-61E0-439F-A9F7-7F605BF759D0}" destId="{2F98DA48-D5DA-44A8-B5E2-F4DBE3E77171}" srcOrd="1" destOrd="0" presId="urn:microsoft.com/office/officeart/2005/8/layout/hierarchy4"/>
    <dgm:cxn modelId="{412AC71A-226F-4187-B68F-5F907A2BD6C6}" type="presParOf" srcId="{814B2BD1-61E0-439F-A9F7-7F605BF759D0}" destId="{DD044DBA-AB23-4BA5-98F2-2D510F0DF894}" srcOrd="2" destOrd="0" presId="urn:microsoft.com/office/officeart/2005/8/layout/hierarchy4"/>
    <dgm:cxn modelId="{FF5809CF-BFCF-497E-B6F2-DFF34D824800}" type="presParOf" srcId="{DD044DBA-AB23-4BA5-98F2-2D510F0DF894}" destId="{20FAF0BC-D2E6-4C21-B027-1FE54945A0D5}" srcOrd="0" destOrd="0" presId="urn:microsoft.com/office/officeart/2005/8/layout/hierarchy4"/>
    <dgm:cxn modelId="{15B6DE3D-36E3-458C-88C1-7B708214FBDB}" type="presParOf" srcId="{DD044DBA-AB23-4BA5-98F2-2D510F0DF894}" destId="{02ED9561-5949-4C0C-9AF9-2A1AE2338350}" srcOrd="1" destOrd="0" presId="urn:microsoft.com/office/officeart/2005/8/layout/hierarchy4"/>
    <dgm:cxn modelId="{8C3E7F70-9880-407D-9DAE-2827C70826B3}" type="presParOf" srcId="{814B2BD1-61E0-439F-A9F7-7F605BF759D0}" destId="{26A33494-1A84-42BA-A19E-D3215E8C1DB9}" srcOrd="3" destOrd="0" presId="urn:microsoft.com/office/officeart/2005/8/layout/hierarchy4"/>
    <dgm:cxn modelId="{D9A5CB5A-BEC3-4480-B960-050ECA6779EC}" type="presParOf" srcId="{814B2BD1-61E0-439F-A9F7-7F605BF759D0}" destId="{02E3372B-2051-49C7-90F1-E19DD313BA9F}" srcOrd="4" destOrd="0" presId="urn:microsoft.com/office/officeart/2005/8/layout/hierarchy4"/>
    <dgm:cxn modelId="{4B281E25-A047-4C26-9322-7030C577ACDE}" type="presParOf" srcId="{02E3372B-2051-49C7-90F1-E19DD313BA9F}" destId="{D32B827F-351C-48F0-88C4-7D2E758A3CE5}" srcOrd="0" destOrd="0" presId="urn:microsoft.com/office/officeart/2005/8/layout/hierarchy4"/>
    <dgm:cxn modelId="{84682887-6E95-421C-9B96-0AE47078008E}" type="presParOf" srcId="{02E3372B-2051-49C7-90F1-E19DD313BA9F}" destId="{43362558-123B-4C4A-B041-0F799B86F59E}" srcOrd="1" destOrd="0" presId="urn:microsoft.com/office/officeart/2005/8/layout/hierarchy4"/>
    <dgm:cxn modelId="{0699C848-B14E-4E5C-8A32-3F5626908FA7}" type="presParOf" srcId="{38C20888-93D8-48A1-AF76-CA2E8FBFDEE0}" destId="{5A27340E-5789-4A88-9E89-3F0A226CA3F4}" srcOrd="1" destOrd="0" presId="urn:microsoft.com/office/officeart/2005/8/layout/hierarchy4"/>
    <dgm:cxn modelId="{A562A05E-510D-4B3B-BBC5-59B1C900794D}" type="presParOf" srcId="{38C20888-93D8-48A1-AF76-CA2E8FBFDEE0}" destId="{0E028556-BC62-4C34-95C8-B0D25A059BFC}" srcOrd="2" destOrd="0" presId="urn:microsoft.com/office/officeart/2005/8/layout/hierarchy4"/>
    <dgm:cxn modelId="{38E64938-CC9A-486F-A241-01EDF56F0337}" type="presParOf" srcId="{0E028556-BC62-4C34-95C8-B0D25A059BFC}" destId="{93FF7A71-07A1-4772-807F-626B4F099950}" srcOrd="0" destOrd="0" presId="urn:microsoft.com/office/officeart/2005/8/layout/hierarchy4"/>
    <dgm:cxn modelId="{B31E3F56-3DBC-4270-844E-3AFB032C71A4}" type="presParOf" srcId="{0E028556-BC62-4C34-95C8-B0D25A059BFC}" destId="{EFAC16D6-6482-461F-9044-466DEE8AC855}" srcOrd="1" destOrd="0" presId="urn:microsoft.com/office/officeart/2005/8/layout/hierarchy4"/>
    <dgm:cxn modelId="{AAA4BA6E-899B-4477-B249-954BFF1003A7}" type="presParOf" srcId="{0E028556-BC62-4C34-95C8-B0D25A059BFC}" destId="{8FFD80E9-21D7-44D6-ACF8-649D1F7CE86B}" srcOrd="2" destOrd="0" presId="urn:microsoft.com/office/officeart/2005/8/layout/hierarchy4"/>
    <dgm:cxn modelId="{8DB5DCA4-DF03-4B17-AF9D-28B05D46A1E2}" type="presParOf" srcId="{8FFD80E9-21D7-44D6-ACF8-649D1F7CE86B}" destId="{307AD03C-46E3-4003-A9A8-81BFC60F7EB2}" srcOrd="0" destOrd="0" presId="urn:microsoft.com/office/officeart/2005/8/layout/hierarchy4"/>
    <dgm:cxn modelId="{B10E3CA3-513D-4E37-AD81-D3D373BC9152}" type="presParOf" srcId="{307AD03C-46E3-4003-A9A8-81BFC60F7EB2}" destId="{5908ABC6-4DF1-4FC2-B516-BAB8BC2B4D3F}" srcOrd="0" destOrd="0" presId="urn:microsoft.com/office/officeart/2005/8/layout/hierarchy4"/>
    <dgm:cxn modelId="{461F7BF1-8AA4-463A-B881-41618DD8107C}" type="presParOf" srcId="{307AD03C-46E3-4003-A9A8-81BFC60F7EB2}" destId="{07E56AFB-38FD-4762-9D90-79D007BB501D}" srcOrd="1" destOrd="0" presId="urn:microsoft.com/office/officeart/2005/8/layout/hierarchy4"/>
    <dgm:cxn modelId="{54FDF38D-E1EA-4EDF-B987-5768A244FA7A}" type="presParOf" srcId="{8FFD80E9-21D7-44D6-ACF8-649D1F7CE86B}" destId="{36D673F6-1AE8-4840-9183-EB32D624276E}" srcOrd="1" destOrd="0" presId="urn:microsoft.com/office/officeart/2005/8/layout/hierarchy4"/>
    <dgm:cxn modelId="{EEAC05AC-01CD-49B3-917F-54CC21317D68}" type="presParOf" srcId="{8FFD80E9-21D7-44D6-ACF8-649D1F7CE86B}" destId="{76876364-20C2-47F8-BFE9-9C4CCA727B69}" srcOrd="2" destOrd="0" presId="urn:microsoft.com/office/officeart/2005/8/layout/hierarchy4"/>
    <dgm:cxn modelId="{035502F3-1028-4CD7-960F-7CC965846E7C}" type="presParOf" srcId="{76876364-20C2-47F8-BFE9-9C4CCA727B69}" destId="{2CC3B0C0-24C7-4D06-AD07-1FA64C8D22D9}" srcOrd="0" destOrd="0" presId="urn:microsoft.com/office/officeart/2005/8/layout/hierarchy4"/>
    <dgm:cxn modelId="{447A4C07-A066-4F8F-A8EE-F45EB7B24B12}" type="presParOf" srcId="{76876364-20C2-47F8-BFE9-9C4CCA727B69}" destId="{DD0AC5EF-0829-4B54-B2AF-A7747E9745C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D9258-C7C1-41CC-82CA-22209924B16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85A9C09-5531-4353-90F3-BE8FAE18FC2C}">
      <dgm:prSet phldrT="[Text]" custT="1"/>
      <dgm:spPr/>
      <dgm:t>
        <a:bodyPr/>
        <a:lstStyle/>
        <a:p>
          <a:r>
            <a:rPr lang="en-GB" sz="2000" dirty="0" err="1" smtClean="0"/>
            <a:t>Tập</a:t>
          </a:r>
          <a:r>
            <a:rPr lang="en-GB" sz="2000" dirty="0" smtClean="0"/>
            <a:t> </a:t>
          </a:r>
          <a:r>
            <a:rPr lang="en-GB" sz="2000" dirty="0" err="1" smtClean="0"/>
            <a:t>huấn</a:t>
          </a:r>
          <a:r>
            <a:rPr lang="en-GB" sz="2000" dirty="0" smtClean="0"/>
            <a:t> </a:t>
          </a:r>
          <a:r>
            <a:rPr lang="en-GB" sz="2000" dirty="0" err="1" smtClean="0"/>
            <a:t>nhập</a:t>
          </a:r>
          <a:r>
            <a:rPr lang="en-GB" sz="2000" dirty="0" smtClean="0"/>
            <a:t> </a:t>
          </a:r>
          <a:r>
            <a:rPr lang="en-GB" sz="2000" dirty="0" err="1" smtClean="0"/>
            <a:t>dữ</a:t>
          </a:r>
          <a:r>
            <a:rPr lang="en-GB" sz="2000" dirty="0" smtClean="0"/>
            <a:t> </a:t>
          </a:r>
          <a:r>
            <a:rPr lang="en-GB" sz="2000" dirty="0" err="1" smtClean="0"/>
            <a:t>liệu</a:t>
          </a:r>
          <a:r>
            <a:rPr lang="en-GB" sz="2000" dirty="0" smtClean="0"/>
            <a:t> </a:t>
          </a:r>
          <a:r>
            <a:rPr lang="en-GB" sz="2000" dirty="0" err="1" smtClean="0"/>
            <a:t>phần</a:t>
          </a:r>
          <a:r>
            <a:rPr lang="en-GB" sz="2000" dirty="0" smtClean="0"/>
            <a:t> </a:t>
          </a:r>
          <a:r>
            <a:rPr lang="en-GB" sz="2000" dirty="0" err="1" smtClean="0"/>
            <a:t>mềm</a:t>
          </a:r>
          <a:r>
            <a:rPr lang="en-GB" sz="2000" dirty="0" smtClean="0"/>
            <a:t> </a:t>
          </a:r>
          <a:r>
            <a:rPr lang="en-GB" sz="2000" dirty="0" err="1" smtClean="0"/>
            <a:t>Sổ</a:t>
          </a:r>
          <a:r>
            <a:rPr lang="en-GB" sz="2000" dirty="0" smtClean="0"/>
            <a:t> </a:t>
          </a:r>
          <a:r>
            <a:rPr lang="en-GB" sz="2000" dirty="0" err="1" smtClean="0"/>
            <a:t>tay</a:t>
          </a:r>
          <a:r>
            <a:rPr lang="en-GB" sz="2000" dirty="0" smtClean="0"/>
            <a:t> </a:t>
          </a:r>
          <a:r>
            <a:rPr lang="en-GB" sz="2000" dirty="0" err="1" smtClean="0"/>
            <a:t>nông</a:t>
          </a:r>
          <a:r>
            <a:rPr lang="en-GB" sz="2000" dirty="0" smtClean="0"/>
            <a:t> </a:t>
          </a:r>
          <a:r>
            <a:rPr lang="en-GB" sz="2000" dirty="0" err="1" smtClean="0"/>
            <a:t>hộ</a:t>
          </a:r>
          <a:endParaRPr lang="en-GB" sz="2000" dirty="0"/>
        </a:p>
      </dgm:t>
    </dgm:pt>
    <dgm:pt modelId="{BBD5762A-B0DF-4E71-8CE7-722B10775B0C}" type="parTrans" cxnId="{FB33EC1E-9038-4B7C-A18A-DFFC55CD53B7}">
      <dgm:prSet/>
      <dgm:spPr/>
      <dgm:t>
        <a:bodyPr/>
        <a:lstStyle/>
        <a:p>
          <a:endParaRPr lang="en-GB"/>
        </a:p>
      </dgm:t>
    </dgm:pt>
    <dgm:pt modelId="{48BBC42E-8081-41FF-B844-B6A18B90950D}" type="sibTrans" cxnId="{FB33EC1E-9038-4B7C-A18A-DFFC55CD53B7}">
      <dgm:prSet/>
      <dgm:spPr/>
      <dgm:t>
        <a:bodyPr/>
        <a:lstStyle/>
        <a:p>
          <a:endParaRPr lang="en-GB"/>
        </a:p>
      </dgm:t>
    </dgm:pt>
    <dgm:pt modelId="{763C6516-79ED-4380-8A95-B5A56B0D05CB}">
      <dgm:prSet phldrT="[Text]" custT="1"/>
      <dgm:spPr/>
      <dgm:t>
        <a:bodyPr/>
        <a:lstStyle/>
        <a:p>
          <a:r>
            <a:rPr lang="en-GB" sz="1800" dirty="0" err="1" smtClean="0"/>
            <a:t>Kiểm</a:t>
          </a:r>
          <a:r>
            <a:rPr lang="en-GB" sz="1800" dirty="0" smtClean="0"/>
            <a:t> </a:t>
          </a:r>
          <a:r>
            <a:rPr lang="en-GB" sz="1800" dirty="0" err="1" smtClean="0"/>
            <a:t>tra</a:t>
          </a:r>
          <a:r>
            <a:rPr lang="en-GB" sz="1800" dirty="0" smtClean="0"/>
            <a:t> </a:t>
          </a:r>
          <a:r>
            <a:rPr lang="en-GB" sz="1800" dirty="0" err="1" smtClean="0"/>
            <a:t>đánh</a:t>
          </a:r>
          <a:r>
            <a:rPr lang="en-GB" sz="1800" dirty="0" smtClean="0"/>
            <a:t> </a:t>
          </a:r>
          <a:r>
            <a:rPr lang="en-GB" sz="1800" dirty="0" err="1" smtClean="0"/>
            <a:t>giá</a:t>
          </a:r>
          <a:r>
            <a:rPr lang="en-GB" sz="1800" dirty="0" smtClean="0"/>
            <a:t> </a:t>
          </a:r>
          <a:r>
            <a:rPr lang="en-GB" sz="1800" dirty="0" err="1" smtClean="0"/>
            <a:t>đầu</a:t>
          </a:r>
          <a:r>
            <a:rPr lang="en-GB" sz="1800" dirty="0" smtClean="0"/>
            <a:t> </a:t>
          </a:r>
          <a:r>
            <a:rPr lang="en-GB" sz="1800" dirty="0" err="1" smtClean="0"/>
            <a:t>kì</a:t>
          </a:r>
          <a:r>
            <a:rPr lang="en-GB" sz="1800" dirty="0" smtClean="0"/>
            <a:t> </a:t>
          </a:r>
          <a:r>
            <a:rPr lang="en-GB" sz="1800" dirty="0" err="1" smtClean="0"/>
            <a:t>các</a:t>
          </a:r>
          <a:r>
            <a:rPr lang="en-GB" sz="1800" dirty="0" smtClean="0"/>
            <a:t> </a:t>
          </a:r>
          <a:r>
            <a:rPr lang="en-GB" sz="1800" dirty="0" err="1" smtClean="0"/>
            <a:t>dữ</a:t>
          </a:r>
          <a:r>
            <a:rPr lang="en-GB" sz="1800" dirty="0" smtClean="0"/>
            <a:t> </a:t>
          </a:r>
          <a:r>
            <a:rPr lang="en-GB" sz="1800" dirty="0" err="1" smtClean="0"/>
            <a:t>liệu</a:t>
          </a:r>
          <a:r>
            <a:rPr lang="en-GB" sz="1800" dirty="0" smtClean="0"/>
            <a:t> </a:t>
          </a:r>
          <a:r>
            <a:rPr lang="en-GB" sz="1800" dirty="0" err="1" smtClean="0"/>
            <a:t>đã</a:t>
          </a:r>
          <a:r>
            <a:rPr lang="en-GB" sz="1800" dirty="0" smtClean="0"/>
            <a:t> </a:t>
          </a:r>
          <a:r>
            <a:rPr lang="en-GB" sz="1800" dirty="0" err="1" smtClean="0"/>
            <a:t>thu</a:t>
          </a:r>
          <a:r>
            <a:rPr lang="en-GB" sz="1800" dirty="0" smtClean="0"/>
            <a:t> </a:t>
          </a:r>
          <a:r>
            <a:rPr lang="en-GB" sz="1800" dirty="0" err="1" smtClean="0"/>
            <a:t>thập</a:t>
          </a:r>
          <a:endParaRPr lang="en-GB" sz="1800" dirty="0"/>
        </a:p>
      </dgm:t>
    </dgm:pt>
    <dgm:pt modelId="{12ED4EFD-463E-4E01-963E-ABCAA26015A4}" type="parTrans" cxnId="{D5F871C4-CA3B-420C-8CD1-68D693F271F7}">
      <dgm:prSet/>
      <dgm:spPr/>
      <dgm:t>
        <a:bodyPr/>
        <a:lstStyle/>
        <a:p>
          <a:endParaRPr lang="en-GB"/>
        </a:p>
      </dgm:t>
    </dgm:pt>
    <dgm:pt modelId="{CD04AEC2-4989-4EAA-8D05-5F405CC62FC3}" type="sibTrans" cxnId="{D5F871C4-CA3B-420C-8CD1-68D693F271F7}">
      <dgm:prSet/>
      <dgm:spPr/>
      <dgm:t>
        <a:bodyPr/>
        <a:lstStyle/>
        <a:p>
          <a:endParaRPr lang="en-GB"/>
        </a:p>
      </dgm:t>
    </dgm:pt>
    <dgm:pt modelId="{75BD9164-726F-4CE7-8F7E-EB37DD87FAE4}">
      <dgm:prSet phldrT="[Text]" custT="1"/>
      <dgm:spPr/>
      <dgm:t>
        <a:bodyPr/>
        <a:lstStyle/>
        <a:p>
          <a:r>
            <a:rPr lang="en-GB" sz="2000" dirty="0" err="1" smtClean="0"/>
            <a:t>Tập</a:t>
          </a:r>
          <a:r>
            <a:rPr lang="en-GB" sz="2000" dirty="0" smtClean="0"/>
            <a:t> </a:t>
          </a:r>
          <a:r>
            <a:rPr lang="en-GB" sz="2000" dirty="0" err="1" smtClean="0"/>
            <a:t>huấn</a:t>
          </a:r>
          <a:r>
            <a:rPr lang="en-GB" sz="2000" dirty="0" smtClean="0"/>
            <a:t> </a:t>
          </a:r>
          <a:r>
            <a:rPr lang="en-GB" sz="2000" dirty="0" err="1" smtClean="0"/>
            <a:t>phân</a:t>
          </a:r>
          <a:r>
            <a:rPr lang="en-GB" sz="2000" dirty="0" smtClean="0"/>
            <a:t> </a:t>
          </a:r>
          <a:r>
            <a:rPr lang="en-GB" sz="2000" dirty="0" err="1" smtClean="0"/>
            <a:t>tích</a:t>
          </a:r>
          <a:r>
            <a:rPr lang="en-GB" sz="2000" dirty="0" smtClean="0"/>
            <a:t> </a:t>
          </a:r>
          <a:r>
            <a:rPr lang="en-GB" sz="2000" dirty="0" err="1" smtClean="0"/>
            <a:t>số</a:t>
          </a:r>
          <a:r>
            <a:rPr lang="en-GB" sz="2000" dirty="0" smtClean="0"/>
            <a:t> </a:t>
          </a:r>
          <a:r>
            <a:rPr lang="en-GB" sz="2000" dirty="0" err="1" smtClean="0"/>
            <a:t>liệu</a:t>
          </a:r>
          <a:r>
            <a:rPr lang="en-GB" sz="2000" dirty="0" smtClean="0"/>
            <a:t> </a:t>
          </a:r>
          <a:r>
            <a:rPr lang="en-GB" sz="2000" dirty="0" err="1" smtClean="0"/>
            <a:t>bằng</a:t>
          </a:r>
          <a:r>
            <a:rPr lang="en-GB" sz="2000" dirty="0" smtClean="0"/>
            <a:t> </a:t>
          </a:r>
          <a:r>
            <a:rPr lang="en-GB" sz="2000" dirty="0" err="1" smtClean="0"/>
            <a:t>phần</a:t>
          </a:r>
          <a:r>
            <a:rPr lang="en-GB" sz="2000" dirty="0" smtClean="0"/>
            <a:t> </a:t>
          </a:r>
          <a:r>
            <a:rPr lang="en-GB" sz="2000" dirty="0" err="1" smtClean="0"/>
            <a:t>mềm</a:t>
          </a:r>
          <a:r>
            <a:rPr lang="en-GB" sz="2000" dirty="0" smtClean="0"/>
            <a:t> </a:t>
          </a:r>
          <a:r>
            <a:rPr lang="en-GB" sz="2000" dirty="0" err="1" smtClean="0"/>
            <a:t>Sổ</a:t>
          </a:r>
          <a:r>
            <a:rPr lang="en-GB" sz="2000" dirty="0" smtClean="0"/>
            <a:t> </a:t>
          </a:r>
          <a:r>
            <a:rPr lang="en-GB" sz="2000" dirty="0" err="1" smtClean="0"/>
            <a:t>tay</a:t>
          </a:r>
          <a:r>
            <a:rPr lang="en-GB" sz="2000" dirty="0" smtClean="0"/>
            <a:t> </a:t>
          </a:r>
          <a:r>
            <a:rPr lang="en-GB" sz="2000" dirty="0" err="1" smtClean="0"/>
            <a:t>nông</a:t>
          </a:r>
          <a:r>
            <a:rPr lang="en-GB" sz="2000" dirty="0" smtClean="0"/>
            <a:t> </a:t>
          </a:r>
          <a:r>
            <a:rPr lang="en-GB" sz="2000" dirty="0" err="1" smtClean="0"/>
            <a:t>hộ</a:t>
          </a:r>
          <a:endParaRPr lang="en-GB" sz="2000" dirty="0"/>
        </a:p>
      </dgm:t>
    </dgm:pt>
    <dgm:pt modelId="{1F1AE9FA-8DAB-49AE-A673-1B631A0488B5}" type="parTrans" cxnId="{232C2B4F-A3C8-4385-BF33-BB0D8B0E7584}">
      <dgm:prSet/>
      <dgm:spPr/>
      <dgm:t>
        <a:bodyPr/>
        <a:lstStyle/>
        <a:p>
          <a:endParaRPr lang="en-GB"/>
        </a:p>
      </dgm:t>
    </dgm:pt>
    <dgm:pt modelId="{A5A3E025-CD58-4097-A70A-EF3776368472}" type="sibTrans" cxnId="{232C2B4F-A3C8-4385-BF33-BB0D8B0E7584}">
      <dgm:prSet/>
      <dgm:spPr/>
      <dgm:t>
        <a:bodyPr/>
        <a:lstStyle/>
        <a:p>
          <a:endParaRPr lang="en-GB"/>
        </a:p>
      </dgm:t>
    </dgm:pt>
    <dgm:pt modelId="{9DFDC360-CE41-49C9-9694-1E9F083C400A}">
      <dgm:prSet phldrT="[Text]"/>
      <dgm:spPr/>
      <dgm:t>
        <a:bodyPr/>
        <a:lstStyle/>
        <a:p>
          <a:r>
            <a:rPr lang="en-GB" dirty="0" err="1" smtClean="0"/>
            <a:t>Tập</a:t>
          </a:r>
          <a:r>
            <a:rPr lang="en-GB" dirty="0" smtClean="0"/>
            <a:t> </a:t>
          </a:r>
          <a:r>
            <a:rPr lang="en-GB" dirty="0" err="1" smtClean="0"/>
            <a:t>huấn</a:t>
          </a:r>
          <a:r>
            <a:rPr lang="en-GB" dirty="0" smtClean="0"/>
            <a:t> </a:t>
          </a:r>
          <a:r>
            <a:rPr lang="en-GB" dirty="0" err="1" smtClean="0"/>
            <a:t>cho</a:t>
          </a:r>
          <a:r>
            <a:rPr lang="en-GB" dirty="0" smtClean="0"/>
            <a:t> 4 </a:t>
          </a:r>
          <a:r>
            <a:rPr lang="en-GB" dirty="0" err="1" smtClean="0"/>
            <a:t>công</a:t>
          </a:r>
          <a:r>
            <a:rPr lang="en-GB" dirty="0" smtClean="0"/>
            <a:t> </a:t>
          </a:r>
          <a:r>
            <a:rPr lang="en-GB" dirty="0" err="1" smtClean="0"/>
            <a:t>ty</a:t>
          </a:r>
          <a:r>
            <a:rPr lang="en-GB" dirty="0" smtClean="0"/>
            <a:t> </a:t>
          </a:r>
          <a:r>
            <a:rPr lang="en-GB" dirty="0" err="1" smtClean="0"/>
            <a:t>cà</a:t>
          </a:r>
          <a:r>
            <a:rPr lang="en-GB" dirty="0" smtClean="0"/>
            <a:t> </a:t>
          </a:r>
          <a:r>
            <a:rPr lang="en-GB" dirty="0" err="1" smtClean="0"/>
            <a:t>phê</a:t>
          </a:r>
          <a:endParaRPr lang="en-GB" dirty="0"/>
        </a:p>
      </dgm:t>
    </dgm:pt>
    <dgm:pt modelId="{BF936618-0444-4D60-A00F-4B53A619E041}" type="parTrans" cxnId="{6E04E01A-DE3B-49E0-AA89-671E1D8669A8}">
      <dgm:prSet/>
      <dgm:spPr/>
      <dgm:t>
        <a:bodyPr/>
        <a:lstStyle/>
        <a:p>
          <a:endParaRPr lang="en-GB"/>
        </a:p>
      </dgm:t>
    </dgm:pt>
    <dgm:pt modelId="{3715FD96-7A88-43B0-890B-AB7D975FF73E}" type="sibTrans" cxnId="{6E04E01A-DE3B-49E0-AA89-671E1D8669A8}">
      <dgm:prSet/>
      <dgm:spPr/>
      <dgm:t>
        <a:bodyPr/>
        <a:lstStyle/>
        <a:p>
          <a:endParaRPr lang="en-GB"/>
        </a:p>
      </dgm:t>
    </dgm:pt>
    <dgm:pt modelId="{D4C3BFB8-9F15-4067-8CCD-50941901541C}">
      <dgm:prSet phldrT="[Text]"/>
      <dgm:spPr/>
      <dgm:t>
        <a:bodyPr/>
        <a:lstStyle/>
        <a:p>
          <a:r>
            <a:rPr lang="en-GB" dirty="0" err="1" smtClean="0"/>
            <a:t>Tháng</a:t>
          </a:r>
          <a:r>
            <a:rPr lang="en-GB" dirty="0" smtClean="0"/>
            <a:t> 7/2016</a:t>
          </a:r>
          <a:endParaRPr lang="en-GB" dirty="0"/>
        </a:p>
      </dgm:t>
    </dgm:pt>
    <dgm:pt modelId="{06B24FB4-6369-4CF7-959F-075143540AA7}" type="parTrans" cxnId="{D66D6444-52F0-4E12-A908-FD3D5D63EFEB}">
      <dgm:prSet/>
      <dgm:spPr/>
      <dgm:t>
        <a:bodyPr/>
        <a:lstStyle/>
        <a:p>
          <a:endParaRPr lang="en-GB"/>
        </a:p>
      </dgm:t>
    </dgm:pt>
    <dgm:pt modelId="{B864F04B-4017-4E70-B27C-B7BBE92956D2}" type="sibTrans" cxnId="{D66D6444-52F0-4E12-A908-FD3D5D63EFEB}">
      <dgm:prSet/>
      <dgm:spPr/>
      <dgm:t>
        <a:bodyPr/>
        <a:lstStyle/>
        <a:p>
          <a:endParaRPr lang="en-GB"/>
        </a:p>
      </dgm:t>
    </dgm:pt>
    <dgm:pt modelId="{FF00468C-6DC1-4397-BF36-F399E42DC279}">
      <dgm:prSet phldrT="[Text]"/>
      <dgm:spPr/>
      <dgm:t>
        <a:bodyPr/>
        <a:lstStyle/>
        <a:p>
          <a:r>
            <a:rPr lang="en-GB" dirty="0" err="1" smtClean="0"/>
            <a:t>Kiểm</a:t>
          </a:r>
          <a:r>
            <a:rPr lang="en-GB" dirty="0" smtClean="0"/>
            <a:t> </a:t>
          </a:r>
          <a:r>
            <a:rPr lang="en-GB" dirty="0" err="1" smtClean="0"/>
            <a:t>tra</a:t>
          </a:r>
          <a:r>
            <a:rPr lang="en-GB" dirty="0" smtClean="0"/>
            <a:t> </a:t>
          </a:r>
          <a:r>
            <a:rPr lang="en-GB" dirty="0" err="1" smtClean="0"/>
            <a:t>các</a:t>
          </a:r>
          <a:r>
            <a:rPr lang="en-GB" dirty="0" smtClean="0"/>
            <a:t> </a:t>
          </a:r>
          <a:r>
            <a:rPr lang="en-GB" dirty="0" err="1" smtClean="0"/>
            <a:t>dữ</a:t>
          </a:r>
          <a:r>
            <a:rPr lang="en-GB" dirty="0" smtClean="0"/>
            <a:t> </a:t>
          </a:r>
          <a:r>
            <a:rPr lang="en-GB" dirty="0" err="1" smtClean="0"/>
            <a:t>liệu</a:t>
          </a:r>
          <a:endParaRPr lang="en-GB" dirty="0"/>
        </a:p>
      </dgm:t>
    </dgm:pt>
    <dgm:pt modelId="{D2383BEA-8DF2-4996-AC0B-0EB6124CFFF3}" type="parTrans" cxnId="{D536B36D-41B7-4A90-8BA1-1B58394FB444}">
      <dgm:prSet/>
      <dgm:spPr/>
      <dgm:t>
        <a:bodyPr/>
        <a:lstStyle/>
        <a:p>
          <a:endParaRPr lang="en-GB"/>
        </a:p>
      </dgm:t>
    </dgm:pt>
    <dgm:pt modelId="{2325140C-C3EA-436F-8740-CC788A7D6A91}" type="sibTrans" cxnId="{D536B36D-41B7-4A90-8BA1-1B58394FB444}">
      <dgm:prSet/>
      <dgm:spPr/>
      <dgm:t>
        <a:bodyPr/>
        <a:lstStyle/>
        <a:p>
          <a:endParaRPr lang="en-GB"/>
        </a:p>
      </dgm:t>
    </dgm:pt>
    <dgm:pt modelId="{391251DA-A02D-4209-B0AA-6D3EAC3A16F3}">
      <dgm:prSet phldrT="[Text]"/>
      <dgm:spPr/>
      <dgm:t>
        <a:bodyPr/>
        <a:lstStyle/>
        <a:p>
          <a:r>
            <a:rPr lang="en-GB" dirty="0" smtClean="0"/>
            <a:t>12/2016</a:t>
          </a:r>
          <a:endParaRPr lang="en-GB" dirty="0"/>
        </a:p>
      </dgm:t>
    </dgm:pt>
    <dgm:pt modelId="{4E10DF79-F1E6-4C9A-B652-8FFE14A057F6}" type="parTrans" cxnId="{CD0FB341-65B8-4ADC-BA6D-E32671D6568D}">
      <dgm:prSet/>
      <dgm:spPr/>
      <dgm:t>
        <a:bodyPr/>
        <a:lstStyle/>
        <a:p>
          <a:endParaRPr lang="en-GB"/>
        </a:p>
      </dgm:t>
    </dgm:pt>
    <dgm:pt modelId="{A73E1ED9-4A6E-4DD1-AA57-B4B5189258CC}" type="sibTrans" cxnId="{CD0FB341-65B8-4ADC-BA6D-E32671D6568D}">
      <dgm:prSet/>
      <dgm:spPr/>
      <dgm:t>
        <a:bodyPr/>
        <a:lstStyle/>
        <a:p>
          <a:endParaRPr lang="en-GB"/>
        </a:p>
      </dgm:t>
    </dgm:pt>
    <dgm:pt modelId="{3F38F4B1-4B92-40EA-AFE5-BC39192763A3}">
      <dgm:prSet phldrT="[Text]"/>
      <dgm:spPr/>
      <dgm:t>
        <a:bodyPr/>
        <a:lstStyle/>
        <a:p>
          <a:r>
            <a:rPr lang="en-GB" dirty="0" err="1" smtClean="0"/>
            <a:t>Tập</a:t>
          </a:r>
          <a:r>
            <a:rPr lang="en-GB" dirty="0" smtClean="0"/>
            <a:t> </a:t>
          </a:r>
          <a:r>
            <a:rPr lang="en-GB" dirty="0" err="1" smtClean="0"/>
            <a:t>huấn</a:t>
          </a:r>
          <a:r>
            <a:rPr lang="en-GB" dirty="0" smtClean="0"/>
            <a:t> </a:t>
          </a:r>
          <a:r>
            <a:rPr lang="en-GB" dirty="0" err="1" smtClean="0"/>
            <a:t>cho</a:t>
          </a:r>
          <a:r>
            <a:rPr lang="en-GB" dirty="0" smtClean="0"/>
            <a:t> 4 </a:t>
          </a:r>
          <a:r>
            <a:rPr lang="en-GB" dirty="0" err="1" smtClean="0"/>
            <a:t>công</a:t>
          </a:r>
          <a:r>
            <a:rPr lang="en-GB" dirty="0" smtClean="0"/>
            <a:t> </a:t>
          </a:r>
          <a:r>
            <a:rPr lang="en-GB" dirty="0" err="1" smtClean="0"/>
            <a:t>ty</a:t>
          </a:r>
          <a:r>
            <a:rPr lang="en-GB" dirty="0" smtClean="0"/>
            <a:t> </a:t>
          </a:r>
          <a:r>
            <a:rPr lang="en-GB" dirty="0" err="1" smtClean="0"/>
            <a:t>cà</a:t>
          </a:r>
          <a:r>
            <a:rPr lang="en-GB" dirty="0" smtClean="0"/>
            <a:t> </a:t>
          </a:r>
          <a:r>
            <a:rPr lang="en-GB" dirty="0" err="1" smtClean="0"/>
            <a:t>phê</a:t>
          </a:r>
          <a:endParaRPr lang="en-GB" dirty="0"/>
        </a:p>
      </dgm:t>
    </dgm:pt>
    <dgm:pt modelId="{5ACEFE27-9A0D-4E6F-9E4E-87056ED56337}" type="parTrans" cxnId="{A2D53BC0-77D4-4117-A78C-333C0E668FF1}">
      <dgm:prSet/>
      <dgm:spPr/>
      <dgm:t>
        <a:bodyPr/>
        <a:lstStyle/>
        <a:p>
          <a:endParaRPr lang="en-GB"/>
        </a:p>
      </dgm:t>
    </dgm:pt>
    <dgm:pt modelId="{F26EC131-D12D-4CE0-8D88-5491F4464609}" type="sibTrans" cxnId="{A2D53BC0-77D4-4117-A78C-333C0E668FF1}">
      <dgm:prSet/>
      <dgm:spPr/>
      <dgm:t>
        <a:bodyPr/>
        <a:lstStyle/>
        <a:p>
          <a:endParaRPr lang="en-GB"/>
        </a:p>
      </dgm:t>
    </dgm:pt>
    <dgm:pt modelId="{9ABD88D1-3AB9-40F4-9BCC-B5E4DDCD2EE4}">
      <dgm:prSet phldrT="[Text]"/>
      <dgm:spPr/>
      <dgm:t>
        <a:bodyPr/>
        <a:lstStyle/>
        <a:p>
          <a:r>
            <a:rPr lang="en-GB" dirty="0" err="1" smtClean="0"/>
            <a:t>Tháng</a:t>
          </a:r>
          <a:r>
            <a:rPr lang="en-GB" dirty="0" smtClean="0"/>
            <a:t> 1/2017</a:t>
          </a:r>
          <a:endParaRPr lang="en-GB" dirty="0"/>
        </a:p>
      </dgm:t>
    </dgm:pt>
    <dgm:pt modelId="{1B2942D3-8CAC-48D6-A88D-97A1A86F43FF}" type="parTrans" cxnId="{51147B4F-5B1B-4D2F-BD74-FBEABA06B015}">
      <dgm:prSet/>
      <dgm:spPr/>
      <dgm:t>
        <a:bodyPr/>
        <a:lstStyle/>
        <a:p>
          <a:endParaRPr lang="en-GB"/>
        </a:p>
      </dgm:t>
    </dgm:pt>
    <dgm:pt modelId="{E4F43152-086E-4366-BD82-CD134124DE51}" type="sibTrans" cxnId="{51147B4F-5B1B-4D2F-BD74-FBEABA06B015}">
      <dgm:prSet/>
      <dgm:spPr/>
      <dgm:t>
        <a:bodyPr/>
        <a:lstStyle/>
        <a:p>
          <a:endParaRPr lang="en-GB"/>
        </a:p>
      </dgm:t>
    </dgm:pt>
    <dgm:pt modelId="{1F5E04B1-74DB-4EA5-AC3D-61FC85332605}">
      <dgm:prSet phldrT="[Text]" custT="1"/>
      <dgm:spPr/>
      <dgm:t>
        <a:bodyPr/>
        <a:lstStyle/>
        <a:p>
          <a:r>
            <a:rPr lang="en-GB" sz="2800" dirty="0" err="1" smtClean="0"/>
            <a:t>Điều</a:t>
          </a:r>
          <a:r>
            <a:rPr lang="en-GB" sz="2800" dirty="0" smtClean="0"/>
            <a:t> </a:t>
          </a:r>
          <a:r>
            <a:rPr lang="en-GB" sz="2800" dirty="0" err="1" smtClean="0"/>
            <a:t>tra</a:t>
          </a:r>
          <a:r>
            <a:rPr lang="en-GB" sz="2800" dirty="0" smtClean="0"/>
            <a:t> </a:t>
          </a:r>
          <a:r>
            <a:rPr lang="en-GB" sz="2800" dirty="0" err="1" smtClean="0"/>
            <a:t>nông</a:t>
          </a:r>
          <a:r>
            <a:rPr lang="en-GB" sz="2800" dirty="0" smtClean="0"/>
            <a:t> </a:t>
          </a:r>
          <a:r>
            <a:rPr lang="en-GB" sz="2800" dirty="0" err="1" smtClean="0"/>
            <a:t>hộ</a:t>
          </a:r>
          <a:endParaRPr lang="en-GB" sz="2800" dirty="0"/>
        </a:p>
      </dgm:t>
    </dgm:pt>
    <dgm:pt modelId="{3E4965FE-5362-473F-AA37-61ADD55450A4}" type="parTrans" cxnId="{5F1F9C18-A2DE-4767-86E5-A74E32C7CA93}">
      <dgm:prSet/>
      <dgm:spPr/>
      <dgm:t>
        <a:bodyPr/>
        <a:lstStyle/>
        <a:p>
          <a:endParaRPr lang="en-GB"/>
        </a:p>
      </dgm:t>
    </dgm:pt>
    <dgm:pt modelId="{541741A4-069C-47F9-9EE8-F8E979C04C23}" type="sibTrans" cxnId="{5F1F9C18-A2DE-4767-86E5-A74E32C7CA93}">
      <dgm:prSet/>
      <dgm:spPr/>
      <dgm:t>
        <a:bodyPr/>
        <a:lstStyle/>
        <a:p>
          <a:endParaRPr lang="en-GB"/>
        </a:p>
      </dgm:t>
    </dgm:pt>
    <dgm:pt modelId="{4406EB20-CB3A-42B7-AECC-96B15181404E}">
      <dgm:prSet phldrT="[Text]"/>
      <dgm:spPr/>
      <dgm:t>
        <a:bodyPr/>
        <a:lstStyle/>
        <a:p>
          <a:r>
            <a:rPr lang="en-GB" dirty="0" err="1" smtClean="0"/>
            <a:t>Simexco</a:t>
          </a:r>
          <a:r>
            <a:rPr lang="en-GB" dirty="0" smtClean="0"/>
            <a:t>: 450 </a:t>
          </a:r>
          <a:r>
            <a:rPr lang="en-GB" dirty="0" err="1" smtClean="0"/>
            <a:t>hộ</a:t>
          </a:r>
          <a:endParaRPr lang="en-GB" dirty="0"/>
        </a:p>
      </dgm:t>
    </dgm:pt>
    <dgm:pt modelId="{EEDE20F2-1433-454E-B68C-EFE4C063E37B}" type="parTrans" cxnId="{D7636B0A-103D-4BE9-94B0-672AFB672F50}">
      <dgm:prSet/>
      <dgm:spPr/>
      <dgm:t>
        <a:bodyPr/>
        <a:lstStyle/>
        <a:p>
          <a:endParaRPr lang="en-GB"/>
        </a:p>
      </dgm:t>
    </dgm:pt>
    <dgm:pt modelId="{AD7EA9B2-0152-425C-918F-43827AA0A330}" type="sibTrans" cxnId="{D7636B0A-103D-4BE9-94B0-672AFB672F50}">
      <dgm:prSet/>
      <dgm:spPr/>
      <dgm:t>
        <a:bodyPr/>
        <a:lstStyle/>
        <a:p>
          <a:endParaRPr lang="en-GB"/>
        </a:p>
      </dgm:t>
    </dgm:pt>
    <dgm:pt modelId="{E9ADD5A9-6517-4676-8C0F-658004388555}">
      <dgm:prSet phldrT="[Text]"/>
      <dgm:spPr/>
      <dgm:t>
        <a:bodyPr/>
        <a:lstStyle/>
        <a:p>
          <a:r>
            <a:rPr lang="en-GB" dirty="0" err="1" smtClean="0"/>
            <a:t>Olam</a:t>
          </a:r>
          <a:r>
            <a:rPr lang="en-GB" dirty="0" smtClean="0"/>
            <a:t>: 150 </a:t>
          </a:r>
          <a:r>
            <a:rPr lang="en-GB" dirty="0" err="1" smtClean="0"/>
            <a:t>hộ</a:t>
          </a:r>
          <a:endParaRPr lang="en-GB" dirty="0"/>
        </a:p>
      </dgm:t>
    </dgm:pt>
    <dgm:pt modelId="{5B676222-55B4-47A6-A11B-43894BF03760}" type="parTrans" cxnId="{31BC99B1-A9E4-4A25-AB93-9664184A1D82}">
      <dgm:prSet/>
      <dgm:spPr/>
      <dgm:t>
        <a:bodyPr/>
        <a:lstStyle/>
        <a:p>
          <a:endParaRPr lang="en-GB"/>
        </a:p>
      </dgm:t>
    </dgm:pt>
    <dgm:pt modelId="{5BE6F3C1-A8B7-4502-9D88-67A0CA468379}" type="sibTrans" cxnId="{31BC99B1-A9E4-4A25-AB93-9664184A1D82}">
      <dgm:prSet/>
      <dgm:spPr/>
      <dgm:t>
        <a:bodyPr/>
        <a:lstStyle/>
        <a:p>
          <a:endParaRPr lang="en-GB"/>
        </a:p>
      </dgm:t>
    </dgm:pt>
    <dgm:pt modelId="{4A162752-7CCA-4AC1-A322-318E4D004DAF}">
      <dgm:prSet phldrT="[Text]"/>
      <dgm:spPr/>
      <dgm:t>
        <a:bodyPr/>
        <a:lstStyle/>
        <a:p>
          <a:r>
            <a:rPr lang="en-GB" dirty="0" smtClean="0"/>
            <a:t>LDC: 150 </a:t>
          </a:r>
          <a:r>
            <a:rPr lang="en-GB" dirty="0" err="1" smtClean="0"/>
            <a:t>hộ</a:t>
          </a:r>
          <a:endParaRPr lang="en-GB" dirty="0"/>
        </a:p>
      </dgm:t>
    </dgm:pt>
    <dgm:pt modelId="{8A85747B-04CC-46D7-B170-8ED6C10F762E}" type="parTrans" cxnId="{3AF0B651-A68F-48FF-A7AB-BEFF14B9E2C0}">
      <dgm:prSet/>
      <dgm:spPr/>
      <dgm:t>
        <a:bodyPr/>
        <a:lstStyle/>
        <a:p>
          <a:endParaRPr lang="en-GB"/>
        </a:p>
      </dgm:t>
    </dgm:pt>
    <dgm:pt modelId="{BFE55285-0B08-485D-9451-CD21FA5AAACE}" type="sibTrans" cxnId="{3AF0B651-A68F-48FF-A7AB-BEFF14B9E2C0}">
      <dgm:prSet/>
      <dgm:spPr/>
      <dgm:t>
        <a:bodyPr/>
        <a:lstStyle/>
        <a:p>
          <a:endParaRPr lang="en-GB"/>
        </a:p>
      </dgm:t>
    </dgm:pt>
    <dgm:pt modelId="{7896D130-291C-4379-BC45-3E8CC23A02C9}">
      <dgm:prSet phldrT="[Text]"/>
      <dgm:spPr/>
      <dgm:t>
        <a:bodyPr/>
        <a:lstStyle/>
        <a:p>
          <a:r>
            <a:rPr lang="en-GB" dirty="0" smtClean="0"/>
            <a:t>ACOM: 150 </a:t>
          </a:r>
          <a:r>
            <a:rPr lang="en-GB" dirty="0" err="1" smtClean="0"/>
            <a:t>hộ</a:t>
          </a:r>
          <a:endParaRPr lang="en-GB" dirty="0"/>
        </a:p>
      </dgm:t>
    </dgm:pt>
    <dgm:pt modelId="{C69ADAEF-4A22-40F9-8F10-BA2E1541EF63}" type="parTrans" cxnId="{761E53E4-BABA-4B2E-AFC6-E57C3F8C3ED8}">
      <dgm:prSet/>
      <dgm:spPr/>
      <dgm:t>
        <a:bodyPr/>
        <a:lstStyle/>
        <a:p>
          <a:endParaRPr lang="en-GB"/>
        </a:p>
      </dgm:t>
    </dgm:pt>
    <dgm:pt modelId="{5344E185-9F4E-4F4A-B14D-C21D1C13CA44}" type="sibTrans" cxnId="{761E53E4-BABA-4B2E-AFC6-E57C3F8C3ED8}">
      <dgm:prSet/>
      <dgm:spPr/>
      <dgm:t>
        <a:bodyPr/>
        <a:lstStyle/>
        <a:p>
          <a:endParaRPr lang="en-GB"/>
        </a:p>
      </dgm:t>
    </dgm:pt>
    <dgm:pt modelId="{C70E4623-80BA-4A76-8329-A768B16A795F}">
      <dgm:prSet phldrT="[Text]" custT="1"/>
      <dgm:spPr/>
      <dgm:t>
        <a:bodyPr/>
        <a:lstStyle/>
        <a:p>
          <a:r>
            <a:rPr lang="en-GB" sz="2000" dirty="0" err="1" smtClean="0"/>
            <a:t>Phân</a:t>
          </a:r>
          <a:r>
            <a:rPr lang="en-GB" sz="2000" dirty="0" smtClean="0"/>
            <a:t> </a:t>
          </a:r>
          <a:r>
            <a:rPr lang="en-GB" sz="2000" dirty="0" err="1" smtClean="0"/>
            <a:t>tích</a:t>
          </a:r>
          <a:r>
            <a:rPr lang="en-GB" sz="2000" dirty="0" smtClean="0"/>
            <a:t> </a:t>
          </a:r>
          <a:r>
            <a:rPr lang="en-GB" sz="2000" dirty="0" err="1" smtClean="0"/>
            <a:t>dữ</a:t>
          </a:r>
          <a:r>
            <a:rPr lang="en-GB" sz="2000" dirty="0" smtClean="0"/>
            <a:t> </a:t>
          </a:r>
          <a:r>
            <a:rPr lang="en-GB" sz="2000" dirty="0" err="1" smtClean="0"/>
            <a:t>liệu</a:t>
          </a:r>
          <a:r>
            <a:rPr lang="en-GB" sz="2000" dirty="0" smtClean="0"/>
            <a:t> </a:t>
          </a:r>
          <a:r>
            <a:rPr lang="en-GB" sz="2000" dirty="0" err="1" smtClean="0"/>
            <a:t>cuối</a:t>
          </a:r>
          <a:r>
            <a:rPr lang="en-GB" sz="2000" dirty="0" smtClean="0"/>
            <a:t> </a:t>
          </a:r>
          <a:r>
            <a:rPr lang="en-GB" sz="2000" dirty="0" err="1" smtClean="0"/>
            <a:t>kì</a:t>
          </a:r>
          <a:endParaRPr lang="en-GB" sz="2000" dirty="0"/>
        </a:p>
      </dgm:t>
    </dgm:pt>
    <dgm:pt modelId="{244A8877-7570-4A0A-9F3D-5E8B1079B674}" type="parTrans" cxnId="{F7F098D4-793F-4AC3-B4D5-43848DC06103}">
      <dgm:prSet/>
      <dgm:spPr/>
      <dgm:t>
        <a:bodyPr/>
        <a:lstStyle/>
        <a:p>
          <a:endParaRPr lang="en-GB"/>
        </a:p>
      </dgm:t>
    </dgm:pt>
    <dgm:pt modelId="{F0B472CC-CCA6-41BF-80FB-5B9946BB818F}" type="sibTrans" cxnId="{F7F098D4-793F-4AC3-B4D5-43848DC06103}">
      <dgm:prSet/>
      <dgm:spPr/>
      <dgm:t>
        <a:bodyPr/>
        <a:lstStyle/>
        <a:p>
          <a:endParaRPr lang="en-GB"/>
        </a:p>
      </dgm:t>
    </dgm:pt>
    <dgm:pt modelId="{AFFF217D-2350-4091-926E-FD4F71648ACF}">
      <dgm:prSet phldrT="[Text]"/>
      <dgm:spPr/>
      <dgm:t>
        <a:bodyPr/>
        <a:lstStyle/>
        <a:p>
          <a:r>
            <a:rPr lang="en-GB" dirty="0" err="1" smtClean="0"/>
            <a:t>Các</a:t>
          </a:r>
          <a:r>
            <a:rPr lang="en-GB" dirty="0" smtClean="0"/>
            <a:t> </a:t>
          </a:r>
          <a:r>
            <a:rPr lang="en-GB" dirty="0" err="1" smtClean="0"/>
            <a:t>công</a:t>
          </a:r>
          <a:r>
            <a:rPr lang="en-GB" dirty="0" smtClean="0"/>
            <a:t> </a:t>
          </a:r>
          <a:r>
            <a:rPr lang="en-GB" dirty="0" err="1" smtClean="0"/>
            <a:t>ty</a:t>
          </a:r>
          <a:r>
            <a:rPr lang="en-GB" dirty="0" smtClean="0"/>
            <a:t> </a:t>
          </a:r>
          <a:r>
            <a:rPr lang="en-GB" dirty="0" err="1" smtClean="0"/>
            <a:t>phân</a:t>
          </a:r>
          <a:r>
            <a:rPr lang="en-GB" dirty="0" smtClean="0"/>
            <a:t> </a:t>
          </a:r>
          <a:r>
            <a:rPr lang="en-GB" dirty="0" err="1" smtClean="0"/>
            <a:t>tích</a:t>
          </a:r>
          <a:r>
            <a:rPr lang="en-GB" dirty="0" smtClean="0"/>
            <a:t> </a:t>
          </a:r>
          <a:r>
            <a:rPr lang="en-GB" dirty="0" err="1" smtClean="0"/>
            <a:t>và</a:t>
          </a:r>
          <a:r>
            <a:rPr lang="en-GB" dirty="0" smtClean="0"/>
            <a:t> </a:t>
          </a:r>
          <a:r>
            <a:rPr lang="en-GB" dirty="0" err="1" smtClean="0"/>
            <a:t>đánh</a:t>
          </a:r>
          <a:r>
            <a:rPr lang="en-GB" dirty="0" smtClean="0"/>
            <a:t> </a:t>
          </a:r>
          <a:r>
            <a:rPr lang="en-GB" dirty="0" err="1" smtClean="0"/>
            <a:t>giá</a:t>
          </a:r>
          <a:r>
            <a:rPr lang="en-GB" dirty="0" smtClean="0"/>
            <a:t> </a:t>
          </a:r>
          <a:r>
            <a:rPr lang="en-GB" dirty="0" err="1" smtClean="0"/>
            <a:t>kết</a:t>
          </a:r>
          <a:r>
            <a:rPr lang="en-GB" dirty="0" smtClean="0"/>
            <a:t> </a:t>
          </a:r>
          <a:r>
            <a:rPr lang="en-GB" dirty="0" err="1" smtClean="0"/>
            <a:t>quả</a:t>
          </a:r>
          <a:r>
            <a:rPr lang="en-GB" dirty="0" smtClean="0"/>
            <a:t> </a:t>
          </a:r>
          <a:r>
            <a:rPr lang="en-GB" dirty="0" err="1" smtClean="0"/>
            <a:t>điều</a:t>
          </a:r>
          <a:r>
            <a:rPr lang="en-GB" dirty="0" smtClean="0"/>
            <a:t> </a:t>
          </a:r>
          <a:r>
            <a:rPr lang="en-GB" dirty="0" err="1" smtClean="0"/>
            <a:t>tra</a:t>
          </a:r>
          <a:endParaRPr lang="en-GB" dirty="0"/>
        </a:p>
      </dgm:t>
    </dgm:pt>
    <dgm:pt modelId="{2F35B9BE-C81E-4FFA-9CD7-02D6D03A9AE6}" type="parTrans" cxnId="{93A4F97C-7317-47B0-87B3-ECE756E2D04C}">
      <dgm:prSet/>
      <dgm:spPr/>
      <dgm:t>
        <a:bodyPr/>
        <a:lstStyle/>
        <a:p>
          <a:endParaRPr lang="en-GB"/>
        </a:p>
      </dgm:t>
    </dgm:pt>
    <dgm:pt modelId="{3612E961-A096-4163-8F83-BCF5365D568A}" type="sibTrans" cxnId="{93A4F97C-7317-47B0-87B3-ECE756E2D04C}">
      <dgm:prSet/>
      <dgm:spPr/>
      <dgm:t>
        <a:bodyPr/>
        <a:lstStyle/>
        <a:p>
          <a:endParaRPr lang="en-GB"/>
        </a:p>
      </dgm:t>
    </dgm:pt>
    <dgm:pt modelId="{6E556AB8-8AE3-4B40-AA9D-0A7C18876CAB}" type="pres">
      <dgm:prSet presAssocID="{74CD9258-C7C1-41CC-82CA-22209924B16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E5903C7-1DDC-4522-8066-1316D7F7E2BA}" type="pres">
      <dgm:prSet presAssocID="{1F5E04B1-74DB-4EA5-AC3D-61FC85332605}" presName="parentText1" presStyleLbl="node1" presStyleIdx="0" presStyleCnt="5" custLinFactNeighborX="99" custLinFactNeighborY="-3726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55EB87-1EA8-4879-8B69-CDCB47E7FFCF}" type="pres">
      <dgm:prSet presAssocID="{1F5E04B1-74DB-4EA5-AC3D-61FC85332605}" presName="childText1" presStyleLbl="solidAlignAcc1" presStyleIdx="0" presStyleCnt="5" custLinFactNeighborX="-171" custLinFactNeighborY="-225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D862BF-16CD-484C-86F6-84F7C28C1920}" type="pres">
      <dgm:prSet presAssocID="{185A9C09-5531-4353-90F3-BE8FAE18FC2C}" presName="parentText2" presStyleLbl="node1" presStyleIdx="1" presStyleCnt="5" custLinFactNeighborX="-602" custLinFactNeighborY="-157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DEB9B4-2D8B-4E23-9921-108506032886}" type="pres">
      <dgm:prSet presAssocID="{185A9C09-5531-4353-90F3-BE8FAE18FC2C}" presName="childText2" presStyleLbl="solidAlignAcc1" presStyleIdx="1" presStyleCnt="5" custLinFactNeighborX="-2657" custLinFactNeighborY="-8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0D7FC5-21FC-428D-BEE9-F9E4878FF160}" type="pres">
      <dgm:prSet presAssocID="{763C6516-79ED-4380-8A95-B5A56B0D05CB}" presName="parentText3" presStyleLbl="node1" presStyleIdx="2" presStyleCnt="5" custLinFactNeighborX="-1075" custLinFactNeighborY="-573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BB7284-45E8-4F08-8DD8-96834AF64E7B}" type="pres">
      <dgm:prSet presAssocID="{763C6516-79ED-4380-8A95-B5A56B0D05CB}" presName="childText3" presStyleLbl="solidAlignAcc1" presStyleIdx="2" presStyleCnt="5" custLinFactNeighborX="-3665" custLinFactNeighborY="-3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0B22A8-8C33-4638-8EF5-7AF4320107DF}" type="pres">
      <dgm:prSet presAssocID="{75BD9164-726F-4CE7-8F7E-EB37DD87FAE4}" presName="parentText4" presStyleLbl="node1" presStyleIdx="3" presStyleCnt="5" custLinFactNeighborX="-1961" custLinFactNeighborY="-79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71010D-931C-4FED-AD50-91911F3D9DF6}" type="pres">
      <dgm:prSet presAssocID="{75BD9164-726F-4CE7-8F7E-EB37DD87FAE4}" presName="childText4" presStyleLbl="solidAlignAcc1" presStyleIdx="3" presStyleCnt="5" custLinFactNeighborX="-4728" custLinFactNeighborY="-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F295A8-8B46-4E27-8532-455661AA55CC}" type="pres">
      <dgm:prSet presAssocID="{C70E4623-80BA-4A76-8329-A768B16A795F}" presName="parentText5" presStyleLbl="node1" presStyleIdx="4" presStyleCnt="5" custLinFactNeighborX="-1016" custLinFactNeighborY="155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31AC0A-460F-4418-85F4-5DD185FFAC09}" type="pres">
      <dgm:prSet presAssocID="{C70E4623-80BA-4A76-8329-A768B16A795F}" presName="childText5" presStyleLbl="solidAlignAcc1" presStyleIdx="4" presStyleCnt="5" custLinFactNeighborX="-1433" custLinFactNeighborY="8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04E01A-DE3B-49E0-AA89-671E1D8669A8}" srcId="{185A9C09-5531-4353-90F3-BE8FAE18FC2C}" destId="{9DFDC360-CE41-49C9-9694-1E9F083C400A}" srcOrd="0" destOrd="0" parTransId="{BF936618-0444-4D60-A00F-4B53A619E041}" sibTransId="{3715FD96-7A88-43B0-890B-AB7D975FF73E}"/>
    <dgm:cxn modelId="{31BC99B1-A9E4-4A25-AB93-9664184A1D82}" srcId="{1F5E04B1-74DB-4EA5-AC3D-61FC85332605}" destId="{E9ADD5A9-6517-4676-8C0F-658004388555}" srcOrd="1" destOrd="0" parTransId="{5B676222-55B4-47A6-A11B-43894BF03760}" sibTransId="{5BE6F3C1-A8B7-4502-9D88-67A0CA468379}"/>
    <dgm:cxn modelId="{761E53E4-BABA-4B2E-AFC6-E57C3F8C3ED8}" srcId="{1F5E04B1-74DB-4EA5-AC3D-61FC85332605}" destId="{7896D130-291C-4379-BC45-3E8CC23A02C9}" srcOrd="3" destOrd="0" parTransId="{C69ADAEF-4A22-40F9-8F10-BA2E1541EF63}" sibTransId="{5344E185-9F4E-4F4A-B14D-C21D1C13CA44}"/>
    <dgm:cxn modelId="{1C550E56-A8BF-4234-879B-476F50F644C8}" type="presOf" srcId="{763C6516-79ED-4380-8A95-B5A56B0D05CB}" destId="{8B0D7FC5-21FC-428D-BEE9-F9E4878FF160}" srcOrd="0" destOrd="0" presId="urn:microsoft.com/office/officeart/2009/3/layout/IncreasingArrowsProcess"/>
    <dgm:cxn modelId="{0E5ACBD8-CFDA-4D9E-BD7D-F73675591D1A}" type="presOf" srcId="{D4C3BFB8-9F15-4067-8CCD-50941901541C}" destId="{80DEB9B4-2D8B-4E23-9921-108506032886}" srcOrd="0" destOrd="1" presId="urn:microsoft.com/office/officeart/2009/3/layout/IncreasingArrowsProcess"/>
    <dgm:cxn modelId="{D536B36D-41B7-4A90-8BA1-1B58394FB444}" srcId="{763C6516-79ED-4380-8A95-B5A56B0D05CB}" destId="{FF00468C-6DC1-4397-BF36-F399E42DC279}" srcOrd="0" destOrd="0" parTransId="{D2383BEA-8DF2-4996-AC0B-0EB6124CFFF3}" sibTransId="{2325140C-C3EA-436F-8740-CC788A7D6A91}"/>
    <dgm:cxn modelId="{2D521E83-4F31-45D2-9B6E-C6BEED4E8D3E}" type="presOf" srcId="{3F38F4B1-4B92-40EA-AFE5-BC39192763A3}" destId="{0171010D-931C-4FED-AD50-91911F3D9DF6}" srcOrd="0" destOrd="0" presId="urn:microsoft.com/office/officeart/2009/3/layout/IncreasingArrowsProcess"/>
    <dgm:cxn modelId="{1FDEAE9A-B8B0-4352-9333-178DB58F14D6}" type="presOf" srcId="{9DFDC360-CE41-49C9-9694-1E9F083C400A}" destId="{80DEB9B4-2D8B-4E23-9921-108506032886}" srcOrd="0" destOrd="0" presId="urn:microsoft.com/office/officeart/2009/3/layout/IncreasingArrowsProcess"/>
    <dgm:cxn modelId="{E2277B71-01EC-4A98-BAE8-E68AC5EB00AF}" type="presOf" srcId="{185A9C09-5531-4353-90F3-BE8FAE18FC2C}" destId="{ACD862BF-16CD-484C-86F6-84F7C28C1920}" srcOrd="0" destOrd="0" presId="urn:microsoft.com/office/officeart/2009/3/layout/IncreasingArrowsProcess"/>
    <dgm:cxn modelId="{0502B8C5-D9E4-40A7-B83F-CDD04D84F325}" type="presOf" srcId="{AFFF217D-2350-4091-926E-FD4F71648ACF}" destId="{2E31AC0A-460F-4418-85F4-5DD185FFAC09}" srcOrd="0" destOrd="0" presId="urn:microsoft.com/office/officeart/2009/3/layout/IncreasingArrowsProcess"/>
    <dgm:cxn modelId="{AB179687-981C-4A28-8591-09C688CD66A5}" type="presOf" srcId="{C70E4623-80BA-4A76-8329-A768B16A795F}" destId="{FBF295A8-8B46-4E27-8532-455661AA55CC}" srcOrd="0" destOrd="0" presId="urn:microsoft.com/office/officeart/2009/3/layout/IncreasingArrowsProcess"/>
    <dgm:cxn modelId="{CD0FB341-65B8-4ADC-BA6D-E32671D6568D}" srcId="{763C6516-79ED-4380-8A95-B5A56B0D05CB}" destId="{391251DA-A02D-4209-B0AA-6D3EAC3A16F3}" srcOrd="1" destOrd="0" parTransId="{4E10DF79-F1E6-4C9A-B652-8FFE14A057F6}" sibTransId="{A73E1ED9-4A6E-4DD1-AA57-B4B5189258CC}"/>
    <dgm:cxn modelId="{2FA5377C-E44D-4242-AA21-28AB8E2A54FA}" type="presOf" srcId="{4406EB20-CB3A-42B7-AECC-96B15181404E}" destId="{A355EB87-1EA8-4879-8B69-CDCB47E7FFCF}" srcOrd="0" destOrd="0" presId="urn:microsoft.com/office/officeart/2009/3/layout/IncreasingArrowsProcess"/>
    <dgm:cxn modelId="{166840EC-B339-411E-AB35-6C47A57C52D5}" type="presOf" srcId="{9ABD88D1-3AB9-40F4-9BCC-B5E4DDCD2EE4}" destId="{0171010D-931C-4FED-AD50-91911F3D9DF6}" srcOrd="0" destOrd="1" presId="urn:microsoft.com/office/officeart/2009/3/layout/IncreasingArrowsProcess"/>
    <dgm:cxn modelId="{97571D3E-C6D5-4E84-8CF6-118A81EBA68D}" type="presOf" srcId="{FF00468C-6DC1-4397-BF36-F399E42DC279}" destId="{03BB7284-45E8-4F08-8DD8-96834AF64E7B}" srcOrd="0" destOrd="0" presId="urn:microsoft.com/office/officeart/2009/3/layout/IncreasingArrowsProcess"/>
    <dgm:cxn modelId="{FB33EC1E-9038-4B7C-A18A-DFFC55CD53B7}" srcId="{74CD9258-C7C1-41CC-82CA-22209924B16D}" destId="{185A9C09-5531-4353-90F3-BE8FAE18FC2C}" srcOrd="1" destOrd="0" parTransId="{BBD5762A-B0DF-4E71-8CE7-722B10775B0C}" sibTransId="{48BBC42E-8081-41FF-B844-B6A18B90950D}"/>
    <dgm:cxn modelId="{93A4F97C-7317-47B0-87B3-ECE756E2D04C}" srcId="{C70E4623-80BA-4A76-8329-A768B16A795F}" destId="{AFFF217D-2350-4091-926E-FD4F71648ACF}" srcOrd="0" destOrd="0" parTransId="{2F35B9BE-C81E-4FFA-9CD7-02D6D03A9AE6}" sibTransId="{3612E961-A096-4163-8F83-BCF5365D568A}"/>
    <dgm:cxn modelId="{4DA71089-D1AB-4277-810F-0BB057FC0520}" type="presOf" srcId="{1F5E04B1-74DB-4EA5-AC3D-61FC85332605}" destId="{EE5903C7-1DDC-4522-8066-1316D7F7E2BA}" srcOrd="0" destOrd="0" presId="urn:microsoft.com/office/officeart/2009/3/layout/IncreasingArrowsProcess"/>
    <dgm:cxn modelId="{43914E23-0CAE-4A31-AF2A-11A7F44B634B}" type="presOf" srcId="{391251DA-A02D-4209-B0AA-6D3EAC3A16F3}" destId="{03BB7284-45E8-4F08-8DD8-96834AF64E7B}" srcOrd="0" destOrd="1" presId="urn:microsoft.com/office/officeart/2009/3/layout/IncreasingArrowsProcess"/>
    <dgm:cxn modelId="{232C2B4F-A3C8-4385-BF33-BB0D8B0E7584}" srcId="{74CD9258-C7C1-41CC-82CA-22209924B16D}" destId="{75BD9164-726F-4CE7-8F7E-EB37DD87FAE4}" srcOrd="3" destOrd="0" parTransId="{1F1AE9FA-8DAB-49AE-A673-1B631A0488B5}" sibTransId="{A5A3E025-CD58-4097-A70A-EF3776368472}"/>
    <dgm:cxn modelId="{51147B4F-5B1B-4D2F-BD74-FBEABA06B015}" srcId="{75BD9164-726F-4CE7-8F7E-EB37DD87FAE4}" destId="{9ABD88D1-3AB9-40F4-9BCC-B5E4DDCD2EE4}" srcOrd="1" destOrd="0" parTransId="{1B2942D3-8CAC-48D6-A88D-97A1A86F43FF}" sibTransId="{E4F43152-086E-4366-BD82-CD134124DE51}"/>
    <dgm:cxn modelId="{392834CF-CB10-462A-B267-FEDA922B2920}" type="presOf" srcId="{74CD9258-C7C1-41CC-82CA-22209924B16D}" destId="{6E556AB8-8AE3-4B40-AA9D-0A7C18876CAB}" srcOrd="0" destOrd="0" presId="urn:microsoft.com/office/officeart/2009/3/layout/IncreasingArrowsProcess"/>
    <dgm:cxn modelId="{D5F871C4-CA3B-420C-8CD1-68D693F271F7}" srcId="{74CD9258-C7C1-41CC-82CA-22209924B16D}" destId="{763C6516-79ED-4380-8A95-B5A56B0D05CB}" srcOrd="2" destOrd="0" parTransId="{12ED4EFD-463E-4E01-963E-ABCAA26015A4}" sibTransId="{CD04AEC2-4989-4EAA-8D05-5F405CC62FC3}"/>
    <dgm:cxn modelId="{216F0121-61A9-462C-9E35-8CC305A0763C}" type="presOf" srcId="{E9ADD5A9-6517-4676-8C0F-658004388555}" destId="{A355EB87-1EA8-4879-8B69-CDCB47E7FFCF}" srcOrd="0" destOrd="1" presId="urn:microsoft.com/office/officeart/2009/3/layout/IncreasingArrowsProcess"/>
    <dgm:cxn modelId="{5F1F9C18-A2DE-4767-86E5-A74E32C7CA93}" srcId="{74CD9258-C7C1-41CC-82CA-22209924B16D}" destId="{1F5E04B1-74DB-4EA5-AC3D-61FC85332605}" srcOrd="0" destOrd="0" parTransId="{3E4965FE-5362-473F-AA37-61ADD55450A4}" sibTransId="{541741A4-069C-47F9-9EE8-F8E979C04C23}"/>
    <dgm:cxn modelId="{D7636B0A-103D-4BE9-94B0-672AFB672F50}" srcId="{1F5E04B1-74DB-4EA5-AC3D-61FC85332605}" destId="{4406EB20-CB3A-42B7-AECC-96B15181404E}" srcOrd="0" destOrd="0" parTransId="{EEDE20F2-1433-454E-B68C-EFE4C063E37B}" sibTransId="{AD7EA9B2-0152-425C-918F-43827AA0A330}"/>
    <dgm:cxn modelId="{A2D53BC0-77D4-4117-A78C-333C0E668FF1}" srcId="{75BD9164-726F-4CE7-8F7E-EB37DD87FAE4}" destId="{3F38F4B1-4B92-40EA-AFE5-BC39192763A3}" srcOrd="0" destOrd="0" parTransId="{5ACEFE27-9A0D-4E6F-9E4E-87056ED56337}" sibTransId="{F26EC131-D12D-4CE0-8D88-5491F4464609}"/>
    <dgm:cxn modelId="{EFB4D617-4A8B-444C-B2FF-4105E2BAE75C}" type="presOf" srcId="{7896D130-291C-4379-BC45-3E8CC23A02C9}" destId="{A355EB87-1EA8-4879-8B69-CDCB47E7FFCF}" srcOrd="0" destOrd="3" presId="urn:microsoft.com/office/officeart/2009/3/layout/IncreasingArrowsProcess"/>
    <dgm:cxn modelId="{D2BF5DCB-A14D-4AF5-A8D3-74F830E0D049}" type="presOf" srcId="{4A162752-7CCA-4AC1-A322-318E4D004DAF}" destId="{A355EB87-1EA8-4879-8B69-CDCB47E7FFCF}" srcOrd="0" destOrd="2" presId="urn:microsoft.com/office/officeart/2009/3/layout/IncreasingArrowsProcess"/>
    <dgm:cxn modelId="{3AF0B651-A68F-48FF-A7AB-BEFF14B9E2C0}" srcId="{1F5E04B1-74DB-4EA5-AC3D-61FC85332605}" destId="{4A162752-7CCA-4AC1-A322-318E4D004DAF}" srcOrd="2" destOrd="0" parTransId="{8A85747B-04CC-46D7-B170-8ED6C10F762E}" sibTransId="{BFE55285-0B08-485D-9451-CD21FA5AAACE}"/>
    <dgm:cxn modelId="{D66D6444-52F0-4E12-A908-FD3D5D63EFEB}" srcId="{185A9C09-5531-4353-90F3-BE8FAE18FC2C}" destId="{D4C3BFB8-9F15-4067-8CCD-50941901541C}" srcOrd="1" destOrd="0" parTransId="{06B24FB4-6369-4CF7-959F-075143540AA7}" sibTransId="{B864F04B-4017-4E70-B27C-B7BBE92956D2}"/>
    <dgm:cxn modelId="{F7F098D4-793F-4AC3-B4D5-43848DC06103}" srcId="{74CD9258-C7C1-41CC-82CA-22209924B16D}" destId="{C70E4623-80BA-4A76-8329-A768B16A795F}" srcOrd="4" destOrd="0" parTransId="{244A8877-7570-4A0A-9F3D-5E8B1079B674}" sibTransId="{F0B472CC-CCA6-41BF-80FB-5B9946BB818F}"/>
    <dgm:cxn modelId="{854D1A5E-FBA3-413C-A9B6-80BEFF630342}" type="presOf" srcId="{75BD9164-726F-4CE7-8F7E-EB37DD87FAE4}" destId="{7A0B22A8-8C33-4638-8EF5-7AF4320107DF}" srcOrd="0" destOrd="0" presId="urn:microsoft.com/office/officeart/2009/3/layout/IncreasingArrowsProcess"/>
    <dgm:cxn modelId="{63788BE9-7A48-4D26-9CC2-4F4D43D17BF9}" type="presParOf" srcId="{6E556AB8-8AE3-4B40-AA9D-0A7C18876CAB}" destId="{EE5903C7-1DDC-4522-8066-1316D7F7E2BA}" srcOrd="0" destOrd="0" presId="urn:microsoft.com/office/officeart/2009/3/layout/IncreasingArrowsProcess"/>
    <dgm:cxn modelId="{948B4F09-2EDE-4406-9A8C-6A57EFCA652A}" type="presParOf" srcId="{6E556AB8-8AE3-4B40-AA9D-0A7C18876CAB}" destId="{A355EB87-1EA8-4879-8B69-CDCB47E7FFCF}" srcOrd="1" destOrd="0" presId="urn:microsoft.com/office/officeart/2009/3/layout/IncreasingArrowsProcess"/>
    <dgm:cxn modelId="{A7DCD116-4970-4601-AE9B-97D72BCD3C68}" type="presParOf" srcId="{6E556AB8-8AE3-4B40-AA9D-0A7C18876CAB}" destId="{ACD862BF-16CD-484C-86F6-84F7C28C1920}" srcOrd="2" destOrd="0" presId="urn:microsoft.com/office/officeart/2009/3/layout/IncreasingArrowsProcess"/>
    <dgm:cxn modelId="{41827982-3998-4CEA-B52B-A68983F985FE}" type="presParOf" srcId="{6E556AB8-8AE3-4B40-AA9D-0A7C18876CAB}" destId="{80DEB9B4-2D8B-4E23-9921-108506032886}" srcOrd="3" destOrd="0" presId="urn:microsoft.com/office/officeart/2009/3/layout/IncreasingArrowsProcess"/>
    <dgm:cxn modelId="{D454EBBA-EA0C-4002-86FD-B863532D17BE}" type="presParOf" srcId="{6E556AB8-8AE3-4B40-AA9D-0A7C18876CAB}" destId="{8B0D7FC5-21FC-428D-BEE9-F9E4878FF160}" srcOrd="4" destOrd="0" presId="urn:microsoft.com/office/officeart/2009/3/layout/IncreasingArrowsProcess"/>
    <dgm:cxn modelId="{F447652C-FE8F-470F-88D0-901A9E8ABC2F}" type="presParOf" srcId="{6E556AB8-8AE3-4B40-AA9D-0A7C18876CAB}" destId="{03BB7284-45E8-4F08-8DD8-96834AF64E7B}" srcOrd="5" destOrd="0" presId="urn:microsoft.com/office/officeart/2009/3/layout/IncreasingArrowsProcess"/>
    <dgm:cxn modelId="{95C8108A-CE2A-462D-AB67-0644A03BE6E7}" type="presParOf" srcId="{6E556AB8-8AE3-4B40-AA9D-0A7C18876CAB}" destId="{7A0B22A8-8C33-4638-8EF5-7AF4320107DF}" srcOrd="6" destOrd="0" presId="urn:microsoft.com/office/officeart/2009/3/layout/IncreasingArrowsProcess"/>
    <dgm:cxn modelId="{8DA8C52A-92FD-495E-A564-80C136C6CCE8}" type="presParOf" srcId="{6E556AB8-8AE3-4B40-AA9D-0A7C18876CAB}" destId="{0171010D-931C-4FED-AD50-91911F3D9DF6}" srcOrd="7" destOrd="0" presId="urn:microsoft.com/office/officeart/2009/3/layout/IncreasingArrowsProcess"/>
    <dgm:cxn modelId="{A174C8D3-1D38-4865-A78C-527607A0AB96}" type="presParOf" srcId="{6E556AB8-8AE3-4B40-AA9D-0A7C18876CAB}" destId="{FBF295A8-8B46-4E27-8532-455661AA55CC}" srcOrd="8" destOrd="0" presId="urn:microsoft.com/office/officeart/2009/3/layout/IncreasingArrowsProcess"/>
    <dgm:cxn modelId="{1C3FC874-6301-47EF-A06C-44BC7AA20666}" type="presParOf" srcId="{6E556AB8-8AE3-4B40-AA9D-0A7C18876CAB}" destId="{2E31AC0A-460F-4418-85F4-5DD185FFAC09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9F1FE-4C83-4E56-B95A-752C96CF6A95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29A021D-7E92-4926-BAA0-2C6538338D1E}">
      <dgm:prSet phldrT="[Text]" custT="1"/>
      <dgm:spPr/>
      <dgm:t>
        <a:bodyPr/>
        <a:lstStyle/>
        <a:p>
          <a:r>
            <a:rPr lang="en-GB" sz="2400" b="1" dirty="0" err="1" smtClean="0"/>
            <a:t>Xây</a:t>
          </a:r>
          <a:r>
            <a:rPr lang="en-GB" sz="2400" b="1" dirty="0" smtClean="0"/>
            <a:t> </a:t>
          </a:r>
          <a:r>
            <a:rPr lang="en-GB" sz="2400" b="1" dirty="0" err="1" smtClean="0"/>
            <a:t>dựng</a:t>
          </a:r>
          <a:r>
            <a:rPr lang="en-GB" sz="2400" b="1" dirty="0" smtClean="0"/>
            <a:t> </a:t>
          </a:r>
          <a:r>
            <a:rPr lang="en-GB" sz="2400" b="1" dirty="0" err="1" smtClean="0"/>
            <a:t>tài</a:t>
          </a:r>
          <a:r>
            <a:rPr lang="en-GB" sz="2400" b="1" dirty="0" smtClean="0"/>
            <a:t> </a:t>
          </a:r>
          <a:r>
            <a:rPr lang="en-GB" sz="2400" b="1" dirty="0" err="1" smtClean="0"/>
            <a:t>liệu</a:t>
          </a:r>
          <a:r>
            <a:rPr lang="en-GB" sz="2400" b="1" dirty="0" smtClean="0"/>
            <a:t> </a:t>
          </a:r>
          <a:r>
            <a:rPr lang="en-GB" sz="2400" b="1" dirty="0" err="1" smtClean="0"/>
            <a:t>tập</a:t>
          </a:r>
          <a:r>
            <a:rPr lang="en-GB" sz="2400" b="1" dirty="0" smtClean="0"/>
            <a:t> </a:t>
          </a:r>
          <a:r>
            <a:rPr lang="en-GB" sz="2400" b="1" dirty="0" err="1" smtClean="0"/>
            <a:t>huấn</a:t>
          </a:r>
          <a:endParaRPr lang="en-GB" sz="2400" b="1" dirty="0"/>
        </a:p>
      </dgm:t>
    </dgm:pt>
    <dgm:pt modelId="{B8AE81F5-9C81-400A-B369-162FA71CEBE4}" type="parTrans" cxnId="{570FE825-9B8F-4C8B-B715-13EC81A2F700}">
      <dgm:prSet/>
      <dgm:spPr/>
      <dgm:t>
        <a:bodyPr/>
        <a:lstStyle/>
        <a:p>
          <a:endParaRPr lang="en-GB"/>
        </a:p>
      </dgm:t>
    </dgm:pt>
    <dgm:pt modelId="{F1BFF4F1-6F45-49A5-BD7A-4B7A2AD0617D}" type="sibTrans" cxnId="{570FE825-9B8F-4C8B-B715-13EC81A2F700}">
      <dgm:prSet/>
      <dgm:spPr/>
      <dgm:t>
        <a:bodyPr/>
        <a:lstStyle/>
        <a:p>
          <a:endParaRPr lang="en-GB"/>
        </a:p>
      </dgm:t>
    </dgm:pt>
    <dgm:pt modelId="{AC39C98A-4844-4427-8C93-43D0DB8D71FF}">
      <dgm:prSet phldrT="[Text]" custT="1"/>
      <dgm:spPr/>
      <dgm:t>
        <a:bodyPr/>
        <a:lstStyle/>
        <a:p>
          <a:r>
            <a:rPr lang="en-GB" sz="2000" dirty="0" err="1" smtClean="0"/>
            <a:t>Bộ</a:t>
          </a:r>
          <a:r>
            <a:rPr lang="en-GB" sz="2000" dirty="0" smtClean="0"/>
            <a:t> </a:t>
          </a:r>
          <a:r>
            <a:rPr lang="en-GB" sz="2000" dirty="0" err="1" smtClean="0"/>
            <a:t>tài</a:t>
          </a:r>
          <a:r>
            <a:rPr lang="en-GB" sz="2000" dirty="0" smtClean="0"/>
            <a:t> </a:t>
          </a:r>
          <a:r>
            <a:rPr lang="en-GB" sz="2000" dirty="0" err="1" smtClean="0"/>
            <a:t>liệu</a:t>
          </a:r>
          <a:r>
            <a:rPr lang="en-GB" sz="2000" dirty="0" smtClean="0"/>
            <a:t> </a:t>
          </a:r>
          <a:r>
            <a:rPr lang="en-GB" sz="2000" dirty="0" err="1" smtClean="0"/>
            <a:t>quốc</a:t>
          </a:r>
          <a:r>
            <a:rPr lang="en-GB" sz="2000" dirty="0" smtClean="0"/>
            <a:t> </a:t>
          </a:r>
          <a:r>
            <a:rPr lang="en-GB" sz="2000" dirty="0" err="1" smtClean="0"/>
            <a:t>gia</a:t>
          </a:r>
          <a:r>
            <a:rPr lang="en-GB" sz="2000" dirty="0" smtClean="0"/>
            <a:t> </a:t>
          </a:r>
          <a:r>
            <a:rPr lang="en-GB" sz="2000" dirty="0" err="1" smtClean="0"/>
            <a:t>về</a:t>
          </a:r>
          <a:r>
            <a:rPr lang="en-GB" sz="2000" dirty="0" smtClean="0"/>
            <a:t> </a:t>
          </a:r>
          <a:r>
            <a:rPr lang="en-GB" sz="2000" dirty="0" err="1" smtClean="0"/>
            <a:t>trồng</a:t>
          </a:r>
          <a:r>
            <a:rPr lang="en-GB" sz="2000" dirty="0" smtClean="0"/>
            <a:t> </a:t>
          </a:r>
          <a:r>
            <a:rPr lang="en-GB" sz="2000" dirty="0" err="1" smtClean="0"/>
            <a:t>cà</a:t>
          </a:r>
          <a:r>
            <a:rPr lang="en-GB" sz="2000" dirty="0" smtClean="0"/>
            <a:t> </a:t>
          </a:r>
          <a:r>
            <a:rPr lang="en-GB" sz="2000" dirty="0" err="1" smtClean="0"/>
            <a:t>phê</a:t>
          </a:r>
          <a:r>
            <a:rPr lang="en-GB" sz="2000" dirty="0" smtClean="0"/>
            <a:t> </a:t>
          </a:r>
          <a:r>
            <a:rPr lang="en-GB" sz="2000" dirty="0" err="1" smtClean="0"/>
            <a:t>bền</a:t>
          </a:r>
          <a:r>
            <a:rPr lang="en-GB" sz="2000" dirty="0" smtClean="0"/>
            <a:t> </a:t>
          </a:r>
          <a:r>
            <a:rPr lang="en-GB" sz="2000" dirty="0" err="1" smtClean="0"/>
            <a:t>vững</a:t>
          </a:r>
          <a:r>
            <a:rPr lang="en-GB" sz="2000" dirty="0" smtClean="0"/>
            <a:t> </a:t>
          </a:r>
          <a:endParaRPr lang="en-GB" sz="2000" dirty="0"/>
        </a:p>
      </dgm:t>
    </dgm:pt>
    <dgm:pt modelId="{13D340F5-E345-45F1-874F-66D85BDE709C}" type="parTrans" cxnId="{7482D63F-6BDC-4363-9E66-F4AE6D33ED24}">
      <dgm:prSet/>
      <dgm:spPr/>
      <dgm:t>
        <a:bodyPr/>
        <a:lstStyle/>
        <a:p>
          <a:endParaRPr lang="en-GB"/>
        </a:p>
      </dgm:t>
    </dgm:pt>
    <dgm:pt modelId="{02B9AC4F-8D3A-4495-B2F6-6FEA554CCF1C}" type="sibTrans" cxnId="{7482D63F-6BDC-4363-9E66-F4AE6D33ED24}">
      <dgm:prSet/>
      <dgm:spPr/>
      <dgm:t>
        <a:bodyPr/>
        <a:lstStyle/>
        <a:p>
          <a:endParaRPr lang="en-GB"/>
        </a:p>
      </dgm:t>
    </dgm:pt>
    <dgm:pt modelId="{B6DAB3B9-50B7-4777-9761-087C31E0EC25}">
      <dgm:prSet phldrT="[Text]" custT="1"/>
      <dgm:spPr/>
      <dgm:t>
        <a:bodyPr/>
        <a:lstStyle/>
        <a:p>
          <a:r>
            <a:rPr lang="en-GB" sz="2000" dirty="0" err="1" smtClean="0"/>
            <a:t>Bộ</a:t>
          </a:r>
          <a:r>
            <a:rPr lang="en-GB" sz="2000" dirty="0" smtClean="0"/>
            <a:t> </a:t>
          </a:r>
          <a:r>
            <a:rPr lang="en-GB" sz="2000" dirty="0" err="1" smtClean="0"/>
            <a:t>tài</a:t>
          </a:r>
          <a:r>
            <a:rPr lang="en-GB" sz="2000" dirty="0" smtClean="0"/>
            <a:t> </a:t>
          </a:r>
          <a:r>
            <a:rPr lang="en-GB" sz="2000" dirty="0" err="1" smtClean="0"/>
            <a:t>liệu</a:t>
          </a:r>
          <a:r>
            <a:rPr lang="en-GB" sz="2000" dirty="0" smtClean="0"/>
            <a:t> </a:t>
          </a:r>
          <a:r>
            <a:rPr lang="en-GB" sz="2000" dirty="0" err="1" smtClean="0"/>
            <a:t>khác</a:t>
          </a:r>
          <a:r>
            <a:rPr lang="en-GB" sz="2000" dirty="0" smtClean="0"/>
            <a:t> </a:t>
          </a:r>
          <a:r>
            <a:rPr lang="en-GB" sz="2000" dirty="0" err="1" smtClean="0"/>
            <a:t>như</a:t>
          </a:r>
          <a:r>
            <a:rPr lang="en-GB" sz="2000" dirty="0" smtClean="0"/>
            <a:t> C3</a:t>
          </a:r>
          <a:endParaRPr lang="en-GB" sz="2000" dirty="0"/>
        </a:p>
      </dgm:t>
    </dgm:pt>
    <dgm:pt modelId="{F51751C5-0839-4588-A6DC-5F40429ADECD}" type="parTrans" cxnId="{49A2C639-7159-4F7C-B5E6-10F11BE268D5}">
      <dgm:prSet/>
      <dgm:spPr/>
      <dgm:t>
        <a:bodyPr/>
        <a:lstStyle/>
        <a:p>
          <a:endParaRPr lang="en-GB"/>
        </a:p>
      </dgm:t>
    </dgm:pt>
    <dgm:pt modelId="{432F3E85-E0A5-4833-A12E-2C05311D851B}" type="sibTrans" cxnId="{49A2C639-7159-4F7C-B5E6-10F11BE268D5}">
      <dgm:prSet/>
      <dgm:spPr/>
      <dgm:t>
        <a:bodyPr/>
        <a:lstStyle/>
        <a:p>
          <a:endParaRPr lang="en-GB"/>
        </a:p>
      </dgm:t>
    </dgm:pt>
    <dgm:pt modelId="{D01C5D3C-9483-4D3C-B7CE-A9AD14CB411C}">
      <dgm:prSet phldrT="[Text]" custT="1"/>
      <dgm:spPr/>
      <dgm:t>
        <a:bodyPr/>
        <a:lstStyle/>
        <a:p>
          <a:r>
            <a:rPr lang="en-GB" sz="1600" dirty="0" smtClean="0"/>
            <a:t>LDC: Di Linh, </a:t>
          </a:r>
          <a:r>
            <a:rPr lang="en-GB" sz="1600" dirty="0" err="1" smtClean="0"/>
            <a:t>Bảo</a:t>
          </a:r>
          <a:r>
            <a:rPr lang="en-GB" sz="1600" dirty="0" smtClean="0"/>
            <a:t> </a:t>
          </a:r>
          <a:r>
            <a:rPr lang="en-GB" sz="1600" dirty="0" err="1" smtClean="0"/>
            <a:t>Lâm</a:t>
          </a:r>
          <a:r>
            <a:rPr lang="en-GB" sz="1600" dirty="0" smtClean="0"/>
            <a:t> (2481 </a:t>
          </a:r>
          <a:r>
            <a:rPr lang="en-GB" sz="1600" dirty="0" err="1" smtClean="0"/>
            <a:t>hộ</a:t>
          </a:r>
          <a:r>
            <a:rPr lang="en-GB" sz="1600" dirty="0" smtClean="0"/>
            <a:t>) 11/2016</a:t>
          </a:r>
        </a:p>
      </dgm:t>
    </dgm:pt>
    <dgm:pt modelId="{3B9F7F28-8AED-4422-857B-63386466AD55}" type="parTrans" cxnId="{59A07E80-07C5-445E-8272-E200D571D0A6}">
      <dgm:prSet/>
      <dgm:spPr/>
      <dgm:t>
        <a:bodyPr/>
        <a:lstStyle/>
        <a:p>
          <a:endParaRPr lang="en-GB"/>
        </a:p>
      </dgm:t>
    </dgm:pt>
    <dgm:pt modelId="{F9C67DA2-AF89-4624-B449-996EE34B264C}" type="sibTrans" cxnId="{59A07E80-07C5-445E-8272-E200D571D0A6}">
      <dgm:prSet/>
      <dgm:spPr/>
      <dgm:t>
        <a:bodyPr/>
        <a:lstStyle/>
        <a:p>
          <a:endParaRPr lang="en-GB"/>
        </a:p>
      </dgm:t>
    </dgm:pt>
    <dgm:pt modelId="{44315D5E-A044-4E97-BF54-31A8799128B3}">
      <dgm:prSet phldrT="[Text]" custT="1"/>
      <dgm:spPr/>
      <dgm:t>
        <a:bodyPr/>
        <a:lstStyle/>
        <a:p>
          <a:r>
            <a:rPr lang="en-GB" sz="1600" dirty="0" err="1" smtClean="0"/>
            <a:t>Simexco</a:t>
          </a:r>
          <a:r>
            <a:rPr lang="en-GB" sz="1600" dirty="0" smtClean="0"/>
            <a:t>: </a:t>
          </a:r>
          <a:r>
            <a:rPr lang="en-GB" sz="1600" dirty="0" err="1" smtClean="0"/>
            <a:t>Buôn</a:t>
          </a:r>
          <a:r>
            <a:rPr lang="en-GB" sz="1600" dirty="0" smtClean="0"/>
            <a:t> </a:t>
          </a:r>
          <a:r>
            <a:rPr lang="en-GB" sz="1600" dirty="0" err="1" smtClean="0"/>
            <a:t>Hồ</a:t>
          </a:r>
          <a:r>
            <a:rPr lang="en-GB" sz="1600" dirty="0" smtClean="0"/>
            <a:t>, </a:t>
          </a:r>
          <a:r>
            <a:rPr lang="en-GB" sz="1600" dirty="0" err="1" smtClean="0"/>
            <a:t>Ea</a:t>
          </a:r>
          <a:r>
            <a:rPr lang="en-GB" sz="1600" dirty="0" smtClean="0"/>
            <a:t> </a:t>
          </a:r>
          <a:r>
            <a:rPr lang="en-GB" sz="1600" dirty="0" err="1" smtClean="0"/>
            <a:t>H’leo</a:t>
          </a:r>
          <a:r>
            <a:rPr lang="en-GB" sz="1600" dirty="0" smtClean="0"/>
            <a:t>, </a:t>
          </a:r>
          <a:r>
            <a:rPr lang="en-GB" sz="1600" dirty="0" err="1" smtClean="0"/>
            <a:t>Cư</a:t>
          </a:r>
          <a:r>
            <a:rPr lang="en-GB" sz="1600" dirty="0" smtClean="0"/>
            <a:t> </a:t>
          </a:r>
          <a:r>
            <a:rPr lang="en-GB" sz="1600" dirty="0" err="1" smtClean="0"/>
            <a:t>M’gar</a:t>
          </a:r>
          <a:r>
            <a:rPr lang="en-GB" sz="1600" dirty="0" smtClean="0"/>
            <a:t> &amp; </a:t>
          </a:r>
          <a:r>
            <a:rPr lang="en-GB" sz="1600" dirty="0" err="1" smtClean="0"/>
            <a:t>Krong</a:t>
          </a:r>
          <a:r>
            <a:rPr lang="en-GB" sz="1600" dirty="0" smtClean="0"/>
            <a:t> </a:t>
          </a:r>
          <a:r>
            <a:rPr lang="en-GB" sz="1600" dirty="0" err="1" smtClean="0"/>
            <a:t>Năng</a:t>
          </a:r>
          <a:r>
            <a:rPr lang="en-GB" sz="1600" dirty="0" smtClean="0"/>
            <a:t>  450 </a:t>
          </a:r>
          <a:r>
            <a:rPr lang="en-GB" sz="1600" dirty="0" err="1" smtClean="0"/>
            <a:t>nông</a:t>
          </a:r>
          <a:r>
            <a:rPr lang="en-GB" sz="1600" dirty="0" smtClean="0"/>
            <a:t> </a:t>
          </a:r>
          <a:r>
            <a:rPr lang="en-GB" sz="1600" dirty="0" err="1" smtClean="0"/>
            <a:t>hộ</a:t>
          </a:r>
          <a:r>
            <a:rPr lang="en-GB" sz="1600" dirty="0" smtClean="0"/>
            <a:t> 11/2016</a:t>
          </a:r>
          <a:endParaRPr lang="en-GB" sz="1600" dirty="0"/>
        </a:p>
      </dgm:t>
    </dgm:pt>
    <dgm:pt modelId="{67F37597-B1E5-4A98-96C8-3720477913D8}" type="parTrans" cxnId="{F9EC6915-0C54-4224-A230-F60255440436}">
      <dgm:prSet/>
      <dgm:spPr/>
      <dgm:t>
        <a:bodyPr/>
        <a:lstStyle/>
        <a:p>
          <a:endParaRPr lang="en-GB"/>
        </a:p>
      </dgm:t>
    </dgm:pt>
    <dgm:pt modelId="{7AEFB2D8-47E4-4981-A730-1A103D475339}" type="sibTrans" cxnId="{F9EC6915-0C54-4224-A230-F60255440436}">
      <dgm:prSet/>
      <dgm:spPr/>
      <dgm:t>
        <a:bodyPr/>
        <a:lstStyle/>
        <a:p>
          <a:endParaRPr lang="en-GB"/>
        </a:p>
      </dgm:t>
    </dgm:pt>
    <dgm:pt modelId="{623D1E26-ED12-4D06-ADDB-E07C5ED41789}">
      <dgm:prSet phldrT="[Text]" custT="1"/>
      <dgm:spPr/>
      <dgm:t>
        <a:bodyPr/>
        <a:lstStyle/>
        <a:p>
          <a:r>
            <a:rPr lang="en-GB" sz="1600" dirty="0" err="1" smtClean="0"/>
            <a:t>Olam</a:t>
          </a:r>
          <a:r>
            <a:rPr lang="en-GB" sz="1600" dirty="0" smtClean="0"/>
            <a:t>: </a:t>
          </a:r>
          <a:r>
            <a:rPr lang="en-GB" sz="1600" dirty="0" err="1" smtClean="0"/>
            <a:t>Tổ</a:t>
          </a:r>
          <a:r>
            <a:rPr lang="en-GB" sz="1600" dirty="0" smtClean="0"/>
            <a:t> </a:t>
          </a:r>
          <a:r>
            <a:rPr lang="en-GB" sz="1600" dirty="0" err="1" smtClean="0"/>
            <a:t>chức</a:t>
          </a:r>
          <a:r>
            <a:rPr lang="en-GB" sz="1600" dirty="0" smtClean="0"/>
            <a:t> </a:t>
          </a:r>
          <a:r>
            <a:rPr lang="en-GB" sz="1600" dirty="0" err="1" smtClean="0"/>
            <a:t>tập</a:t>
          </a:r>
          <a:r>
            <a:rPr lang="en-GB" sz="1600" dirty="0" smtClean="0"/>
            <a:t> </a:t>
          </a:r>
          <a:r>
            <a:rPr lang="en-GB" sz="1600" dirty="0" err="1" smtClean="0"/>
            <a:t>huấn</a:t>
          </a:r>
          <a:r>
            <a:rPr lang="en-GB" sz="1600" dirty="0" smtClean="0"/>
            <a:t> </a:t>
          </a:r>
          <a:r>
            <a:rPr lang="en-GB" sz="1600" dirty="0" err="1" smtClean="0"/>
            <a:t>cho</a:t>
          </a:r>
          <a:r>
            <a:rPr lang="en-GB" sz="1600" dirty="0" smtClean="0"/>
            <a:t> </a:t>
          </a:r>
          <a:r>
            <a:rPr lang="en-GB" sz="1600" dirty="0" err="1" smtClean="0"/>
            <a:t>các</a:t>
          </a:r>
          <a:r>
            <a:rPr lang="en-GB" sz="1600" dirty="0" smtClean="0"/>
            <a:t> </a:t>
          </a:r>
          <a:r>
            <a:rPr lang="en-GB" sz="1600" dirty="0" err="1" smtClean="0"/>
            <a:t>trưởng</a:t>
          </a:r>
          <a:r>
            <a:rPr lang="en-GB" sz="1600" dirty="0" smtClean="0"/>
            <a:t> </a:t>
          </a:r>
          <a:r>
            <a:rPr lang="en-GB" sz="1600" dirty="0" err="1" smtClean="0"/>
            <a:t>nhóm</a:t>
          </a:r>
          <a:r>
            <a:rPr lang="en-GB" sz="1600" dirty="0" smtClean="0"/>
            <a:t>, </a:t>
          </a:r>
          <a:r>
            <a:rPr lang="en-GB" sz="1600" dirty="0" err="1" smtClean="0"/>
            <a:t>hội</a:t>
          </a:r>
          <a:r>
            <a:rPr lang="en-GB" sz="1600" dirty="0" smtClean="0"/>
            <a:t> </a:t>
          </a:r>
          <a:r>
            <a:rPr lang="en-GB" sz="1600" dirty="0" err="1" smtClean="0"/>
            <a:t>phụ</a:t>
          </a:r>
          <a:r>
            <a:rPr lang="en-GB" sz="1600" dirty="0" smtClean="0"/>
            <a:t> </a:t>
          </a:r>
          <a:r>
            <a:rPr lang="en-GB" sz="1600" dirty="0" err="1" smtClean="0"/>
            <a:t>nữ</a:t>
          </a:r>
          <a:r>
            <a:rPr lang="en-GB" sz="1600" dirty="0" smtClean="0"/>
            <a:t> 5,6/11/2016</a:t>
          </a:r>
          <a:endParaRPr lang="en-GB" sz="1600" dirty="0"/>
        </a:p>
      </dgm:t>
    </dgm:pt>
    <dgm:pt modelId="{DDE14CAA-9FA3-4D72-A37F-90947707D307}" type="parTrans" cxnId="{EEAF67A2-1C3B-4C00-BA59-12FAEAE8D184}">
      <dgm:prSet/>
      <dgm:spPr/>
      <dgm:t>
        <a:bodyPr/>
        <a:lstStyle/>
        <a:p>
          <a:endParaRPr lang="en-GB"/>
        </a:p>
      </dgm:t>
    </dgm:pt>
    <dgm:pt modelId="{7978BCEE-F819-4C87-A483-59CAB3C57906}" type="sibTrans" cxnId="{EEAF67A2-1C3B-4C00-BA59-12FAEAE8D184}">
      <dgm:prSet/>
      <dgm:spPr/>
      <dgm:t>
        <a:bodyPr/>
        <a:lstStyle/>
        <a:p>
          <a:endParaRPr lang="en-GB"/>
        </a:p>
      </dgm:t>
    </dgm:pt>
    <dgm:pt modelId="{6E7004DE-1FF4-4A7D-80E6-24080B720A90}">
      <dgm:prSet phldrT="[Text]" custT="1"/>
      <dgm:spPr/>
      <dgm:t>
        <a:bodyPr/>
        <a:lstStyle/>
        <a:p>
          <a:r>
            <a:rPr lang="en-GB" sz="1600" dirty="0" smtClean="0"/>
            <a:t>ACOM: </a:t>
          </a:r>
          <a:r>
            <a:rPr lang="en-GB" sz="1600" dirty="0" err="1" smtClean="0"/>
            <a:t>Dự</a:t>
          </a:r>
          <a:r>
            <a:rPr lang="en-GB" sz="1600" dirty="0" smtClean="0"/>
            <a:t> </a:t>
          </a:r>
          <a:r>
            <a:rPr lang="en-GB" sz="1600" dirty="0" err="1" smtClean="0"/>
            <a:t>kiến</a:t>
          </a:r>
          <a:r>
            <a:rPr lang="en-GB" sz="1600" dirty="0" smtClean="0"/>
            <a:t> </a:t>
          </a:r>
          <a:r>
            <a:rPr lang="en-GB" sz="1600" dirty="0" err="1" smtClean="0"/>
            <a:t>tổ</a:t>
          </a:r>
          <a:r>
            <a:rPr lang="en-GB" sz="1600" dirty="0" smtClean="0"/>
            <a:t> </a:t>
          </a:r>
          <a:r>
            <a:rPr lang="en-GB" sz="1600" dirty="0" err="1" smtClean="0"/>
            <a:t>chức</a:t>
          </a:r>
          <a:r>
            <a:rPr lang="en-GB" sz="1600" dirty="0" smtClean="0"/>
            <a:t> </a:t>
          </a:r>
          <a:r>
            <a:rPr lang="en-GB" sz="1600" dirty="0" err="1" smtClean="0"/>
            <a:t>vào</a:t>
          </a:r>
          <a:r>
            <a:rPr lang="en-GB" sz="1600" dirty="0" smtClean="0"/>
            <a:t> </a:t>
          </a:r>
          <a:r>
            <a:rPr lang="en-GB" sz="1600" dirty="0" err="1" smtClean="0"/>
            <a:t>tháng</a:t>
          </a:r>
          <a:r>
            <a:rPr lang="en-GB" sz="1600" dirty="0" smtClean="0"/>
            <a:t> 1/2016</a:t>
          </a:r>
          <a:endParaRPr lang="en-GB" sz="1600" dirty="0"/>
        </a:p>
      </dgm:t>
    </dgm:pt>
    <dgm:pt modelId="{5F1843FE-F6A2-47F3-B6A8-4911C6EAE334}" type="parTrans" cxnId="{C4137018-F312-4351-80F3-FC27E692BD12}">
      <dgm:prSet/>
      <dgm:spPr/>
      <dgm:t>
        <a:bodyPr/>
        <a:lstStyle/>
        <a:p>
          <a:endParaRPr lang="en-GB"/>
        </a:p>
      </dgm:t>
    </dgm:pt>
    <dgm:pt modelId="{4421C140-7B04-47AF-9961-91C6235A908D}" type="sibTrans" cxnId="{C4137018-F312-4351-80F3-FC27E692BD12}">
      <dgm:prSet/>
      <dgm:spPr/>
      <dgm:t>
        <a:bodyPr/>
        <a:lstStyle/>
        <a:p>
          <a:endParaRPr lang="en-GB"/>
        </a:p>
      </dgm:t>
    </dgm:pt>
    <dgm:pt modelId="{AA693847-D9BD-488B-A6A7-C8771FDB1F79}">
      <dgm:prSet phldrT="[Text]" custT="1"/>
      <dgm:spPr/>
      <dgm:t>
        <a:bodyPr/>
        <a:lstStyle/>
        <a:p>
          <a:r>
            <a:rPr lang="en-GB" sz="2000" b="1" dirty="0" err="1" smtClean="0"/>
            <a:t>Tổ</a:t>
          </a:r>
          <a:r>
            <a:rPr lang="en-GB" sz="2000" b="1" dirty="0" smtClean="0"/>
            <a:t> </a:t>
          </a:r>
          <a:r>
            <a:rPr lang="en-GB" sz="2000" b="1" dirty="0" err="1" smtClean="0"/>
            <a:t>chức</a:t>
          </a:r>
          <a:r>
            <a:rPr lang="en-GB" sz="2000" b="1" dirty="0" smtClean="0"/>
            <a:t> </a:t>
          </a:r>
          <a:r>
            <a:rPr lang="en-GB" sz="2000" b="1" dirty="0" err="1" smtClean="0"/>
            <a:t>các</a:t>
          </a:r>
          <a:r>
            <a:rPr lang="en-GB" sz="2000" b="1" dirty="0" smtClean="0"/>
            <a:t> </a:t>
          </a:r>
          <a:r>
            <a:rPr lang="en-GB" sz="2000" b="1" dirty="0" err="1" smtClean="0"/>
            <a:t>đợt</a:t>
          </a:r>
          <a:r>
            <a:rPr lang="en-GB" sz="2000" b="1" dirty="0" smtClean="0"/>
            <a:t> </a:t>
          </a:r>
          <a:r>
            <a:rPr lang="en-GB" sz="2000" b="1" dirty="0" err="1" smtClean="0"/>
            <a:t>tập</a:t>
          </a:r>
          <a:r>
            <a:rPr lang="en-GB" sz="2000" b="1" dirty="0" smtClean="0"/>
            <a:t> </a:t>
          </a:r>
          <a:r>
            <a:rPr lang="en-GB" sz="2000" b="1" dirty="0" err="1" smtClean="0"/>
            <a:t>huấn</a:t>
          </a:r>
          <a:r>
            <a:rPr lang="en-GB" sz="2000" b="1" dirty="0" smtClean="0"/>
            <a:t> &amp; </a:t>
          </a:r>
          <a:r>
            <a:rPr lang="en-GB" sz="2000" b="1" dirty="0" err="1" smtClean="0"/>
            <a:t>đăng</a:t>
          </a:r>
          <a:r>
            <a:rPr lang="en-GB" sz="2000" b="1" dirty="0" smtClean="0"/>
            <a:t> </a:t>
          </a:r>
          <a:r>
            <a:rPr lang="en-GB" sz="2000" b="1" dirty="0" err="1" smtClean="0"/>
            <a:t>kí</a:t>
          </a:r>
          <a:r>
            <a:rPr lang="en-GB" sz="2000" b="1" dirty="0" smtClean="0"/>
            <a:t> </a:t>
          </a:r>
          <a:r>
            <a:rPr lang="en-GB" sz="2000" b="1" dirty="0" err="1" smtClean="0"/>
            <a:t>nông</a:t>
          </a:r>
          <a:r>
            <a:rPr lang="en-GB" sz="2000" b="1" dirty="0" smtClean="0"/>
            <a:t> </a:t>
          </a:r>
          <a:r>
            <a:rPr lang="en-GB" sz="2000" b="1" dirty="0" err="1" smtClean="0"/>
            <a:t>dân</a:t>
          </a:r>
          <a:r>
            <a:rPr lang="en-GB" sz="2000" b="1" dirty="0" smtClean="0"/>
            <a:t> </a:t>
          </a:r>
          <a:r>
            <a:rPr lang="en-GB" sz="2000" b="1" dirty="0" err="1" smtClean="0"/>
            <a:t>tham</a:t>
          </a:r>
          <a:r>
            <a:rPr lang="en-GB" sz="2000" b="1" dirty="0" smtClean="0"/>
            <a:t> </a:t>
          </a:r>
          <a:r>
            <a:rPr lang="en-GB" sz="2000" b="1" dirty="0" err="1" smtClean="0"/>
            <a:t>gia</a:t>
          </a:r>
          <a:r>
            <a:rPr lang="en-GB" sz="2000" b="1" dirty="0" smtClean="0"/>
            <a:t> CT </a:t>
          </a:r>
          <a:r>
            <a:rPr lang="en-GB" sz="2000" b="1" dirty="0" err="1" smtClean="0"/>
            <a:t>cảnh</a:t>
          </a:r>
          <a:r>
            <a:rPr lang="en-GB" sz="2000" b="1" dirty="0" smtClean="0"/>
            <a:t> </a:t>
          </a:r>
          <a:r>
            <a:rPr lang="en-GB" sz="2000" b="1" dirty="0" err="1" smtClean="0"/>
            <a:t>quan</a:t>
          </a:r>
          <a:r>
            <a:rPr lang="en-GB" sz="2000" b="1" dirty="0" smtClean="0"/>
            <a:t> </a:t>
          </a:r>
          <a:r>
            <a:rPr lang="en-GB" sz="2000" b="1" dirty="0" err="1" smtClean="0"/>
            <a:t>bền</a:t>
          </a:r>
          <a:r>
            <a:rPr lang="en-GB" sz="2000" b="1" dirty="0" smtClean="0"/>
            <a:t> </a:t>
          </a:r>
          <a:r>
            <a:rPr lang="en-GB" sz="2000" b="1" dirty="0" err="1" smtClean="0"/>
            <a:t>vững</a:t>
          </a:r>
          <a:endParaRPr lang="en-GB" sz="2000" b="1" dirty="0"/>
        </a:p>
      </dgm:t>
    </dgm:pt>
    <dgm:pt modelId="{55E6BC65-AABC-43B4-A554-D67A4C613937}" type="sibTrans" cxnId="{C8E31955-ACD5-49D8-9914-C3ECF91819DF}">
      <dgm:prSet/>
      <dgm:spPr/>
      <dgm:t>
        <a:bodyPr/>
        <a:lstStyle/>
        <a:p>
          <a:endParaRPr lang="en-GB"/>
        </a:p>
      </dgm:t>
    </dgm:pt>
    <dgm:pt modelId="{9DD9E7E4-831B-4647-A86A-E6437512FA95}" type="parTrans" cxnId="{C8E31955-ACD5-49D8-9914-C3ECF91819DF}">
      <dgm:prSet/>
      <dgm:spPr/>
      <dgm:t>
        <a:bodyPr/>
        <a:lstStyle/>
        <a:p>
          <a:endParaRPr lang="en-GB"/>
        </a:p>
      </dgm:t>
    </dgm:pt>
    <dgm:pt modelId="{CA59C46B-382F-413E-8315-D4B87D829FD6}">
      <dgm:prSet phldrT="[Text]" custT="1"/>
      <dgm:spPr/>
      <dgm:t>
        <a:bodyPr/>
        <a:lstStyle/>
        <a:p>
          <a:r>
            <a:rPr lang="en-GB" sz="2000" b="1" dirty="0" err="1" smtClean="0"/>
            <a:t>Lắp</a:t>
          </a:r>
          <a:r>
            <a:rPr lang="en-GB" sz="2000" b="1" dirty="0" smtClean="0"/>
            <a:t> </a:t>
          </a:r>
          <a:r>
            <a:rPr lang="en-GB" sz="2000" b="1" dirty="0" err="1" smtClean="0"/>
            <a:t>đặt</a:t>
          </a:r>
          <a:r>
            <a:rPr lang="en-GB" sz="2000" b="1" dirty="0" smtClean="0"/>
            <a:t> </a:t>
          </a:r>
          <a:r>
            <a:rPr lang="en-GB" sz="2000" b="1" dirty="0" err="1" smtClean="0"/>
            <a:t>vườn</a:t>
          </a:r>
          <a:r>
            <a:rPr lang="en-GB" sz="2000" b="1" dirty="0" smtClean="0"/>
            <a:t> </a:t>
          </a:r>
          <a:r>
            <a:rPr lang="en-GB" sz="2000" b="1" dirty="0" err="1" smtClean="0"/>
            <a:t>mẫu</a:t>
          </a:r>
          <a:r>
            <a:rPr lang="en-GB" sz="2000" b="1" dirty="0" smtClean="0"/>
            <a:t> </a:t>
          </a:r>
          <a:r>
            <a:rPr lang="en-GB" sz="2000" b="1" dirty="0" err="1" smtClean="0"/>
            <a:t>tại</a:t>
          </a:r>
          <a:r>
            <a:rPr lang="en-GB" sz="2000" b="1" dirty="0" smtClean="0"/>
            <a:t> </a:t>
          </a:r>
          <a:r>
            <a:rPr lang="en-GB" sz="2000" b="1" dirty="0" err="1" smtClean="0"/>
            <a:t>các</a:t>
          </a:r>
          <a:r>
            <a:rPr lang="en-GB" sz="2000" b="1" dirty="0" smtClean="0"/>
            <a:t> </a:t>
          </a:r>
          <a:r>
            <a:rPr lang="en-GB" sz="2000" b="1" dirty="0" err="1" smtClean="0"/>
            <a:t>hộ</a:t>
          </a:r>
          <a:r>
            <a:rPr lang="en-GB" sz="2000" b="1" dirty="0" smtClean="0"/>
            <a:t> </a:t>
          </a:r>
          <a:r>
            <a:rPr lang="en-GB" sz="2000" b="1" dirty="0" err="1" smtClean="0"/>
            <a:t>tham</a:t>
          </a:r>
          <a:r>
            <a:rPr lang="en-GB" sz="2000" b="1" dirty="0" smtClean="0"/>
            <a:t> </a:t>
          </a:r>
          <a:r>
            <a:rPr lang="en-GB" sz="2000" b="1" dirty="0" err="1" smtClean="0"/>
            <a:t>gia</a:t>
          </a:r>
          <a:r>
            <a:rPr lang="en-GB" sz="2000" b="1" dirty="0" smtClean="0"/>
            <a:t> </a:t>
          </a:r>
          <a:r>
            <a:rPr lang="en-GB" sz="2000" b="1" dirty="0" err="1" smtClean="0"/>
            <a:t>nông</a:t>
          </a:r>
          <a:r>
            <a:rPr lang="en-GB" sz="2000" b="1" dirty="0" smtClean="0"/>
            <a:t> </a:t>
          </a:r>
          <a:r>
            <a:rPr lang="en-GB" sz="2000" b="1" dirty="0" err="1" smtClean="0"/>
            <a:t>dân</a:t>
          </a:r>
          <a:r>
            <a:rPr lang="en-GB" sz="2000" b="1" dirty="0" smtClean="0"/>
            <a:t> </a:t>
          </a:r>
          <a:r>
            <a:rPr lang="en-GB" sz="2000" b="1" dirty="0" err="1" smtClean="0"/>
            <a:t>bền</a:t>
          </a:r>
          <a:r>
            <a:rPr lang="en-GB" sz="2000" b="1" dirty="0" smtClean="0"/>
            <a:t> </a:t>
          </a:r>
          <a:r>
            <a:rPr lang="en-GB" sz="2000" b="1" dirty="0" err="1" smtClean="0"/>
            <a:t>vững</a:t>
          </a:r>
          <a:endParaRPr lang="en-GB" sz="2000" b="1" dirty="0"/>
        </a:p>
      </dgm:t>
    </dgm:pt>
    <dgm:pt modelId="{6B6B43C7-BEB4-4226-95C9-983053D3D216}" type="parTrans" cxnId="{78EB8563-02AF-461A-8342-7B43640EF52B}">
      <dgm:prSet/>
      <dgm:spPr/>
      <dgm:t>
        <a:bodyPr/>
        <a:lstStyle/>
        <a:p>
          <a:endParaRPr lang="en-GB"/>
        </a:p>
      </dgm:t>
    </dgm:pt>
    <dgm:pt modelId="{DAF3B88A-B5C6-4C26-BB2F-F0BD26E131EE}" type="sibTrans" cxnId="{78EB8563-02AF-461A-8342-7B43640EF52B}">
      <dgm:prSet/>
      <dgm:spPr/>
      <dgm:t>
        <a:bodyPr/>
        <a:lstStyle/>
        <a:p>
          <a:endParaRPr lang="en-GB"/>
        </a:p>
      </dgm:t>
    </dgm:pt>
    <dgm:pt modelId="{D0B919D5-153F-4B5D-9627-E8A9CDE8E4BA}">
      <dgm:prSet phldrT="[Text]" custT="1"/>
      <dgm:spPr/>
      <dgm:t>
        <a:bodyPr/>
        <a:lstStyle/>
        <a:p>
          <a:r>
            <a:rPr lang="en-GB" sz="1800" dirty="0" err="1" smtClean="0"/>
            <a:t>Lựa</a:t>
          </a:r>
          <a:r>
            <a:rPr lang="en-GB" sz="1800" dirty="0" smtClean="0"/>
            <a:t> </a:t>
          </a:r>
          <a:r>
            <a:rPr lang="en-GB" sz="1800" dirty="0" err="1" smtClean="0"/>
            <a:t>chọn</a:t>
          </a:r>
          <a:r>
            <a:rPr lang="en-GB" sz="1800" dirty="0" smtClean="0"/>
            <a:t> </a:t>
          </a:r>
          <a:r>
            <a:rPr lang="en-GB" sz="1800" dirty="0" err="1" smtClean="0"/>
            <a:t>và</a:t>
          </a:r>
          <a:r>
            <a:rPr lang="en-GB" sz="1800" dirty="0" smtClean="0"/>
            <a:t> </a:t>
          </a:r>
          <a:r>
            <a:rPr lang="en-GB" sz="1800" dirty="0" err="1" smtClean="0"/>
            <a:t>lắp</a:t>
          </a:r>
          <a:r>
            <a:rPr lang="en-GB" sz="1800" dirty="0" smtClean="0"/>
            <a:t> </a:t>
          </a:r>
          <a:r>
            <a:rPr lang="en-GB" sz="1800" dirty="0" err="1" smtClean="0"/>
            <a:t>đặt</a:t>
          </a:r>
          <a:r>
            <a:rPr lang="en-GB" sz="1800" dirty="0" smtClean="0"/>
            <a:t> </a:t>
          </a:r>
          <a:r>
            <a:rPr lang="en-GB" sz="1800" dirty="0" err="1" smtClean="0"/>
            <a:t>hệ</a:t>
          </a:r>
          <a:r>
            <a:rPr lang="en-GB" sz="1800" dirty="0" smtClean="0"/>
            <a:t> </a:t>
          </a:r>
          <a:r>
            <a:rPr lang="en-GB" sz="1800" dirty="0" err="1" smtClean="0"/>
            <a:t>thống</a:t>
          </a:r>
          <a:r>
            <a:rPr lang="en-GB" sz="1800" dirty="0" smtClean="0"/>
            <a:t> </a:t>
          </a:r>
          <a:r>
            <a:rPr lang="en-GB" sz="1800" dirty="0" err="1" smtClean="0"/>
            <a:t>vườn</a:t>
          </a:r>
          <a:r>
            <a:rPr lang="en-GB" sz="1800" dirty="0" smtClean="0"/>
            <a:t> </a:t>
          </a:r>
          <a:r>
            <a:rPr lang="en-GB" sz="1800" dirty="0" err="1" smtClean="0"/>
            <a:t>mẫu</a:t>
          </a:r>
          <a:r>
            <a:rPr lang="en-GB" sz="1800" dirty="0" smtClean="0"/>
            <a:t> – </a:t>
          </a:r>
          <a:r>
            <a:rPr lang="en-GB" sz="1800" dirty="0" err="1" smtClean="0"/>
            <a:t>Tháng</a:t>
          </a:r>
          <a:r>
            <a:rPr lang="en-GB" sz="1800" dirty="0" smtClean="0"/>
            <a:t> 1/2017</a:t>
          </a:r>
          <a:endParaRPr lang="en-GB" sz="1800" dirty="0"/>
        </a:p>
      </dgm:t>
    </dgm:pt>
    <dgm:pt modelId="{29FD944A-6CE9-4D24-9605-D712E0AA9AD6}" type="parTrans" cxnId="{A1007730-BE5F-4865-B8F9-6E95FD34F8E5}">
      <dgm:prSet/>
      <dgm:spPr/>
      <dgm:t>
        <a:bodyPr/>
        <a:lstStyle/>
        <a:p>
          <a:endParaRPr lang="en-GB"/>
        </a:p>
      </dgm:t>
    </dgm:pt>
    <dgm:pt modelId="{F791161E-9C3A-44AA-843D-51FA5D66D31D}" type="sibTrans" cxnId="{A1007730-BE5F-4865-B8F9-6E95FD34F8E5}">
      <dgm:prSet/>
      <dgm:spPr/>
      <dgm:t>
        <a:bodyPr/>
        <a:lstStyle/>
        <a:p>
          <a:endParaRPr lang="en-GB"/>
        </a:p>
      </dgm:t>
    </dgm:pt>
    <dgm:pt modelId="{2EB62834-E9FD-48DE-9B98-196EC261A24B}">
      <dgm:prSet phldrT="[Text]" custT="1"/>
      <dgm:spPr/>
      <dgm:t>
        <a:bodyPr/>
        <a:lstStyle/>
        <a:p>
          <a:r>
            <a:rPr lang="en-GB" sz="1800" dirty="0" err="1" smtClean="0"/>
            <a:t>Đánh</a:t>
          </a:r>
          <a:r>
            <a:rPr lang="en-GB" sz="1800" dirty="0" smtClean="0"/>
            <a:t> </a:t>
          </a:r>
          <a:r>
            <a:rPr lang="en-GB" sz="1800" dirty="0" err="1" smtClean="0"/>
            <a:t>giá</a:t>
          </a:r>
          <a:r>
            <a:rPr lang="en-GB" sz="1800" dirty="0" smtClean="0"/>
            <a:t> </a:t>
          </a:r>
          <a:r>
            <a:rPr lang="en-GB" sz="1800" dirty="0" err="1" smtClean="0"/>
            <a:t>và</a:t>
          </a:r>
          <a:r>
            <a:rPr lang="en-GB" sz="1800" dirty="0" smtClean="0"/>
            <a:t> </a:t>
          </a:r>
          <a:r>
            <a:rPr lang="en-GB" sz="1800" dirty="0" err="1" smtClean="0"/>
            <a:t>khuyến</a:t>
          </a:r>
          <a:r>
            <a:rPr lang="en-GB" sz="1800" dirty="0" smtClean="0"/>
            <a:t> </a:t>
          </a:r>
          <a:r>
            <a:rPr lang="en-GB" sz="1800" dirty="0" err="1" smtClean="0"/>
            <a:t>nghị</a:t>
          </a:r>
          <a:r>
            <a:rPr lang="en-GB" sz="1800" dirty="0" smtClean="0"/>
            <a:t> </a:t>
          </a:r>
          <a:r>
            <a:rPr lang="en-GB" sz="1800" dirty="0" err="1" smtClean="0"/>
            <a:t>các</a:t>
          </a:r>
          <a:r>
            <a:rPr lang="en-GB" sz="1800" dirty="0" smtClean="0"/>
            <a:t> </a:t>
          </a:r>
          <a:r>
            <a:rPr lang="en-GB" sz="1800" dirty="0" err="1" smtClean="0"/>
            <a:t>mô</a:t>
          </a:r>
          <a:r>
            <a:rPr lang="en-GB" sz="1800" dirty="0" smtClean="0"/>
            <a:t> </a:t>
          </a:r>
          <a:r>
            <a:rPr lang="en-GB" sz="1800" dirty="0" err="1" smtClean="0"/>
            <a:t>hình</a:t>
          </a:r>
          <a:r>
            <a:rPr lang="en-GB" sz="1800" dirty="0" smtClean="0"/>
            <a:t> </a:t>
          </a:r>
          <a:r>
            <a:rPr lang="en-GB" sz="1800" dirty="0" err="1" smtClean="0"/>
            <a:t>nông</a:t>
          </a:r>
          <a:r>
            <a:rPr lang="en-GB" sz="1800" dirty="0" smtClean="0"/>
            <a:t>- </a:t>
          </a:r>
          <a:r>
            <a:rPr lang="en-GB" sz="1800" dirty="0" err="1" smtClean="0"/>
            <a:t>lâm</a:t>
          </a:r>
          <a:r>
            <a:rPr lang="en-GB" sz="1800" dirty="0" smtClean="0"/>
            <a:t> </a:t>
          </a:r>
          <a:r>
            <a:rPr lang="en-GB" sz="1800" dirty="0" err="1" smtClean="0"/>
            <a:t>kết</a:t>
          </a:r>
          <a:r>
            <a:rPr lang="en-GB" sz="1800" dirty="0" smtClean="0"/>
            <a:t> </a:t>
          </a:r>
          <a:r>
            <a:rPr lang="en-GB" sz="1800" dirty="0" err="1" smtClean="0"/>
            <a:t>hợp</a:t>
          </a:r>
          <a:r>
            <a:rPr lang="en-GB" sz="1800" dirty="0" smtClean="0"/>
            <a:t>  ở </a:t>
          </a:r>
          <a:r>
            <a:rPr lang="en-GB" sz="1800" dirty="0" err="1" smtClean="0"/>
            <a:t>Đắk</a:t>
          </a:r>
          <a:r>
            <a:rPr lang="en-GB" sz="1800" dirty="0" smtClean="0"/>
            <a:t> </a:t>
          </a:r>
          <a:r>
            <a:rPr lang="en-GB" sz="1800" dirty="0" err="1" smtClean="0"/>
            <a:t>Lắk</a:t>
          </a:r>
          <a:r>
            <a:rPr lang="en-GB" sz="1800" dirty="0" smtClean="0"/>
            <a:t> </a:t>
          </a:r>
          <a:r>
            <a:rPr lang="en-GB" sz="1800" dirty="0" err="1" smtClean="0"/>
            <a:t>và</a:t>
          </a:r>
          <a:r>
            <a:rPr lang="en-GB" sz="1800" dirty="0" smtClean="0"/>
            <a:t> </a:t>
          </a:r>
          <a:r>
            <a:rPr lang="en-GB" sz="1800" dirty="0" err="1" smtClean="0"/>
            <a:t>Lâm</a:t>
          </a:r>
          <a:r>
            <a:rPr lang="en-GB" sz="1800" dirty="0" smtClean="0"/>
            <a:t> </a:t>
          </a:r>
          <a:r>
            <a:rPr lang="en-GB" sz="1800" dirty="0" err="1" smtClean="0"/>
            <a:t>Đồng</a:t>
          </a:r>
          <a:r>
            <a:rPr lang="en-GB" sz="1800" dirty="0" smtClean="0"/>
            <a:t> (</a:t>
          </a:r>
          <a:r>
            <a:rPr lang="en-GB" sz="1800" dirty="0" err="1" smtClean="0"/>
            <a:t>Hợp</a:t>
          </a:r>
          <a:r>
            <a:rPr lang="en-GB" sz="1800" dirty="0" smtClean="0"/>
            <a:t> </a:t>
          </a:r>
          <a:r>
            <a:rPr lang="en-GB" sz="1800" dirty="0" err="1" smtClean="0"/>
            <a:t>phần</a:t>
          </a:r>
          <a:r>
            <a:rPr lang="en-GB" sz="1800" dirty="0" smtClean="0"/>
            <a:t> WASI) – </a:t>
          </a:r>
          <a:r>
            <a:rPr lang="en-GB" sz="1800" dirty="0" err="1" smtClean="0"/>
            <a:t>Tháng</a:t>
          </a:r>
          <a:r>
            <a:rPr lang="en-GB" sz="1800" dirty="0" smtClean="0"/>
            <a:t> 1/2017</a:t>
          </a:r>
          <a:endParaRPr lang="en-GB" sz="1800" dirty="0"/>
        </a:p>
      </dgm:t>
    </dgm:pt>
    <dgm:pt modelId="{8A1CA961-6EDE-4D30-8739-89810229ACB1}" type="parTrans" cxnId="{975A3D74-4AFC-482D-A381-4036257F8715}">
      <dgm:prSet/>
      <dgm:spPr/>
      <dgm:t>
        <a:bodyPr/>
        <a:lstStyle/>
        <a:p>
          <a:endParaRPr lang="en-GB"/>
        </a:p>
      </dgm:t>
    </dgm:pt>
    <dgm:pt modelId="{2A2FA250-F528-41E5-A276-FCEAD174CC90}" type="sibTrans" cxnId="{975A3D74-4AFC-482D-A381-4036257F8715}">
      <dgm:prSet/>
      <dgm:spPr/>
      <dgm:t>
        <a:bodyPr/>
        <a:lstStyle/>
        <a:p>
          <a:endParaRPr lang="en-GB"/>
        </a:p>
      </dgm:t>
    </dgm:pt>
    <dgm:pt modelId="{D56EB293-75CF-4D59-A5C9-C2FED820170B}">
      <dgm:prSet phldrT="[Text]" custT="1"/>
      <dgm:spPr/>
      <dgm:t>
        <a:bodyPr/>
        <a:lstStyle/>
        <a:p>
          <a:r>
            <a:rPr lang="en-GB" sz="2000" b="1" dirty="0" err="1" smtClean="0"/>
            <a:t>Điều</a:t>
          </a:r>
          <a:r>
            <a:rPr lang="en-GB" sz="2000" b="1" dirty="0" smtClean="0"/>
            <a:t> </a:t>
          </a:r>
          <a:r>
            <a:rPr lang="en-GB" sz="2000" b="1" dirty="0" err="1" smtClean="0"/>
            <a:t>tra</a:t>
          </a:r>
          <a:r>
            <a:rPr lang="en-GB" sz="2000" b="1" dirty="0" smtClean="0"/>
            <a:t> </a:t>
          </a:r>
          <a:r>
            <a:rPr lang="en-GB" sz="2000" b="1" dirty="0" err="1" smtClean="0"/>
            <a:t>sơ</a:t>
          </a:r>
          <a:r>
            <a:rPr lang="en-GB" sz="2000" b="1" dirty="0" smtClean="0"/>
            <a:t> </a:t>
          </a:r>
          <a:r>
            <a:rPr lang="en-GB" sz="2000" b="1" dirty="0" err="1" smtClean="0"/>
            <a:t>bộ</a:t>
          </a:r>
          <a:r>
            <a:rPr lang="en-GB" sz="2000" b="1" dirty="0" smtClean="0"/>
            <a:t> </a:t>
          </a:r>
          <a:r>
            <a:rPr lang="en-GB" sz="2000" b="1" dirty="0" err="1" smtClean="0"/>
            <a:t>cảnh</a:t>
          </a:r>
          <a:r>
            <a:rPr lang="en-GB" sz="2000" b="1" dirty="0" smtClean="0"/>
            <a:t> </a:t>
          </a:r>
          <a:r>
            <a:rPr lang="en-GB" sz="2000" b="1" dirty="0" err="1" smtClean="0"/>
            <a:t>quan</a:t>
          </a:r>
          <a:r>
            <a:rPr lang="en-GB" sz="2000" b="1" dirty="0" smtClean="0"/>
            <a:t> </a:t>
          </a:r>
          <a:r>
            <a:rPr lang="en-GB" sz="2000" b="1" dirty="0" err="1" smtClean="0"/>
            <a:t>cà</a:t>
          </a:r>
          <a:r>
            <a:rPr lang="en-GB" sz="2000" b="1" dirty="0" smtClean="0"/>
            <a:t> </a:t>
          </a:r>
          <a:r>
            <a:rPr lang="en-GB" sz="2000" b="1" dirty="0" err="1" smtClean="0"/>
            <a:t>phê</a:t>
          </a:r>
          <a:r>
            <a:rPr lang="en-GB" sz="2000" b="1" dirty="0" smtClean="0"/>
            <a:t> </a:t>
          </a:r>
          <a:r>
            <a:rPr lang="en-GB" sz="2000" b="1" dirty="0" err="1" smtClean="0"/>
            <a:t>tại</a:t>
          </a:r>
          <a:r>
            <a:rPr lang="en-GB" sz="2000" b="1" dirty="0" smtClean="0"/>
            <a:t> </a:t>
          </a:r>
          <a:r>
            <a:rPr lang="en-GB" sz="2000" b="1" dirty="0" err="1" smtClean="0"/>
            <a:t>vùng</a:t>
          </a:r>
          <a:endParaRPr lang="en-GB" sz="2000" b="1" dirty="0"/>
        </a:p>
      </dgm:t>
    </dgm:pt>
    <dgm:pt modelId="{3A54620B-BBC9-463B-8ACA-EA92FE7774B1}" type="parTrans" cxnId="{A7D15321-DAB9-4D77-BCD3-571740791624}">
      <dgm:prSet/>
      <dgm:spPr/>
      <dgm:t>
        <a:bodyPr/>
        <a:lstStyle/>
        <a:p>
          <a:endParaRPr lang="en-GB"/>
        </a:p>
      </dgm:t>
    </dgm:pt>
    <dgm:pt modelId="{D53BC58D-8873-4E35-9964-1D1BF58C1B28}" type="sibTrans" cxnId="{A7D15321-DAB9-4D77-BCD3-571740791624}">
      <dgm:prSet/>
      <dgm:spPr/>
      <dgm:t>
        <a:bodyPr/>
        <a:lstStyle/>
        <a:p>
          <a:endParaRPr lang="en-GB"/>
        </a:p>
      </dgm:t>
    </dgm:pt>
    <dgm:pt modelId="{91D6E511-C66F-468E-A8DE-2F39B8D39FAC}" type="pres">
      <dgm:prSet presAssocID="{8729F1FE-4C83-4E56-B95A-752C96CF6A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0BA26D-A862-4BF5-879D-EFF8D543F784}" type="pres">
      <dgm:prSet presAssocID="{CA59C46B-382F-413E-8315-D4B87D829FD6}" presName="boxAndChildren" presStyleCnt="0"/>
      <dgm:spPr/>
    </dgm:pt>
    <dgm:pt modelId="{02C742BB-BB00-4A06-908F-802768689E6B}" type="pres">
      <dgm:prSet presAssocID="{CA59C46B-382F-413E-8315-D4B87D829FD6}" presName="parentTextBox" presStyleLbl="node1" presStyleIdx="0" presStyleCnt="4"/>
      <dgm:spPr/>
      <dgm:t>
        <a:bodyPr/>
        <a:lstStyle/>
        <a:p>
          <a:endParaRPr lang="en-GB"/>
        </a:p>
      </dgm:t>
    </dgm:pt>
    <dgm:pt modelId="{68B97B92-8A68-4D41-8D34-167647A5AF1C}" type="pres">
      <dgm:prSet presAssocID="{CA59C46B-382F-413E-8315-D4B87D829FD6}" presName="entireBox" presStyleLbl="node1" presStyleIdx="0" presStyleCnt="4" custScaleY="183117"/>
      <dgm:spPr/>
      <dgm:t>
        <a:bodyPr/>
        <a:lstStyle/>
        <a:p>
          <a:endParaRPr lang="en-GB"/>
        </a:p>
      </dgm:t>
    </dgm:pt>
    <dgm:pt modelId="{7243C93D-0FE3-402E-8BA6-F3C6F44CD3CA}" type="pres">
      <dgm:prSet presAssocID="{CA59C46B-382F-413E-8315-D4B87D829FD6}" presName="descendantBox" presStyleCnt="0"/>
      <dgm:spPr/>
    </dgm:pt>
    <dgm:pt modelId="{C282293E-00A9-4669-A1D0-40FE05206C18}" type="pres">
      <dgm:prSet presAssocID="{2EB62834-E9FD-48DE-9B98-196EC261A24B}" presName="childTextBox" presStyleLbl="fgAccFollowNode1" presStyleIdx="0" presStyleCnt="8" custScaleY="1710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4FB220-2F80-4B69-B68B-95CDE349FEF9}" type="pres">
      <dgm:prSet presAssocID="{D0B919D5-153F-4B5D-9627-E8A9CDE8E4BA}" presName="childTextBox" presStyleLbl="fgAccFollowNode1" presStyleIdx="1" presStyleCnt="8" custScaleY="1710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983A9E-0172-4BE3-A213-25418685817B}" type="pres">
      <dgm:prSet presAssocID="{55E6BC65-AABC-43B4-A554-D67A4C613937}" presName="sp" presStyleCnt="0"/>
      <dgm:spPr/>
    </dgm:pt>
    <dgm:pt modelId="{D0F0CCDD-0FCD-4DCB-A168-FA521D46552E}" type="pres">
      <dgm:prSet presAssocID="{AA693847-D9BD-488B-A6A7-C8771FDB1F79}" presName="arrowAndChildren" presStyleCnt="0"/>
      <dgm:spPr/>
    </dgm:pt>
    <dgm:pt modelId="{A6D73CCA-E4BF-4275-88F5-65E2B7CB8431}" type="pres">
      <dgm:prSet presAssocID="{AA693847-D9BD-488B-A6A7-C8771FDB1F79}" presName="parentTextArrow" presStyleLbl="node1" presStyleIdx="0" presStyleCnt="4"/>
      <dgm:spPr/>
      <dgm:t>
        <a:bodyPr/>
        <a:lstStyle/>
        <a:p>
          <a:endParaRPr lang="en-GB"/>
        </a:p>
      </dgm:t>
    </dgm:pt>
    <dgm:pt modelId="{4B22851F-0930-4E59-B012-997043673A8A}" type="pres">
      <dgm:prSet presAssocID="{AA693847-D9BD-488B-A6A7-C8771FDB1F79}" presName="arrow" presStyleLbl="node1" presStyleIdx="1" presStyleCnt="4" custScaleY="162776"/>
      <dgm:spPr/>
      <dgm:t>
        <a:bodyPr/>
        <a:lstStyle/>
        <a:p>
          <a:endParaRPr lang="en-GB"/>
        </a:p>
      </dgm:t>
    </dgm:pt>
    <dgm:pt modelId="{FA4642B6-B661-4083-B27E-120694FFA61C}" type="pres">
      <dgm:prSet presAssocID="{AA693847-D9BD-488B-A6A7-C8771FDB1F79}" presName="descendantArrow" presStyleCnt="0"/>
      <dgm:spPr/>
    </dgm:pt>
    <dgm:pt modelId="{06DB7E53-E49A-48DB-9D43-CAE239D9E968}" type="pres">
      <dgm:prSet presAssocID="{D01C5D3C-9483-4D3C-B7CE-A9AD14CB411C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87F72B-3C9A-4291-850D-A9A39ED88C94}" type="pres">
      <dgm:prSet presAssocID="{44315D5E-A044-4E97-BF54-31A8799128B3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E42081-D0F5-4088-A1A8-B847D9A68B5B}" type="pres">
      <dgm:prSet presAssocID="{623D1E26-ED12-4D06-ADDB-E07C5ED41789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DFEEF7-BFC4-42EF-8B00-8BB428E33786}" type="pres">
      <dgm:prSet presAssocID="{6E7004DE-1FF4-4A7D-80E6-24080B720A90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0903B8-B3D0-456D-902A-1616278A72E6}" type="pres">
      <dgm:prSet presAssocID="{F1BFF4F1-6F45-49A5-BD7A-4B7A2AD0617D}" presName="sp" presStyleCnt="0"/>
      <dgm:spPr/>
    </dgm:pt>
    <dgm:pt modelId="{37E46B1D-179C-4049-8A50-D08DF9780DC3}" type="pres">
      <dgm:prSet presAssocID="{F29A021D-7E92-4926-BAA0-2C6538338D1E}" presName="arrowAndChildren" presStyleCnt="0"/>
      <dgm:spPr/>
    </dgm:pt>
    <dgm:pt modelId="{F7621B5D-8712-409A-8FDE-1FEB384781DF}" type="pres">
      <dgm:prSet presAssocID="{F29A021D-7E92-4926-BAA0-2C6538338D1E}" presName="parentTextArrow" presStyleLbl="node1" presStyleIdx="1" presStyleCnt="4"/>
      <dgm:spPr/>
      <dgm:t>
        <a:bodyPr/>
        <a:lstStyle/>
        <a:p>
          <a:endParaRPr lang="en-GB"/>
        </a:p>
      </dgm:t>
    </dgm:pt>
    <dgm:pt modelId="{5C758AE4-3378-4903-820C-74608AB5A388}" type="pres">
      <dgm:prSet presAssocID="{F29A021D-7E92-4926-BAA0-2C6538338D1E}" presName="arrow" presStyleLbl="node1" presStyleIdx="2" presStyleCnt="4" custScaleY="67306"/>
      <dgm:spPr/>
      <dgm:t>
        <a:bodyPr/>
        <a:lstStyle/>
        <a:p>
          <a:endParaRPr lang="en-GB"/>
        </a:p>
      </dgm:t>
    </dgm:pt>
    <dgm:pt modelId="{51072B63-2A1B-446A-89E8-4286709C595C}" type="pres">
      <dgm:prSet presAssocID="{F29A021D-7E92-4926-BAA0-2C6538338D1E}" presName="descendantArrow" presStyleCnt="0"/>
      <dgm:spPr/>
    </dgm:pt>
    <dgm:pt modelId="{F6FAF586-EBAD-4788-8320-185E2846A8ED}" type="pres">
      <dgm:prSet presAssocID="{AC39C98A-4844-4427-8C93-43D0DB8D71FF}" presName="childTextArrow" presStyleLbl="fgAccFollowNode1" presStyleIdx="6" presStyleCnt="8" custScaleX="164926" custLinFactNeighborY="6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D0FB98-1857-4496-8EC4-0943B8209AC6}" type="pres">
      <dgm:prSet presAssocID="{B6DAB3B9-50B7-4777-9761-087C31E0EC25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E4AB86-0321-468D-B96A-40B5203E4DD4}" type="pres">
      <dgm:prSet presAssocID="{D53BC58D-8873-4E35-9964-1D1BF58C1B28}" presName="sp" presStyleCnt="0"/>
      <dgm:spPr/>
    </dgm:pt>
    <dgm:pt modelId="{23DA6D9D-56EB-4065-B300-A69B7686220F}" type="pres">
      <dgm:prSet presAssocID="{D56EB293-75CF-4D59-A5C9-C2FED820170B}" presName="arrowAndChildren" presStyleCnt="0"/>
      <dgm:spPr/>
    </dgm:pt>
    <dgm:pt modelId="{6217F64D-A706-4073-98A2-5FCD67320736}" type="pres">
      <dgm:prSet presAssocID="{D56EB293-75CF-4D59-A5C9-C2FED820170B}" presName="parentTextArrow" presStyleLbl="node1" presStyleIdx="3" presStyleCnt="4" custScaleY="36118"/>
      <dgm:spPr/>
      <dgm:t>
        <a:bodyPr/>
        <a:lstStyle/>
        <a:p>
          <a:endParaRPr lang="en-GB"/>
        </a:p>
      </dgm:t>
    </dgm:pt>
  </dgm:ptLst>
  <dgm:cxnLst>
    <dgm:cxn modelId="{13C41215-54CD-4A33-B996-BF860236C562}" type="presOf" srcId="{B6DAB3B9-50B7-4777-9761-087C31E0EC25}" destId="{BDD0FB98-1857-4496-8EC4-0943B8209AC6}" srcOrd="0" destOrd="0" presId="urn:microsoft.com/office/officeart/2005/8/layout/process4"/>
    <dgm:cxn modelId="{C4137018-F312-4351-80F3-FC27E692BD12}" srcId="{AA693847-D9BD-488B-A6A7-C8771FDB1F79}" destId="{6E7004DE-1FF4-4A7D-80E6-24080B720A90}" srcOrd="3" destOrd="0" parTransId="{5F1843FE-F6A2-47F3-B6A8-4911C6EAE334}" sibTransId="{4421C140-7B04-47AF-9961-91C6235A908D}"/>
    <dgm:cxn modelId="{04F29ECF-94D9-47EF-AF40-1B332F28C8C5}" type="presOf" srcId="{AA693847-D9BD-488B-A6A7-C8771FDB1F79}" destId="{A6D73CCA-E4BF-4275-88F5-65E2B7CB8431}" srcOrd="0" destOrd="0" presId="urn:microsoft.com/office/officeart/2005/8/layout/process4"/>
    <dgm:cxn modelId="{9756A511-CC56-494C-9A05-E70DC6A0066A}" type="presOf" srcId="{D01C5D3C-9483-4D3C-B7CE-A9AD14CB411C}" destId="{06DB7E53-E49A-48DB-9D43-CAE239D9E968}" srcOrd="0" destOrd="0" presId="urn:microsoft.com/office/officeart/2005/8/layout/process4"/>
    <dgm:cxn modelId="{49A2C639-7159-4F7C-B5E6-10F11BE268D5}" srcId="{F29A021D-7E92-4926-BAA0-2C6538338D1E}" destId="{B6DAB3B9-50B7-4777-9761-087C31E0EC25}" srcOrd="1" destOrd="0" parTransId="{F51751C5-0839-4588-A6DC-5F40429ADECD}" sibTransId="{432F3E85-E0A5-4833-A12E-2C05311D851B}"/>
    <dgm:cxn modelId="{0DF9148C-CD64-4F3E-A875-D9F949FF3909}" type="presOf" srcId="{2EB62834-E9FD-48DE-9B98-196EC261A24B}" destId="{C282293E-00A9-4669-A1D0-40FE05206C18}" srcOrd="0" destOrd="0" presId="urn:microsoft.com/office/officeart/2005/8/layout/process4"/>
    <dgm:cxn modelId="{F9EC6915-0C54-4224-A230-F60255440436}" srcId="{AA693847-D9BD-488B-A6A7-C8771FDB1F79}" destId="{44315D5E-A044-4E97-BF54-31A8799128B3}" srcOrd="1" destOrd="0" parTransId="{67F37597-B1E5-4A98-96C8-3720477913D8}" sibTransId="{7AEFB2D8-47E4-4981-A730-1A103D475339}"/>
    <dgm:cxn modelId="{A1007730-BE5F-4865-B8F9-6E95FD34F8E5}" srcId="{CA59C46B-382F-413E-8315-D4B87D829FD6}" destId="{D0B919D5-153F-4B5D-9627-E8A9CDE8E4BA}" srcOrd="1" destOrd="0" parTransId="{29FD944A-6CE9-4D24-9605-D712E0AA9AD6}" sibTransId="{F791161E-9C3A-44AA-843D-51FA5D66D31D}"/>
    <dgm:cxn modelId="{88E4AA72-65F2-4880-A163-ED9A980D93F7}" type="presOf" srcId="{8729F1FE-4C83-4E56-B95A-752C96CF6A95}" destId="{91D6E511-C66F-468E-A8DE-2F39B8D39FAC}" srcOrd="0" destOrd="0" presId="urn:microsoft.com/office/officeart/2005/8/layout/process4"/>
    <dgm:cxn modelId="{C8E31955-ACD5-49D8-9914-C3ECF91819DF}" srcId="{8729F1FE-4C83-4E56-B95A-752C96CF6A95}" destId="{AA693847-D9BD-488B-A6A7-C8771FDB1F79}" srcOrd="2" destOrd="0" parTransId="{9DD9E7E4-831B-4647-A86A-E6437512FA95}" sibTransId="{55E6BC65-AABC-43B4-A554-D67A4C613937}"/>
    <dgm:cxn modelId="{EEAF67A2-1C3B-4C00-BA59-12FAEAE8D184}" srcId="{AA693847-D9BD-488B-A6A7-C8771FDB1F79}" destId="{623D1E26-ED12-4D06-ADDB-E07C5ED41789}" srcOrd="2" destOrd="0" parTransId="{DDE14CAA-9FA3-4D72-A37F-90947707D307}" sibTransId="{7978BCEE-F819-4C87-A483-59CAB3C57906}"/>
    <dgm:cxn modelId="{62ED6016-2EE3-4B7A-8DFF-EB5FE6D5501E}" type="presOf" srcId="{D56EB293-75CF-4D59-A5C9-C2FED820170B}" destId="{6217F64D-A706-4073-98A2-5FCD67320736}" srcOrd="0" destOrd="0" presId="urn:microsoft.com/office/officeart/2005/8/layout/process4"/>
    <dgm:cxn modelId="{48367CED-FCB4-438E-881B-5EE376AA6F1A}" type="presOf" srcId="{44315D5E-A044-4E97-BF54-31A8799128B3}" destId="{9C87F72B-3C9A-4291-850D-A9A39ED88C94}" srcOrd="0" destOrd="0" presId="urn:microsoft.com/office/officeart/2005/8/layout/process4"/>
    <dgm:cxn modelId="{59A07E80-07C5-445E-8272-E200D571D0A6}" srcId="{AA693847-D9BD-488B-A6A7-C8771FDB1F79}" destId="{D01C5D3C-9483-4D3C-B7CE-A9AD14CB411C}" srcOrd="0" destOrd="0" parTransId="{3B9F7F28-8AED-4422-857B-63386466AD55}" sibTransId="{F9C67DA2-AF89-4624-B449-996EE34B264C}"/>
    <dgm:cxn modelId="{E25BCF7E-6E76-4177-99B4-CE7988F8402C}" type="presOf" srcId="{6E7004DE-1FF4-4A7D-80E6-24080B720A90}" destId="{E1DFEEF7-BFC4-42EF-8B00-8BB428E33786}" srcOrd="0" destOrd="0" presId="urn:microsoft.com/office/officeart/2005/8/layout/process4"/>
    <dgm:cxn modelId="{20E63ABE-7D87-4CF7-BC81-53CDC2B8E339}" type="presOf" srcId="{AA693847-D9BD-488B-A6A7-C8771FDB1F79}" destId="{4B22851F-0930-4E59-B012-997043673A8A}" srcOrd="1" destOrd="0" presId="urn:microsoft.com/office/officeart/2005/8/layout/process4"/>
    <dgm:cxn modelId="{59CB8F7E-4567-46CE-AA4A-A556DCCF327E}" type="presOf" srcId="{AC39C98A-4844-4427-8C93-43D0DB8D71FF}" destId="{F6FAF586-EBAD-4788-8320-185E2846A8ED}" srcOrd="0" destOrd="0" presId="urn:microsoft.com/office/officeart/2005/8/layout/process4"/>
    <dgm:cxn modelId="{419E48ED-A35F-4C39-A590-B09F506934E2}" type="presOf" srcId="{D0B919D5-153F-4B5D-9627-E8A9CDE8E4BA}" destId="{A64FB220-2F80-4B69-B68B-95CDE349FEF9}" srcOrd="0" destOrd="0" presId="urn:microsoft.com/office/officeart/2005/8/layout/process4"/>
    <dgm:cxn modelId="{975A3D74-4AFC-482D-A381-4036257F8715}" srcId="{CA59C46B-382F-413E-8315-D4B87D829FD6}" destId="{2EB62834-E9FD-48DE-9B98-196EC261A24B}" srcOrd="0" destOrd="0" parTransId="{8A1CA961-6EDE-4D30-8739-89810229ACB1}" sibTransId="{2A2FA250-F528-41E5-A276-FCEAD174CC90}"/>
    <dgm:cxn modelId="{570FE825-9B8F-4C8B-B715-13EC81A2F700}" srcId="{8729F1FE-4C83-4E56-B95A-752C96CF6A95}" destId="{F29A021D-7E92-4926-BAA0-2C6538338D1E}" srcOrd="1" destOrd="0" parTransId="{B8AE81F5-9C81-400A-B369-162FA71CEBE4}" sibTransId="{F1BFF4F1-6F45-49A5-BD7A-4B7A2AD0617D}"/>
    <dgm:cxn modelId="{7482D63F-6BDC-4363-9E66-F4AE6D33ED24}" srcId="{F29A021D-7E92-4926-BAA0-2C6538338D1E}" destId="{AC39C98A-4844-4427-8C93-43D0DB8D71FF}" srcOrd="0" destOrd="0" parTransId="{13D340F5-E345-45F1-874F-66D85BDE709C}" sibTransId="{02B9AC4F-8D3A-4495-B2F6-6FEA554CCF1C}"/>
    <dgm:cxn modelId="{CF010B47-0266-4DE5-A127-D21DFC4C09E0}" type="presOf" srcId="{F29A021D-7E92-4926-BAA0-2C6538338D1E}" destId="{5C758AE4-3378-4903-820C-74608AB5A388}" srcOrd="1" destOrd="0" presId="urn:microsoft.com/office/officeart/2005/8/layout/process4"/>
    <dgm:cxn modelId="{E4F4EA71-2E1F-4345-8EAA-F4E91EB34559}" type="presOf" srcId="{CA59C46B-382F-413E-8315-D4B87D829FD6}" destId="{02C742BB-BB00-4A06-908F-802768689E6B}" srcOrd="0" destOrd="0" presId="urn:microsoft.com/office/officeart/2005/8/layout/process4"/>
    <dgm:cxn modelId="{2B167F40-1B8B-420D-B6D0-0A2024B53AF8}" type="presOf" srcId="{CA59C46B-382F-413E-8315-D4B87D829FD6}" destId="{68B97B92-8A68-4D41-8D34-167647A5AF1C}" srcOrd="1" destOrd="0" presId="urn:microsoft.com/office/officeart/2005/8/layout/process4"/>
    <dgm:cxn modelId="{78EB8563-02AF-461A-8342-7B43640EF52B}" srcId="{8729F1FE-4C83-4E56-B95A-752C96CF6A95}" destId="{CA59C46B-382F-413E-8315-D4B87D829FD6}" srcOrd="3" destOrd="0" parTransId="{6B6B43C7-BEB4-4226-95C9-983053D3D216}" sibTransId="{DAF3B88A-B5C6-4C26-BB2F-F0BD26E131EE}"/>
    <dgm:cxn modelId="{39D9595C-255F-45F5-9FCD-E04C11FBCDFF}" type="presOf" srcId="{F29A021D-7E92-4926-BAA0-2C6538338D1E}" destId="{F7621B5D-8712-409A-8FDE-1FEB384781DF}" srcOrd="0" destOrd="0" presId="urn:microsoft.com/office/officeart/2005/8/layout/process4"/>
    <dgm:cxn modelId="{9E1CDE5B-B652-4ADA-8C8E-3D5B10BDC56D}" type="presOf" srcId="{623D1E26-ED12-4D06-ADDB-E07C5ED41789}" destId="{52E42081-D0F5-4088-A1A8-B847D9A68B5B}" srcOrd="0" destOrd="0" presId="urn:microsoft.com/office/officeart/2005/8/layout/process4"/>
    <dgm:cxn modelId="{A7D15321-DAB9-4D77-BCD3-571740791624}" srcId="{8729F1FE-4C83-4E56-B95A-752C96CF6A95}" destId="{D56EB293-75CF-4D59-A5C9-C2FED820170B}" srcOrd="0" destOrd="0" parTransId="{3A54620B-BBC9-463B-8ACA-EA92FE7774B1}" sibTransId="{D53BC58D-8873-4E35-9964-1D1BF58C1B28}"/>
    <dgm:cxn modelId="{37F76782-990E-42CB-854A-C1FE7B938DA3}" type="presParOf" srcId="{91D6E511-C66F-468E-A8DE-2F39B8D39FAC}" destId="{0E0BA26D-A862-4BF5-879D-EFF8D543F784}" srcOrd="0" destOrd="0" presId="urn:microsoft.com/office/officeart/2005/8/layout/process4"/>
    <dgm:cxn modelId="{660D7746-916C-485C-94D7-723A9BD852A8}" type="presParOf" srcId="{0E0BA26D-A862-4BF5-879D-EFF8D543F784}" destId="{02C742BB-BB00-4A06-908F-802768689E6B}" srcOrd="0" destOrd="0" presId="urn:microsoft.com/office/officeart/2005/8/layout/process4"/>
    <dgm:cxn modelId="{4CEB352B-D816-40B2-ABF0-85E8221E3163}" type="presParOf" srcId="{0E0BA26D-A862-4BF5-879D-EFF8D543F784}" destId="{68B97B92-8A68-4D41-8D34-167647A5AF1C}" srcOrd="1" destOrd="0" presId="urn:microsoft.com/office/officeart/2005/8/layout/process4"/>
    <dgm:cxn modelId="{7BB2BE77-EEAA-4FDB-BC6B-5EC34E31A99C}" type="presParOf" srcId="{0E0BA26D-A862-4BF5-879D-EFF8D543F784}" destId="{7243C93D-0FE3-402E-8BA6-F3C6F44CD3CA}" srcOrd="2" destOrd="0" presId="urn:microsoft.com/office/officeart/2005/8/layout/process4"/>
    <dgm:cxn modelId="{72909BE7-9775-4AEA-B24E-65209D03790D}" type="presParOf" srcId="{7243C93D-0FE3-402E-8BA6-F3C6F44CD3CA}" destId="{C282293E-00A9-4669-A1D0-40FE05206C18}" srcOrd="0" destOrd="0" presId="urn:microsoft.com/office/officeart/2005/8/layout/process4"/>
    <dgm:cxn modelId="{654D9ACD-6E3E-4646-8819-A79902FEF94E}" type="presParOf" srcId="{7243C93D-0FE3-402E-8BA6-F3C6F44CD3CA}" destId="{A64FB220-2F80-4B69-B68B-95CDE349FEF9}" srcOrd="1" destOrd="0" presId="urn:microsoft.com/office/officeart/2005/8/layout/process4"/>
    <dgm:cxn modelId="{01B8B9CB-D717-4423-968E-9C66E4018B8C}" type="presParOf" srcId="{91D6E511-C66F-468E-A8DE-2F39B8D39FAC}" destId="{34983A9E-0172-4BE3-A213-25418685817B}" srcOrd="1" destOrd="0" presId="urn:microsoft.com/office/officeart/2005/8/layout/process4"/>
    <dgm:cxn modelId="{7BC8C875-E627-4C91-973D-83D9C9E91DF4}" type="presParOf" srcId="{91D6E511-C66F-468E-A8DE-2F39B8D39FAC}" destId="{D0F0CCDD-0FCD-4DCB-A168-FA521D46552E}" srcOrd="2" destOrd="0" presId="urn:microsoft.com/office/officeart/2005/8/layout/process4"/>
    <dgm:cxn modelId="{B5FD24B7-1EE7-443F-B51B-B83E24059B43}" type="presParOf" srcId="{D0F0CCDD-0FCD-4DCB-A168-FA521D46552E}" destId="{A6D73CCA-E4BF-4275-88F5-65E2B7CB8431}" srcOrd="0" destOrd="0" presId="urn:microsoft.com/office/officeart/2005/8/layout/process4"/>
    <dgm:cxn modelId="{5B0EF47A-9DEB-4671-B8D0-D58FB5B9FF46}" type="presParOf" srcId="{D0F0CCDD-0FCD-4DCB-A168-FA521D46552E}" destId="{4B22851F-0930-4E59-B012-997043673A8A}" srcOrd="1" destOrd="0" presId="urn:microsoft.com/office/officeart/2005/8/layout/process4"/>
    <dgm:cxn modelId="{7F93EFE7-5916-4345-BB00-AA7B31C477BA}" type="presParOf" srcId="{D0F0CCDD-0FCD-4DCB-A168-FA521D46552E}" destId="{FA4642B6-B661-4083-B27E-120694FFA61C}" srcOrd="2" destOrd="0" presId="urn:microsoft.com/office/officeart/2005/8/layout/process4"/>
    <dgm:cxn modelId="{224FC73E-3DB1-4D7C-A090-E54E2800F36E}" type="presParOf" srcId="{FA4642B6-B661-4083-B27E-120694FFA61C}" destId="{06DB7E53-E49A-48DB-9D43-CAE239D9E968}" srcOrd="0" destOrd="0" presId="urn:microsoft.com/office/officeart/2005/8/layout/process4"/>
    <dgm:cxn modelId="{E9EA399C-8224-4E70-8577-BD346139F303}" type="presParOf" srcId="{FA4642B6-B661-4083-B27E-120694FFA61C}" destId="{9C87F72B-3C9A-4291-850D-A9A39ED88C94}" srcOrd="1" destOrd="0" presId="urn:microsoft.com/office/officeart/2005/8/layout/process4"/>
    <dgm:cxn modelId="{B2CDC571-AA58-4AB9-BC57-5EB1B76F9E8E}" type="presParOf" srcId="{FA4642B6-B661-4083-B27E-120694FFA61C}" destId="{52E42081-D0F5-4088-A1A8-B847D9A68B5B}" srcOrd="2" destOrd="0" presId="urn:microsoft.com/office/officeart/2005/8/layout/process4"/>
    <dgm:cxn modelId="{C2A8C279-83A5-4029-A7FB-37D997796428}" type="presParOf" srcId="{FA4642B6-B661-4083-B27E-120694FFA61C}" destId="{E1DFEEF7-BFC4-42EF-8B00-8BB428E33786}" srcOrd="3" destOrd="0" presId="urn:microsoft.com/office/officeart/2005/8/layout/process4"/>
    <dgm:cxn modelId="{10226142-28C2-4BEA-9EB4-F63018DD203C}" type="presParOf" srcId="{91D6E511-C66F-468E-A8DE-2F39B8D39FAC}" destId="{6F0903B8-B3D0-456D-902A-1616278A72E6}" srcOrd="3" destOrd="0" presId="urn:microsoft.com/office/officeart/2005/8/layout/process4"/>
    <dgm:cxn modelId="{51245C56-4DD4-45E2-AFCE-96C5A5B30838}" type="presParOf" srcId="{91D6E511-C66F-468E-A8DE-2F39B8D39FAC}" destId="{37E46B1D-179C-4049-8A50-D08DF9780DC3}" srcOrd="4" destOrd="0" presId="urn:microsoft.com/office/officeart/2005/8/layout/process4"/>
    <dgm:cxn modelId="{75CF9C0A-F741-4BCB-86CA-8D644F67C6A1}" type="presParOf" srcId="{37E46B1D-179C-4049-8A50-D08DF9780DC3}" destId="{F7621B5D-8712-409A-8FDE-1FEB384781DF}" srcOrd="0" destOrd="0" presId="urn:microsoft.com/office/officeart/2005/8/layout/process4"/>
    <dgm:cxn modelId="{DC856BE1-D9BA-4812-93BE-8F65767E3F18}" type="presParOf" srcId="{37E46B1D-179C-4049-8A50-D08DF9780DC3}" destId="{5C758AE4-3378-4903-820C-74608AB5A388}" srcOrd="1" destOrd="0" presId="urn:microsoft.com/office/officeart/2005/8/layout/process4"/>
    <dgm:cxn modelId="{22FCA5F3-60EE-43F5-90E3-B5ACBD59EC08}" type="presParOf" srcId="{37E46B1D-179C-4049-8A50-D08DF9780DC3}" destId="{51072B63-2A1B-446A-89E8-4286709C595C}" srcOrd="2" destOrd="0" presId="urn:microsoft.com/office/officeart/2005/8/layout/process4"/>
    <dgm:cxn modelId="{D636BEB6-E065-4149-9EAA-08F13B31806F}" type="presParOf" srcId="{51072B63-2A1B-446A-89E8-4286709C595C}" destId="{F6FAF586-EBAD-4788-8320-185E2846A8ED}" srcOrd="0" destOrd="0" presId="urn:microsoft.com/office/officeart/2005/8/layout/process4"/>
    <dgm:cxn modelId="{ED4EED3F-0513-4003-917F-047E0843A014}" type="presParOf" srcId="{51072B63-2A1B-446A-89E8-4286709C595C}" destId="{BDD0FB98-1857-4496-8EC4-0943B8209AC6}" srcOrd="1" destOrd="0" presId="urn:microsoft.com/office/officeart/2005/8/layout/process4"/>
    <dgm:cxn modelId="{C9434AC9-C9BD-4315-AB3C-89FB4AC592B4}" type="presParOf" srcId="{91D6E511-C66F-468E-A8DE-2F39B8D39FAC}" destId="{49E4AB86-0321-468D-B96A-40B5203E4DD4}" srcOrd="5" destOrd="0" presId="urn:microsoft.com/office/officeart/2005/8/layout/process4"/>
    <dgm:cxn modelId="{A29A215C-EEFA-418E-8344-C5E46A4DDCAF}" type="presParOf" srcId="{91D6E511-C66F-468E-A8DE-2F39B8D39FAC}" destId="{23DA6D9D-56EB-4065-B300-A69B7686220F}" srcOrd="6" destOrd="0" presId="urn:microsoft.com/office/officeart/2005/8/layout/process4"/>
    <dgm:cxn modelId="{2E83C2CB-5569-4DFD-8F8F-28EB1883E550}" type="presParOf" srcId="{23DA6D9D-56EB-4065-B300-A69B7686220F}" destId="{6217F64D-A706-4073-98A2-5FCD6732073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71DB15-9795-48AD-903B-22F450A191A8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DE392A7D-F84E-4C1D-9B6A-907EA1D9750C}">
      <dgm:prSet phldrT="[Text]"/>
      <dgm:spPr/>
      <dgm:t>
        <a:bodyPr/>
        <a:lstStyle/>
        <a:p>
          <a:r>
            <a:rPr lang="en-GB" dirty="0" err="1" smtClean="0"/>
            <a:t>Lực</a:t>
          </a:r>
          <a:r>
            <a:rPr lang="en-GB" dirty="0" smtClean="0"/>
            <a:t> </a:t>
          </a:r>
          <a:r>
            <a:rPr lang="en-GB" dirty="0" err="1" smtClean="0"/>
            <a:t>lượng</a:t>
          </a:r>
          <a:r>
            <a:rPr lang="en-GB" dirty="0" smtClean="0"/>
            <a:t> </a:t>
          </a:r>
          <a:r>
            <a:rPr lang="en-GB" dirty="0" err="1" smtClean="0"/>
            <a:t>lao</a:t>
          </a:r>
          <a:r>
            <a:rPr lang="en-GB" dirty="0" smtClean="0"/>
            <a:t> </a:t>
          </a:r>
          <a:r>
            <a:rPr lang="en-GB" dirty="0" err="1" smtClean="0"/>
            <a:t>động</a:t>
          </a:r>
          <a:r>
            <a:rPr lang="en-GB" dirty="0" smtClean="0"/>
            <a:t> </a:t>
          </a:r>
          <a:r>
            <a:rPr lang="en-GB" dirty="0" err="1" smtClean="0"/>
            <a:t>ổn</a:t>
          </a:r>
          <a:r>
            <a:rPr lang="en-GB" dirty="0" smtClean="0"/>
            <a:t> </a:t>
          </a:r>
          <a:r>
            <a:rPr lang="en-GB" dirty="0" err="1" smtClean="0"/>
            <a:t>định</a:t>
          </a:r>
          <a:endParaRPr lang="en-GB" dirty="0"/>
        </a:p>
      </dgm:t>
    </dgm:pt>
    <dgm:pt modelId="{BC4A35F8-5E9F-4E76-BC78-D9FD01F161F2}" type="parTrans" cxnId="{74B73D63-426E-4D67-86DB-37FC56BA3A7A}">
      <dgm:prSet/>
      <dgm:spPr/>
      <dgm:t>
        <a:bodyPr/>
        <a:lstStyle/>
        <a:p>
          <a:endParaRPr lang="en-GB"/>
        </a:p>
      </dgm:t>
    </dgm:pt>
    <dgm:pt modelId="{65EDD9A8-9786-46E4-90DD-CE349A9987BE}" type="sibTrans" cxnId="{74B73D63-426E-4D67-86DB-37FC56BA3A7A}">
      <dgm:prSet/>
      <dgm:spPr/>
      <dgm:t>
        <a:bodyPr/>
        <a:lstStyle/>
        <a:p>
          <a:endParaRPr lang="en-GB"/>
        </a:p>
      </dgm:t>
    </dgm:pt>
    <dgm:pt modelId="{03855006-2BBD-49D7-8AE9-C49F214CB247}">
      <dgm:prSet phldrT="[Text]"/>
      <dgm:spPr/>
      <dgm:t>
        <a:bodyPr/>
        <a:lstStyle/>
        <a:p>
          <a:r>
            <a:rPr lang="en-GB" dirty="0" err="1" smtClean="0"/>
            <a:t>Đầu</a:t>
          </a:r>
          <a:r>
            <a:rPr lang="en-GB" dirty="0" smtClean="0"/>
            <a:t> </a:t>
          </a:r>
          <a:r>
            <a:rPr lang="en-GB" dirty="0" err="1" smtClean="0"/>
            <a:t>tàu</a:t>
          </a:r>
          <a:r>
            <a:rPr lang="en-GB" dirty="0" smtClean="0"/>
            <a:t> </a:t>
          </a:r>
          <a:r>
            <a:rPr lang="en-GB" dirty="0" err="1" smtClean="0"/>
            <a:t>nông</a:t>
          </a:r>
          <a:r>
            <a:rPr lang="en-GB" dirty="0" smtClean="0"/>
            <a:t> </a:t>
          </a:r>
          <a:r>
            <a:rPr lang="en-GB" dirty="0" err="1" smtClean="0"/>
            <a:t>thôn</a:t>
          </a:r>
          <a:r>
            <a:rPr lang="en-GB" dirty="0" smtClean="0"/>
            <a:t> </a:t>
          </a:r>
          <a:r>
            <a:rPr lang="en-GB" dirty="0" err="1" smtClean="0"/>
            <a:t>mới</a:t>
          </a:r>
          <a:endParaRPr lang="en-GB" dirty="0"/>
        </a:p>
      </dgm:t>
    </dgm:pt>
    <dgm:pt modelId="{E94F6424-D1EF-4619-BACA-489554BB5155}" type="parTrans" cxnId="{5A683604-1926-4A7E-9ADC-569E0E7A75F9}">
      <dgm:prSet/>
      <dgm:spPr/>
      <dgm:t>
        <a:bodyPr/>
        <a:lstStyle/>
        <a:p>
          <a:endParaRPr lang="en-GB"/>
        </a:p>
      </dgm:t>
    </dgm:pt>
    <dgm:pt modelId="{16929612-2082-4D85-9FB3-1178C8A752F7}" type="sibTrans" cxnId="{5A683604-1926-4A7E-9ADC-569E0E7A75F9}">
      <dgm:prSet/>
      <dgm:spPr/>
      <dgm:t>
        <a:bodyPr/>
        <a:lstStyle/>
        <a:p>
          <a:endParaRPr lang="en-GB"/>
        </a:p>
      </dgm:t>
    </dgm:pt>
    <dgm:pt modelId="{E234820E-EDE6-4BF2-BC06-F542F7C51366}">
      <dgm:prSet phldrT="[Text]"/>
      <dgm:spPr/>
      <dgm:t>
        <a:bodyPr/>
        <a:lstStyle/>
        <a:p>
          <a:r>
            <a:rPr lang="en-GB" dirty="0" err="1" smtClean="0"/>
            <a:t>Cải</a:t>
          </a:r>
          <a:r>
            <a:rPr lang="en-GB" dirty="0" smtClean="0"/>
            <a:t> </a:t>
          </a:r>
          <a:r>
            <a:rPr lang="en-GB" dirty="0" err="1" smtClean="0"/>
            <a:t>tiến</a:t>
          </a:r>
          <a:r>
            <a:rPr lang="en-GB" dirty="0" smtClean="0"/>
            <a:t> </a:t>
          </a:r>
          <a:r>
            <a:rPr lang="en-GB" dirty="0" err="1" smtClean="0"/>
            <a:t>tư</a:t>
          </a:r>
          <a:r>
            <a:rPr lang="en-GB" dirty="0" smtClean="0"/>
            <a:t> </a:t>
          </a:r>
          <a:r>
            <a:rPr lang="en-GB" dirty="0" err="1" smtClean="0"/>
            <a:t>duy</a:t>
          </a:r>
          <a:r>
            <a:rPr lang="en-GB" dirty="0" smtClean="0"/>
            <a:t> </a:t>
          </a:r>
          <a:r>
            <a:rPr lang="en-GB" dirty="0" err="1" smtClean="0"/>
            <a:t>và</a:t>
          </a:r>
          <a:r>
            <a:rPr lang="en-GB" dirty="0" smtClean="0"/>
            <a:t> </a:t>
          </a:r>
          <a:r>
            <a:rPr lang="en-GB" dirty="0" err="1" smtClean="0"/>
            <a:t>cách</a:t>
          </a:r>
          <a:r>
            <a:rPr lang="en-GB" dirty="0" smtClean="0"/>
            <a:t> </a:t>
          </a:r>
          <a:r>
            <a:rPr lang="en-GB" dirty="0" err="1" smtClean="0"/>
            <a:t>thức</a:t>
          </a:r>
          <a:r>
            <a:rPr lang="en-GB" dirty="0" smtClean="0"/>
            <a:t> </a:t>
          </a:r>
          <a:r>
            <a:rPr lang="en-GB" dirty="0" err="1" smtClean="0"/>
            <a:t>sản</a:t>
          </a:r>
          <a:r>
            <a:rPr lang="en-GB" dirty="0" smtClean="0"/>
            <a:t> </a:t>
          </a:r>
          <a:r>
            <a:rPr lang="en-GB" dirty="0" err="1" smtClean="0"/>
            <a:t>xuất</a:t>
          </a:r>
          <a:endParaRPr lang="en-GB" dirty="0"/>
        </a:p>
      </dgm:t>
    </dgm:pt>
    <dgm:pt modelId="{21E2AFDF-F4C8-4391-95B2-FB91F67CA2DB}" type="parTrans" cxnId="{B481A25B-9AAB-4AAF-B559-FA6004B56517}">
      <dgm:prSet/>
      <dgm:spPr/>
      <dgm:t>
        <a:bodyPr/>
        <a:lstStyle/>
        <a:p>
          <a:endParaRPr lang="en-GB"/>
        </a:p>
      </dgm:t>
    </dgm:pt>
    <dgm:pt modelId="{AD46CE19-D2B3-401A-8970-6E03C108E17D}" type="sibTrans" cxnId="{B481A25B-9AAB-4AAF-B559-FA6004B56517}">
      <dgm:prSet/>
      <dgm:spPr/>
      <dgm:t>
        <a:bodyPr/>
        <a:lstStyle/>
        <a:p>
          <a:endParaRPr lang="en-GB"/>
        </a:p>
      </dgm:t>
    </dgm:pt>
    <dgm:pt modelId="{748A5822-7EDE-4914-9BBB-33272C3A5DB1}" type="pres">
      <dgm:prSet presAssocID="{B671DB15-9795-48AD-903B-22F450A191A8}" presName="compositeShape" presStyleCnt="0">
        <dgm:presLayoutVars>
          <dgm:chMax val="7"/>
          <dgm:dir/>
          <dgm:resizeHandles val="exact"/>
        </dgm:presLayoutVars>
      </dgm:prSet>
      <dgm:spPr/>
    </dgm:pt>
    <dgm:pt modelId="{BD771859-B359-44EE-9A64-8CA2C9F948FD}" type="pres">
      <dgm:prSet presAssocID="{DE392A7D-F84E-4C1D-9B6A-907EA1D9750C}" presName="circ1" presStyleLbl="vennNode1" presStyleIdx="0" presStyleCnt="3"/>
      <dgm:spPr/>
      <dgm:t>
        <a:bodyPr/>
        <a:lstStyle/>
        <a:p>
          <a:endParaRPr lang="en-US"/>
        </a:p>
      </dgm:t>
    </dgm:pt>
    <dgm:pt modelId="{1F251322-264F-4C6D-990B-AFEF1329893A}" type="pres">
      <dgm:prSet presAssocID="{DE392A7D-F84E-4C1D-9B6A-907EA1D975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6AF50-6F11-4C46-88AD-665C47C4B6F0}" type="pres">
      <dgm:prSet presAssocID="{03855006-2BBD-49D7-8AE9-C49F214CB247}" presName="circ2" presStyleLbl="vennNode1" presStyleIdx="1" presStyleCnt="3"/>
      <dgm:spPr/>
      <dgm:t>
        <a:bodyPr/>
        <a:lstStyle/>
        <a:p>
          <a:endParaRPr lang="en-US"/>
        </a:p>
      </dgm:t>
    </dgm:pt>
    <dgm:pt modelId="{5AE9FF0F-79FA-4FFE-91E5-16D893AF0F47}" type="pres">
      <dgm:prSet presAssocID="{03855006-2BBD-49D7-8AE9-C49F214CB2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146F-A63B-4357-BB8B-C6AE5ED6B40A}" type="pres">
      <dgm:prSet presAssocID="{E234820E-EDE6-4BF2-BC06-F542F7C51366}" presName="circ3" presStyleLbl="vennNode1" presStyleIdx="2" presStyleCnt="3"/>
      <dgm:spPr/>
      <dgm:t>
        <a:bodyPr/>
        <a:lstStyle/>
        <a:p>
          <a:endParaRPr lang="en-GB"/>
        </a:p>
      </dgm:t>
    </dgm:pt>
    <dgm:pt modelId="{AA81BC34-F86A-4B86-B011-1B8DB5FA9765}" type="pres">
      <dgm:prSet presAssocID="{E234820E-EDE6-4BF2-BC06-F542F7C513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20508F1-0049-4F3A-AFB8-3A40C01D78BC}" type="presOf" srcId="{DE392A7D-F84E-4C1D-9B6A-907EA1D9750C}" destId="{BD771859-B359-44EE-9A64-8CA2C9F948FD}" srcOrd="0" destOrd="0" presId="urn:microsoft.com/office/officeart/2005/8/layout/venn1"/>
    <dgm:cxn modelId="{E376E374-0853-4B04-A44A-5D0B320266D8}" type="presOf" srcId="{03855006-2BBD-49D7-8AE9-C49F214CB247}" destId="{DF86AF50-6F11-4C46-88AD-665C47C4B6F0}" srcOrd="0" destOrd="0" presId="urn:microsoft.com/office/officeart/2005/8/layout/venn1"/>
    <dgm:cxn modelId="{44FAEC86-4CD6-48DB-B9FF-35FF921DC79F}" type="presOf" srcId="{E234820E-EDE6-4BF2-BC06-F542F7C51366}" destId="{AA81BC34-F86A-4B86-B011-1B8DB5FA9765}" srcOrd="1" destOrd="0" presId="urn:microsoft.com/office/officeart/2005/8/layout/venn1"/>
    <dgm:cxn modelId="{5A683604-1926-4A7E-9ADC-569E0E7A75F9}" srcId="{B671DB15-9795-48AD-903B-22F450A191A8}" destId="{03855006-2BBD-49D7-8AE9-C49F214CB247}" srcOrd="1" destOrd="0" parTransId="{E94F6424-D1EF-4619-BACA-489554BB5155}" sibTransId="{16929612-2082-4D85-9FB3-1178C8A752F7}"/>
    <dgm:cxn modelId="{B481A25B-9AAB-4AAF-B559-FA6004B56517}" srcId="{B671DB15-9795-48AD-903B-22F450A191A8}" destId="{E234820E-EDE6-4BF2-BC06-F542F7C51366}" srcOrd="2" destOrd="0" parTransId="{21E2AFDF-F4C8-4391-95B2-FB91F67CA2DB}" sibTransId="{AD46CE19-D2B3-401A-8970-6E03C108E17D}"/>
    <dgm:cxn modelId="{7C6AEDF8-8779-4140-B8A4-E2DD45A34A0B}" type="presOf" srcId="{03855006-2BBD-49D7-8AE9-C49F214CB247}" destId="{5AE9FF0F-79FA-4FFE-91E5-16D893AF0F47}" srcOrd="1" destOrd="0" presId="urn:microsoft.com/office/officeart/2005/8/layout/venn1"/>
    <dgm:cxn modelId="{D7211BF9-15D8-47BA-90F0-E9C4042F18AA}" type="presOf" srcId="{B671DB15-9795-48AD-903B-22F450A191A8}" destId="{748A5822-7EDE-4914-9BBB-33272C3A5DB1}" srcOrd="0" destOrd="0" presId="urn:microsoft.com/office/officeart/2005/8/layout/venn1"/>
    <dgm:cxn modelId="{74B73D63-426E-4D67-86DB-37FC56BA3A7A}" srcId="{B671DB15-9795-48AD-903B-22F450A191A8}" destId="{DE392A7D-F84E-4C1D-9B6A-907EA1D9750C}" srcOrd="0" destOrd="0" parTransId="{BC4A35F8-5E9F-4E76-BC78-D9FD01F161F2}" sibTransId="{65EDD9A8-9786-46E4-90DD-CE349A9987BE}"/>
    <dgm:cxn modelId="{2FBA738F-E471-45B8-BF9D-40277C245D27}" type="presOf" srcId="{DE392A7D-F84E-4C1D-9B6A-907EA1D9750C}" destId="{1F251322-264F-4C6D-990B-AFEF1329893A}" srcOrd="1" destOrd="0" presId="urn:microsoft.com/office/officeart/2005/8/layout/venn1"/>
    <dgm:cxn modelId="{9F2E2E65-92D9-4020-B85E-1AC025E34CD9}" type="presOf" srcId="{E234820E-EDE6-4BF2-BC06-F542F7C51366}" destId="{B4BB146F-A63B-4357-BB8B-C6AE5ED6B40A}" srcOrd="0" destOrd="0" presId="urn:microsoft.com/office/officeart/2005/8/layout/venn1"/>
    <dgm:cxn modelId="{BD8F1D90-8FE0-4F42-BB5D-9DEF1DCC3988}" type="presParOf" srcId="{748A5822-7EDE-4914-9BBB-33272C3A5DB1}" destId="{BD771859-B359-44EE-9A64-8CA2C9F948FD}" srcOrd="0" destOrd="0" presId="urn:microsoft.com/office/officeart/2005/8/layout/venn1"/>
    <dgm:cxn modelId="{3F5E9929-869C-4629-80FC-F79E5DE5C49F}" type="presParOf" srcId="{748A5822-7EDE-4914-9BBB-33272C3A5DB1}" destId="{1F251322-264F-4C6D-990B-AFEF1329893A}" srcOrd="1" destOrd="0" presId="urn:microsoft.com/office/officeart/2005/8/layout/venn1"/>
    <dgm:cxn modelId="{EDC0E89D-D9D0-4A25-B58A-18C03533518C}" type="presParOf" srcId="{748A5822-7EDE-4914-9BBB-33272C3A5DB1}" destId="{DF86AF50-6F11-4C46-88AD-665C47C4B6F0}" srcOrd="2" destOrd="0" presId="urn:microsoft.com/office/officeart/2005/8/layout/venn1"/>
    <dgm:cxn modelId="{A42C8748-C3A9-4EDB-A150-D7894700964E}" type="presParOf" srcId="{748A5822-7EDE-4914-9BBB-33272C3A5DB1}" destId="{5AE9FF0F-79FA-4FFE-91E5-16D893AF0F47}" srcOrd="3" destOrd="0" presId="urn:microsoft.com/office/officeart/2005/8/layout/venn1"/>
    <dgm:cxn modelId="{549CCE5A-AF2F-4E05-9C43-8984113DB803}" type="presParOf" srcId="{748A5822-7EDE-4914-9BBB-33272C3A5DB1}" destId="{B4BB146F-A63B-4357-BB8B-C6AE5ED6B40A}" srcOrd="4" destOrd="0" presId="urn:microsoft.com/office/officeart/2005/8/layout/venn1"/>
    <dgm:cxn modelId="{B2C13633-A576-4695-A03F-A47D792404FA}" type="presParOf" srcId="{748A5822-7EDE-4914-9BBB-33272C3A5DB1}" destId="{AA81BC34-F86A-4B86-B011-1B8DB5FA976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D6B03-9583-4417-85DF-14423BC5A781}">
      <dsp:nvSpPr>
        <dsp:cNvPr id="0" name=""/>
        <dsp:cNvSpPr/>
      </dsp:nvSpPr>
      <dsp:spPr>
        <a:xfrm>
          <a:off x="2774" y="1852"/>
          <a:ext cx="6979227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err="1" smtClean="0">
              <a:latin typeface="Calibri (Body)"/>
            </a:rPr>
            <a:t>Quản</a:t>
          </a:r>
          <a:r>
            <a:rPr lang="en-GB" sz="3600" kern="1200" dirty="0" smtClean="0">
              <a:latin typeface="Calibri (Body)"/>
            </a:rPr>
            <a:t> </a:t>
          </a:r>
          <a:r>
            <a:rPr lang="en-GB" sz="3600" kern="1200" dirty="0" err="1" smtClean="0">
              <a:latin typeface="Calibri (Body)"/>
            </a:rPr>
            <a:t>lý</a:t>
          </a:r>
          <a:r>
            <a:rPr lang="en-GB" sz="3600" kern="1200" dirty="0" smtClean="0">
              <a:latin typeface="Calibri (Body)"/>
            </a:rPr>
            <a:t> </a:t>
          </a:r>
          <a:r>
            <a:rPr lang="en-GB" sz="3600" kern="1200" dirty="0" err="1" smtClean="0">
              <a:latin typeface="Calibri (Body)"/>
            </a:rPr>
            <a:t>nước</a:t>
          </a:r>
          <a:endParaRPr lang="en-GB" sz="3600" kern="1200" dirty="0">
            <a:latin typeface="Calibri (Body)"/>
          </a:endParaRPr>
        </a:p>
      </dsp:txBody>
      <dsp:txXfrm>
        <a:off x="35700" y="34778"/>
        <a:ext cx="6913375" cy="1058319"/>
      </dsp:txXfrm>
    </dsp:sp>
    <dsp:sp modelId="{EF67D46B-077C-4BC6-A63C-0251B18CCEC3}">
      <dsp:nvSpPr>
        <dsp:cNvPr id="0" name=""/>
        <dsp:cNvSpPr/>
      </dsp:nvSpPr>
      <dsp:spPr>
        <a:xfrm>
          <a:off x="2774" y="1218081"/>
          <a:ext cx="492725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 (Body)"/>
            </a:rPr>
            <a:t>Thử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nghiệm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các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giải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pháp</a:t>
          </a:r>
          <a:r>
            <a:rPr lang="en-GB" sz="1800" kern="1200" dirty="0" smtClean="0">
              <a:latin typeface="Calibri (Body)"/>
            </a:rPr>
            <a:t> can </a:t>
          </a:r>
          <a:r>
            <a:rPr lang="en-GB" sz="1800" kern="1200" dirty="0" err="1" smtClean="0">
              <a:latin typeface="Calibri (Body)"/>
            </a:rPr>
            <a:t>thiệp</a:t>
          </a:r>
          <a:r>
            <a:rPr lang="en-GB" sz="1800" kern="1200" dirty="0" smtClean="0">
              <a:latin typeface="Calibri (Body)"/>
            </a:rPr>
            <a:t> ở </a:t>
          </a:r>
          <a:r>
            <a:rPr lang="en-GB" sz="1800" kern="1200" dirty="0" err="1" smtClean="0">
              <a:latin typeface="Calibri (Body)"/>
            </a:rPr>
            <a:t>mô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hình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mẫu</a:t>
          </a:r>
          <a:endParaRPr lang="en-GB" sz="1800" kern="1200" dirty="0">
            <a:latin typeface="Calibri (Body)"/>
          </a:endParaRPr>
        </a:p>
      </dsp:txBody>
      <dsp:txXfrm>
        <a:off x="35700" y="1251007"/>
        <a:ext cx="4861399" cy="1058319"/>
      </dsp:txXfrm>
    </dsp:sp>
    <dsp:sp modelId="{1A8EE140-4F10-4463-BF12-D716D01032DC}">
      <dsp:nvSpPr>
        <dsp:cNvPr id="0" name=""/>
        <dsp:cNvSpPr/>
      </dsp:nvSpPr>
      <dsp:spPr>
        <a:xfrm>
          <a:off x="2774" y="2434310"/>
          <a:ext cx="293608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 (Body)"/>
            </a:rPr>
            <a:t>Sử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dụng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nước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tiết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kiệm</a:t>
          </a:r>
          <a:endParaRPr lang="en-GB" sz="1800" kern="1200" dirty="0">
            <a:latin typeface="Calibri (Body)"/>
          </a:endParaRPr>
        </a:p>
      </dsp:txBody>
      <dsp:txXfrm>
        <a:off x="35700" y="2467236"/>
        <a:ext cx="2870229" cy="1058319"/>
      </dsp:txXfrm>
    </dsp:sp>
    <dsp:sp modelId="{14A1E861-1295-4F90-BEB3-D1723DB50322}">
      <dsp:nvSpPr>
        <dsp:cNvPr id="0" name=""/>
        <dsp:cNvSpPr/>
      </dsp:nvSpPr>
      <dsp:spPr>
        <a:xfrm>
          <a:off x="2774" y="3650539"/>
          <a:ext cx="96518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 (Body)"/>
            </a:rPr>
            <a:t>Tưới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tiết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kiệm</a:t>
          </a:r>
          <a:endParaRPr lang="en-GB" sz="1800" kern="1200" dirty="0">
            <a:latin typeface="Calibri (Body)"/>
          </a:endParaRPr>
        </a:p>
      </dsp:txBody>
      <dsp:txXfrm>
        <a:off x="31043" y="3678808"/>
        <a:ext cx="908643" cy="1067633"/>
      </dsp:txXfrm>
    </dsp:sp>
    <dsp:sp modelId="{0CF1D244-3332-47F5-A28B-140FFEDD6668}">
      <dsp:nvSpPr>
        <dsp:cNvPr id="0" name=""/>
        <dsp:cNvSpPr/>
      </dsp:nvSpPr>
      <dsp:spPr>
        <a:xfrm>
          <a:off x="988224" y="3650539"/>
          <a:ext cx="96518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 (Body)"/>
            </a:rPr>
            <a:t>Trồng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các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cây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họ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đậu</a:t>
          </a:r>
          <a:endParaRPr lang="en-GB" sz="1800" kern="1200" dirty="0">
            <a:latin typeface="Calibri (Body)"/>
          </a:endParaRPr>
        </a:p>
      </dsp:txBody>
      <dsp:txXfrm>
        <a:off x="1016493" y="3678808"/>
        <a:ext cx="908643" cy="1067633"/>
      </dsp:txXfrm>
    </dsp:sp>
    <dsp:sp modelId="{0BCE871D-DE33-46F4-8ED6-CB28F11859F7}">
      <dsp:nvSpPr>
        <dsp:cNvPr id="0" name=""/>
        <dsp:cNvSpPr/>
      </dsp:nvSpPr>
      <dsp:spPr>
        <a:xfrm>
          <a:off x="1973674" y="3650539"/>
          <a:ext cx="96518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 (Body)"/>
            </a:rPr>
            <a:t>Bài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toán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kinh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tế</a:t>
          </a:r>
          <a:endParaRPr lang="en-GB" sz="1800" kern="1200" dirty="0">
            <a:latin typeface="Calibri (Body)"/>
          </a:endParaRPr>
        </a:p>
      </dsp:txBody>
      <dsp:txXfrm>
        <a:off x="2001943" y="3678808"/>
        <a:ext cx="908643" cy="1067633"/>
      </dsp:txXfrm>
    </dsp:sp>
    <dsp:sp modelId="{20FAF0BC-D2E6-4C21-B027-1FE54945A0D5}">
      <dsp:nvSpPr>
        <dsp:cNvPr id="0" name=""/>
        <dsp:cNvSpPr/>
      </dsp:nvSpPr>
      <dsp:spPr>
        <a:xfrm>
          <a:off x="2979394" y="2434310"/>
          <a:ext cx="195063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 (Body)"/>
            </a:rPr>
            <a:t>Tích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trữ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và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bảo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vệ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nguồn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nước</a:t>
          </a:r>
          <a:endParaRPr lang="en-GB" sz="1800" kern="1200" dirty="0">
            <a:latin typeface="Calibri (Body)"/>
          </a:endParaRPr>
        </a:p>
      </dsp:txBody>
      <dsp:txXfrm>
        <a:off x="3012320" y="2467236"/>
        <a:ext cx="1884779" cy="1058319"/>
      </dsp:txXfrm>
    </dsp:sp>
    <dsp:sp modelId="{9EE594C3-24E3-46B3-930A-42A7FB24CF32}">
      <dsp:nvSpPr>
        <dsp:cNvPr id="0" name=""/>
        <dsp:cNvSpPr/>
      </dsp:nvSpPr>
      <dsp:spPr>
        <a:xfrm>
          <a:off x="2979394" y="3650539"/>
          <a:ext cx="96518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 (Body)"/>
            </a:rPr>
            <a:t>Trữ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nước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mưa</a:t>
          </a:r>
          <a:endParaRPr lang="en-GB" sz="1800" kern="1200" dirty="0">
            <a:latin typeface="Calibri (Body)"/>
          </a:endParaRPr>
        </a:p>
      </dsp:txBody>
      <dsp:txXfrm>
        <a:off x="3007663" y="3678808"/>
        <a:ext cx="908643" cy="1067633"/>
      </dsp:txXfrm>
    </dsp:sp>
    <dsp:sp modelId="{ADD2A030-9E6E-4EE1-AF5C-BBF87D722596}">
      <dsp:nvSpPr>
        <dsp:cNvPr id="0" name=""/>
        <dsp:cNvSpPr/>
      </dsp:nvSpPr>
      <dsp:spPr>
        <a:xfrm>
          <a:off x="3964844" y="3650539"/>
          <a:ext cx="96518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 (Body)"/>
            </a:rPr>
            <a:t>Trữ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nước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ngầm</a:t>
          </a:r>
          <a:endParaRPr lang="en-GB" sz="1800" kern="1200" dirty="0">
            <a:latin typeface="Calibri (Body)"/>
          </a:endParaRPr>
        </a:p>
      </dsp:txBody>
      <dsp:txXfrm>
        <a:off x="3993113" y="3678808"/>
        <a:ext cx="908643" cy="1067633"/>
      </dsp:txXfrm>
    </dsp:sp>
    <dsp:sp modelId="{93FF7A71-07A1-4772-807F-626B4F099950}">
      <dsp:nvSpPr>
        <dsp:cNvPr id="0" name=""/>
        <dsp:cNvSpPr/>
      </dsp:nvSpPr>
      <dsp:spPr>
        <a:xfrm>
          <a:off x="5011101" y="1218081"/>
          <a:ext cx="1970900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 (Body)"/>
            </a:rPr>
            <a:t>Tập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huấn</a:t>
          </a:r>
          <a:endParaRPr lang="en-GB" sz="1800" kern="1200" dirty="0">
            <a:latin typeface="Calibri (Body)"/>
          </a:endParaRPr>
        </a:p>
      </dsp:txBody>
      <dsp:txXfrm>
        <a:off x="5044027" y="1251007"/>
        <a:ext cx="1905048" cy="1058319"/>
      </dsp:txXfrm>
    </dsp:sp>
    <dsp:sp modelId="{5908ABC6-4DF1-4FC2-B516-BAB8BC2B4D3F}">
      <dsp:nvSpPr>
        <dsp:cNvPr id="0" name=""/>
        <dsp:cNvSpPr/>
      </dsp:nvSpPr>
      <dsp:spPr>
        <a:xfrm>
          <a:off x="5011101" y="2434310"/>
          <a:ext cx="96518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 (Body)"/>
            </a:rPr>
            <a:t>TOF, TOT</a:t>
          </a:r>
          <a:endParaRPr lang="en-GB" sz="1800" kern="1200" dirty="0">
            <a:latin typeface="Calibri (Body)"/>
          </a:endParaRPr>
        </a:p>
      </dsp:txBody>
      <dsp:txXfrm>
        <a:off x="5039370" y="2462579"/>
        <a:ext cx="908643" cy="1067633"/>
      </dsp:txXfrm>
    </dsp:sp>
    <dsp:sp modelId="{36B99190-7E65-4255-B8EE-E1BDBEA121E3}">
      <dsp:nvSpPr>
        <dsp:cNvPr id="0" name=""/>
        <dsp:cNvSpPr/>
      </dsp:nvSpPr>
      <dsp:spPr>
        <a:xfrm>
          <a:off x="5011101" y="3650539"/>
          <a:ext cx="96518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 (Body)"/>
            </a:rPr>
            <a:t>Trưởng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nhóm</a:t>
          </a:r>
          <a:endParaRPr lang="en-GB" sz="1800" kern="1200" dirty="0">
            <a:latin typeface="Calibri (Body)"/>
          </a:endParaRPr>
        </a:p>
      </dsp:txBody>
      <dsp:txXfrm>
        <a:off x="5039370" y="3678808"/>
        <a:ext cx="908643" cy="1067633"/>
      </dsp:txXfrm>
    </dsp:sp>
    <dsp:sp modelId="{2CC3B0C0-24C7-4D06-AD07-1FA64C8D22D9}">
      <dsp:nvSpPr>
        <dsp:cNvPr id="0" name=""/>
        <dsp:cNvSpPr/>
      </dsp:nvSpPr>
      <dsp:spPr>
        <a:xfrm>
          <a:off x="6016820" y="2434310"/>
          <a:ext cx="96518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 (Body)"/>
            </a:rPr>
            <a:t>Study tour</a:t>
          </a:r>
          <a:endParaRPr lang="en-GB" sz="1800" kern="1200" dirty="0">
            <a:latin typeface="Calibri (Body)"/>
          </a:endParaRPr>
        </a:p>
      </dsp:txBody>
      <dsp:txXfrm>
        <a:off x="6045089" y="2462579"/>
        <a:ext cx="908643" cy="1067633"/>
      </dsp:txXfrm>
    </dsp:sp>
    <dsp:sp modelId="{C94D90F6-5A68-47D3-9CB9-9290E1DD879A}">
      <dsp:nvSpPr>
        <dsp:cNvPr id="0" name=""/>
        <dsp:cNvSpPr/>
      </dsp:nvSpPr>
      <dsp:spPr>
        <a:xfrm>
          <a:off x="6016820" y="3650539"/>
          <a:ext cx="965181" cy="112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 (Body)"/>
            </a:rPr>
            <a:t>Nông</a:t>
          </a:r>
          <a:r>
            <a:rPr lang="en-GB" sz="1800" kern="1200" dirty="0" smtClean="0">
              <a:latin typeface="Calibri (Body)"/>
            </a:rPr>
            <a:t> </a:t>
          </a:r>
          <a:r>
            <a:rPr lang="en-GB" sz="1800" kern="1200" dirty="0" err="1" smtClean="0">
              <a:latin typeface="Calibri (Body)"/>
            </a:rPr>
            <a:t>dân</a:t>
          </a:r>
          <a:endParaRPr lang="en-GB" sz="1800" kern="1200" dirty="0">
            <a:latin typeface="Calibri (Body)"/>
          </a:endParaRPr>
        </a:p>
      </dsp:txBody>
      <dsp:txXfrm>
        <a:off x="6045089" y="3678808"/>
        <a:ext cx="908643" cy="1067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72" charset="0"/>
                <a:ea typeface="Geneva" pitchFamily="-72" charset="-128"/>
                <a:cs typeface="Geneva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8" y="1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AE5C3D-24E5-4697-B71B-B599496C829A}" type="datetime1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998"/>
            <a:ext cx="2919565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72" charset="0"/>
                <a:ea typeface="Geneva" pitchFamily="-72" charset="-128"/>
                <a:cs typeface="Geneva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8" y="9372998"/>
            <a:ext cx="2919565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A1332CE-E079-40F2-9847-5C71570D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23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72" charset="0"/>
                <a:ea typeface="Geneva" pitchFamily="-72" charset="-128"/>
                <a:cs typeface="Geneva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198" y="1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CA9F922-2EB1-432F-8E72-EE41AF025D58}" type="datetime1">
              <a:rPr lang="en-US"/>
              <a:pPr>
                <a:defRPr/>
              </a:pPr>
              <a:t>12/4/2016</a:t>
            </a:fld>
            <a:endParaRPr lang="en-US"/>
          </a:p>
        </p:txBody>
      </p:sp>
      <p:sp>
        <p:nvSpPr>
          <p:cNvPr id="14340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207" y="4685706"/>
            <a:ext cx="493935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998"/>
            <a:ext cx="2919565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72" charset="0"/>
                <a:ea typeface="Geneva" pitchFamily="-72" charset="-128"/>
                <a:cs typeface="Geneva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198" y="9372998"/>
            <a:ext cx="2919565" cy="4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83B8934-91E2-4844-A5B4-F6F2BBC94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3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Geneva" pitchFamily="-7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Geneva" pitchFamily="-72" charset="-128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Geneva" pitchFamily="-72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Geneva" pitchFamily="-72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Geneva" pitchFamily="-72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 pitchFamily="34" charset="-128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9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B8934-91E2-4844-A5B4-F6F2BBC94C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LDC: </a:t>
            </a:r>
            <a:r>
              <a:rPr lang="en-GB" dirty="0" err="1" smtClean="0"/>
              <a:t>Hộ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lắp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đặt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thử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sẽ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nằm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trong</a:t>
            </a:r>
            <a:r>
              <a:rPr lang="en-GB" baseline="0" dirty="0" smtClean="0"/>
              <a:t> 150 </a:t>
            </a:r>
            <a:r>
              <a:rPr lang="en-GB" baseline="0" dirty="0" err="1" smtClean="0"/>
              <a:t>hộ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đăng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kí</a:t>
            </a:r>
            <a:r>
              <a:rPr lang="en-GB" baseline="0" dirty="0" smtClean="0"/>
              <a:t> FFB – </a:t>
            </a:r>
            <a:r>
              <a:rPr lang="en-GB" baseline="0" dirty="0" err="1" smtClean="0"/>
              <a:t>nhưng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chưa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chọn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vì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chưa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có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biết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nên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lắp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cái</a:t>
            </a:r>
            <a:r>
              <a:rPr lang="en-GB" baseline="0" dirty="0" smtClean="0"/>
              <a:t> j, </a:t>
            </a:r>
            <a:r>
              <a:rPr lang="en-GB" baseline="0" dirty="0" err="1" smtClean="0"/>
              <a:t>lắp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thế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nào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Sau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khi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xác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định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thống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lắp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đặt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vùng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lắp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đặt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sẽ</a:t>
            </a:r>
            <a:r>
              <a:rPr lang="en-GB" baseline="0" dirty="0" smtClean="0"/>
              <a:t> </a:t>
            </a:r>
            <a:r>
              <a:rPr lang="en-GB" baseline="0" dirty="0" err="1" smtClean="0"/>
              <a:t>xác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định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hộ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sau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Simexco</a:t>
            </a:r>
            <a:r>
              <a:rPr lang="en-GB" baseline="0" dirty="0" smtClean="0"/>
              <a:t> : </a:t>
            </a:r>
            <a:r>
              <a:rPr lang="en-GB" baseline="0" dirty="0" err="1" smtClean="0"/>
              <a:t>Đã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chọn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hộ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rải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đều</a:t>
            </a:r>
            <a:r>
              <a:rPr lang="en-GB" baseline="0" dirty="0" smtClean="0"/>
              <a:t> ở 4 </a:t>
            </a:r>
            <a:r>
              <a:rPr lang="en-GB" baseline="0" dirty="0" err="1" smtClean="0"/>
              <a:t>điểm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huyện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trên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OLAM: </a:t>
            </a:r>
            <a:r>
              <a:rPr lang="en-GB" baseline="0" dirty="0" err="1" smtClean="0"/>
              <a:t>Đã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lắp</a:t>
            </a:r>
            <a:r>
              <a:rPr lang="en-GB" baseline="0" dirty="0" smtClean="0"/>
              <a:t> 6 </a:t>
            </a:r>
            <a:r>
              <a:rPr lang="en-GB" baseline="0" dirty="0" err="1" smtClean="0"/>
              <a:t>mô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hình</a:t>
            </a:r>
            <a:r>
              <a:rPr lang="en-GB" baseline="0" dirty="0" smtClean="0"/>
              <a:t> + </a:t>
            </a:r>
            <a:r>
              <a:rPr lang="en-GB" baseline="0" dirty="0" err="1" smtClean="0"/>
              <a:t>đã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lắp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đặt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đồng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hồ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nước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tại</a:t>
            </a:r>
            <a:r>
              <a:rPr lang="en-GB" baseline="0" dirty="0" smtClean="0"/>
              <a:t> 1 </a:t>
            </a:r>
            <a:r>
              <a:rPr lang="en-GB" baseline="0" dirty="0" err="1" smtClean="0"/>
              <a:t>số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hộ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ct</a:t>
            </a:r>
            <a:r>
              <a:rPr lang="en-GB" baseline="0" dirty="0" smtClean="0"/>
              <a:t> = </a:t>
            </a:r>
            <a:r>
              <a:rPr lang="en-GB" baseline="0" dirty="0" err="1" smtClean="0"/>
              <a:t>thu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thập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dữ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liệu</a:t>
            </a:r>
            <a:r>
              <a:rPr lang="en-GB" baseline="0" dirty="0" smtClean="0"/>
              <a:t> FFB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B8934-91E2-4844-A5B4-F6F2BBC94C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B8934-91E2-4844-A5B4-F6F2BBC94C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3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Đã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tiến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hành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tổ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chức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tập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huấn</a:t>
            </a:r>
            <a:endParaRPr lang="en-GB" dirty="0" smtClean="0"/>
          </a:p>
          <a:p>
            <a:r>
              <a:rPr lang="en-GB" dirty="0" err="1" smtClean="0"/>
              <a:t>Tập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huấn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của</a:t>
            </a:r>
            <a:r>
              <a:rPr lang="en-GB" baseline="0" dirty="0" smtClean="0"/>
              <a:t> LDC: ở </a:t>
            </a:r>
            <a:r>
              <a:rPr lang="en-GB" baseline="0" dirty="0" err="1" smtClean="0"/>
              <a:t>Bảo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Lâm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Lộc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Đức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Lộc</a:t>
            </a:r>
            <a:r>
              <a:rPr lang="en-GB" baseline="0" dirty="0" smtClean="0"/>
              <a:t> An, </a:t>
            </a:r>
            <a:r>
              <a:rPr lang="en-GB" baseline="0" dirty="0" err="1" smtClean="0"/>
              <a:t>Lộc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Ngãi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Lộc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Thành</a:t>
            </a:r>
            <a:r>
              <a:rPr lang="en-GB" baseline="0" dirty="0" smtClean="0"/>
              <a:t> ), Di Linh ( </a:t>
            </a:r>
            <a:r>
              <a:rPr lang="en-GB" baseline="0" dirty="0" err="1" smtClean="0"/>
              <a:t>Hòa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Ninh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Đinh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Hòa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Tân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Nghĩa</a:t>
            </a:r>
            <a:r>
              <a:rPr lang="en-GB" baseline="0" dirty="0" smtClean="0"/>
              <a:t>, TT Di Linh, Gung Re, Tan </a:t>
            </a:r>
            <a:r>
              <a:rPr lang="en-GB" baseline="0" dirty="0" err="1" smtClean="0"/>
              <a:t>Thuong</a:t>
            </a:r>
            <a:r>
              <a:rPr lang="en-GB" baseline="0" dirty="0" smtClean="0"/>
              <a:t>, Tan </a:t>
            </a:r>
            <a:r>
              <a:rPr lang="en-GB" baseline="0" dirty="0" err="1" smtClean="0"/>
              <a:t>Chau</a:t>
            </a:r>
            <a:r>
              <a:rPr lang="en-GB" baseline="0" dirty="0" smtClean="0"/>
              <a:t>)</a:t>
            </a:r>
          </a:p>
          <a:p>
            <a:r>
              <a:rPr lang="en-GB" baseline="0" dirty="0" err="1" smtClean="0"/>
              <a:t>Tập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huấn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Olam</a:t>
            </a:r>
            <a:r>
              <a:rPr lang="en-GB" baseline="0" dirty="0" smtClean="0"/>
              <a:t>: BMT </a:t>
            </a:r>
            <a:r>
              <a:rPr lang="en-GB" baseline="0" dirty="0" err="1" smtClean="0"/>
              <a:t>trưởng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nhóm</a:t>
            </a:r>
            <a:endParaRPr lang="en-GB" baseline="0" dirty="0" smtClean="0"/>
          </a:p>
          <a:p>
            <a:r>
              <a:rPr lang="en-GB" baseline="0" dirty="0" err="1" smtClean="0"/>
              <a:t>Tập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huấn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Simexco</a:t>
            </a:r>
            <a:r>
              <a:rPr lang="en-GB" baseline="0" dirty="0" smtClean="0"/>
              <a:t>: </a:t>
            </a:r>
            <a:r>
              <a:rPr lang="vi-VN" baseline="0" dirty="0" smtClean="0"/>
              <a:t>Buôn HÔ, Krong Năng, Ea Hleo, Cư M'gar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như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trang</a:t>
            </a:r>
            <a:r>
              <a:rPr lang="en-GB" baseline="0" dirty="0" smtClean="0"/>
              <a:t> slide </a:t>
            </a:r>
            <a:r>
              <a:rPr lang="en-GB" baseline="0" dirty="0" err="1" smtClean="0"/>
              <a:t>nước</a:t>
            </a:r>
            <a:r>
              <a:rPr lang="en-GB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B8934-91E2-4844-A5B4-F6F2BBC94C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3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B8934-91E2-4844-A5B4-F6F2BBC94C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7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ACOM:</a:t>
            </a:r>
            <a:r>
              <a:rPr lang="en-GB" baseline="0" dirty="0" smtClean="0"/>
              <a:t> 13 </a:t>
            </a:r>
            <a:r>
              <a:rPr lang="en-GB" baseline="0" dirty="0" err="1" smtClean="0"/>
              <a:t>mô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hình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vườn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mẫu</a:t>
            </a:r>
            <a:r>
              <a:rPr lang="en-GB" baseline="0" dirty="0" smtClean="0"/>
              <a:t> ở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B8934-91E2-4844-A5B4-F6F2BBC94C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91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Geneva" pitchFamily="-72" charset="-128"/>
              </a:rPr>
              <a:t>Nội</a:t>
            </a:r>
            <a:r>
              <a:rPr lang="en-US" sz="12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Geneva" pitchFamily="-72" charset="-128"/>
              </a:rPr>
              <a:t> dung</a:t>
            </a:r>
          </a:p>
          <a:p>
            <a:pPr lvl="1"/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Chọn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lựa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các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bạn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trẻ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quan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tâm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đến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nông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nghiệp</a:t>
            </a:r>
            <a:endParaRPr lang="en-GB" sz="2000" kern="1200" dirty="0" smtClean="0">
              <a:solidFill>
                <a:schemeClr val="tx1"/>
              </a:solidFill>
              <a:latin typeface="Calibri" charset="0"/>
              <a:ea typeface="Geneva" pitchFamily="-72" charset="-128"/>
              <a:cs typeface="Geneva"/>
            </a:endParaRPr>
          </a:p>
          <a:p>
            <a:pPr lvl="1"/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Tìm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kiếm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các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chuyên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gia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ở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nhiều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lĩnh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vực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khác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nhau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làm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công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tác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tư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vấn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đào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tạo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cho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các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bạn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trẻ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này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.</a:t>
            </a:r>
            <a:endParaRPr lang="en-GB" sz="2000" kern="1200" dirty="0" smtClean="0">
              <a:solidFill>
                <a:schemeClr val="tx1"/>
              </a:solidFill>
              <a:latin typeface="Calibri" charset="0"/>
              <a:ea typeface="Geneva" pitchFamily="-72" charset="-128"/>
              <a:cs typeface="Geneva"/>
            </a:endParaRPr>
          </a:p>
          <a:p>
            <a:pPr lvl="1"/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Đào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tạo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nông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dân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trẻ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từ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các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cộng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đồng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tham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gia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vào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dự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án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về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kỹ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năng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quản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lý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nông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nghiệp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,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kỹ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năng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kinh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doanh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,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máy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tính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,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và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kỹ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năng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tổ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chức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,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thu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thập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và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báo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cáo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dữ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liệu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về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hoạt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động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canh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tác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nông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nghiệp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.</a:t>
            </a:r>
            <a:endParaRPr lang="en-GB" sz="2000" kern="1200" dirty="0" smtClean="0">
              <a:solidFill>
                <a:schemeClr val="tx1"/>
              </a:solidFill>
              <a:latin typeface="Calibri" charset="0"/>
              <a:ea typeface="Geneva" pitchFamily="-72" charset="-128"/>
              <a:cs typeface="Geneva"/>
            </a:endParaRPr>
          </a:p>
          <a:p>
            <a:pPr lvl="1"/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Giáo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dục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học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sinh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phổ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thông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về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nghề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nghiệp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và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tiềm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năng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của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ngành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nông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nghiệp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trong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tương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lai</a:t>
            </a:r>
            <a:r>
              <a:rPr lang="en-US" sz="2000" kern="1200" dirty="0" smtClean="0">
                <a:solidFill>
                  <a:schemeClr val="tx1"/>
                </a:solidFill>
                <a:latin typeface="Calibri" charset="0"/>
                <a:ea typeface="Geneva" pitchFamily="-72" charset="-128"/>
                <a:cs typeface="Geneva"/>
              </a:rPr>
              <a:t>.</a:t>
            </a:r>
            <a:endParaRPr lang="en-GB" sz="1200" kern="1200" dirty="0" smtClean="0">
              <a:solidFill>
                <a:schemeClr val="tx1"/>
              </a:solidFill>
              <a:latin typeface="Calibri" charset="0"/>
              <a:ea typeface="Geneva" pitchFamily="-72" charset="-128"/>
              <a:cs typeface="Genev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B8934-91E2-4844-A5B4-F6F2BBC94C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3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B8934-91E2-4844-A5B4-F6F2BBC94C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9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01_title 20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7378" y="925280"/>
            <a:ext cx="4392000" cy="2000248"/>
          </a:xfr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None/>
              <a:defRPr lang="nl-NL" sz="54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87378" y="3115354"/>
            <a:ext cx="4392000" cy="78581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2C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2C6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738"/>
            <a:ext cx="8229600" cy="874468"/>
          </a:xfrm>
        </p:spPr>
        <p:txBody>
          <a:bodyPr/>
          <a:lstStyle>
            <a:lvl1pPr>
              <a:defRPr>
                <a:solidFill>
                  <a:srgbClr val="0072C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58"/>
            <a:ext cx="3971924" cy="483054"/>
          </a:xfrm>
        </p:spPr>
        <p:txBody>
          <a:bodyPr/>
          <a:lstStyle>
            <a:lvl1pPr marL="0" indent="0">
              <a:buClr>
                <a:srgbClr val="0080C2"/>
              </a:buClr>
              <a:buNone/>
              <a:defRPr b="1"/>
            </a:lvl1pPr>
            <a:lvl2pPr>
              <a:buClr>
                <a:srgbClr val="0080C2"/>
              </a:buClr>
              <a:defRPr/>
            </a:lvl2pPr>
            <a:lvl3pPr>
              <a:buClr>
                <a:srgbClr val="0080C2"/>
              </a:buClr>
              <a:defRPr/>
            </a:lvl3pPr>
            <a:lvl4pPr>
              <a:buClr>
                <a:srgbClr val="0080C2"/>
              </a:buClr>
              <a:defRPr/>
            </a:lvl4pPr>
            <a:lvl5pPr>
              <a:buClr>
                <a:srgbClr val="0080C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nl-NL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14876" y="1088558"/>
            <a:ext cx="3971924" cy="483054"/>
          </a:xfrm>
        </p:spPr>
        <p:txBody>
          <a:bodyPr/>
          <a:lstStyle>
            <a:lvl1pPr marL="0" indent="0">
              <a:buClr>
                <a:srgbClr val="0080C2"/>
              </a:buClr>
              <a:buNone/>
              <a:defRPr b="1"/>
            </a:lvl1pPr>
            <a:lvl2pPr>
              <a:buClr>
                <a:srgbClr val="0080C2"/>
              </a:buClr>
              <a:defRPr/>
            </a:lvl2pPr>
            <a:lvl3pPr>
              <a:buClr>
                <a:srgbClr val="0080C2"/>
              </a:buClr>
              <a:defRPr/>
            </a:lvl3pPr>
            <a:lvl4pPr>
              <a:buClr>
                <a:srgbClr val="0080C2"/>
              </a:buClr>
              <a:defRPr/>
            </a:lvl4pPr>
            <a:lvl5pPr>
              <a:buClr>
                <a:srgbClr val="0080C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" y="1571612"/>
            <a:ext cx="3971924" cy="4357718"/>
          </a:xfrm>
        </p:spPr>
        <p:txBody>
          <a:bodyPr/>
          <a:lstStyle>
            <a:lvl1pPr>
              <a:buClr>
                <a:srgbClr val="0072C6"/>
              </a:buClr>
              <a:defRPr/>
            </a:lvl1pPr>
            <a:lvl2pPr>
              <a:buClr>
                <a:srgbClr val="0072C6"/>
              </a:buClr>
              <a:defRPr/>
            </a:lvl2pPr>
            <a:lvl3pPr>
              <a:buClr>
                <a:srgbClr val="0072C6"/>
              </a:buClr>
              <a:defRPr/>
            </a:lvl3pPr>
            <a:lvl4pPr>
              <a:buClr>
                <a:srgbClr val="0072C6"/>
              </a:buClr>
              <a:defRPr/>
            </a:lvl4pPr>
            <a:lvl5pPr>
              <a:buClr>
                <a:srgbClr val="0072C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714876" y="1571612"/>
            <a:ext cx="3971924" cy="4357718"/>
          </a:xfrm>
        </p:spPr>
        <p:txBody>
          <a:bodyPr/>
          <a:lstStyle>
            <a:lvl1pPr>
              <a:buClr>
                <a:srgbClr val="0072C6"/>
              </a:buClr>
              <a:defRPr/>
            </a:lvl1pPr>
            <a:lvl2pPr>
              <a:buClr>
                <a:srgbClr val="0072C6"/>
              </a:buClr>
              <a:defRPr/>
            </a:lvl2pPr>
            <a:lvl3pPr>
              <a:buClr>
                <a:srgbClr val="0072C6"/>
              </a:buClr>
              <a:defRPr/>
            </a:lvl3pPr>
            <a:lvl4pPr>
              <a:buClr>
                <a:srgbClr val="0072C6"/>
              </a:buClr>
              <a:defRPr/>
            </a:lvl4pPr>
            <a:lvl5pPr>
              <a:buClr>
                <a:srgbClr val="0072C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7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37275"/>
            <a:ext cx="1947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35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387378" y="1928802"/>
            <a:ext cx="4392000" cy="3071834"/>
          </a:xfrm>
        </p:spPr>
        <p:txBody>
          <a:bodyPr anchor="b">
            <a:noAutofit/>
          </a:bodyPr>
          <a:lstStyle>
            <a:lvl1pPr algn="l">
              <a:lnSpc>
                <a:spcPts val="5400"/>
              </a:lnSpc>
              <a:spcAft>
                <a:spcPts val="0"/>
              </a:spcAft>
              <a:defRPr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87378" y="1143000"/>
            <a:ext cx="4392000" cy="785802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buNone/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37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137275"/>
            <a:ext cx="1947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36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387378" y="1132114"/>
            <a:ext cx="4392000" cy="3868522"/>
          </a:xfrm>
        </p:spPr>
        <p:txBody>
          <a:bodyPr anchor="b">
            <a:noAutofit/>
          </a:bodyPr>
          <a:lstStyle>
            <a:lvl1pPr algn="l">
              <a:lnSpc>
                <a:spcPts val="5400"/>
              </a:lnSpc>
              <a:spcAft>
                <a:spcPts val="0"/>
              </a:spcAft>
              <a:defRPr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37_logo 2011-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3988"/>
            <a:ext cx="82296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  <a:endParaRPr lang="nl-NL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8902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2575" y="6165850"/>
            <a:ext cx="3270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6" r:id="rId2"/>
    <p:sldLayoutId id="2147483957" r:id="rId3"/>
    <p:sldLayoutId id="2147483960" r:id="rId4"/>
    <p:sldLayoutId id="2147483961" r:id="rId5"/>
    <p:sldLayoutId id="2147483958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72C6"/>
          </a:solidFill>
          <a:latin typeface="Arial" pitchFamily="34" charset="0"/>
          <a:ea typeface="ＭＳ Ｐゴシック" charset="0"/>
          <a:cs typeface="Geneva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charset="0"/>
          <a:ea typeface="ＭＳ Ｐゴシック" charset="0"/>
          <a:cs typeface="Geneva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charset="0"/>
          <a:ea typeface="ＭＳ Ｐゴシック" charset="0"/>
          <a:cs typeface="Geneva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charset="0"/>
          <a:ea typeface="ＭＳ Ｐゴシック" charset="0"/>
          <a:cs typeface="Geneva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charset="0"/>
          <a:ea typeface="ＭＳ Ｐゴシック" charset="0"/>
          <a:cs typeface="Geneva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2C6"/>
          </a:solidFill>
          <a:latin typeface="Arial" charset="0"/>
          <a:cs typeface="Arial" charset="0"/>
        </a:defRPr>
      </a:lvl9pPr>
    </p:titleStyle>
    <p:bodyStyle>
      <a:lvl1pPr marL="239713" indent="-239713" algn="l" rtl="0" eaLnBrk="0" fontAlgn="base" hangingPunct="0">
        <a:spcBef>
          <a:spcPct val="0"/>
        </a:spcBef>
        <a:spcAft>
          <a:spcPct val="0"/>
        </a:spcAft>
        <a:buClr>
          <a:srgbClr val="0072C6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Geneva" pitchFamily="-72" charset="-128"/>
        </a:defRPr>
      </a:lvl1pPr>
      <a:lvl2pPr marL="566738" indent="-26193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0000"/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Geneva" pitchFamily="-72" charset="-128"/>
          <a:cs typeface="Geneva" pitchFamily="-72" charset="-128"/>
        </a:defRPr>
      </a:lvl2pPr>
      <a:lvl3pPr marL="815975" indent="-2397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Geneva" pitchFamily="-72" charset="-128"/>
          <a:cs typeface="Geneva" pitchFamily="-72" charset="-128"/>
        </a:defRPr>
      </a:lvl3pPr>
      <a:lvl4pPr marL="1077913" indent="-250825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Geneva" pitchFamily="-72" charset="-128"/>
          <a:cs typeface="Geneva" pitchFamily="-72" charset="-128"/>
        </a:defRPr>
      </a:lvl4pPr>
      <a:lvl5pPr marL="1306513" indent="-2174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Geneva" pitchFamily="-72" charset="-128"/>
          <a:cs typeface="Geneva" pitchFamily="-72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rsin@idhsustainabletrade.co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 txBox="1">
            <a:spLocks/>
          </p:cNvSpPr>
          <p:nvPr/>
        </p:nvSpPr>
        <p:spPr bwMode="auto">
          <a:xfrm>
            <a:off x="1681647" y="2060848"/>
            <a:ext cx="56886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Sản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Xuất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Cà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Phê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thích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ứng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Biến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đổi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khí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hậu</a:t>
            </a:r>
            <a:endParaRPr lang="en-US" sz="3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341813" y="5780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Chương</a:t>
            </a:r>
            <a:r>
              <a:rPr lang="en-GB" dirty="0" smtClean="0"/>
              <a:t> </a:t>
            </a:r>
            <a:r>
              <a:rPr lang="en-GB" dirty="0" err="1" smtClean="0"/>
              <a:t>trình</a:t>
            </a:r>
            <a:r>
              <a:rPr lang="en-GB" dirty="0" smtClean="0"/>
              <a:t> </a:t>
            </a:r>
            <a:r>
              <a:rPr lang="en-GB" dirty="0" err="1" smtClean="0"/>
              <a:t>đào</a:t>
            </a:r>
            <a:r>
              <a:rPr lang="en-GB" dirty="0" smtClean="0"/>
              <a:t> </a:t>
            </a:r>
            <a:r>
              <a:rPr lang="en-GB" dirty="0" err="1" smtClean="0"/>
              <a:t>tạo</a:t>
            </a:r>
            <a:r>
              <a:rPr lang="en-GB" dirty="0" smtClean="0"/>
              <a:t> </a:t>
            </a:r>
            <a:r>
              <a:rPr lang="en-GB" dirty="0" err="1" smtClean="0"/>
              <a:t>thế</a:t>
            </a:r>
            <a:r>
              <a:rPr lang="en-GB" dirty="0" smtClean="0"/>
              <a:t> </a:t>
            </a:r>
            <a:r>
              <a:rPr lang="en-GB" dirty="0" err="1" smtClean="0"/>
              <a:t>hệ</a:t>
            </a:r>
            <a:r>
              <a:rPr lang="en-GB" dirty="0" smtClean="0"/>
              <a:t> </a:t>
            </a:r>
            <a:r>
              <a:rPr lang="en-GB" dirty="0" err="1" smtClean="0"/>
              <a:t>nông</a:t>
            </a:r>
            <a:r>
              <a:rPr lang="en-GB" dirty="0" smtClean="0"/>
              <a:t> </a:t>
            </a:r>
            <a:r>
              <a:rPr lang="en-GB" dirty="0" err="1" smtClean="0"/>
              <a:t>dân</a:t>
            </a:r>
            <a:r>
              <a:rPr lang="en-GB" dirty="0" smtClean="0"/>
              <a:t> </a:t>
            </a:r>
            <a:r>
              <a:rPr lang="en-GB" dirty="0" err="1" smtClean="0"/>
              <a:t>trẻ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4042792" cy="3636119"/>
          </a:xfrm>
        </p:spPr>
        <p:txBody>
          <a:bodyPr/>
          <a:lstStyle/>
          <a:p>
            <a:r>
              <a:rPr lang="en-GB" sz="2800" dirty="0" err="1" smtClean="0">
                <a:latin typeface="+mj-lt"/>
              </a:rPr>
              <a:t>Thế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hệ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thanh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niên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DÁM NGHĨ DÁM LÀM </a:t>
            </a:r>
            <a:r>
              <a:rPr lang="en-GB" sz="2800" dirty="0" err="1" smtClean="0">
                <a:latin typeface="+mj-lt"/>
              </a:rPr>
              <a:t>trong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việc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xây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dựng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cảnh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quan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cà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phê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bền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vững</a:t>
            </a:r>
            <a:r>
              <a:rPr lang="en-GB" sz="2800" dirty="0" smtClean="0">
                <a:latin typeface="+mj-lt"/>
              </a:rPr>
              <a:t>, </a:t>
            </a:r>
            <a:r>
              <a:rPr lang="en-GB" sz="2800" dirty="0" err="1" smtClean="0">
                <a:latin typeface="+mj-lt"/>
              </a:rPr>
              <a:t>thích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ứng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với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biến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đổi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khí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hậu</a:t>
            </a:r>
            <a:endParaRPr lang="en-GB" sz="2800" dirty="0" smtClean="0">
              <a:latin typeface="+mj-lt"/>
            </a:endParaRPr>
          </a:p>
        </p:txBody>
      </p:sp>
      <p:pic>
        <p:nvPicPr>
          <p:cNvPr id="4" name="Picture 12" descr="s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111589" cy="1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716555"/>
              </p:ext>
            </p:extLst>
          </p:nvPr>
        </p:nvGraphicFramePr>
        <p:xfrm>
          <a:off x="3419872" y="1182688"/>
          <a:ext cx="6552728" cy="444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21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Chương</a:t>
            </a:r>
            <a:r>
              <a:rPr lang="en-GB" dirty="0" smtClean="0"/>
              <a:t> </a:t>
            </a:r>
            <a:r>
              <a:rPr lang="en-GB" dirty="0" err="1" smtClean="0"/>
              <a:t>trình</a:t>
            </a:r>
            <a:r>
              <a:rPr lang="en-GB" dirty="0" smtClean="0"/>
              <a:t> </a:t>
            </a:r>
            <a:r>
              <a:rPr lang="en-GB" dirty="0" err="1" smtClean="0"/>
              <a:t>đào</a:t>
            </a:r>
            <a:r>
              <a:rPr lang="en-GB" dirty="0" smtClean="0"/>
              <a:t> </a:t>
            </a:r>
            <a:r>
              <a:rPr lang="en-GB" dirty="0" err="1" smtClean="0"/>
              <a:t>tạo</a:t>
            </a:r>
            <a:r>
              <a:rPr lang="en-GB" dirty="0" smtClean="0"/>
              <a:t> </a:t>
            </a:r>
            <a:r>
              <a:rPr lang="en-GB" dirty="0" err="1" smtClean="0"/>
              <a:t>thế</a:t>
            </a:r>
            <a:r>
              <a:rPr lang="en-GB" dirty="0" smtClean="0"/>
              <a:t> </a:t>
            </a:r>
            <a:r>
              <a:rPr lang="en-GB" dirty="0" err="1" smtClean="0"/>
              <a:t>hệ</a:t>
            </a:r>
            <a:r>
              <a:rPr lang="en-GB" dirty="0" smtClean="0"/>
              <a:t> </a:t>
            </a:r>
            <a:r>
              <a:rPr lang="en-GB" dirty="0" err="1" smtClean="0"/>
              <a:t>nông</a:t>
            </a:r>
            <a:r>
              <a:rPr lang="en-GB" dirty="0" smtClean="0"/>
              <a:t> </a:t>
            </a:r>
            <a:r>
              <a:rPr lang="en-GB" dirty="0" err="1" smtClean="0"/>
              <a:t>dân</a:t>
            </a:r>
            <a:r>
              <a:rPr lang="en-GB" dirty="0" smtClean="0"/>
              <a:t> </a:t>
            </a:r>
            <a:r>
              <a:rPr lang="en-GB" dirty="0" err="1" smtClean="0"/>
              <a:t>trẻ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>
                <a:latin typeface="+mj-lt"/>
              </a:rPr>
              <a:t>Tiến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độ</a:t>
            </a:r>
            <a:endParaRPr lang="en-GB" sz="2800" dirty="0" smtClean="0">
              <a:latin typeface="+mj-lt"/>
            </a:endParaRPr>
          </a:p>
          <a:p>
            <a:pPr lvl="1"/>
            <a:r>
              <a:rPr lang="en-US" dirty="0" err="1" smtClean="0">
                <a:latin typeface="+mj-lt"/>
              </a:rPr>
              <a:t>Tập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huấn</a:t>
            </a:r>
            <a:r>
              <a:rPr lang="en-US" dirty="0" smtClean="0">
                <a:latin typeface="+mj-lt"/>
              </a:rPr>
              <a:t> 32 </a:t>
            </a:r>
            <a:r>
              <a:rPr lang="en-US" dirty="0" err="1" smtClean="0">
                <a:latin typeface="+mj-lt"/>
              </a:rPr>
              <a:t>bạn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trẻ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về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phần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mềm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quản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lý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nông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hộ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>
                <a:latin typeface="+mj-lt"/>
              </a:rPr>
              <a:t>Tập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huấn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Kỹ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thuật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tác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thích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ứng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với</a:t>
            </a:r>
            <a:r>
              <a:rPr lang="en-US" dirty="0" smtClean="0">
                <a:latin typeface="+mj-lt"/>
              </a:rPr>
              <a:t> BĐKH</a:t>
            </a:r>
          </a:p>
          <a:p>
            <a:pPr lvl="1"/>
            <a:r>
              <a:rPr lang="en-US" dirty="0" err="1" smtClean="0">
                <a:latin typeface="+mj-lt"/>
              </a:rPr>
              <a:t>Xây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dựng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mối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quan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hệ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thân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thiết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với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bà</a:t>
            </a:r>
            <a:r>
              <a:rPr lang="en-US" dirty="0" smtClean="0">
                <a:latin typeface="+mj-lt"/>
              </a:rPr>
              <a:t> con </a:t>
            </a:r>
            <a:r>
              <a:rPr lang="en-US" dirty="0" err="1" smtClean="0">
                <a:latin typeface="+mj-lt"/>
              </a:rPr>
              <a:t>nông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dân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tại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địa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phương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và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hướng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dẫn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bà</a:t>
            </a:r>
            <a:r>
              <a:rPr lang="en-US" dirty="0" smtClean="0">
                <a:latin typeface="+mj-lt"/>
              </a:rPr>
              <a:t> con </a:t>
            </a:r>
            <a:r>
              <a:rPr lang="en-US" dirty="0" err="1" smtClean="0">
                <a:latin typeface="+mj-lt"/>
              </a:rPr>
              <a:t>thực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hành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theo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kĩ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thuật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canh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tác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thích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ứng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với</a:t>
            </a:r>
            <a:r>
              <a:rPr lang="en-US" dirty="0" smtClean="0">
                <a:latin typeface="+mj-lt"/>
              </a:rPr>
              <a:t> BĐKH</a:t>
            </a:r>
            <a:endParaRPr lang="en-GB" dirty="0">
              <a:latin typeface="+mj-lt"/>
            </a:endParaRPr>
          </a:p>
        </p:txBody>
      </p:sp>
      <p:pic>
        <p:nvPicPr>
          <p:cNvPr id="4" name="Picture 12" descr="s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111589" cy="1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+mj-lt"/>
              </a:rPr>
              <a:t>Kế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hoạch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hoạt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động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năm</a:t>
            </a:r>
            <a:r>
              <a:rPr lang="en-GB" dirty="0" smtClean="0">
                <a:latin typeface="+mj-lt"/>
              </a:rPr>
              <a:t> 2017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latin typeface="+mj-lt"/>
              </a:rPr>
              <a:t>Tiếp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tục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tiến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hành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thu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thập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số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liệu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sổ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tay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nông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hộ</a:t>
            </a:r>
            <a:r>
              <a:rPr lang="en-GB" dirty="0" smtClean="0">
                <a:latin typeface="+mj-lt"/>
              </a:rPr>
              <a:t>.</a:t>
            </a:r>
          </a:p>
          <a:p>
            <a:r>
              <a:rPr lang="en-GB" dirty="0" err="1" smtClean="0">
                <a:latin typeface="+mj-lt"/>
              </a:rPr>
              <a:t>Tập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huấn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phân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tích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số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liệu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bằng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phần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mềm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sổ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tay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nông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hộ</a:t>
            </a:r>
            <a:r>
              <a:rPr lang="en-GB" dirty="0" smtClean="0">
                <a:latin typeface="+mj-lt"/>
              </a:rPr>
              <a:t> 1/2017 </a:t>
            </a:r>
            <a:r>
              <a:rPr lang="en-GB" dirty="0" err="1" smtClean="0">
                <a:latin typeface="+mj-lt"/>
              </a:rPr>
              <a:t>và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b</a:t>
            </a:r>
            <a:r>
              <a:rPr lang="en-GB" dirty="0" err="1" smtClean="0">
                <a:latin typeface="+mj-lt"/>
              </a:rPr>
              <a:t>ước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đầu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phân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tích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và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đánh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giá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các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số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liệu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đã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thu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thập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được</a:t>
            </a:r>
            <a:r>
              <a:rPr lang="en-GB" dirty="0" smtClean="0">
                <a:latin typeface="+mj-lt"/>
              </a:rPr>
              <a:t>.</a:t>
            </a:r>
          </a:p>
          <a:p>
            <a:r>
              <a:rPr lang="en-GB" dirty="0" err="1" smtClean="0">
                <a:latin typeface="+mj-lt"/>
              </a:rPr>
              <a:t>Hoàn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thành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điều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tra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hệ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thống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nông</a:t>
            </a:r>
            <a:r>
              <a:rPr lang="en-GB" dirty="0" smtClean="0">
                <a:latin typeface="+mj-lt"/>
              </a:rPr>
              <a:t>- </a:t>
            </a:r>
            <a:r>
              <a:rPr lang="en-GB" dirty="0" err="1" smtClean="0">
                <a:latin typeface="+mj-lt"/>
              </a:rPr>
              <a:t>lâm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kết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hợp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hiện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có</a:t>
            </a:r>
            <a:r>
              <a:rPr lang="en-GB" dirty="0" smtClean="0">
                <a:latin typeface="+mj-lt"/>
              </a:rPr>
              <a:t> ở </a:t>
            </a:r>
            <a:r>
              <a:rPr lang="en-GB" dirty="0" err="1" smtClean="0">
                <a:latin typeface="+mj-lt"/>
              </a:rPr>
              <a:t>Đắk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Lắk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và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Lâm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Đồng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và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khuyến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nghị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xây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dựng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các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mô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hình</a:t>
            </a:r>
            <a:r>
              <a:rPr lang="en-GB" dirty="0" smtClean="0">
                <a:latin typeface="+mj-lt"/>
              </a:rPr>
              <a:t>. 1/2017</a:t>
            </a:r>
          </a:p>
          <a:p>
            <a:r>
              <a:rPr lang="en-GB" dirty="0" err="1" smtClean="0">
                <a:latin typeface="+mj-lt"/>
              </a:rPr>
              <a:t>Xây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dựng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thí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điểm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các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mô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hình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tưới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nước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tiết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kiệm</a:t>
            </a:r>
            <a:r>
              <a:rPr lang="en-GB" dirty="0" smtClean="0">
                <a:latin typeface="+mj-lt"/>
              </a:rPr>
              <a:t> (LDC, ACOM, </a:t>
            </a:r>
            <a:r>
              <a:rPr lang="en-GB" dirty="0" err="1" smtClean="0">
                <a:latin typeface="+mj-lt"/>
              </a:rPr>
              <a:t>Simexco</a:t>
            </a:r>
            <a:r>
              <a:rPr lang="en-GB" dirty="0" smtClean="0">
                <a:latin typeface="+mj-lt"/>
              </a:rPr>
              <a:t>) </a:t>
            </a:r>
            <a:r>
              <a:rPr lang="en-GB" dirty="0" err="1" smtClean="0">
                <a:latin typeface="+mj-lt"/>
              </a:rPr>
              <a:t>trong</a:t>
            </a:r>
            <a:r>
              <a:rPr lang="en-GB" dirty="0" smtClean="0">
                <a:latin typeface="+mj-lt"/>
              </a:rPr>
              <a:t> 1/2017.</a:t>
            </a:r>
          </a:p>
          <a:p>
            <a:r>
              <a:rPr lang="en-GB" dirty="0" err="1" smtClean="0">
                <a:latin typeface="+mj-lt"/>
              </a:rPr>
              <a:t>Xây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dựng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các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mô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hình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nông</a:t>
            </a:r>
            <a:r>
              <a:rPr lang="en-GB" dirty="0" smtClean="0">
                <a:latin typeface="+mj-lt"/>
              </a:rPr>
              <a:t>- </a:t>
            </a:r>
            <a:r>
              <a:rPr lang="en-GB" dirty="0" err="1" smtClean="0">
                <a:latin typeface="+mj-lt"/>
              </a:rPr>
              <a:t>lâm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kết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hợp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nhằm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giải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quyết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các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vấn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đề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về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đất</a:t>
            </a:r>
            <a:r>
              <a:rPr lang="en-GB" dirty="0" smtClean="0">
                <a:latin typeface="+mj-lt"/>
              </a:rPr>
              <a:t>, </a:t>
            </a:r>
            <a:r>
              <a:rPr lang="en-GB" dirty="0" err="1" smtClean="0">
                <a:latin typeface="+mj-lt"/>
              </a:rPr>
              <a:t>nước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và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biến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đổi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khí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hậu</a:t>
            </a:r>
            <a:r>
              <a:rPr lang="en-GB" dirty="0" smtClean="0">
                <a:latin typeface="+mj-lt"/>
              </a:rPr>
              <a:t>.</a:t>
            </a:r>
          </a:p>
          <a:p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990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 descr="Image result for thank you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15" name="AutoShape 9" descr="Image result for thank you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16" name="AutoShape 11" descr="Image result for thank you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3317" name="AutoShape 13" descr="Image result for thank you"/>
          <p:cNvSpPr>
            <a:spLocks noChangeAspect="1" noChangeArrowheads="1"/>
          </p:cNvSpPr>
          <p:nvPr/>
        </p:nvSpPr>
        <p:spPr bwMode="auto">
          <a:xfrm>
            <a:off x="633413" y="274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7170" name="Picture 2" descr="Image result for Thank 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620000" cy="333375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1115616" y="3645024"/>
            <a:ext cx="7043936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ambria" panose="02040503050406030204" pitchFamily="18" charset="0"/>
              </a:rPr>
              <a:t>Please contact:</a:t>
            </a:r>
          </a:p>
          <a:p>
            <a:r>
              <a:rPr lang="en-US" b="1" dirty="0" smtClean="0">
                <a:latin typeface="Cambria" panose="02040503050406030204" pitchFamily="18" charset="0"/>
              </a:rPr>
              <a:t>Tran </a:t>
            </a:r>
            <a:r>
              <a:rPr lang="en-US" b="1" dirty="0" err="1" smtClean="0">
                <a:latin typeface="Cambria" panose="02040503050406030204" pitchFamily="18" charset="0"/>
              </a:rPr>
              <a:t>Thi</a:t>
            </a:r>
            <a:r>
              <a:rPr lang="en-US" b="1" dirty="0" smtClean="0">
                <a:latin typeface="Cambria" panose="02040503050406030204" pitchFamily="18" charset="0"/>
              </a:rPr>
              <a:t> Quynh Chi,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Country Manager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Email: </a:t>
            </a:r>
            <a:r>
              <a:rPr lang="en-US" dirty="0" smtClean="0">
                <a:latin typeface="Cambria" panose="02040503050406030204" pitchFamily="18" charset="0"/>
                <a:hlinkClick r:id="rId3"/>
              </a:rPr>
              <a:t>chitran@idhsustainabletrade.com</a:t>
            </a: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Website: www.idhsustainabletrade.com</a:t>
            </a:r>
            <a:endParaRPr lang="vi-VN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>
                <a:latin typeface="+mj-lt"/>
              </a:rPr>
              <a:t>Các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giải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pháp</a:t>
            </a:r>
            <a:r>
              <a:rPr lang="en-GB" sz="3200" dirty="0" smtClean="0">
                <a:latin typeface="+mj-lt"/>
              </a:rPr>
              <a:t> can </a:t>
            </a:r>
            <a:r>
              <a:rPr lang="en-GB" sz="3200" dirty="0" err="1" smtClean="0">
                <a:latin typeface="+mj-lt"/>
              </a:rPr>
              <a:t>thiệp</a:t>
            </a:r>
            <a:endParaRPr lang="en-GB" sz="3200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4075319"/>
              </p:ext>
            </p:extLst>
          </p:nvPr>
        </p:nvGraphicFramePr>
        <p:xfrm>
          <a:off x="1331640" y="1028700"/>
          <a:ext cx="6984776" cy="477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107629"/>
            <a:ext cx="5607331" cy="1258788"/>
          </a:xfrm>
        </p:spPr>
        <p:txBody>
          <a:bodyPr/>
          <a:lstStyle/>
          <a:p>
            <a:r>
              <a:rPr lang="en-GB" dirty="0" err="1" smtClean="0"/>
              <a:t>Quản</a:t>
            </a:r>
            <a:r>
              <a:rPr lang="en-GB" dirty="0" smtClean="0"/>
              <a:t> </a:t>
            </a:r>
            <a:r>
              <a:rPr lang="en-GB" dirty="0" err="1" smtClean="0"/>
              <a:t>lý</a:t>
            </a:r>
            <a:r>
              <a:rPr lang="en-GB" dirty="0" smtClean="0"/>
              <a:t> </a:t>
            </a:r>
            <a:r>
              <a:rPr lang="en-GB" dirty="0" err="1" smtClean="0"/>
              <a:t>nước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78064"/>
            <a:ext cx="2359415" cy="17695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29" y="4973474"/>
            <a:ext cx="2365535" cy="17741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1017986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+mj-lt"/>
              </a:rPr>
              <a:t>Thí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điểm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các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mô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hình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tưới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nước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tiết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kiệm</a:t>
            </a:r>
            <a:endParaRPr lang="en-GB" sz="2000" dirty="0" smtClean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+mj-lt"/>
              </a:rPr>
              <a:t>Đã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lựa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chọn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một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số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xã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tại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các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huyện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để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tiến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hành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xây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dựng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các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mô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hình</a:t>
            </a:r>
            <a:r>
              <a:rPr lang="en-GB" sz="2000" dirty="0" smtClean="0">
                <a:latin typeface="+mj-lt"/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LDC: Di Linh &amp; </a:t>
            </a:r>
            <a:r>
              <a:rPr lang="en-GB" sz="2000" dirty="0" err="1" smtClean="0">
                <a:latin typeface="+mj-lt"/>
              </a:rPr>
              <a:t>Bảo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Lâm</a:t>
            </a:r>
            <a:endParaRPr lang="en-GB" sz="2000" dirty="0" smtClean="0"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ACOM: </a:t>
            </a:r>
            <a:r>
              <a:rPr lang="en-GB" sz="2000" dirty="0" err="1" smtClean="0">
                <a:latin typeface="+mj-lt"/>
              </a:rPr>
              <a:t>Cư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M’gar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Bảo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Lâm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Bảo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Lộc</a:t>
            </a:r>
            <a:r>
              <a:rPr lang="en-GB" sz="2000" dirty="0" smtClean="0">
                <a:latin typeface="+mj-lt"/>
              </a:rPr>
              <a:t>, Di Linh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+mj-lt"/>
              </a:rPr>
              <a:t>Simexco</a:t>
            </a:r>
            <a:r>
              <a:rPr lang="en-GB" sz="2000" dirty="0">
                <a:latin typeface="+mj-lt"/>
              </a:rPr>
              <a:t>: </a:t>
            </a:r>
            <a:r>
              <a:rPr lang="en-GB" sz="2000" dirty="0" err="1">
                <a:latin typeface="+mj-lt"/>
              </a:rPr>
              <a:t>Buôn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Hồ</a:t>
            </a:r>
            <a:r>
              <a:rPr lang="en-GB" sz="2000" dirty="0">
                <a:latin typeface="+mj-lt"/>
              </a:rPr>
              <a:t> (</a:t>
            </a:r>
            <a:r>
              <a:rPr lang="en-GB" sz="2000" dirty="0" err="1">
                <a:latin typeface="+mj-lt"/>
              </a:rPr>
              <a:t>Bình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Tân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Thống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Nhất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Dat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Hieu</a:t>
            </a:r>
            <a:r>
              <a:rPr lang="en-GB" sz="2000" dirty="0">
                <a:latin typeface="+mj-lt"/>
              </a:rPr>
              <a:t>), </a:t>
            </a:r>
            <a:r>
              <a:rPr lang="en-GB" sz="2000" dirty="0" err="1">
                <a:latin typeface="+mj-lt"/>
              </a:rPr>
              <a:t>Krong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Năng</a:t>
            </a:r>
            <a:r>
              <a:rPr lang="en-GB" sz="2000" dirty="0">
                <a:latin typeface="+mj-lt"/>
              </a:rPr>
              <a:t> (</a:t>
            </a:r>
            <a:r>
              <a:rPr lang="en-GB" sz="2000" dirty="0" err="1" smtClean="0">
                <a:latin typeface="+mj-lt"/>
              </a:rPr>
              <a:t>Eatoh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Dlêi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Ya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Eatan</a:t>
            </a:r>
            <a:r>
              <a:rPr lang="en-GB" sz="2000" dirty="0">
                <a:latin typeface="+mj-lt"/>
              </a:rPr>
              <a:t>)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Ea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H’leo</a:t>
            </a:r>
            <a:r>
              <a:rPr lang="en-GB" sz="2000" dirty="0" smtClean="0">
                <a:latin typeface="+mj-lt"/>
              </a:rPr>
              <a:t> (</a:t>
            </a:r>
            <a:r>
              <a:rPr lang="vi-VN" sz="2000" dirty="0" smtClean="0">
                <a:latin typeface="+mj-lt"/>
              </a:rPr>
              <a:t>Dlêi Yang</a:t>
            </a:r>
            <a:r>
              <a:rPr lang="en-GB" sz="2000" dirty="0" smtClean="0">
                <a:latin typeface="+mj-lt"/>
              </a:rPr>
              <a:t>,</a:t>
            </a:r>
            <a:r>
              <a:rPr lang="vi-VN" sz="2000" dirty="0" smtClean="0">
                <a:latin typeface="+mj-lt"/>
              </a:rPr>
              <a:t>Eahiao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Cư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M’gar</a:t>
            </a:r>
            <a:r>
              <a:rPr lang="en-GB" sz="2000" dirty="0" smtClean="0">
                <a:latin typeface="+mj-lt"/>
              </a:rPr>
              <a:t> (</a:t>
            </a:r>
            <a:r>
              <a:rPr lang="vi-VN" sz="2000" dirty="0" smtClean="0">
                <a:latin typeface="+mj-lt"/>
              </a:rPr>
              <a:t>EaDrơng</a:t>
            </a:r>
            <a:r>
              <a:rPr lang="en-GB" sz="2000" dirty="0" smtClean="0">
                <a:latin typeface="+mj-lt"/>
              </a:rPr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+mj-lt"/>
              </a:rPr>
              <a:t>Đã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tiến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hành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xây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dựng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một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số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mô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hình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tưới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nước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tiết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kiệm</a:t>
            </a:r>
            <a:endParaRPr lang="en-GB" sz="2000" dirty="0" smtClean="0"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OLAM: 6 </a:t>
            </a:r>
            <a:r>
              <a:rPr lang="en-GB" sz="2000" dirty="0" err="1" smtClean="0">
                <a:latin typeface="+mj-lt"/>
              </a:rPr>
              <a:t>mô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hình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đã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xây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dựng</a:t>
            </a:r>
            <a:r>
              <a:rPr lang="en-GB" sz="2000" dirty="0" smtClean="0">
                <a:latin typeface="+mj-lt"/>
              </a:rPr>
              <a:t> ở </a:t>
            </a:r>
            <a:r>
              <a:rPr lang="en-GB" sz="2000" dirty="0" err="1" smtClean="0">
                <a:latin typeface="+mj-lt"/>
              </a:rPr>
              <a:t>Ea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Pốk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Ea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Drong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Tân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Hòa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Huyện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Cư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M’gar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Đaklak</a:t>
            </a:r>
            <a:r>
              <a:rPr lang="en-GB" sz="2000" dirty="0" smtClean="0">
                <a:latin typeface="+mj-lt"/>
              </a:rPr>
              <a:t>. </a:t>
            </a:r>
            <a:r>
              <a:rPr lang="en-GB" sz="2000" dirty="0" err="1" smtClean="0">
                <a:latin typeface="+mj-lt"/>
              </a:rPr>
              <a:t>Các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mô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hình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đang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đợi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kiểm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tra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và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đánh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giá</a:t>
            </a:r>
            <a:r>
              <a:rPr lang="en-GB" sz="2000" dirty="0" smtClean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+mj-lt"/>
              </a:rPr>
              <a:t>Lắp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đặt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đồng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hồ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đo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nước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tại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một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số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hộ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đăng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kí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tham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gia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chương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trình</a:t>
            </a:r>
            <a:r>
              <a:rPr lang="en-GB" sz="2000" dirty="0" smtClean="0">
                <a:latin typeface="+mj-lt"/>
              </a:rPr>
              <a:t> (</a:t>
            </a:r>
            <a:r>
              <a:rPr lang="en-GB" sz="2000" dirty="0" err="1" smtClean="0">
                <a:latin typeface="+mj-lt"/>
              </a:rPr>
              <a:t>Krong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Buk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Cư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M’gar</a:t>
            </a:r>
            <a:r>
              <a:rPr lang="en-GB" sz="2000" dirty="0" smtClean="0">
                <a:latin typeface="+mj-lt"/>
              </a:rPr>
              <a:t>.. </a:t>
            </a:r>
            <a:r>
              <a:rPr lang="en-GB" sz="2000" dirty="0">
                <a:latin typeface="+mj-lt"/>
              </a:rPr>
              <a:t>)</a:t>
            </a:r>
            <a:endParaRPr lang="en-GB" sz="2000" dirty="0" smtClean="0">
              <a:latin typeface="+mj-lt"/>
            </a:endParaRPr>
          </a:p>
        </p:txBody>
      </p:sp>
      <p:pic>
        <p:nvPicPr>
          <p:cNvPr id="12" name="Picture 11" descr="Macintosh HD:Users:martamarszal:Documents:Projects:2015:0415_ISLA_branding:Diagrams:logo explorations:png:15.03.10_logo:ISLA__logo_with_idh_letterhea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35485"/>
            <a:ext cx="2527300" cy="800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ve="http://schemas.openxmlformats.org/markup-compatibility/2006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6se="http://schemas.microsoft.com/office/word/2015/wordml/symex" xmlns:w15="http://schemas.microsoft.com/office/word/2012/wordml" xmlns:cx2="http://schemas.microsoft.com/office/drawing/2015/10/21/chartex" xmlns:cx1="http://schemas.microsoft.com/office/drawing/2015/9/8/chartex" xmlns:cx="http://schemas.microsoft.com/office/drawing/2014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08493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013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5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2862"/>
            <a:ext cx="8229600" cy="874712"/>
          </a:xfrm>
        </p:spPr>
        <p:txBody>
          <a:bodyPr/>
          <a:lstStyle/>
          <a:p>
            <a:r>
              <a:rPr lang="en-GB" dirty="0" err="1" smtClean="0"/>
              <a:t>Các</a:t>
            </a:r>
            <a:r>
              <a:rPr lang="en-GB" dirty="0" smtClean="0"/>
              <a:t> </a:t>
            </a:r>
            <a:r>
              <a:rPr lang="en-GB" dirty="0" err="1" smtClean="0"/>
              <a:t>giải</a:t>
            </a:r>
            <a:r>
              <a:rPr lang="en-GB" dirty="0" smtClean="0"/>
              <a:t> </a:t>
            </a:r>
            <a:r>
              <a:rPr lang="en-GB" dirty="0" err="1" smtClean="0"/>
              <a:t>pháp</a:t>
            </a:r>
            <a:r>
              <a:rPr lang="en-GB" dirty="0" smtClean="0"/>
              <a:t> can </a:t>
            </a:r>
            <a:r>
              <a:rPr lang="en-GB" dirty="0" err="1" smtClean="0"/>
              <a:t>thiệp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94660355"/>
              </p:ext>
            </p:extLst>
          </p:nvPr>
        </p:nvGraphicFramePr>
        <p:xfrm>
          <a:off x="971600" y="1124744"/>
          <a:ext cx="7031124" cy="283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:\Tan Duoc\SUSTAINABILITY\1-ISLA PROJECT 16-18\IMPLIMENTATION\INTRODUCTION AND REGISTER FARMERS\TRAINING 8-18 NOV2016\Loc Duc 8.11.16\Training Loc Duc\Nathan\WP_20161108_10_03_01_Pr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3" y="4536114"/>
            <a:ext cx="3975373" cy="211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25" y="4491102"/>
            <a:ext cx="3933825" cy="22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Chương</a:t>
            </a:r>
            <a:r>
              <a:rPr lang="en-GB" dirty="0" smtClean="0"/>
              <a:t> </a:t>
            </a:r>
            <a:r>
              <a:rPr lang="en-GB" dirty="0" err="1" smtClean="0"/>
              <a:t>trình</a:t>
            </a:r>
            <a:r>
              <a:rPr lang="en-GB" dirty="0" smtClean="0"/>
              <a:t> </a:t>
            </a:r>
            <a:r>
              <a:rPr lang="en-GB" dirty="0" err="1" smtClean="0"/>
              <a:t>Sổ</a:t>
            </a:r>
            <a:r>
              <a:rPr lang="en-GB" dirty="0" smtClean="0"/>
              <a:t> </a:t>
            </a:r>
            <a:r>
              <a:rPr lang="en-GB" dirty="0" err="1" smtClean="0"/>
              <a:t>tay</a:t>
            </a:r>
            <a:r>
              <a:rPr lang="en-GB" dirty="0" smtClean="0"/>
              <a:t> </a:t>
            </a:r>
            <a:r>
              <a:rPr lang="en-GB" dirty="0" err="1" smtClean="0"/>
              <a:t>nông</a:t>
            </a:r>
            <a:r>
              <a:rPr lang="en-GB" dirty="0" smtClean="0"/>
              <a:t> </a:t>
            </a:r>
            <a:r>
              <a:rPr lang="en-GB" dirty="0" err="1" smtClean="0"/>
              <a:t>hộ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2633183"/>
              </p:ext>
            </p:extLst>
          </p:nvPr>
        </p:nvGraphicFramePr>
        <p:xfrm>
          <a:off x="-108520" y="591344"/>
          <a:ext cx="9252520" cy="607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7871" y="4365104"/>
            <a:ext cx="3789534" cy="2115557"/>
            <a:chOff x="1613240" y="4193313"/>
            <a:chExt cx="3789534" cy="2115557"/>
          </a:xfrm>
        </p:grpSpPr>
        <p:pic>
          <p:nvPicPr>
            <p:cNvPr id="8" name="Picture 7" descr="download (3)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49" y="4719867"/>
              <a:ext cx="1376954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ss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185" y="5203594"/>
              <a:ext cx="1111589" cy="110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889" y="4193313"/>
              <a:ext cx="1225872" cy="61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download (4)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240" y="5360232"/>
              <a:ext cx="2316385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416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8229600" cy="874712"/>
          </a:xfrm>
        </p:spPr>
        <p:txBody>
          <a:bodyPr/>
          <a:lstStyle/>
          <a:p>
            <a:r>
              <a:rPr lang="en-GB" dirty="0" err="1" smtClean="0"/>
              <a:t>Xây</a:t>
            </a:r>
            <a:r>
              <a:rPr lang="en-GB" dirty="0" smtClean="0"/>
              <a:t> </a:t>
            </a:r>
            <a:r>
              <a:rPr lang="en-GB" dirty="0" err="1" smtClean="0"/>
              <a:t>dựng</a:t>
            </a:r>
            <a:r>
              <a:rPr lang="en-GB" dirty="0" smtClean="0"/>
              <a:t> </a:t>
            </a:r>
            <a:r>
              <a:rPr lang="en-GB" dirty="0" err="1" smtClean="0"/>
              <a:t>thí</a:t>
            </a:r>
            <a:r>
              <a:rPr lang="en-GB" dirty="0" smtClean="0"/>
              <a:t> </a:t>
            </a:r>
            <a:r>
              <a:rPr lang="en-GB" dirty="0" err="1" smtClean="0"/>
              <a:t>điểm</a:t>
            </a:r>
            <a:r>
              <a:rPr lang="en-GB" dirty="0" smtClean="0"/>
              <a:t> </a:t>
            </a:r>
            <a:r>
              <a:rPr lang="en-GB" dirty="0" err="1" smtClean="0"/>
              <a:t>cảnh</a:t>
            </a:r>
            <a:r>
              <a:rPr lang="en-GB" dirty="0" smtClean="0"/>
              <a:t> </a:t>
            </a:r>
            <a:r>
              <a:rPr lang="en-GB" dirty="0" err="1" smtClean="0"/>
              <a:t>quan</a:t>
            </a:r>
            <a:r>
              <a:rPr lang="en-GB" dirty="0" smtClean="0"/>
              <a:t> </a:t>
            </a:r>
            <a:r>
              <a:rPr lang="en-GB" dirty="0" err="1" smtClean="0"/>
              <a:t>cà</a:t>
            </a:r>
            <a:r>
              <a:rPr lang="en-GB" dirty="0" smtClean="0"/>
              <a:t> </a:t>
            </a:r>
            <a:r>
              <a:rPr lang="en-GB" dirty="0" err="1" smtClean="0"/>
              <a:t>phê</a:t>
            </a:r>
            <a:r>
              <a:rPr lang="en-GB" dirty="0" smtClean="0"/>
              <a:t> </a:t>
            </a:r>
            <a:r>
              <a:rPr lang="en-GB" dirty="0" err="1" smtClean="0"/>
              <a:t>bền</a:t>
            </a:r>
            <a:r>
              <a:rPr lang="en-GB" dirty="0" smtClean="0"/>
              <a:t> </a:t>
            </a:r>
            <a:r>
              <a:rPr lang="en-GB" dirty="0" err="1" smtClean="0"/>
              <a:t>vững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1336028"/>
              </p:ext>
            </p:extLst>
          </p:nvPr>
        </p:nvGraphicFramePr>
        <p:xfrm>
          <a:off x="107504" y="1028700"/>
          <a:ext cx="9036496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4365104"/>
            <a:ext cx="41937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2931 farmers trained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5057" y="4241992"/>
            <a:ext cx="37930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 trainer/</a:t>
            </a:r>
          </a:p>
          <a:p>
            <a:pPr algn="ctr"/>
            <a:r>
              <a:rPr lang="en-US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government staff trained</a:t>
            </a:r>
            <a:endParaRPr lang="en-US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3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5858" cy="270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815859" cy="2708920"/>
          </a:xfrm>
          <a:prstGeom prst="rect">
            <a:avLst/>
          </a:prstGeom>
        </p:spPr>
      </p:pic>
      <p:pic>
        <p:nvPicPr>
          <p:cNvPr id="6" name="Picture 5" descr="C:\Users\ledt\Documents\THONG LD\SUbtainable\2016\IDH\Pic Training 15.11.2016\IMG_18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85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" y="80628"/>
            <a:ext cx="9036495" cy="6777372"/>
          </a:xfrm>
        </p:spPr>
      </p:pic>
    </p:spTree>
    <p:extLst>
      <p:ext uri="{BB962C8B-B14F-4D97-AF65-F5344CB8AC3E}">
        <p14:creationId xmlns:p14="http://schemas.microsoft.com/office/powerpoint/2010/main" val="35117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8217</TotalTime>
  <Words>1098</Words>
  <Application>Microsoft Office PowerPoint</Application>
  <PresentationFormat>On-screen Show (4:3)</PresentationFormat>
  <Paragraphs>111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Calibri (Body)</vt:lpstr>
      <vt:lpstr>Cambria</vt:lpstr>
      <vt:lpstr>Geneva</vt:lpstr>
      <vt:lpstr>Times New Roman</vt:lpstr>
      <vt:lpstr>1_Office Theme</vt:lpstr>
      <vt:lpstr>PowerPoint Presentation</vt:lpstr>
      <vt:lpstr>Các giải pháp can thiệp</vt:lpstr>
      <vt:lpstr>Quản lý nước</vt:lpstr>
      <vt:lpstr>PowerPoint Presentation</vt:lpstr>
      <vt:lpstr>Các giải pháp can thiệp</vt:lpstr>
      <vt:lpstr>Chương trình Sổ tay nông hộ</vt:lpstr>
      <vt:lpstr>Xây dựng thí điểm cảnh quan cà phê bền vững</vt:lpstr>
      <vt:lpstr>PowerPoint Presentation</vt:lpstr>
      <vt:lpstr>PowerPoint Presentation</vt:lpstr>
      <vt:lpstr>Chương trình đào tạo thế hệ nông dân trẻ</vt:lpstr>
      <vt:lpstr>Chương trình đào tạo thế hệ nông dân trẻ</vt:lpstr>
      <vt:lpstr>Kế hoạch hoạt động năm 2017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IDH Cocoa Program</dc:title>
  <dc:creator>Barrett C Brown</dc:creator>
  <cp:lastModifiedBy>Hien Dao</cp:lastModifiedBy>
  <cp:revision>544</cp:revision>
  <cp:lastPrinted>2016-12-01T08:56:07Z</cp:lastPrinted>
  <dcterms:created xsi:type="dcterms:W3CDTF">2010-09-15T04:48:24Z</dcterms:created>
  <dcterms:modified xsi:type="dcterms:W3CDTF">2016-12-04T12:28:41Z</dcterms:modified>
</cp:coreProperties>
</file>