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2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9C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243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860A2C-E1F8-4AFA-8D51-AA464CEE177E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ED235A38-C3C8-4CB9-BF26-B1764A13D26C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600"/>
            </a:spcAft>
          </a:pPr>
          <a:r>
            <a:rPr lang="en-US" sz="1600" b="1" dirty="0" smtClean="0"/>
            <a:t>- </a:t>
          </a:r>
          <a:r>
            <a:rPr lang="en-US" sz="1600" b="1" dirty="0" err="1" smtClean="0"/>
            <a:t>Đánh</a:t>
          </a:r>
          <a:r>
            <a:rPr lang="en-US" sz="1600" b="1" dirty="0" smtClean="0"/>
            <a:t> </a:t>
          </a:r>
          <a:r>
            <a:rPr lang="en-US" sz="1600" b="1" dirty="0" err="1" smtClean="0"/>
            <a:t>giá</a:t>
          </a:r>
          <a:r>
            <a:rPr lang="en-US" sz="1600" b="1" dirty="0" smtClean="0"/>
            <a:t> </a:t>
          </a:r>
          <a:r>
            <a:rPr lang="en-US" sz="1600" b="1" dirty="0" err="1" smtClean="0"/>
            <a:t>hiệu</a:t>
          </a:r>
          <a:r>
            <a:rPr lang="en-US" sz="1600" b="1" dirty="0" smtClean="0"/>
            <a:t> </a:t>
          </a:r>
          <a:r>
            <a:rPr lang="en-US" sz="1600" b="1" dirty="0" err="1" smtClean="0"/>
            <a:t>quả</a:t>
          </a:r>
          <a:r>
            <a:rPr lang="en-US" sz="1600" b="1" dirty="0" smtClean="0"/>
            <a:t>, </a:t>
          </a:r>
          <a:r>
            <a:rPr lang="en-US" sz="1600" b="1" dirty="0" err="1" smtClean="0"/>
            <a:t>khả</a:t>
          </a:r>
          <a:r>
            <a:rPr lang="en-US" sz="1600" b="1" dirty="0" smtClean="0"/>
            <a:t> </a:t>
          </a:r>
          <a:r>
            <a:rPr lang="en-US" sz="1600" b="1" dirty="0" err="1" smtClean="0"/>
            <a:t>năng</a:t>
          </a:r>
          <a:r>
            <a:rPr lang="en-US" sz="1600" b="1" dirty="0" smtClean="0"/>
            <a:t> </a:t>
          </a:r>
          <a:r>
            <a:rPr lang="en-US" sz="1600" b="1" dirty="0" err="1" smtClean="0"/>
            <a:t>nhân</a:t>
          </a:r>
          <a:r>
            <a:rPr lang="en-US" sz="1600" b="1" dirty="0" smtClean="0"/>
            <a:t> </a:t>
          </a:r>
          <a:r>
            <a:rPr lang="en-US" sz="1600" b="1" dirty="0" err="1" smtClean="0"/>
            <a:t>rộng</a:t>
          </a:r>
          <a:r>
            <a:rPr lang="en-US" sz="1600" b="1" dirty="0" smtClean="0"/>
            <a:t> </a:t>
          </a:r>
          <a:r>
            <a:rPr lang="en-US" sz="1600" b="1" dirty="0" err="1" smtClean="0"/>
            <a:t>mô</a:t>
          </a:r>
          <a:r>
            <a:rPr lang="en-US" sz="1600" b="1" dirty="0" smtClean="0"/>
            <a:t> </a:t>
          </a:r>
          <a:r>
            <a:rPr lang="en-US" sz="1600" b="1" dirty="0" err="1" smtClean="0"/>
            <a:t>hình</a:t>
          </a:r>
          <a:r>
            <a:rPr lang="en-US" sz="1600" b="1" dirty="0" smtClean="0"/>
            <a:t> </a:t>
          </a:r>
          <a:r>
            <a:rPr lang="en-US" sz="1600" b="1" dirty="0" err="1" smtClean="0"/>
            <a:t>trữ</a:t>
          </a:r>
          <a:r>
            <a:rPr lang="en-US" sz="1600" b="1" dirty="0" smtClean="0"/>
            <a:t>/</a:t>
          </a:r>
          <a:r>
            <a:rPr lang="en-US" sz="1600" b="1" dirty="0" err="1" smtClean="0"/>
            <a:t>tiết</a:t>
          </a:r>
          <a:r>
            <a:rPr lang="en-US" sz="1600" b="1" dirty="0" smtClean="0"/>
            <a:t> </a:t>
          </a:r>
          <a:r>
            <a:rPr lang="en-US" sz="1600" b="1" dirty="0" err="1" smtClean="0"/>
            <a:t>kiệm</a:t>
          </a:r>
          <a:r>
            <a:rPr lang="en-US" sz="1600" b="1" dirty="0" smtClean="0"/>
            <a:t> </a:t>
          </a:r>
          <a:r>
            <a:rPr lang="en-US" sz="1600" b="1" dirty="0" err="1" smtClean="0"/>
            <a:t>nước</a:t>
          </a:r>
          <a:endParaRPr lang="en-US" sz="1600" b="1" dirty="0" smtClean="0"/>
        </a:p>
        <a:p>
          <a:pPr>
            <a:spcAft>
              <a:spcPts val="600"/>
            </a:spcAft>
          </a:pPr>
          <a:r>
            <a:rPr lang="en-US" sz="1600" b="1" dirty="0" smtClean="0"/>
            <a:t>- </a:t>
          </a:r>
          <a:r>
            <a:rPr lang="en-US" sz="1600" b="1" dirty="0" err="1" smtClean="0"/>
            <a:t>Nghiên</a:t>
          </a:r>
          <a:r>
            <a:rPr lang="en-US" sz="1600" b="1" dirty="0" smtClean="0"/>
            <a:t> </a:t>
          </a:r>
          <a:r>
            <a:rPr lang="en-US" sz="1600" b="1" dirty="0" err="1" smtClean="0"/>
            <a:t>cứu</a:t>
          </a:r>
          <a:r>
            <a:rPr lang="en-US" sz="1600" b="1" dirty="0" smtClean="0"/>
            <a:t> </a:t>
          </a:r>
          <a:r>
            <a:rPr lang="en-US" sz="1600" b="1" dirty="0" err="1" smtClean="0"/>
            <a:t>về</a:t>
          </a:r>
          <a:r>
            <a:rPr lang="en-US" sz="1600" b="1" dirty="0" smtClean="0"/>
            <a:t> </a:t>
          </a:r>
          <a:r>
            <a:rPr lang="en-US" sz="1600" b="1" dirty="0" err="1" smtClean="0"/>
            <a:t>bổ</a:t>
          </a:r>
          <a:r>
            <a:rPr lang="en-US" sz="1600" b="1" dirty="0" smtClean="0"/>
            <a:t> sung/</a:t>
          </a:r>
          <a:r>
            <a:rPr lang="en-US" sz="1600" b="1" dirty="0" err="1" smtClean="0"/>
            <a:t>trữ</a:t>
          </a:r>
          <a:r>
            <a:rPr lang="en-US" sz="1600" b="1" dirty="0" smtClean="0"/>
            <a:t> </a:t>
          </a:r>
          <a:r>
            <a:rPr lang="en-US" sz="1600" b="1" dirty="0" err="1" smtClean="0"/>
            <a:t>tầng</a:t>
          </a:r>
          <a:r>
            <a:rPr lang="en-US" sz="1600" b="1" dirty="0" smtClean="0"/>
            <a:t> </a:t>
          </a:r>
          <a:r>
            <a:rPr lang="en-US" sz="1600" b="1" dirty="0" err="1" smtClean="0"/>
            <a:t>nước</a:t>
          </a:r>
          <a:r>
            <a:rPr lang="en-US" sz="1600" b="1" dirty="0" smtClean="0"/>
            <a:t> </a:t>
          </a:r>
          <a:r>
            <a:rPr lang="en-US" sz="1600" b="1" dirty="0" err="1" smtClean="0"/>
            <a:t>ngầm</a:t>
          </a:r>
          <a:r>
            <a:rPr lang="en-US" sz="1600" b="1" dirty="0" smtClean="0"/>
            <a:t>                            </a:t>
          </a:r>
        </a:p>
        <a:p>
          <a:pPr>
            <a:spcAft>
              <a:spcPts val="600"/>
            </a:spcAft>
          </a:pPr>
          <a:r>
            <a:rPr lang="en-US" sz="1600" b="1" dirty="0" smtClean="0"/>
            <a:t>- </a:t>
          </a:r>
          <a:r>
            <a:rPr lang="en-US" sz="1600" b="1" dirty="0" err="1" smtClean="0"/>
            <a:t>Đánh</a:t>
          </a:r>
          <a:r>
            <a:rPr lang="en-US" sz="1600" b="1" dirty="0" smtClean="0"/>
            <a:t> </a:t>
          </a:r>
          <a:r>
            <a:rPr lang="en-US" sz="1600" b="1" dirty="0" err="1" smtClean="0"/>
            <a:t>giá</a:t>
          </a:r>
          <a:r>
            <a:rPr lang="en-US" sz="1600" b="1" dirty="0" smtClean="0"/>
            <a:t> </a:t>
          </a:r>
          <a:r>
            <a:rPr lang="en-US" sz="1600" b="1" dirty="0" err="1" smtClean="0"/>
            <a:t>và</a:t>
          </a:r>
          <a:r>
            <a:rPr lang="en-US" sz="1600" b="1" dirty="0" smtClean="0"/>
            <a:t> </a:t>
          </a:r>
          <a:r>
            <a:rPr lang="en-US" sz="1600" b="1" dirty="0" err="1" smtClean="0"/>
            <a:t>đề</a:t>
          </a:r>
          <a:r>
            <a:rPr lang="en-US" sz="1600" b="1" dirty="0" smtClean="0"/>
            <a:t> </a:t>
          </a:r>
          <a:r>
            <a:rPr lang="en-US" sz="1600" b="1" dirty="0" err="1" smtClean="0"/>
            <a:t>xuất</a:t>
          </a:r>
          <a:r>
            <a:rPr lang="en-US" sz="1600" b="1" dirty="0" smtClean="0"/>
            <a:t> </a:t>
          </a:r>
          <a:r>
            <a:rPr lang="en-US" sz="1600" b="1" dirty="0" err="1" smtClean="0"/>
            <a:t>hệ</a:t>
          </a:r>
          <a:r>
            <a:rPr lang="en-US" sz="1600" b="1" dirty="0" smtClean="0"/>
            <a:t> </a:t>
          </a:r>
          <a:r>
            <a:rPr lang="en-US" sz="1600" b="1" dirty="0" err="1" smtClean="0"/>
            <a:t>thống</a:t>
          </a:r>
          <a:r>
            <a:rPr lang="en-US" sz="1600" b="1" dirty="0" smtClean="0"/>
            <a:t> </a:t>
          </a:r>
          <a:r>
            <a:rPr lang="en-US" sz="1600" b="1" dirty="0" err="1" smtClean="0"/>
            <a:t>giám</a:t>
          </a:r>
          <a:r>
            <a:rPr lang="en-US" sz="1600" b="1" dirty="0" smtClean="0"/>
            <a:t> </a:t>
          </a:r>
          <a:r>
            <a:rPr lang="en-US" sz="1600" b="1" dirty="0" err="1" smtClean="0"/>
            <a:t>sát</a:t>
          </a:r>
          <a:r>
            <a:rPr lang="en-US" sz="1600" b="1" dirty="0" smtClean="0"/>
            <a:t> </a:t>
          </a:r>
          <a:r>
            <a:rPr lang="en-US" sz="1600" b="1" dirty="0" err="1" smtClean="0"/>
            <a:t>nước</a:t>
          </a:r>
          <a:endParaRPr lang="vi-VN" sz="1600" b="1" dirty="0"/>
        </a:p>
      </dgm:t>
    </dgm:pt>
    <dgm:pt modelId="{2AB0CEFA-C9D6-4DF9-B99E-0CF8A38C26DA}" type="parTrans" cxnId="{EA8FF03D-A98B-4083-A3B3-CB7089EEB44A}">
      <dgm:prSet/>
      <dgm:spPr/>
      <dgm:t>
        <a:bodyPr/>
        <a:lstStyle/>
        <a:p>
          <a:pPr>
            <a:spcAft>
              <a:spcPts val="600"/>
            </a:spcAft>
          </a:pPr>
          <a:endParaRPr lang="vi-VN"/>
        </a:p>
      </dgm:t>
    </dgm:pt>
    <dgm:pt modelId="{5309FED1-0A0E-4F4B-9425-71D4C00B6093}" type="sibTrans" cxnId="{EA8FF03D-A98B-4083-A3B3-CB7089EEB44A}">
      <dgm:prSet/>
      <dgm:spPr/>
      <dgm:t>
        <a:bodyPr/>
        <a:lstStyle/>
        <a:p>
          <a:pPr>
            <a:spcAft>
              <a:spcPts val="600"/>
            </a:spcAft>
          </a:pPr>
          <a:endParaRPr lang="vi-VN"/>
        </a:p>
      </dgm:t>
    </dgm:pt>
    <dgm:pt modelId="{718F44B6-1175-44C7-ADF1-C941A1C6F00F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vi-VN" sz="1800" b="1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- </a:t>
          </a:r>
          <a:r>
            <a:rPr lang="en-GB" sz="1800" b="1" dirty="0" err="1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Sử</a:t>
          </a:r>
          <a:r>
            <a:rPr lang="en-GB" sz="1800" b="1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 </a:t>
          </a:r>
          <a:r>
            <a:rPr lang="en-GB" sz="1800" b="1" dirty="0" err="1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dụng</a:t>
          </a:r>
          <a:r>
            <a:rPr lang="en-GB" sz="1800" b="1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 </a:t>
          </a:r>
          <a:r>
            <a:rPr lang="en-GB" sz="1800" b="1" dirty="0" err="1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nước</a:t>
          </a:r>
          <a:r>
            <a:rPr lang="en-GB" sz="1800" b="1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 </a:t>
          </a:r>
          <a:r>
            <a:rPr lang="en-GB" sz="1800" b="1" dirty="0" err="1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có</a:t>
          </a:r>
          <a:r>
            <a:rPr lang="en-GB" sz="1800" b="1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 </a:t>
          </a:r>
          <a:r>
            <a:rPr lang="en-GB" sz="1800" b="1" dirty="0" err="1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trách</a:t>
          </a:r>
          <a:r>
            <a:rPr lang="en-GB" sz="1800" b="1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 </a:t>
          </a:r>
          <a:r>
            <a:rPr lang="en-GB" sz="1800" b="1" dirty="0" err="1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nhiệm</a:t>
          </a:r>
          <a:endParaRPr lang="vi-VN" sz="1800" b="1" dirty="0" smtClean="0">
            <a:solidFill>
              <a:schemeClr val="bg2">
                <a:lumMod val="25000"/>
              </a:schemeClr>
            </a:solidFill>
            <a:latin typeface="Calibri" panose="020F0502020204030204" pitchFamily="34" charset="0"/>
          </a:endParaRPr>
        </a:p>
        <a:p>
          <a:pPr>
            <a:spcAft>
              <a:spcPts val="600"/>
            </a:spcAft>
          </a:pPr>
          <a:r>
            <a:rPr lang="vi-VN" sz="1800" b="1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- </a:t>
          </a:r>
          <a:r>
            <a:rPr lang="en-GB" sz="1800" b="1" dirty="0" err="1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Hệ</a:t>
          </a:r>
          <a:r>
            <a:rPr lang="en-GB" sz="1800" b="1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 </a:t>
          </a:r>
          <a:r>
            <a:rPr lang="en-GB" sz="1800" b="1" dirty="0" err="1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thống</a:t>
          </a:r>
          <a:r>
            <a:rPr lang="en-GB" sz="1800" b="1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 </a:t>
          </a:r>
          <a:r>
            <a:rPr lang="en-GB" sz="1800" b="1" dirty="0" err="1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quản</a:t>
          </a:r>
          <a:r>
            <a:rPr lang="en-GB" sz="1800" b="1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 </a:t>
          </a:r>
          <a:r>
            <a:rPr lang="en-GB" sz="1800" b="1" dirty="0" err="1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lý</a:t>
          </a:r>
          <a:r>
            <a:rPr lang="en-GB" sz="1800" b="1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 </a:t>
          </a:r>
          <a:r>
            <a:rPr lang="en-GB" sz="1800" b="1" dirty="0" err="1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nước</a:t>
          </a:r>
          <a:r>
            <a:rPr lang="en-GB" sz="1800" b="1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 </a:t>
          </a:r>
          <a:r>
            <a:rPr lang="en-GB" sz="1800" b="1" dirty="0" err="1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hợp</a:t>
          </a:r>
          <a:r>
            <a:rPr lang="en-GB" sz="1800" b="1" dirty="0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 </a:t>
          </a:r>
          <a:r>
            <a:rPr lang="en-GB" sz="1800" b="1" dirty="0" err="1" smtClean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</a:rPr>
            <a:t>lý</a:t>
          </a:r>
          <a:endParaRPr lang="vi-VN" sz="1800" b="1" dirty="0" smtClean="0">
            <a:solidFill>
              <a:schemeClr val="bg2">
                <a:lumMod val="25000"/>
              </a:schemeClr>
            </a:solidFill>
            <a:latin typeface="Calibri" panose="020F0502020204030204" pitchFamily="34" charset="0"/>
          </a:endParaRPr>
        </a:p>
      </dgm:t>
    </dgm:pt>
    <dgm:pt modelId="{6E2772CF-DDF0-4374-8DDD-365BCABFBC33}" type="parTrans" cxnId="{5BBF4F1C-2084-4C6F-8B44-5370ABC8C59C}">
      <dgm:prSet/>
      <dgm:spPr/>
      <dgm:t>
        <a:bodyPr/>
        <a:lstStyle/>
        <a:p>
          <a:pPr>
            <a:spcAft>
              <a:spcPts val="600"/>
            </a:spcAft>
          </a:pPr>
          <a:endParaRPr lang="vi-VN"/>
        </a:p>
      </dgm:t>
    </dgm:pt>
    <dgm:pt modelId="{91D66840-CCFC-49E3-9590-AD75ADCBA2F6}" type="sibTrans" cxnId="{5BBF4F1C-2084-4C6F-8B44-5370ABC8C59C}">
      <dgm:prSet/>
      <dgm:spPr/>
      <dgm:t>
        <a:bodyPr/>
        <a:lstStyle/>
        <a:p>
          <a:pPr>
            <a:spcAft>
              <a:spcPts val="600"/>
            </a:spcAft>
          </a:pPr>
          <a:endParaRPr lang="vi-VN"/>
        </a:p>
      </dgm:t>
    </dgm:pt>
    <dgm:pt modelId="{404A7907-C2A9-4982-8374-036F7A9B8074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600"/>
            </a:spcAft>
          </a:pPr>
          <a:r>
            <a:rPr lang="vi-VN" sz="2200" b="1" dirty="0" smtClean="0">
              <a:latin typeface="Calibri" panose="020F0502020204030204" pitchFamily="34" charset="0"/>
            </a:rPr>
            <a:t>- </a:t>
          </a:r>
          <a:r>
            <a:rPr lang="en-US" sz="1800" b="1" dirty="0" err="1" smtClean="0">
              <a:latin typeface="Calibri" panose="020F0502020204030204" pitchFamily="34" charset="0"/>
            </a:rPr>
            <a:t>Trữ</a:t>
          </a:r>
          <a:r>
            <a:rPr lang="en-US" sz="1800" b="1" dirty="0" smtClean="0">
              <a:latin typeface="Calibri" panose="020F0502020204030204" pitchFamily="34" charset="0"/>
            </a:rPr>
            <a:t> </a:t>
          </a:r>
          <a:r>
            <a:rPr lang="en-US" sz="1800" b="1" dirty="0" err="1" smtClean="0">
              <a:latin typeface="Calibri" panose="020F0502020204030204" pitchFamily="34" charset="0"/>
            </a:rPr>
            <a:t>nước</a:t>
          </a:r>
          <a:r>
            <a:rPr lang="en-US" sz="1800" b="1" dirty="0" smtClean="0">
              <a:latin typeface="Calibri" panose="020F0502020204030204" pitchFamily="34" charset="0"/>
            </a:rPr>
            <a:t> </a:t>
          </a:r>
          <a:r>
            <a:rPr lang="en-US" sz="1800" b="1" dirty="0" err="1" smtClean="0">
              <a:latin typeface="Calibri" panose="020F0502020204030204" pitchFamily="34" charset="0"/>
            </a:rPr>
            <a:t>ngầm</a:t>
          </a:r>
          <a:endParaRPr lang="en-US" sz="1800" b="1" dirty="0" smtClean="0">
            <a:latin typeface="Calibri" panose="020F0502020204030204" pitchFamily="34" charset="0"/>
          </a:endParaRPr>
        </a:p>
        <a:p>
          <a:pPr>
            <a:lnSpc>
              <a:spcPct val="100000"/>
            </a:lnSpc>
            <a:spcAft>
              <a:spcPts val="600"/>
            </a:spcAft>
          </a:pPr>
          <a:r>
            <a:rPr lang="en-US" sz="1800" b="1" dirty="0" smtClean="0">
              <a:latin typeface="Calibri" panose="020F0502020204030204" pitchFamily="34" charset="0"/>
            </a:rPr>
            <a:t>- </a:t>
          </a:r>
          <a:r>
            <a:rPr lang="en-US" sz="1800" b="1" dirty="0" err="1" smtClean="0">
              <a:latin typeface="Calibri" panose="020F0502020204030204" pitchFamily="34" charset="0"/>
            </a:rPr>
            <a:t>Khai</a:t>
          </a:r>
          <a:r>
            <a:rPr lang="en-US" sz="1800" b="1" dirty="0" smtClean="0">
              <a:latin typeface="Calibri" panose="020F0502020204030204" pitchFamily="34" charset="0"/>
            </a:rPr>
            <a:t> </a:t>
          </a:r>
          <a:r>
            <a:rPr lang="en-US" sz="1800" b="1" dirty="0" err="1" smtClean="0">
              <a:latin typeface="Calibri" panose="020F0502020204030204" pitchFamily="34" charset="0"/>
            </a:rPr>
            <a:t>thác</a:t>
          </a:r>
          <a:r>
            <a:rPr lang="en-US" sz="1800" b="1" dirty="0" smtClean="0">
              <a:latin typeface="Calibri" panose="020F0502020204030204" pitchFamily="34" charset="0"/>
            </a:rPr>
            <a:t> n</a:t>
          </a:r>
          <a:r>
            <a:rPr lang="en-GB" sz="1800" b="1" dirty="0" err="1" smtClean="0">
              <a:latin typeface="Calibri" panose="020F0502020204030204" pitchFamily="34" charset="0"/>
            </a:rPr>
            <a:t>ước</a:t>
          </a:r>
          <a:r>
            <a:rPr lang="en-GB" sz="1800" b="1" dirty="0" smtClean="0">
              <a:latin typeface="Calibri" panose="020F0502020204030204" pitchFamily="34" charset="0"/>
            </a:rPr>
            <a:t> </a:t>
          </a:r>
          <a:r>
            <a:rPr lang="en-GB" sz="1800" b="1" dirty="0" err="1" smtClean="0">
              <a:latin typeface="Calibri" panose="020F0502020204030204" pitchFamily="34" charset="0"/>
            </a:rPr>
            <a:t>mặt</a:t>
          </a:r>
          <a:endParaRPr lang="vi-VN" sz="1800" b="1" dirty="0" smtClean="0">
            <a:latin typeface="Calibri" panose="020F0502020204030204" pitchFamily="34" charset="0"/>
          </a:endParaRPr>
        </a:p>
        <a:p>
          <a:pPr>
            <a:spcAft>
              <a:spcPts val="600"/>
            </a:spcAft>
          </a:pPr>
          <a:r>
            <a:rPr lang="vi-VN" sz="1800" b="1" dirty="0" smtClean="0">
              <a:latin typeface="Calibri" panose="020F0502020204030204" pitchFamily="34" charset="0"/>
            </a:rPr>
            <a:t>- </a:t>
          </a:r>
          <a:r>
            <a:rPr lang="en-GB" sz="1800" b="1" dirty="0" err="1" smtClean="0">
              <a:latin typeface="Calibri" panose="020F0502020204030204" pitchFamily="34" charset="0"/>
            </a:rPr>
            <a:t>Tiết</a:t>
          </a:r>
          <a:r>
            <a:rPr lang="en-GB" sz="1800" b="1" dirty="0" smtClean="0">
              <a:latin typeface="Calibri" panose="020F0502020204030204" pitchFamily="34" charset="0"/>
            </a:rPr>
            <a:t> </a:t>
          </a:r>
          <a:r>
            <a:rPr lang="en-GB" sz="1800" b="1" dirty="0" err="1" smtClean="0">
              <a:latin typeface="Calibri" panose="020F0502020204030204" pitchFamily="34" charset="0"/>
            </a:rPr>
            <a:t>kiệm</a:t>
          </a:r>
          <a:r>
            <a:rPr lang="en-GB" sz="1800" b="1" dirty="0" smtClean="0">
              <a:latin typeface="Calibri" panose="020F0502020204030204" pitchFamily="34" charset="0"/>
            </a:rPr>
            <a:t> </a:t>
          </a:r>
          <a:r>
            <a:rPr lang="en-GB" sz="1800" b="1" dirty="0" err="1" smtClean="0">
              <a:latin typeface="Calibri" panose="020F0502020204030204" pitchFamily="34" charset="0"/>
            </a:rPr>
            <a:t>nước</a:t>
          </a:r>
          <a:endParaRPr lang="vi-VN" sz="1800" b="1" dirty="0" smtClean="0">
            <a:latin typeface="Calibri" panose="020F0502020204030204" pitchFamily="34" charset="0"/>
          </a:endParaRPr>
        </a:p>
        <a:p>
          <a:pPr>
            <a:spcAft>
              <a:spcPts val="600"/>
            </a:spcAft>
          </a:pPr>
          <a:r>
            <a:rPr lang="vi-VN" sz="1800" b="1" dirty="0" smtClean="0">
              <a:latin typeface="Calibri" panose="020F0502020204030204" pitchFamily="34" charset="0"/>
            </a:rPr>
            <a:t>- Đầu tư</a:t>
          </a:r>
          <a:r>
            <a:rPr lang="en-GB" sz="1800" b="1" dirty="0" smtClean="0">
              <a:latin typeface="Calibri" panose="020F0502020204030204" pitchFamily="34" charset="0"/>
            </a:rPr>
            <a:t> PPP</a:t>
          </a:r>
          <a:r>
            <a:rPr lang="vi-VN" sz="1800" b="1" dirty="0" smtClean="0">
              <a:latin typeface="Calibri" panose="020F0502020204030204" pitchFamily="34" charset="0"/>
            </a:rPr>
            <a:t> vào </a:t>
          </a:r>
          <a:r>
            <a:rPr lang="en-GB" sz="1800" b="1" dirty="0" err="1" smtClean="0">
              <a:latin typeface="Calibri" panose="020F0502020204030204" pitchFamily="34" charset="0"/>
            </a:rPr>
            <a:t>thủy</a:t>
          </a:r>
          <a:r>
            <a:rPr lang="en-GB" sz="1800" b="1" dirty="0" smtClean="0">
              <a:latin typeface="Calibri" panose="020F0502020204030204" pitchFamily="34" charset="0"/>
            </a:rPr>
            <a:t> </a:t>
          </a:r>
          <a:r>
            <a:rPr lang="en-GB" sz="1800" b="1" dirty="0" err="1" smtClean="0">
              <a:latin typeface="Calibri" panose="020F0502020204030204" pitchFamily="34" charset="0"/>
            </a:rPr>
            <a:t>lợi</a:t>
          </a:r>
          <a:endParaRPr lang="vi-VN" sz="1600" b="1" dirty="0"/>
        </a:p>
      </dgm:t>
    </dgm:pt>
    <dgm:pt modelId="{937ED46E-4664-474A-B2D4-7EA638E2DE62}" type="parTrans" cxnId="{D1C6A5EC-3A89-4F5F-AFC7-BF81CF00D92C}">
      <dgm:prSet/>
      <dgm:spPr/>
      <dgm:t>
        <a:bodyPr/>
        <a:lstStyle/>
        <a:p>
          <a:endParaRPr lang="en-GB"/>
        </a:p>
      </dgm:t>
    </dgm:pt>
    <dgm:pt modelId="{3F78C3BD-B96E-4D43-9956-C3D50C6EF3A8}" type="sibTrans" cxnId="{D1C6A5EC-3A89-4F5F-AFC7-BF81CF00D92C}">
      <dgm:prSet/>
      <dgm:spPr/>
      <dgm:t>
        <a:bodyPr/>
        <a:lstStyle/>
        <a:p>
          <a:endParaRPr lang="en-GB"/>
        </a:p>
      </dgm:t>
    </dgm:pt>
    <dgm:pt modelId="{93E4757C-86CF-4F31-BF2B-B116397C30F2}" type="pres">
      <dgm:prSet presAssocID="{34860A2C-E1F8-4AFA-8D51-AA464CEE177E}" presName="arrowDiagram" presStyleCnt="0">
        <dgm:presLayoutVars>
          <dgm:chMax val="5"/>
          <dgm:dir/>
          <dgm:resizeHandles val="exact"/>
        </dgm:presLayoutVars>
      </dgm:prSet>
      <dgm:spPr/>
    </dgm:pt>
    <dgm:pt modelId="{57C82A4D-909B-485F-AF08-B7CE66ECFA27}" type="pres">
      <dgm:prSet presAssocID="{34860A2C-E1F8-4AFA-8D51-AA464CEE177E}" presName="arrow" presStyleLbl="bgShp" presStyleIdx="0" presStyleCnt="1"/>
      <dgm:spPr>
        <a:solidFill>
          <a:srgbClr val="92D050"/>
        </a:solidFill>
      </dgm:spPr>
    </dgm:pt>
    <dgm:pt modelId="{C093E08C-8C9A-49DB-BF96-C9BC99AB2C5B}" type="pres">
      <dgm:prSet presAssocID="{34860A2C-E1F8-4AFA-8D51-AA464CEE177E}" presName="arrowDiagram3" presStyleCnt="0"/>
      <dgm:spPr/>
    </dgm:pt>
    <dgm:pt modelId="{2AEF6835-C96F-4DEE-8931-B1DB71C176E7}" type="pres">
      <dgm:prSet presAssocID="{ED235A38-C3C8-4CB9-BF26-B1764A13D26C}" presName="bullet3a" presStyleLbl="node1" presStyleIdx="0" presStyleCnt="3"/>
      <dgm:spPr/>
    </dgm:pt>
    <dgm:pt modelId="{DE274AC6-3738-45D2-AE5C-08E6AEF1330A}" type="pres">
      <dgm:prSet presAssocID="{ED235A38-C3C8-4CB9-BF26-B1764A13D26C}" presName="textBox3a" presStyleLbl="revTx" presStyleIdx="0" presStyleCnt="3" custScaleX="180725" custLinFactNeighborX="-8227" custLinFactNeighborY="13495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7DD437C6-631F-4B1C-BB0A-C312DFC0969F}" type="pres">
      <dgm:prSet presAssocID="{404A7907-C2A9-4982-8374-036F7A9B8074}" presName="bullet3b" presStyleLbl="node1" presStyleIdx="1" presStyleCnt="3" custLinFactX="80163" custLinFactNeighborX="100000" custLinFactNeighborY="-89653"/>
      <dgm:spPr/>
    </dgm:pt>
    <dgm:pt modelId="{AD43F10B-B284-428A-82C1-F7AF8AED4FE2}" type="pres">
      <dgm:prSet presAssocID="{404A7907-C2A9-4982-8374-036F7A9B8074}" presName="textBox3b" presStyleLbl="revTx" presStyleIdx="1" presStyleCnt="3" custLinFactNeighborX="37745" custLinFactNeighborY="-488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48AF021-D69F-4476-81AF-1F252F848B98}" type="pres">
      <dgm:prSet presAssocID="{718F44B6-1175-44C7-ADF1-C941A1C6F00F}" presName="bullet3c" presStyleLbl="node1" presStyleIdx="2" presStyleCnt="3" custLinFactX="100000" custLinFactNeighborX="163726" custLinFactNeighborY="-51037"/>
      <dgm:spPr/>
    </dgm:pt>
    <dgm:pt modelId="{7BEE81D1-B83E-4B4D-8CEF-5E817AD7FBB2}" type="pres">
      <dgm:prSet presAssocID="{718F44B6-1175-44C7-ADF1-C941A1C6F00F}" presName="textBox3c" presStyleLbl="revTx" presStyleIdx="2" presStyleCnt="3" custScaleY="85226" custLinFactNeighborX="37459" custLinFactNeighborY="374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</dgm:ptLst>
  <dgm:cxnLst>
    <dgm:cxn modelId="{EA8FF03D-A98B-4083-A3B3-CB7089EEB44A}" srcId="{34860A2C-E1F8-4AFA-8D51-AA464CEE177E}" destId="{ED235A38-C3C8-4CB9-BF26-B1764A13D26C}" srcOrd="0" destOrd="0" parTransId="{2AB0CEFA-C9D6-4DF9-B99E-0CF8A38C26DA}" sibTransId="{5309FED1-0A0E-4F4B-9425-71D4C00B6093}"/>
    <dgm:cxn modelId="{0C8FBFFC-EFF9-4B29-AAE2-D74FF67B3973}" type="presOf" srcId="{ED235A38-C3C8-4CB9-BF26-B1764A13D26C}" destId="{DE274AC6-3738-45D2-AE5C-08E6AEF1330A}" srcOrd="0" destOrd="0" presId="urn:microsoft.com/office/officeart/2005/8/layout/arrow2"/>
    <dgm:cxn modelId="{D1C6A5EC-3A89-4F5F-AFC7-BF81CF00D92C}" srcId="{34860A2C-E1F8-4AFA-8D51-AA464CEE177E}" destId="{404A7907-C2A9-4982-8374-036F7A9B8074}" srcOrd="1" destOrd="0" parTransId="{937ED46E-4664-474A-B2D4-7EA638E2DE62}" sibTransId="{3F78C3BD-B96E-4D43-9956-C3D50C6EF3A8}"/>
    <dgm:cxn modelId="{AA252411-730C-46B7-BCCA-C7761D682B90}" type="presOf" srcId="{404A7907-C2A9-4982-8374-036F7A9B8074}" destId="{AD43F10B-B284-428A-82C1-F7AF8AED4FE2}" srcOrd="0" destOrd="0" presId="urn:microsoft.com/office/officeart/2005/8/layout/arrow2"/>
    <dgm:cxn modelId="{5BBF4F1C-2084-4C6F-8B44-5370ABC8C59C}" srcId="{34860A2C-E1F8-4AFA-8D51-AA464CEE177E}" destId="{718F44B6-1175-44C7-ADF1-C941A1C6F00F}" srcOrd="2" destOrd="0" parTransId="{6E2772CF-DDF0-4374-8DDD-365BCABFBC33}" sibTransId="{91D66840-CCFC-49E3-9590-AD75ADCBA2F6}"/>
    <dgm:cxn modelId="{8505AB85-39BB-43C2-A46A-7B3685F1FD1D}" type="presOf" srcId="{34860A2C-E1F8-4AFA-8D51-AA464CEE177E}" destId="{93E4757C-86CF-4F31-BF2B-B116397C30F2}" srcOrd="0" destOrd="0" presId="urn:microsoft.com/office/officeart/2005/8/layout/arrow2"/>
    <dgm:cxn modelId="{2C1C3B34-6842-4372-B031-26830AD2642E}" type="presOf" srcId="{718F44B6-1175-44C7-ADF1-C941A1C6F00F}" destId="{7BEE81D1-B83E-4B4D-8CEF-5E817AD7FBB2}" srcOrd="0" destOrd="0" presId="urn:microsoft.com/office/officeart/2005/8/layout/arrow2"/>
    <dgm:cxn modelId="{5917EB3A-2A98-42E6-A2F8-88FC83D11B40}" type="presParOf" srcId="{93E4757C-86CF-4F31-BF2B-B116397C30F2}" destId="{57C82A4D-909B-485F-AF08-B7CE66ECFA27}" srcOrd="0" destOrd="0" presId="urn:microsoft.com/office/officeart/2005/8/layout/arrow2"/>
    <dgm:cxn modelId="{5AB4875E-AA34-40F9-9464-7C6498BE035F}" type="presParOf" srcId="{93E4757C-86CF-4F31-BF2B-B116397C30F2}" destId="{C093E08C-8C9A-49DB-BF96-C9BC99AB2C5B}" srcOrd="1" destOrd="0" presId="urn:microsoft.com/office/officeart/2005/8/layout/arrow2"/>
    <dgm:cxn modelId="{9A274902-73BD-4354-88D7-844DFD5E4B6C}" type="presParOf" srcId="{C093E08C-8C9A-49DB-BF96-C9BC99AB2C5B}" destId="{2AEF6835-C96F-4DEE-8931-B1DB71C176E7}" srcOrd="0" destOrd="0" presId="urn:microsoft.com/office/officeart/2005/8/layout/arrow2"/>
    <dgm:cxn modelId="{BAC0023A-C4B7-4F07-97F3-A5206B940D48}" type="presParOf" srcId="{C093E08C-8C9A-49DB-BF96-C9BC99AB2C5B}" destId="{DE274AC6-3738-45D2-AE5C-08E6AEF1330A}" srcOrd="1" destOrd="0" presId="urn:microsoft.com/office/officeart/2005/8/layout/arrow2"/>
    <dgm:cxn modelId="{4B42F042-5C91-4806-99AB-C0E57FCB2FC3}" type="presParOf" srcId="{C093E08C-8C9A-49DB-BF96-C9BC99AB2C5B}" destId="{7DD437C6-631F-4B1C-BB0A-C312DFC0969F}" srcOrd="2" destOrd="0" presId="urn:microsoft.com/office/officeart/2005/8/layout/arrow2"/>
    <dgm:cxn modelId="{7DA6EFF1-1B4F-4F38-AC2B-4B36F558D2A9}" type="presParOf" srcId="{C093E08C-8C9A-49DB-BF96-C9BC99AB2C5B}" destId="{AD43F10B-B284-428A-82C1-F7AF8AED4FE2}" srcOrd="3" destOrd="0" presId="urn:microsoft.com/office/officeart/2005/8/layout/arrow2"/>
    <dgm:cxn modelId="{F2704320-53C0-41C6-8E6B-E638109347BD}" type="presParOf" srcId="{C093E08C-8C9A-49DB-BF96-C9BC99AB2C5B}" destId="{B48AF021-D69F-4476-81AF-1F252F848B98}" srcOrd="4" destOrd="0" presId="urn:microsoft.com/office/officeart/2005/8/layout/arrow2"/>
    <dgm:cxn modelId="{23D76D2C-AD12-47D2-90C0-AC8C87A0CD23}" type="presParOf" srcId="{C093E08C-8C9A-49DB-BF96-C9BC99AB2C5B}" destId="{7BEE81D1-B83E-4B4D-8CEF-5E817AD7FBB2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2A8249-9E49-4391-9888-FA745250E093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vi-VN"/>
        </a:p>
      </dgm:t>
    </dgm:pt>
    <dgm:pt modelId="{1DCD279E-4DBD-48D1-A519-A9862CBD1E1F}">
      <dgm:prSet phldrT="[Text]"/>
      <dgm:spPr/>
      <dgm:t>
        <a:bodyPr/>
        <a:lstStyle/>
        <a:p>
          <a:r>
            <a:rPr lang="en-US" dirty="0" smtClean="0"/>
            <a:t>2017-2020</a:t>
          </a:r>
          <a:endParaRPr lang="vi-VN" dirty="0"/>
        </a:p>
      </dgm:t>
    </dgm:pt>
    <dgm:pt modelId="{D1469334-8A74-4842-9956-182077A407E0}" type="parTrans" cxnId="{00E5A72D-A180-4872-96DF-96B78C6A3E5C}">
      <dgm:prSet/>
      <dgm:spPr/>
      <dgm:t>
        <a:bodyPr/>
        <a:lstStyle/>
        <a:p>
          <a:endParaRPr lang="vi-VN"/>
        </a:p>
      </dgm:t>
    </dgm:pt>
    <dgm:pt modelId="{EAC4F36E-A5BA-4910-A8EF-42944F180810}" type="sibTrans" cxnId="{00E5A72D-A180-4872-96DF-96B78C6A3E5C}">
      <dgm:prSet/>
      <dgm:spPr/>
      <dgm:t>
        <a:bodyPr/>
        <a:lstStyle/>
        <a:p>
          <a:endParaRPr lang="vi-VN"/>
        </a:p>
      </dgm:t>
    </dgm:pt>
    <dgm:pt modelId="{FA4B1E82-8D66-4A15-A863-CB5824E99FAF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- </a:t>
          </a:r>
          <a:r>
            <a:rPr lang="en-US" dirty="0" err="1" smtClean="0"/>
            <a:t>Hệ</a:t>
          </a:r>
          <a:r>
            <a:rPr lang="en-US" dirty="0" smtClean="0"/>
            <a:t> </a:t>
          </a:r>
          <a:r>
            <a:rPr lang="en-US" dirty="0" err="1" smtClean="0"/>
            <a:t>thống</a:t>
          </a:r>
          <a:r>
            <a:rPr lang="en-US" dirty="0" smtClean="0"/>
            <a:t> </a:t>
          </a:r>
          <a:r>
            <a:rPr lang="en-US" dirty="0" err="1" smtClean="0"/>
            <a:t>thông</a:t>
          </a:r>
          <a:r>
            <a:rPr lang="en-US" dirty="0" smtClean="0"/>
            <a:t> tin </a:t>
          </a:r>
          <a:r>
            <a:rPr lang="en-US" dirty="0" err="1" smtClean="0"/>
            <a:t>tình</a:t>
          </a:r>
          <a:r>
            <a:rPr lang="en-US" dirty="0" smtClean="0"/>
            <a:t> </a:t>
          </a:r>
          <a:r>
            <a:rPr lang="en-US" dirty="0" err="1" smtClean="0"/>
            <a:t>hình</a:t>
          </a:r>
          <a:r>
            <a:rPr lang="en-US" dirty="0" smtClean="0"/>
            <a:t> </a:t>
          </a:r>
          <a:r>
            <a:rPr lang="en-US" dirty="0" err="1" smtClean="0"/>
            <a:t>ứng</a:t>
          </a:r>
          <a:r>
            <a:rPr lang="en-US" dirty="0" smtClean="0"/>
            <a:t> </a:t>
          </a:r>
          <a:r>
            <a:rPr lang="en-US" dirty="0" err="1" smtClean="0"/>
            <a:t>dụng</a:t>
          </a:r>
          <a:r>
            <a:rPr lang="en-US" dirty="0" smtClean="0"/>
            <a:t> </a:t>
          </a:r>
          <a:r>
            <a:rPr lang="en-US" dirty="0" err="1" smtClean="0"/>
            <a:t>Bộ</a:t>
          </a:r>
          <a:r>
            <a:rPr lang="en-US" dirty="0" smtClean="0"/>
            <a:t> </a:t>
          </a:r>
          <a:r>
            <a:rPr lang="en-US" dirty="0" err="1" smtClean="0"/>
            <a:t>tài</a:t>
          </a:r>
          <a:r>
            <a:rPr lang="en-US" dirty="0" smtClean="0"/>
            <a:t> </a:t>
          </a:r>
          <a:r>
            <a:rPr lang="en-US" dirty="0" err="1" smtClean="0"/>
            <a:t>liệu</a:t>
          </a:r>
          <a:r>
            <a:rPr lang="en-US" dirty="0" smtClean="0"/>
            <a:t> NSC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 smtClean="0"/>
            <a:t>- </a:t>
          </a:r>
          <a:r>
            <a:rPr lang="en-US" dirty="0" err="1" smtClean="0"/>
            <a:t>Tuyên</a:t>
          </a:r>
          <a:r>
            <a:rPr lang="en-US" dirty="0" smtClean="0"/>
            <a:t> </a:t>
          </a:r>
          <a:r>
            <a:rPr lang="en-US" dirty="0" err="1" smtClean="0"/>
            <a:t>truyền</a:t>
          </a:r>
          <a:r>
            <a:rPr lang="en-US" dirty="0" smtClean="0"/>
            <a:t>, </a:t>
          </a:r>
          <a:r>
            <a:rPr lang="en-US" dirty="0" err="1" smtClean="0"/>
            <a:t>phổ</a:t>
          </a:r>
          <a:r>
            <a:rPr lang="en-US" dirty="0" smtClean="0"/>
            <a:t> </a:t>
          </a:r>
          <a:r>
            <a:rPr lang="en-US" dirty="0" err="1" smtClean="0"/>
            <a:t>biến</a:t>
          </a:r>
          <a:r>
            <a:rPr lang="en-US" dirty="0" smtClean="0"/>
            <a:t> </a:t>
          </a:r>
          <a:r>
            <a:rPr lang="en-US" dirty="0" err="1" smtClean="0"/>
            <a:t>bộ</a:t>
          </a:r>
          <a:r>
            <a:rPr lang="en-US" dirty="0" smtClean="0"/>
            <a:t> </a:t>
          </a:r>
          <a:r>
            <a:rPr lang="en-US" dirty="0" err="1" smtClean="0"/>
            <a:t>tài</a:t>
          </a:r>
          <a:r>
            <a:rPr lang="en-US" dirty="0" smtClean="0"/>
            <a:t> </a:t>
          </a:r>
          <a:r>
            <a:rPr lang="en-US" dirty="0" err="1" smtClean="0"/>
            <a:t>liệu</a:t>
          </a:r>
          <a:r>
            <a:rPr lang="en-US" dirty="0" smtClean="0"/>
            <a:t> SX </a:t>
          </a:r>
          <a:r>
            <a:rPr lang="en-US" dirty="0" err="1" smtClean="0"/>
            <a:t>cà</a:t>
          </a:r>
          <a:r>
            <a:rPr lang="en-US" dirty="0" smtClean="0"/>
            <a:t> </a:t>
          </a:r>
          <a:r>
            <a:rPr lang="en-US" dirty="0" err="1" smtClean="0"/>
            <a:t>phê</a:t>
          </a:r>
          <a:r>
            <a:rPr lang="en-US" dirty="0" smtClean="0"/>
            <a:t> </a:t>
          </a:r>
          <a:r>
            <a:rPr lang="en-US" dirty="0" err="1" smtClean="0"/>
            <a:t>bền</a:t>
          </a:r>
          <a:r>
            <a:rPr lang="en-US" dirty="0" smtClean="0"/>
            <a:t> </a:t>
          </a:r>
          <a:r>
            <a:rPr lang="en-US" dirty="0" err="1" smtClean="0"/>
            <a:t>vững</a:t>
          </a:r>
          <a:endParaRPr lang="vi-VN" dirty="0"/>
        </a:p>
      </dgm:t>
    </dgm:pt>
    <dgm:pt modelId="{1906AB1E-FE38-41E9-A389-5E8C032BA493}" type="parTrans" cxnId="{67FA6384-F904-4D07-9F76-AB347B866E8A}">
      <dgm:prSet/>
      <dgm:spPr/>
      <dgm:t>
        <a:bodyPr/>
        <a:lstStyle/>
        <a:p>
          <a:endParaRPr lang="vi-VN"/>
        </a:p>
      </dgm:t>
    </dgm:pt>
    <dgm:pt modelId="{A6CE999C-923F-4A46-8299-A3EBF0039D7C}" type="sibTrans" cxnId="{67FA6384-F904-4D07-9F76-AB347B866E8A}">
      <dgm:prSet/>
      <dgm:spPr/>
      <dgm:t>
        <a:bodyPr/>
        <a:lstStyle/>
        <a:p>
          <a:endParaRPr lang="vi-VN"/>
        </a:p>
      </dgm:t>
    </dgm:pt>
    <dgm:pt modelId="{2ACC8E5A-91D3-4102-87B1-033C37DBD51F}">
      <dgm:prSet phldrT="[Text]"/>
      <dgm:spPr/>
      <dgm:t>
        <a:bodyPr/>
        <a:lstStyle/>
        <a:p>
          <a:r>
            <a:rPr lang="en-US" dirty="0" smtClean="0"/>
            <a:t>2017-2018</a:t>
          </a:r>
          <a:endParaRPr lang="vi-VN" dirty="0"/>
        </a:p>
      </dgm:t>
    </dgm:pt>
    <dgm:pt modelId="{3498EF38-21A3-4C8C-8162-D0A8A5948E1B}" type="parTrans" cxnId="{AE458D3F-525E-4241-8A01-AE53A6ED234D}">
      <dgm:prSet/>
      <dgm:spPr/>
      <dgm:t>
        <a:bodyPr/>
        <a:lstStyle/>
        <a:p>
          <a:endParaRPr lang="vi-VN"/>
        </a:p>
      </dgm:t>
    </dgm:pt>
    <dgm:pt modelId="{854625A1-DEE2-4104-818E-E724AF901F09}" type="sibTrans" cxnId="{AE458D3F-525E-4241-8A01-AE53A6ED234D}">
      <dgm:prSet/>
      <dgm:spPr/>
      <dgm:t>
        <a:bodyPr/>
        <a:lstStyle/>
        <a:p>
          <a:endParaRPr lang="vi-VN"/>
        </a:p>
      </dgm:t>
    </dgm:pt>
    <dgm:pt modelId="{10A56856-4746-440B-A4F2-F2F12482E4EC}">
      <dgm:prSet phldrT="[Text]"/>
      <dgm:spPr/>
      <dgm:t>
        <a:bodyPr/>
        <a:lstStyle/>
        <a:p>
          <a:r>
            <a:rPr lang="en-US" dirty="0" err="1" smtClean="0"/>
            <a:t>Mô</a:t>
          </a:r>
          <a:r>
            <a:rPr lang="en-US" dirty="0" smtClean="0"/>
            <a:t> </a:t>
          </a:r>
          <a:r>
            <a:rPr lang="en-US" dirty="0" err="1" smtClean="0"/>
            <a:t>hìnhthử</a:t>
          </a:r>
          <a:r>
            <a:rPr lang="en-US" dirty="0" smtClean="0"/>
            <a:t> </a:t>
          </a:r>
          <a:r>
            <a:rPr lang="en-US" dirty="0" err="1" smtClean="0"/>
            <a:t>nghiệm</a:t>
          </a:r>
          <a:r>
            <a:rPr lang="en-US" dirty="0" smtClean="0"/>
            <a:t> </a:t>
          </a:r>
          <a:r>
            <a:rPr lang="en-US" dirty="0" err="1" smtClean="0"/>
            <a:t>trang</a:t>
          </a:r>
          <a:r>
            <a:rPr lang="en-US" dirty="0" smtClean="0"/>
            <a:t> </a:t>
          </a:r>
          <a:r>
            <a:rPr lang="en-US" dirty="0" err="1" smtClean="0"/>
            <a:t>trại</a:t>
          </a:r>
          <a:r>
            <a:rPr lang="en-US" dirty="0" smtClean="0"/>
            <a:t> </a:t>
          </a:r>
          <a:r>
            <a:rPr lang="en-US" dirty="0" err="1" smtClean="0"/>
            <a:t>tích</a:t>
          </a:r>
          <a:r>
            <a:rPr lang="en-US" dirty="0" smtClean="0"/>
            <a:t> </a:t>
          </a:r>
          <a:r>
            <a:rPr lang="en-US" dirty="0" err="1" smtClean="0"/>
            <a:t>hợp</a:t>
          </a:r>
          <a:r>
            <a:rPr lang="en-US" dirty="0" smtClean="0"/>
            <a:t> SX </a:t>
          </a:r>
          <a:r>
            <a:rPr lang="en-US" dirty="0" err="1" smtClean="0"/>
            <a:t>quy</a:t>
          </a:r>
          <a:r>
            <a:rPr lang="en-US" dirty="0" smtClean="0"/>
            <a:t> </a:t>
          </a:r>
          <a:r>
            <a:rPr lang="en-US" dirty="0" err="1" smtClean="0"/>
            <a:t>mô</a:t>
          </a:r>
          <a:r>
            <a:rPr lang="en-US" dirty="0" smtClean="0"/>
            <a:t> </a:t>
          </a:r>
          <a:r>
            <a:rPr lang="en-US" dirty="0" err="1" smtClean="0"/>
            <a:t>lớn</a:t>
          </a:r>
          <a:endParaRPr lang="vi-VN" dirty="0"/>
        </a:p>
      </dgm:t>
    </dgm:pt>
    <dgm:pt modelId="{F333A332-5DE1-4AE7-9283-6052D186C4AE}" type="parTrans" cxnId="{78F9EC10-738D-4697-960E-4E2F237FE6B8}">
      <dgm:prSet/>
      <dgm:spPr/>
      <dgm:t>
        <a:bodyPr/>
        <a:lstStyle/>
        <a:p>
          <a:endParaRPr lang="vi-VN"/>
        </a:p>
      </dgm:t>
    </dgm:pt>
    <dgm:pt modelId="{C90C1F3C-252E-492B-ABC4-9007A772599D}" type="sibTrans" cxnId="{78F9EC10-738D-4697-960E-4E2F237FE6B8}">
      <dgm:prSet/>
      <dgm:spPr/>
      <dgm:t>
        <a:bodyPr/>
        <a:lstStyle/>
        <a:p>
          <a:endParaRPr lang="vi-VN"/>
        </a:p>
      </dgm:t>
    </dgm:pt>
    <dgm:pt modelId="{A7EC5B9D-73FB-45F6-926E-79548DAF13E2}">
      <dgm:prSet phldrT="[Text]"/>
      <dgm:spPr/>
      <dgm:t>
        <a:bodyPr/>
        <a:lstStyle/>
        <a:p>
          <a:r>
            <a:rPr lang="en-US" dirty="0" smtClean="0"/>
            <a:t>2017</a:t>
          </a:r>
          <a:endParaRPr lang="vi-VN" dirty="0"/>
        </a:p>
      </dgm:t>
    </dgm:pt>
    <dgm:pt modelId="{6BE25A4C-39BD-4D06-93EE-D581C6D047F7}" type="parTrans" cxnId="{F961B2B4-F221-4BC5-BB7B-AF6B6AEBF4EC}">
      <dgm:prSet/>
      <dgm:spPr/>
      <dgm:t>
        <a:bodyPr/>
        <a:lstStyle/>
        <a:p>
          <a:endParaRPr lang="vi-VN"/>
        </a:p>
      </dgm:t>
    </dgm:pt>
    <dgm:pt modelId="{7BBE52B7-B079-4623-B18B-4B457EEF6AA6}" type="sibTrans" cxnId="{F961B2B4-F221-4BC5-BB7B-AF6B6AEBF4EC}">
      <dgm:prSet/>
      <dgm:spPr/>
      <dgm:t>
        <a:bodyPr/>
        <a:lstStyle/>
        <a:p>
          <a:endParaRPr lang="vi-VN"/>
        </a:p>
      </dgm:t>
    </dgm:pt>
    <dgm:pt modelId="{A688E381-7B37-4ECF-ACC0-E0F5207F00AF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dirty="0" err="1" smtClean="0"/>
            <a:t>Chỉnh</a:t>
          </a:r>
          <a:r>
            <a:rPr lang="fr-FR" dirty="0" smtClean="0"/>
            <a:t> </a:t>
          </a:r>
          <a:r>
            <a:rPr lang="fr-FR" dirty="0" err="1" smtClean="0"/>
            <a:t>sửa</a:t>
          </a:r>
          <a:r>
            <a:rPr lang="fr-FR" dirty="0" smtClean="0"/>
            <a:t> </a:t>
          </a:r>
          <a:r>
            <a:rPr lang="fr-FR" dirty="0" err="1" smtClean="0"/>
            <a:t>bộ</a:t>
          </a:r>
          <a:r>
            <a:rPr lang="fr-FR" dirty="0" smtClean="0"/>
            <a:t> </a:t>
          </a:r>
          <a:r>
            <a:rPr lang="fr-FR" dirty="0" err="1" smtClean="0"/>
            <a:t>Tài</a:t>
          </a:r>
          <a:r>
            <a:rPr lang="fr-FR" dirty="0" smtClean="0"/>
            <a:t> </a:t>
          </a:r>
          <a:r>
            <a:rPr lang="fr-FR" dirty="0" err="1" smtClean="0"/>
            <a:t>liệu</a:t>
          </a:r>
          <a:r>
            <a:rPr lang="fr-FR" dirty="0" smtClean="0"/>
            <a:t> </a:t>
          </a:r>
          <a:r>
            <a:rPr lang="fr-FR" dirty="0" err="1" smtClean="0"/>
            <a:t>theo</a:t>
          </a:r>
          <a:r>
            <a:rPr lang="fr-FR" dirty="0" smtClean="0"/>
            <a:t> </a:t>
          </a:r>
          <a:r>
            <a:rPr lang="fr-FR" dirty="0" err="1" smtClean="0"/>
            <a:t>hướng</a:t>
          </a:r>
          <a:r>
            <a:rPr lang="fr-FR" dirty="0" smtClean="0"/>
            <a:t> </a:t>
          </a:r>
          <a:r>
            <a:rPr lang="fr-FR" dirty="0" err="1" smtClean="0"/>
            <a:t>thích</a:t>
          </a:r>
          <a:r>
            <a:rPr lang="fr-FR" dirty="0" smtClean="0"/>
            <a:t> </a:t>
          </a:r>
          <a:r>
            <a:rPr lang="fr-FR" dirty="0" err="1" smtClean="0"/>
            <a:t>ứng</a:t>
          </a:r>
          <a:r>
            <a:rPr lang="fr-FR" dirty="0" smtClean="0"/>
            <a:t> </a:t>
          </a:r>
          <a:r>
            <a:rPr lang="fr-FR" dirty="0" err="1" smtClean="0"/>
            <a:t>với</a:t>
          </a:r>
          <a:r>
            <a:rPr lang="fr-FR" dirty="0" smtClean="0"/>
            <a:t> </a:t>
          </a:r>
          <a:r>
            <a:rPr lang="fr-FR" dirty="0" err="1" smtClean="0"/>
            <a:t>biến</a:t>
          </a:r>
          <a:r>
            <a:rPr lang="fr-FR" dirty="0" smtClean="0"/>
            <a:t> </a:t>
          </a:r>
          <a:r>
            <a:rPr lang="fr-FR" dirty="0" err="1" smtClean="0"/>
            <a:t>đổi</a:t>
          </a:r>
          <a:r>
            <a:rPr lang="fr-FR" dirty="0" smtClean="0"/>
            <a:t> </a:t>
          </a:r>
          <a:r>
            <a:rPr lang="fr-FR" dirty="0" err="1" smtClean="0"/>
            <a:t>khí</a:t>
          </a:r>
          <a:r>
            <a:rPr lang="fr-FR" dirty="0" smtClean="0"/>
            <a:t> </a:t>
          </a:r>
          <a:r>
            <a:rPr lang="fr-FR" dirty="0" err="1" smtClean="0"/>
            <a:t>hậu</a:t>
          </a:r>
          <a:endParaRPr lang="en-US" dirty="0" smtClean="0"/>
        </a:p>
      </dgm:t>
    </dgm:pt>
    <dgm:pt modelId="{15F75E7E-EFEF-4C47-BA6F-6229B626D5E1}" type="parTrans" cxnId="{F97A44E1-AD4D-4EF0-8371-73E8F7A1078C}">
      <dgm:prSet/>
      <dgm:spPr/>
      <dgm:t>
        <a:bodyPr/>
        <a:lstStyle/>
        <a:p>
          <a:endParaRPr lang="vi-VN"/>
        </a:p>
      </dgm:t>
    </dgm:pt>
    <dgm:pt modelId="{4270B2E9-7A3D-4736-9773-E34D7B3386D7}" type="sibTrans" cxnId="{F97A44E1-AD4D-4EF0-8371-73E8F7A1078C}">
      <dgm:prSet/>
      <dgm:spPr/>
      <dgm:t>
        <a:bodyPr/>
        <a:lstStyle/>
        <a:p>
          <a:endParaRPr lang="vi-VN"/>
        </a:p>
      </dgm:t>
    </dgm:pt>
    <dgm:pt modelId="{445DD451-2FAF-4405-9DE1-F7E130F8CC8B}" type="pres">
      <dgm:prSet presAssocID="{542A8249-9E49-4391-9888-FA745250E093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7369A64B-EED4-44D1-8297-DB73CA104838}" type="pres">
      <dgm:prSet presAssocID="{1DCD279E-4DBD-48D1-A519-A9862CBD1E1F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C79FCE8-E48C-4D20-A4C0-BF4FE9A0DC30}" type="pres">
      <dgm:prSet presAssocID="{1DCD279E-4DBD-48D1-A519-A9862CBD1E1F}" presName="childText1" presStyleLbl="solidAlignAcc1" presStyleIdx="0" presStyleCnt="3" custLinFactNeighborX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44BC002E-88C1-489D-9F16-66E7F40A16C3}" type="pres">
      <dgm:prSet presAssocID="{2ACC8E5A-91D3-4102-87B1-033C37DBD51F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4468FB7-0C7B-484C-A0E4-1FC8C2E6E441}" type="pres">
      <dgm:prSet presAssocID="{2ACC8E5A-91D3-4102-87B1-033C37DBD51F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875B59DB-8367-4A59-A80B-95091D596516}" type="pres">
      <dgm:prSet presAssocID="{A7EC5B9D-73FB-45F6-926E-79548DAF13E2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1BFE0FE5-2DE2-4F63-B46C-485CCE7688B1}" type="pres">
      <dgm:prSet presAssocID="{A7EC5B9D-73FB-45F6-926E-79548DAF13E2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vi-VN"/>
        </a:p>
      </dgm:t>
    </dgm:pt>
  </dgm:ptLst>
  <dgm:cxnLst>
    <dgm:cxn modelId="{B011E781-F415-4654-B55E-9E725FF7B36D}" type="presOf" srcId="{A7EC5B9D-73FB-45F6-926E-79548DAF13E2}" destId="{875B59DB-8367-4A59-A80B-95091D596516}" srcOrd="0" destOrd="0" presId="urn:microsoft.com/office/officeart/2009/3/layout/IncreasingArrowsProcess"/>
    <dgm:cxn modelId="{F97A44E1-AD4D-4EF0-8371-73E8F7A1078C}" srcId="{A7EC5B9D-73FB-45F6-926E-79548DAF13E2}" destId="{A688E381-7B37-4ECF-ACC0-E0F5207F00AF}" srcOrd="0" destOrd="0" parTransId="{15F75E7E-EFEF-4C47-BA6F-6229B626D5E1}" sibTransId="{4270B2E9-7A3D-4736-9773-E34D7B3386D7}"/>
    <dgm:cxn modelId="{1B7A3A42-F4C6-4C60-A9AF-D4066321DAF2}" type="presOf" srcId="{10A56856-4746-440B-A4F2-F2F12482E4EC}" destId="{D4468FB7-0C7B-484C-A0E4-1FC8C2E6E441}" srcOrd="0" destOrd="0" presId="urn:microsoft.com/office/officeart/2009/3/layout/IncreasingArrowsProcess"/>
    <dgm:cxn modelId="{21BE9F82-578E-48D1-BE9F-5D8411DC58E7}" type="presOf" srcId="{FA4B1E82-8D66-4A15-A863-CB5824E99FAF}" destId="{4C79FCE8-E48C-4D20-A4C0-BF4FE9A0DC30}" srcOrd="0" destOrd="0" presId="urn:microsoft.com/office/officeart/2009/3/layout/IncreasingArrowsProcess"/>
    <dgm:cxn modelId="{78F9EC10-738D-4697-960E-4E2F237FE6B8}" srcId="{2ACC8E5A-91D3-4102-87B1-033C37DBD51F}" destId="{10A56856-4746-440B-A4F2-F2F12482E4EC}" srcOrd="0" destOrd="0" parTransId="{F333A332-5DE1-4AE7-9283-6052D186C4AE}" sibTransId="{C90C1F3C-252E-492B-ABC4-9007A772599D}"/>
    <dgm:cxn modelId="{67FA6384-F904-4D07-9F76-AB347B866E8A}" srcId="{1DCD279E-4DBD-48D1-A519-A9862CBD1E1F}" destId="{FA4B1E82-8D66-4A15-A863-CB5824E99FAF}" srcOrd="0" destOrd="0" parTransId="{1906AB1E-FE38-41E9-A389-5E8C032BA493}" sibTransId="{A6CE999C-923F-4A46-8299-A3EBF0039D7C}"/>
    <dgm:cxn modelId="{00E5A72D-A180-4872-96DF-96B78C6A3E5C}" srcId="{542A8249-9E49-4391-9888-FA745250E093}" destId="{1DCD279E-4DBD-48D1-A519-A9862CBD1E1F}" srcOrd="0" destOrd="0" parTransId="{D1469334-8A74-4842-9956-182077A407E0}" sibTransId="{EAC4F36E-A5BA-4910-A8EF-42944F180810}"/>
    <dgm:cxn modelId="{F961B2B4-F221-4BC5-BB7B-AF6B6AEBF4EC}" srcId="{542A8249-9E49-4391-9888-FA745250E093}" destId="{A7EC5B9D-73FB-45F6-926E-79548DAF13E2}" srcOrd="2" destOrd="0" parTransId="{6BE25A4C-39BD-4D06-93EE-D581C6D047F7}" sibTransId="{7BBE52B7-B079-4623-B18B-4B457EEF6AA6}"/>
    <dgm:cxn modelId="{88FE1AC4-9B0A-4A44-96A6-C73D3334D870}" type="presOf" srcId="{2ACC8E5A-91D3-4102-87B1-033C37DBD51F}" destId="{44BC002E-88C1-489D-9F16-66E7F40A16C3}" srcOrd="0" destOrd="0" presId="urn:microsoft.com/office/officeart/2009/3/layout/IncreasingArrowsProcess"/>
    <dgm:cxn modelId="{FAE9477F-A015-4E4F-8BBC-9452CF9EB82A}" type="presOf" srcId="{A688E381-7B37-4ECF-ACC0-E0F5207F00AF}" destId="{1BFE0FE5-2DE2-4F63-B46C-485CCE7688B1}" srcOrd="0" destOrd="0" presId="urn:microsoft.com/office/officeart/2009/3/layout/IncreasingArrowsProcess"/>
    <dgm:cxn modelId="{CF51C5AB-D65C-4E91-8D68-C49D55694813}" type="presOf" srcId="{542A8249-9E49-4391-9888-FA745250E093}" destId="{445DD451-2FAF-4405-9DE1-F7E130F8CC8B}" srcOrd="0" destOrd="0" presId="urn:microsoft.com/office/officeart/2009/3/layout/IncreasingArrowsProcess"/>
    <dgm:cxn modelId="{C3E713F1-9A9E-41AC-A9FE-35C79B5260BC}" type="presOf" srcId="{1DCD279E-4DBD-48D1-A519-A9862CBD1E1F}" destId="{7369A64B-EED4-44D1-8297-DB73CA104838}" srcOrd="0" destOrd="0" presId="urn:microsoft.com/office/officeart/2009/3/layout/IncreasingArrowsProcess"/>
    <dgm:cxn modelId="{AE458D3F-525E-4241-8A01-AE53A6ED234D}" srcId="{542A8249-9E49-4391-9888-FA745250E093}" destId="{2ACC8E5A-91D3-4102-87B1-033C37DBD51F}" srcOrd="1" destOrd="0" parTransId="{3498EF38-21A3-4C8C-8162-D0A8A5948E1B}" sibTransId="{854625A1-DEE2-4104-818E-E724AF901F09}"/>
    <dgm:cxn modelId="{5304551C-4E81-4B22-95DF-1041E2E64812}" type="presParOf" srcId="{445DD451-2FAF-4405-9DE1-F7E130F8CC8B}" destId="{7369A64B-EED4-44D1-8297-DB73CA104838}" srcOrd="0" destOrd="0" presId="urn:microsoft.com/office/officeart/2009/3/layout/IncreasingArrowsProcess"/>
    <dgm:cxn modelId="{A88AE823-9347-4B09-9F94-FD3AF2F66AA8}" type="presParOf" srcId="{445DD451-2FAF-4405-9DE1-F7E130F8CC8B}" destId="{4C79FCE8-E48C-4D20-A4C0-BF4FE9A0DC30}" srcOrd="1" destOrd="0" presId="urn:microsoft.com/office/officeart/2009/3/layout/IncreasingArrowsProcess"/>
    <dgm:cxn modelId="{EFF2E091-054F-4098-BFA2-D1242ABF089A}" type="presParOf" srcId="{445DD451-2FAF-4405-9DE1-F7E130F8CC8B}" destId="{44BC002E-88C1-489D-9F16-66E7F40A16C3}" srcOrd="2" destOrd="0" presId="urn:microsoft.com/office/officeart/2009/3/layout/IncreasingArrowsProcess"/>
    <dgm:cxn modelId="{B0DB0838-CA8C-4695-B0A7-2DBB892E8599}" type="presParOf" srcId="{445DD451-2FAF-4405-9DE1-F7E130F8CC8B}" destId="{D4468FB7-0C7B-484C-A0E4-1FC8C2E6E441}" srcOrd="3" destOrd="0" presId="urn:microsoft.com/office/officeart/2009/3/layout/IncreasingArrowsProcess"/>
    <dgm:cxn modelId="{B5A92F97-38D9-4453-BB5A-864DFCB5B37B}" type="presParOf" srcId="{445DD451-2FAF-4405-9DE1-F7E130F8CC8B}" destId="{875B59DB-8367-4A59-A80B-95091D596516}" srcOrd="4" destOrd="0" presId="urn:microsoft.com/office/officeart/2009/3/layout/IncreasingArrowsProcess"/>
    <dgm:cxn modelId="{9C0559BD-4B81-4141-AC7E-AD7EC8CB034F}" type="presParOf" srcId="{445DD451-2FAF-4405-9DE1-F7E130F8CC8B}" destId="{1BFE0FE5-2DE2-4F63-B46C-485CCE7688B1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3B4270-4D12-4C10-984B-A9C424BB88E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4211F62-D8FF-4EEA-8DE3-76ED75681C62}">
      <dgm:prSet phldrT="[Text]"/>
      <dgm:spPr/>
      <dgm:t>
        <a:bodyPr/>
        <a:lstStyle/>
        <a:p>
          <a:r>
            <a:rPr lang="en-US" dirty="0" err="1" smtClean="0"/>
            <a:t>Nghiên</a:t>
          </a:r>
          <a:r>
            <a:rPr lang="en-US" dirty="0" smtClean="0"/>
            <a:t> </a:t>
          </a:r>
          <a:r>
            <a:rPr lang="en-US" dirty="0" err="1" smtClean="0"/>
            <a:t>cứu</a:t>
          </a:r>
          <a:r>
            <a:rPr lang="en-US" dirty="0" smtClean="0"/>
            <a:t> </a:t>
          </a:r>
          <a:r>
            <a:rPr lang="en-US" dirty="0" err="1" smtClean="0"/>
            <a:t>hệ</a:t>
          </a:r>
          <a:r>
            <a:rPr lang="en-US" dirty="0" smtClean="0"/>
            <a:t> </a:t>
          </a:r>
          <a:r>
            <a:rPr lang="en-US" dirty="0" err="1" smtClean="0"/>
            <a:t>thống</a:t>
          </a:r>
          <a:r>
            <a:rPr lang="en-US" dirty="0" smtClean="0"/>
            <a:t> </a:t>
          </a:r>
          <a:r>
            <a:rPr lang="en-US" dirty="0" err="1" smtClean="0"/>
            <a:t>quản</a:t>
          </a:r>
          <a:r>
            <a:rPr lang="en-US" dirty="0" smtClean="0"/>
            <a:t> </a:t>
          </a:r>
          <a:r>
            <a:rPr lang="en-US" dirty="0" err="1" smtClean="0"/>
            <a:t>lý</a:t>
          </a:r>
          <a:r>
            <a:rPr lang="en-US" dirty="0" smtClean="0"/>
            <a:t> </a:t>
          </a:r>
          <a:r>
            <a:rPr lang="en-US" dirty="0" err="1" smtClean="0"/>
            <a:t>kinh</a:t>
          </a:r>
          <a:r>
            <a:rPr lang="en-US" dirty="0" smtClean="0"/>
            <a:t> </a:t>
          </a:r>
          <a:r>
            <a:rPr lang="en-US" dirty="0" err="1" smtClean="0"/>
            <a:t>doanh</a:t>
          </a:r>
          <a:r>
            <a:rPr lang="en-US" dirty="0" smtClean="0"/>
            <a:t> </a:t>
          </a:r>
          <a:r>
            <a:rPr lang="en-US" dirty="0" err="1" smtClean="0"/>
            <a:t>và</a:t>
          </a:r>
          <a:r>
            <a:rPr lang="en-US" dirty="0" smtClean="0"/>
            <a:t> </a:t>
          </a:r>
          <a:r>
            <a:rPr lang="en-US" dirty="0" err="1" smtClean="0"/>
            <a:t>sử</a:t>
          </a:r>
          <a:r>
            <a:rPr lang="en-US" dirty="0" smtClean="0"/>
            <a:t> </a:t>
          </a:r>
          <a:r>
            <a:rPr lang="en-US" dirty="0" err="1" smtClean="0"/>
            <a:t>dụng</a:t>
          </a:r>
          <a:r>
            <a:rPr lang="en-US" dirty="0" smtClean="0"/>
            <a:t> </a:t>
          </a:r>
          <a:r>
            <a:rPr lang="en-US" dirty="0" err="1" smtClean="0"/>
            <a:t>hóa</a:t>
          </a:r>
          <a:r>
            <a:rPr lang="en-US" dirty="0" smtClean="0"/>
            <a:t> </a:t>
          </a:r>
          <a:r>
            <a:rPr lang="en-US" dirty="0" err="1" smtClean="0"/>
            <a:t>chất</a:t>
          </a:r>
          <a:r>
            <a:rPr lang="en-US" dirty="0" smtClean="0"/>
            <a:t> </a:t>
          </a:r>
          <a:r>
            <a:rPr lang="en-US" dirty="0" err="1" smtClean="0"/>
            <a:t>nông</a:t>
          </a:r>
          <a:r>
            <a:rPr lang="en-US" dirty="0" smtClean="0"/>
            <a:t> </a:t>
          </a:r>
          <a:r>
            <a:rPr lang="en-US" dirty="0" err="1" smtClean="0"/>
            <a:t>nghiệp</a:t>
          </a:r>
          <a:endParaRPr lang="vi-VN" dirty="0"/>
        </a:p>
      </dgm:t>
    </dgm:pt>
    <dgm:pt modelId="{9A87A0D3-A2B7-4B69-A9A1-505F0D11D3AA}" type="parTrans" cxnId="{CD0F1562-192B-4A16-AB4B-C064EFFF384D}">
      <dgm:prSet/>
      <dgm:spPr/>
      <dgm:t>
        <a:bodyPr/>
        <a:lstStyle/>
        <a:p>
          <a:endParaRPr lang="vi-VN"/>
        </a:p>
      </dgm:t>
    </dgm:pt>
    <dgm:pt modelId="{A9398DA3-B208-4AB7-99B7-76939FB07D75}" type="sibTrans" cxnId="{CD0F1562-192B-4A16-AB4B-C064EFFF384D}">
      <dgm:prSet/>
      <dgm:spPr/>
      <dgm:t>
        <a:bodyPr/>
        <a:lstStyle/>
        <a:p>
          <a:endParaRPr lang="vi-VN"/>
        </a:p>
      </dgm:t>
    </dgm:pt>
    <dgm:pt modelId="{2D4DC73A-E5E2-402E-BA6A-AB1871831F5D}">
      <dgm:prSet phldrT="[Text]"/>
      <dgm:spPr/>
      <dgm:t>
        <a:bodyPr/>
        <a:lstStyle/>
        <a:p>
          <a:r>
            <a:rPr lang="en-US" dirty="0" smtClean="0"/>
            <a:t> </a:t>
          </a:r>
          <a:r>
            <a:rPr lang="en-US" dirty="0" err="1" smtClean="0"/>
            <a:t>Thử</a:t>
          </a:r>
          <a:r>
            <a:rPr lang="en-US" dirty="0" smtClean="0"/>
            <a:t> </a:t>
          </a:r>
          <a:r>
            <a:rPr lang="en-US" dirty="0" err="1" smtClean="0"/>
            <a:t>nghiệm</a:t>
          </a:r>
          <a:r>
            <a:rPr lang="en-US" dirty="0" smtClean="0"/>
            <a:t>: </a:t>
          </a:r>
          <a:r>
            <a:rPr lang="en-US" dirty="0" err="1" smtClean="0"/>
            <a:t>quản</a:t>
          </a:r>
          <a:r>
            <a:rPr lang="en-US" dirty="0" smtClean="0"/>
            <a:t> </a:t>
          </a:r>
          <a:r>
            <a:rPr lang="en-US" dirty="0" err="1" smtClean="0"/>
            <a:t>lý</a:t>
          </a:r>
          <a:r>
            <a:rPr lang="en-US" dirty="0" smtClean="0"/>
            <a:t> </a:t>
          </a:r>
          <a:r>
            <a:rPr lang="en-US" dirty="0" err="1" smtClean="0"/>
            <a:t>việc</a:t>
          </a:r>
          <a:r>
            <a:rPr lang="en-US" dirty="0" smtClean="0"/>
            <a:t> </a:t>
          </a:r>
          <a:r>
            <a:rPr lang="en-US" dirty="0" err="1" smtClean="0"/>
            <a:t>sử</a:t>
          </a:r>
          <a:r>
            <a:rPr lang="en-US" dirty="0" smtClean="0"/>
            <a:t> </a:t>
          </a:r>
          <a:r>
            <a:rPr lang="en-US" dirty="0" err="1" smtClean="0"/>
            <a:t>dụng</a:t>
          </a:r>
          <a:r>
            <a:rPr lang="en-US" dirty="0" smtClean="0"/>
            <a:t> </a:t>
          </a:r>
          <a:r>
            <a:rPr lang="en-US" dirty="0" err="1" smtClean="0"/>
            <a:t>và</a:t>
          </a:r>
          <a:r>
            <a:rPr lang="en-US" dirty="0" smtClean="0"/>
            <a:t> </a:t>
          </a:r>
          <a:r>
            <a:rPr lang="en-US" dirty="0" err="1" smtClean="0"/>
            <a:t>chuỗi</a:t>
          </a:r>
          <a:r>
            <a:rPr lang="en-US" dirty="0" smtClean="0"/>
            <a:t> </a:t>
          </a:r>
          <a:r>
            <a:rPr lang="en-US" dirty="0" err="1" smtClean="0"/>
            <a:t>cung</a:t>
          </a:r>
          <a:r>
            <a:rPr lang="en-US" dirty="0" smtClean="0"/>
            <a:t> </a:t>
          </a:r>
          <a:r>
            <a:rPr lang="en-US" dirty="0" err="1" smtClean="0"/>
            <a:t>cấp</a:t>
          </a:r>
          <a:r>
            <a:rPr lang="en-US" dirty="0" smtClean="0"/>
            <a:t> </a:t>
          </a:r>
          <a:r>
            <a:rPr lang="en-US" dirty="0" err="1" smtClean="0"/>
            <a:t>hóa</a:t>
          </a:r>
          <a:r>
            <a:rPr lang="en-US" dirty="0" smtClean="0"/>
            <a:t> </a:t>
          </a:r>
          <a:r>
            <a:rPr lang="en-US" dirty="0" err="1" smtClean="0"/>
            <a:t>chất</a:t>
          </a:r>
          <a:r>
            <a:rPr lang="en-US" dirty="0" smtClean="0"/>
            <a:t> NN. </a:t>
          </a:r>
          <a:endParaRPr lang="vi-VN" dirty="0"/>
        </a:p>
      </dgm:t>
    </dgm:pt>
    <dgm:pt modelId="{7B7644DD-0419-4A66-9407-F4995148485B}" type="parTrans" cxnId="{EE93517A-5FB3-4602-B74D-7F645FBE856E}">
      <dgm:prSet/>
      <dgm:spPr/>
      <dgm:t>
        <a:bodyPr/>
        <a:lstStyle/>
        <a:p>
          <a:endParaRPr lang="vi-VN"/>
        </a:p>
      </dgm:t>
    </dgm:pt>
    <dgm:pt modelId="{38A4F72B-C444-45F5-9C71-F861748EB5EF}" type="sibTrans" cxnId="{EE93517A-5FB3-4602-B74D-7F645FBE856E}">
      <dgm:prSet/>
      <dgm:spPr/>
      <dgm:t>
        <a:bodyPr/>
        <a:lstStyle/>
        <a:p>
          <a:endParaRPr lang="vi-VN"/>
        </a:p>
      </dgm:t>
    </dgm:pt>
    <dgm:pt modelId="{DFFD809C-6285-434B-8BBC-CF73569C45E1}">
      <dgm:prSet phldrT="[Text]"/>
      <dgm:spPr/>
      <dgm:t>
        <a:bodyPr/>
        <a:lstStyle/>
        <a:p>
          <a:r>
            <a:rPr lang="en-US" dirty="0" smtClean="0"/>
            <a:t>- </a:t>
          </a:r>
          <a:r>
            <a:rPr lang="en-US" dirty="0" err="1" smtClean="0"/>
            <a:t>Tuân</a:t>
          </a:r>
          <a:r>
            <a:rPr lang="en-US" dirty="0" smtClean="0"/>
            <a:t> </a:t>
          </a:r>
          <a:r>
            <a:rPr lang="en-US" dirty="0" err="1" smtClean="0"/>
            <a:t>thủ</a:t>
          </a:r>
          <a:r>
            <a:rPr lang="en-US" dirty="0" smtClean="0"/>
            <a:t> </a:t>
          </a:r>
          <a:r>
            <a:rPr lang="en-US" dirty="0" err="1" smtClean="0"/>
            <a:t>các</a:t>
          </a:r>
          <a:r>
            <a:rPr lang="en-US" dirty="0" smtClean="0"/>
            <a:t> </a:t>
          </a:r>
          <a:r>
            <a:rPr lang="en-US" dirty="0" err="1" smtClean="0"/>
            <a:t>điều</a:t>
          </a:r>
          <a:r>
            <a:rPr lang="en-US" dirty="0" smtClean="0"/>
            <a:t> </a:t>
          </a:r>
          <a:r>
            <a:rPr lang="en-US" dirty="0" err="1" smtClean="0"/>
            <a:t>kiện</a:t>
          </a:r>
          <a:r>
            <a:rPr lang="en-US" dirty="0" smtClean="0"/>
            <a:t> </a:t>
          </a:r>
          <a:r>
            <a:rPr lang="en-US" dirty="0" err="1" smtClean="0"/>
            <a:t>của</a:t>
          </a:r>
          <a:r>
            <a:rPr lang="en-US" dirty="0" smtClean="0"/>
            <a:t> </a:t>
          </a:r>
          <a:r>
            <a:rPr lang="en-US" dirty="0" err="1" smtClean="0"/>
            <a:t>nhà</a:t>
          </a:r>
          <a:r>
            <a:rPr lang="en-US" dirty="0" smtClean="0"/>
            <a:t> </a:t>
          </a:r>
          <a:r>
            <a:rPr lang="en-US" dirty="0" err="1" smtClean="0"/>
            <a:t>nhập</a:t>
          </a:r>
          <a:r>
            <a:rPr lang="en-US" dirty="0" smtClean="0"/>
            <a:t> </a:t>
          </a:r>
          <a:r>
            <a:rPr lang="en-US" dirty="0" err="1" smtClean="0"/>
            <a:t>khẩu</a:t>
          </a:r>
          <a:r>
            <a:rPr lang="en-US" dirty="0" smtClean="0"/>
            <a:t> </a:t>
          </a:r>
          <a:r>
            <a:rPr lang="en-US" dirty="0" err="1" smtClean="0"/>
            <a:t>cà</a:t>
          </a:r>
          <a:r>
            <a:rPr lang="en-US" dirty="0" smtClean="0"/>
            <a:t> </a:t>
          </a:r>
          <a:r>
            <a:rPr lang="en-US" dirty="0" err="1" smtClean="0"/>
            <a:t>phê</a:t>
          </a:r>
          <a:endParaRPr lang="vi-VN" dirty="0" smtClean="0"/>
        </a:p>
        <a:p>
          <a:r>
            <a:rPr lang="en-US" dirty="0" smtClean="0"/>
            <a:t>- </a:t>
          </a:r>
          <a:r>
            <a:rPr lang="en-US" dirty="0" err="1" smtClean="0"/>
            <a:t>Kiểm</a:t>
          </a:r>
          <a:r>
            <a:rPr lang="en-US" dirty="0" smtClean="0"/>
            <a:t> </a:t>
          </a:r>
          <a:r>
            <a:rPr lang="en-US" dirty="0" err="1" smtClean="0"/>
            <a:t>soát</a:t>
          </a:r>
          <a:r>
            <a:rPr lang="en-US" dirty="0" smtClean="0"/>
            <a:t> </a:t>
          </a:r>
          <a:r>
            <a:rPr lang="en-US" dirty="0" err="1" smtClean="0"/>
            <a:t>kinh</a:t>
          </a:r>
          <a:r>
            <a:rPr lang="en-US" dirty="0" smtClean="0"/>
            <a:t> </a:t>
          </a:r>
          <a:r>
            <a:rPr lang="en-US" dirty="0" err="1" smtClean="0"/>
            <a:t>doanh</a:t>
          </a:r>
          <a:r>
            <a:rPr lang="en-US" dirty="0" smtClean="0"/>
            <a:t> </a:t>
          </a:r>
          <a:r>
            <a:rPr lang="en-US" dirty="0" err="1" smtClean="0"/>
            <a:t>hóa</a:t>
          </a:r>
          <a:r>
            <a:rPr lang="en-US" dirty="0" smtClean="0"/>
            <a:t> </a:t>
          </a:r>
          <a:r>
            <a:rPr lang="en-US" dirty="0" err="1" smtClean="0"/>
            <a:t>chất</a:t>
          </a:r>
          <a:endParaRPr lang="vi-VN" dirty="0"/>
        </a:p>
      </dgm:t>
    </dgm:pt>
    <dgm:pt modelId="{CA3E642E-7AF1-4E7D-A4C4-58D042652D00}" type="parTrans" cxnId="{5EC41BEB-88CB-4E71-97F5-D53822B74AD6}">
      <dgm:prSet/>
      <dgm:spPr/>
      <dgm:t>
        <a:bodyPr/>
        <a:lstStyle/>
        <a:p>
          <a:endParaRPr lang="vi-VN"/>
        </a:p>
      </dgm:t>
    </dgm:pt>
    <dgm:pt modelId="{A47C447E-1ED2-46EE-8F84-8B428A9380FD}" type="sibTrans" cxnId="{5EC41BEB-88CB-4E71-97F5-D53822B74AD6}">
      <dgm:prSet/>
      <dgm:spPr/>
      <dgm:t>
        <a:bodyPr/>
        <a:lstStyle/>
        <a:p>
          <a:endParaRPr lang="vi-VN"/>
        </a:p>
      </dgm:t>
    </dgm:pt>
    <dgm:pt modelId="{D192AC6E-EA14-44AC-86E3-A0C9FC08A3DA}" type="pres">
      <dgm:prSet presAssocID="{073B4270-4D12-4C10-984B-A9C424BB88E3}" presName="CompostProcess" presStyleCnt="0">
        <dgm:presLayoutVars>
          <dgm:dir/>
          <dgm:resizeHandles val="exact"/>
        </dgm:presLayoutVars>
      </dgm:prSet>
      <dgm:spPr/>
    </dgm:pt>
    <dgm:pt modelId="{9623802B-EAC4-4DCE-9195-37E4355C1602}" type="pres">
      <dgm:prSet presAssocID="{073B4270-4D12-4C10-984B-A9C424BB88E3}" presName="arrow" presStyleLbl="bgShp" presStyleIdx="0" presStyleCnt="1"/>
      <dgm:spPr/>
    </dgm:pt>
    <dgm:pt modelId="{C9F3F061-7AA1-40A0-9710-2A12B6C8DC22}" type="pres">
      <dgm:prSet presAssocID="{073B4270-4D12-4C10-984B-A9C424BB88E3}" presName="linearProcess" presStyleCnt="0"/>
      <dgm:spPr/>
    </dgm:pt>
    <dgm:pt modelId="{EAD38863-3DBB-4FA2-B3F9-483AD962D4DE}" type="pres">
      <dgm:prSet presAssocID="{74211F62-D8FF-4EEA-8DE3-76ED75681C62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9CB56D49-BC05-45B6-A05C-9B2B65FB4190}" type="pres">
      <dgm:prSet presAssocID="{A9398DA3-B208-4AB7-99B7-76939FB07D75}" presName="sibTrans" presStyleCnt="0"/>
      <dgm:spPr/>
    </dgm:pt>
    <dgm:pt modelId="{5C89A7BB-C6D4-4AA7-B952-66FDDA7B7DAC}" type="pres">
      <dgm:prSet presAssocID="{2D4DC73A-E5E2-402E-BA6A-AB1871831F5D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6190FEDF-9273-4FB1-8C7D-3BC837669328}" type="pres">
      <dgm:prSet presAssocID="{38A4F72B-C444-45F5-9C71-F861748EB5EF}" presName="sibTrans" presStyleCnt="0"/>
      <dgm:spPr/>
    </dgm:pt>
    <dgm:pt modelId="{7D26A84D-0509-401B-B7D2-73D64C8721A5}" type="pres">
      <dgm:prSet presAssocID="{DFFD809C-6285-434B-8BBC-CF73569C45E1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</dgm:ptLst>
  <dgm:cxnLst>
    <dgm:cxn modelId="{716FB2CD-3FA8-4C98-BAC2-C596B5525002}" type="presOf" srcId="{2D4DC73A-E5E2-402E-BA6A-AB1871831F5D}" destId="{5C89A7BB-C6D4-4AA7-B952-66FDDA7B7DAC}" srcOrd="0" destOrd="0" presId="urn:microsoft.com/office/officeart/2005/8/layout/hProcess9"/>
    <dgm:cxn modelId="{AC29E307-C9E4-4D0A-98C8-B4790F000377}" type="presOf" srcId="{073B4270-4D12-4C10-984B-A9C424BB88E3}" destId="{D192AC6E-EA14-44AC-86E3-A0C9FC08A3DA}" srcOrd="0" destOrd="0" presId="urn:microsoft.com/office/officeart/2005/8/layout/hProcess9"/>
    <dgm:cxn modelId="{CD0F1562-192B-4A16-AB4B-C064EFFF384D}" srcId="{073B4270-4D12-4C10-984B-A9C424BB88E3}" destId="{74211F62-D8FF-4EEA-8DE3-76ED75681C62}" srcOrd="0" destOrd="0" parTransId="{9A87A0D3-A2B7-4B69-A9A1-505F0D11D3AA}" sibTransId="{A9398DA3-B208-4AB7-99B7-76939FB07D75}"/>
    <dgm:cxn modelId="{EE93517A-5FB3-4602-B74D-7F645FBE856E}" srcId="{073B4270-4D12-4C10-984B-A9C424BB88E3}" destId="{2D4DC73A-E5E2-402E-BA6A-AB1871831F5D}" srcOrd="1" destOrd="0" parTransId="{7B7644DD-0419-4A66-9407-F4995148485B}" sibTransId="{38A4F72B-C444-45F5-9C71-F861748EB5EF}"/>
    <dgm:cxn modelId="{5EC41BEB-88CB-4E71-97F5-D53822B74AD6}" srcId="{073B4270-4D12-4C10-984B-A9C424BB88E3}" destId="{DFFD809C-6285-434B-8BBC-CF73569C45E1}" srcOrd="2" destOrd="0" parTransId="{CA3E642E-7AF1-4E7D-A4C4-58D042652D00}" sibTransId="{A47C447E-1ED2-46EE-8F84-8B428A9380FD}"/>
    <dgm:cxn modelId="{DCA1DFF7-911D-4E34-A544-01A3A154C576}" type="presOf" srcId="{74211F62-D8FF-4EEA-8DE3-76ED75681C62}" destId="{EAD38863-3DBB-4FA2-B3F9-483AD962D4DE}" srcOrd="0" destOrd="0" presId="urn:microsoft.com/office/officeart/2005/8/layout/hProcess9"/>
    <dgm:cxn modelId="{B122A89B-EA5A-45C1-8E1F-B61F4D20C294}" type="presOf" srcId="{DFFD809C-6285-434B-8BBC-CF73569C45E1}" destId="{7D26A84D-0509-401B-B7D2-73D64C8721A5}" srcOrd="0" destOrd="0" presId="urn:microsoft.com/office/officeart/2005/8/layout/hProcess9"/>
    <dgm:cxn modelId="{81EB331A-78AC-4EDD-96F5-3D99C98A09E0}" type="presParOf" srcId="{D192AC6E-EA14-44AC-86E3-A0C9FC08A3DA}" destId="{9623802B-EAC4-4DCE-9195-37E4355C1602}" srcOrd="0" destOrd="0" presId="urn:microsoft.com/office/officeart/2005/8/layout/hProcess9"/>
    <dgm:cxn modelId="{55546F9C-6303-4099-A389-D95FE5120B89}" type="presParOf" srcId="{D192AC6E-EA14-44AC-86E3-A0C9FC08A3DA}" destId="{C9F3F061-7AA1-40A0-9710-2A12B6C8DC22}" srcOrd="1" destOrd="0" presId="urn:microsoft.com/office/officeart/2005/8/layout/hProcess9"/>
    <dgm:cxn modelId="{32BF4AE9-13F5-45E9-B418-96CC4C4B4F44}" type="presParOf" srcId="{C9F3F061-7AA1-40A0-9710-2A12B6C8DC22}" destId="{EAD38863-3DBB-4FA2-B3F9-483AD962D4DE}" srcOrd="0" destOrd="0" presId="urn:microsoft.com/office/officeart/2005/8/layout/hProcess9"/>
    <dgm:cxn modelId="{19A8203F-245B-4573-838F-759A04AEEACA}" type="presParOf" srcId="{C9F3F061-7AA1-40A0-9710-2A12B6C8DC22}" destId="{9CB56D49-BC05-45B6-A05C-9B2B65FB4190}" srcOrd="1" destOrd="0" presId="urn:microsoft.com/office/officeart/2005/8/layout/hProcess9"/>
    <dgm:cxn modelId="{FA8F6B64-33EF-4431-BABE-77925E237D8F}" type="presParOf" srcId="{C9F3F061-7AA1-40A0-9710-2A12B6C8DC22}" destId="{5C89A7BB-C6D4-4AA7-B952-66FDDA7B7DAC}" srcOrd="2" destOrd="0" presId="urn:microsoft.com/office/officeart/2005/8/layout/hProcess9"/>
    <dgm:cxn modelId="{3C93DCB1-63FF-4BFE-A645-F39B94C45782}" type="presParOf" srcId="{C9F3F061-7AA1-40A0-9710-2A12B6C8DC22}" destId="{6190FEDF-9273-4FB1-8C7D-3BC837669328}" srcOrd="3" destOrd="0" presId="urn:microsoft.com/office/officeart/2005/8/layout/hProcess9"/>
    <dgm:cxn modelId="{41AA506F-C315-4273-A047-FCB02BE2D5E9}" type="presParOf" srcId="{C9F3F061-7AA1-40A0-9710-2A12B6C8DC22}" destId="{7D26A84D-0509-401B-B7D2-73D64C8721A5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6AE37C5-79F2-4C98-8C2E-30A2751F9AE9}" type="doc">
      <dgm:prSet loTypeId="urn:microsoft.com/office/officeart/2005/8/layout/venn1" loCatId="relationship" qsTypeId="urn:microsoft.com/office/officeart/2005/8/quickstyle/simple1" qsCatId="simple" csTypeId="urn:microsoft.com/office/officeart/2005/8/colors/colorful1" csCatId="colorful" phldr="1"/>
      <dgm:spPr/>
    </dgm:pt>
    <dgm:pt modelId="{30D9003E-15A9-4240-B94F-03AD5C4AC5F2}">
      <dgm:prSet phldrT="[Text]"/>
      <dgm:spPr/>
      <dgm:t>
        <a:bodyPr/>
        <a:lstStyle/>
        <a:p>
          <a:r>
            <a:rPr lang="en-GB" dirty="0" smtClean="0"/>
            <a:t>VCCB</a:t>
          </a:r>
          <a:endParaRPr lang="en-GB" dirty="0"/>
        </a:p>
      </dgm:t>
    </dgm:pt>
    <dgm:pt modelId="{6F1E839E-C1D0-41C5-B6DF-33C5430A2591}" type="parTrans" cxnId="{94505A90-9848-44DB-9F7B-E1127D4376C5}">
      <dgm:prSet/>
      <dgm:spPr/>
      <dgm:t>
        <a:bodyPr/>
        <a:lstStyle/>
        <a:p>
          <a:endParaRPr lang="en-GB"/>
        </a:p>
      </dgm:t>
    </dgm:pt>
    <dgm:pt modelId="{8386EABC-E685-4559-B0D8-D41E4440B817}" type="sibTrans" cxnId="{94505A90-9848-44DB-9F7B-E1127D4376C5}">
      <dgm:prSet/>
      <dgm:spPr/>
      <dgm:t>
        <a:bodyPr/>
        <a:lstStyle/>
        <a:p>
          <a:endParaRPr lang="en-GB"/>
        </a:p>
      </dgm:t>
    </dgm:pt>
    <dgm:pt modelId="{065DA3E4-C5A6-4951-84FE-FD7F7436E32B}">
      <dgm:prSet phldrT="[Text]"/>
      <dgm:spPr/>
      <dgm:t>
        <a:bodyPr/>
        <a:lstStyle/>
        <a:p>
          <a:r>
            <a:rPr lang="en-GB" dirty="0" smtClean="0"/>
            <a:t>4C</a:t>
          </a:r>
          <a:endParaRPr lang="en-GB" dirty="0"/>
        </a:p>
      </dgm:t>
    </dgm:pt>
    <dgm:pt modelId="{5F268D47-5AFE-4563-A6EC-314A5B2D3CA5}" type="parTrans" cxnId="{EDFD0D69-DCA0-4376-B1F9-3E122485B109}">
      <dgm:prSet/>
      <dgm:spPr/>
      <dgm:t>
        <a:bodyPr/>
        <a:lstStyle/>
        <a:p>
          <a:endParaRPr lang="en-GB"/>
        </a:p>
      </dgm:t>
    </dgm:pt>
    <dgm:pt modelId="{04EC4E21-490A-4537-ACB5-0139A5BC9C42}" type="sibTrans" cxnId="{EDFD0D69-DCA0-4376-B1F9-3E122485B109}">
      <dgm:prSet/>
      <dgm:spPr/>
      <dgm:t>
        <a:bodyPr/>
        <a:lstStyle/>
        <a:p>
          <a:endParaRPr lang="en-GB"/>
        </a:p>
      </dgm:t>
    </dgm:pt>
    <dgm:pt modelId="{3F4966A3-80C7-4F31-AE7F-2F9BA6C1B5C8}">
      <dgm:prSet phldrT="[Text]"/>
      <dgm:spPr/>
      <dgm:t>
        <a:bodyPr/>
        <a:lstStyle/>
        <a:p>
          <a:r>
            <a:rPr lang="en-GB" dirty="0" smtClean="0"/>
            <a:t>ISEAL</a:t>
          </a:r>
          <a:endParaRPr lang="en-GB" dirty="0"/>
        </a:p>
      </dgm:t>
    </dgm:pt>
    <dgm:pt modelId="{664E6476-C374-4CEA-BD30-BE5ACCB47994}" type="parTrans" cxnId="{9B36FA58-3DBF-41E7-94EF-F6AFE54A0153}">
      <dgm:prSet/>
      <dgm:spPr/>
      <dgm:t>
        <a:bodyPr/>
        <a:lstStyle/>
        <a:p>
          <a:endParaRPr lang="en-GB"/>
        </a:p>
      </dgm:t>
    </dgm:pt>
    <dgm:pt modelId="{064FD4B2-1F67-4124-9981-3FC898EDAD26}" type="sibTrans" cxnId="{9B36FA58-3DBF-41E7-94EF-F6AFE54A0153}">
      <dgm:prSet/>
      <dgm:spPr/>
      <dgm:t>
        <a:bodyPr/>
        <a:lstStyle/>
        <a:p>
          <a:endParaRPr lang="en-GB"/>
        </a:p>
      </dgm:t>
    </dgm:pt>
    <dgm:pt modelId="{60C43558-37FD-4A62-82C2-807ECD022F87}" type="pres">
      <dgm:prSet presAssocID="{06AE37C5-79F2-4C98-8C2E-30A2751F9AE9}" presName="compositeShape" presStyleCnt="0">
        <dgm:presLayoutVars>
          <dgm:chMax val="7"/>
          <dgm:dir/>
          <dgm:resizeHandles val="exact"/>
        </dgm:presLayoutVars>
      </dgm:prSet>
      <dgm:spPr/>
    </dgm:pt>
    <dgm:pt modelId="{3153DAAB-E088-4CFA-8DDD-39BB386A98CC}" type="pres">
      <dgm:prSet presAssocID="{30D9003E-15A9-4240-B94F-03AD5C4AC5F2}" presName="circ1" presStyleLbl="vennNode1" presStyleIdx="0" presStyleCnt="3"/>
      <dgm:spPr/>
      <dgm:t>
        <a:bodyPr/>
        <a:lstStyle/>
        <a:p>
          <a:endParaRPr lang="en-GB"/>
        </a:p>
      </dgm:t>
    </dgm:pt>
    <dgm:pt modelId="{839C7758-6FDD-45D8-98B4-A9B5DA3CEFA6}" type="pres">
      <dgm:prSet presAssocID="{30D9003E-15A9-4240-B94F-03AD5C4AC5F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329F7E8-DEA7-43F6-AB7E-2AF36217EDCA}" type="pres">
      <dgm:prSet presAssocID="{065DA3E4-C5A6-4951-84FE-FD7F7436E32B}" presName="circ2" presStyleLbl="vennNode1" presStyleIdx="1" presStyleCnt="3" custLinFactNeighborX="-2438"/>
      <dgm:spPr/>
      <dgm:t>
        <a:bodyPr/>
        <a:lstStyle/>
        <a:p>
          <a:endParaRPr lang="en-GB"/>
        </a:p>
      </dgm:t>
    </dgm:pt>
    <dgm:pt modelId="{A6BCD633-A724-403B-9F32-A617291BE1DF}" type="pres">
      <dgm:prSet presAssocID="{065DA3E4-C5A6-4951-84FE-FD7F7436E32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46E4FFA-3BC4-428A-A34C-BC50A289683F}" type="pres">
      <dgm:prSet presAssocID="{3F4966A3-80C7-4F31-AE7F-2F9BA6C1B5C8}" presName="circ3" presStyleLbl="vennNode1" presStyleIdx="2" presStyleCnt="3"/>
      <dgm:spPr/>
      <dgm:t>
        <a:bodyPr/>
        <a:lstStyle/>
        <a:p>
          <a:endParaRPr lang="en-GB"/>
        </a:p>
      </dgm:t>
    </dgm:pt>
    <dgm:pt modelId="{09FD83AD-07D5-4DC9-8CAE-57523367608F}" type="pres">
      <dgm:prSet presAssocID="{3F4966A3-80C7-4F31-AE7F-2F9BA6C1B5C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4505A90-9848-44DB-9F7B-E1127D4376C5}" srcId="{06AE37C5-79F2-4C98-8C2E-30A2751F9AE9}" destId="{30D9003E-15A9-4240-B94F-03AD5C4AC5F2}" srcOrd="0" destOrd="0" parTransId="{6F1E839E-C1D0-41C5-B6DF-33C5430A2591}" sibTransId="{8386EABC-E685-4559-B0D8-D41E4440B817}"/>
    <dgm:cxn modelId="{18ABFD67-4613-40CF-8FC6-B5CB25AFCD0F}" type="presOf" srcId="{3F4966A3-80C7-4F31-AE7F-2F9BA6C1B5C8}" destId="{646E4FFA-3BC4-428A-A34C-BC50A289683F}" srcOrd="0" destOrd="0" presId="urn:microsoft.com/office/officeart/2005/8/layout/venn1"/>
    <dgm:cxn modelId="{EDFD0D69-DCA0-4376-B1F9-3E122485B109}" srcId="{06AE37C5-79F2-4C98-8C2E-30A2751F9AE9}" destId="{065DA3E4-C5A6-4951-84FE-FD7F7436E32B}" srcOrd="1" destOrd="0" parTransId="{5F268D47-5AFE-4563-A6EC-314A5B2D3CA5}" sibTransId="{04EC4E21-490A-4537-ACB5-0139A5BC9C42}"/>
    <dgm:cxn modelId="{332FCBA7-BAC9-4901-AFF5-A4962FC303F2}" type="presOf" srcId="{065DA3E4-C5A6-4951-84FE-FD7F7436E32B}" destId="{A6BCD633-A724-403B-9F32-A617291BE1DF}" srcOrd="1" destOrd="0" presId="urn:microsoft.com/office/officeart/2005/8/layout/venn1"/>
    <dgm:cxn modelId="{1299C776-904E-4AB3-9813-27FFE6A2A45E}" type="presOf" srcId="{06AE37C5-79F2-4C98-8C2E-30A2751F9AE9}" destId="{60C43558-37FD-4A62-82C2-807ECD022F87}" srcOrd="0" destOrd="0" presId="urn:microsoft.com/office/officeart/2005/8/layout/venn1"/>
    <dgm:cxn modelId="{E0C59DAD-8096-421F-9AA3-9B1570928D61}" type="presOf" srcId="{30D9003E-15A9-4240-B94F-03AD5C4AC5F2}" destId="{3153DAAB-E088-4CFA-8DDD-39BB386A98CC}" srcOrd="0" destOrd="0" presId="urn:microsoft.com/office/officeart/2005/8/layout/venn1"/>
    <dgm:cxn modelId="{9B7C21EA-FC04-44E6-BE24-358D41FEDE4E}" type="presOf" srcId="{3F4966A3-80C7-4F31-AE7F-2F9BA6C1B5C8}" destId="{09FD83AD-07D5-4DC9-8CAE-57523367608F}" srcOrd="1" destOrd="0" presId="urn:microsoft.com/office/officeart/2005/8/layout/venn1"/>
    <dgm:cxn modelId="{9B36FA58-3DBF-41E7-94EF-F6AFE54A0153}" srcId="{06AE37C5-79F2-4C98-8C2E-30A2751F9AE9}" destId="{3F4966A3-80C7-4F31-AE7F-2F9BA6C1B5C8}" srcOrd="2" destOrd="0" parTransId="{664E6476-C374-4CEA-BD30-BE5ACCB47994}" sibTransId="{064FD4B2-1F67-4124-9981-3FC898EDAD26}"/>
    <dgm:cxn modelId="{E97C48FA-3D43-4245-BA44-9DF42F04966C}" type="presOf" srcId="{065DA3E4-C5A6-4951-84FE-FD7F7436E32B}" destId="{8329F7E8-DEA7-43F6-AB7E-2AF36217EDCA}" srcOrd="0" destOrd="0" presId="urn:microsoft.com/office/officeart/2005/8/layout/venn1"/>
    <dgm:cxn modelId="{EAAE26AA-1BFE-48C1-85D4-6B1E60F78A78}" type="presOf" srcId="{30D9003E-15A9-4240-B94F-03AD5C4AC5F2}" destId="{839C7758-6FDD-45D8-98B4-A9B5DA3CEFA6}" srcOrd="1" destOrd="0" presId="urn:microsoft.com/office/officeart/2005/8/layout/venn1"/>
    <dgm:cxn modelId="{F6E79B82-371F-4D21-83DA-09D00E938D78}" type="presParOf" srcId="{60C43558-37FD-4A62-82C2-807ECD022F87}" destId="{3153DAAB-E088-4CFA-8DDD-39BB386A98CC}" srcOrd="0" destOrd="0" presId="urn:microsoft.com/office/officeart/2005/8/layout/venn1"/>
    <dgm:cxn modelId="{531D1542-42F5-4CCB-951D-798C4EC32C4C}" type="presParOf" srcId="{60C43558-37FD-4A62-82C2-807ECD022F87}" destId="{839C7758-6FDD-45D8-98B4-A9B5DA3CEFA6}" srcOrd="1" destOrd="0" presId="urn:microsoft.com/office/officeart/2005/8/layout/venn1"/>
    <dgm:cxn modelId="{29C5C66B-FAB7-41A0-BFBE-F7AA7968D85F}" type="presParOf" srcId="{60C43558-37FD-4A62-82C2-807ECD022F87}" destId="{8329F7E8-DEA7-43F6-AB7E-2AF36217EDCA}" srcOrd="2" destOrd="0" presId="urn:microsoft.com/office/officeart/2005/8/layout/venn1"/>
    <dgm:cxn modelId="{A8AF071B-86DF-4B19-AFA6-E15F75574785}" type="presParOf" srcId="{60C43558-37FD-4A62-82C2-807ECD022F87}" destId="{A6BCD633-A724-403B-9F32-A617291BE1DF}" srcOrd="3" destOrd="0" presId="urn:microsoft.com/office/officeart/2005/8/layout/venn1"/>
    <dgm:cxn modelId="{758854C9-3C1B-428A-BDF5-C10E20088B08}" type="presParOf" srcId="{60C43558-37FD-4A62-82C2-807ECD022F87}" destId="{646E4FFA-3BC4-428A-A34C-BC50A289683F}" srcOrd="4" destOrd="0" presId="urn:microsoft.com/office/officeart/2005/8/layout/venn1"/>
    <dgm:cxn modelId="{4E7CC93E-4FB4-4DBA-9424-A793287E7840}" type="presParOf" srcId="{60C43558-37FD-4A62-82C2-807ECD022F87}" destId="{09FD83AD-07D5-4DC9-8CAE-57523367608F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0345E95-DC89-4BD0-92EA-8264449EAAC2}" type="doc">
      <dgm:prSet loTypeId="urn:microsoft.com/office/officeart/2005/8/layout/process4" loCatId="process" qsTypeId="urn:microsoft.com/office/officeart/2005/8/quickstyle/simple1" qsCatId="simple" csTypeId="urn:microsoft.com/office/officeart/2005/8/colors/colorful1#2" csCatId="colorful" phldr="1"/>
      <dgm:spPr/>
    </dgm:pt>
    <dgm:pt modelId="{F8A4C641-7D72-4A89-B2F0-6E0E474312A1}">
      <dgm:prSet phldrT="[Text]"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Nghiên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cứu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về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tình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hình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quản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lý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kinh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doanh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sử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dụng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hóa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chất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nông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nghiệp</a:t>
          </a:r>
          <a:endParaRPr lang="en-GB" dirty="0" smtClean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69E6CA-59CB-4C2D-9C23-058C00DC176B}" type="parTrans" cxnId="{E6EC6854-E204-4964-A606-27C207809919}">
      <dgm:prSet/>
      <dgm:spPr/>
      <dgm:t>
        <a:bodyPr/>
        <a:lstStyle/>
        <a:p>
          <a:endParaRPr lang="en-GB"/>
        </a:p>
      </dgm:t>
    </dgm:pt>
    <dgm:pt modelId="{A57855EE-EF23-46E8-8485-3197BEDA7A53}" type="sibTrans" cxnId="{E6EC6854-E204-4964-A606-27C207809919}">
      <dgm:prSet/>
      <dgm:spPr/>
      <dgm:t>
        <a:bodyPr/>
        <a:lstStyle/>
        <a:p>
          <a:endParaRPr lang="en-GB"/>
        </a:p>
      </dgm:t>
    </dgm:pt>
    <dgm:pt modelId="{D6493C77-4EA5-43C5-89E4-5580068D5542}">
      <dgm:prSet phldrT="[Text]"/>
      <dgm:spPr/>
      <dgm:t>
        <a:bodyPr/>
        <a:lstStyle/>
        <a:p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Điều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tra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cơ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bản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thiết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kế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hệ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thống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7F5D12-3820-4685-B2B5-3ABB8671835B}" type="parTrans" cxnId="{0D959822-EA92-4CC2-B7FA-F784260CBFF8}">
      <dgm:prSet/>
      <dgm:spPr/>
      <dgm:t>
        <a:bodyPr/>
        <a:lstStyle/>
        <a:p>
          <a:endParaRPr lang="en-GB"/>
        </a:p>
      </dgm:t>
    </dgm:pt>
    <dgm:pt modelId="{FDC7579A-A1CE-4517-A2D9-1AB7B6979304}" type="sibTrans" cxnId="{0D959822-EA92-4CC2-B7FA-F784260CBFF8}">
      <dgm:prSet/>
      <dgm:spPr/>
      <dgm:t>
        <a:bodyPr/>
        <a:lstStyle/>
        <a:p>
          <a:endParaRPr lang="en-GB"/>
        </a:p>
      </dgm:t>
    </dgm:pt>
    <dgm:pt modelId="{2489695A-A8EC-4A7F-BA2E-8F41FAB8909F}">
      <dgm:prSet phldrT="[Text]"/>
      <dgm:spPr/>
      <dgm:t>
        <a:bodyPr/>
        <a:lstStyle/>
        <a:p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Thử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nghiệm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hệ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thống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271434-55F6-4CAD-8CDA-509CEFB5B05B}" type="parTrans" cxnId="{3D5EF5C4-2DA6-4DB9-943F-2E7E53F66239}">
      <dgm:prSet/>
      <dgm:spPr/>
      <dgm:t>
        <a:bodyPr/>
        <a:lstStyle/>
        <a:p>
          <a:endParaRPr lang="en-GB"/>
        </a:p>
      </dgm:t>
    </dgm:pt>
    <dgm:pt modelId="{FD5E3FCD-67CB-4E24-97E3-7E42CC70C1AD}" type="sibTrans" cxnId="{3D5EF5C4-2DA6-4DB9-943F-2E7E53F66239}">
      <dgm:prSet/>
      <dgm:spPr/>
      <dgm:t>
        <a:bodyPr/>
        <a:lstStyle/>
        <a:p>
          <a:endParaRPr lang="en-GB"/>
        </a:p>
      </dgm:t>
    </dgm:pt>
    <dgm:pt modelId="{1BAAB36B-88A9-4F7E-908F-53F6E5EA7B64}">
      <dgm:prSet phldrT="[Text]"/>
      <dgm:spPr/>
      <dgm:t>
        <a:bodyPr/>
        <a:lstStyle/>
        <a:p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Phân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tích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kết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quả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phỏng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vấn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nông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hộ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14D963-893C-4845-AD33-B7D5BFB0721A}" type="parTrans" cxnId="{1B57F82F-6B0C-4C06-81F2-63D44BE40E05}">
      <dgm:prSet/>
      <dgm:spPr/>
      <dgm:t>
        <a:bodyPr/>
        <a:lstStyle/>
        <a:p>
          <a:endParaRPr lang="en-GB"/>
        </a:p>
      </dgm:t>
    </dgm:pt>
    <dgm:pt modelId="{1DA15258-7057-4F9C-9CFE-2EB18DF3DA10}" type="sibTrans" cxnId="{1B57F82F-6B0C-4C06-81F2-63D44BE40E05}">
      <dgm:prSet/>
      <dgm:spPr/>
      <dgm:t>
        <a:bodyPr/>
        <a:lstStyle/>
        <a:p>
          <a:endParaRPr lang="en-GB"/>
        </a:p>
      </dgm:t>
    </dgm:pt>
    <dgm:pt modelId="{0388953F-2E70-4BB2-82D3-EADB3CC01F28}">
      <dgm:prSet phldrT="[Text]"/>
      <dgm:spPr/>
      <dgm:t>
        <a:bodyPr/>
        <a:lstStyle/>
        <a:p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Sử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dụng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thuốc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BVTV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tác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của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nó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tới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môi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trường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và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sức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khỏe</a:t>
          </a:r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 con </a:t>
          </a:r>
          <a:r>
            <a:rPr lang="en-GB" dirty="0" err="1" smtClean="0">
              <a:latin typeface="Arial" panose="020B0604020202020204" pitchFamily="34" charset="0"/>
              <a:cs typeface="Arial" panose="020B0604020202020204" pitchFamily="34" charset="0"/>
            </a:rPr>
            <a:t>người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2A855F-7282-49DC-A7B1-C9A207B1E85D}" type="parTrans" cxnId="{EDAF22C8-0390-47BA-9DC9-33DDEF7A846D}">
      <dgm:prSet/>
      <dgm:spPr/>
      <dgm:t>
        <a:bodyPr/>
        <a:lstStyle/>
        <a:p>
          <a:endParaRPr lang="en-GB"/>
        </a:p>
      </dgm:t>
    </dgm:pt>
    <dgm:pt modelId="{D1BCB09B-9F84-44EB-9FDA-DAEAD825695B}" type="sibTrans" cxnId="{EDAF22C8-0390-47BA-9DC9-33DDEF7A846D}">
      <dgm:prSet/>
      <dgm:spPr/>
      <dgm:t>
        <a:bodyPr/>
        <a:lstStyle/>
        <a:p>
          <a:endParaRPr lang="en-GB"/>
        </a:p>
      </dgm:t>
    </dgm:pt>
    <dgm:pt modelId="{CFE79257-4C19-4C86-9162-929A2C5C5149}" type="pres">
      <dgm:prSet presAssocID="{10345E95-DC89-4BD0-92EA-8264449EAAC2}" presName="Name0" presStyleCnt="0">
        <dgm:presLayoutVars>
          <dgm:dir/>
          <dgm:animLvl val="lvl"/>
          <dgm:resizeHandles val="exact"/>
        </dgm:presLayoutVars>
      </dgm:prSet>
      <dgm:spPr/>
    </dgm:pt>
    <dgm:pt modelId="{A907FEBC-4E35-487C-A0FE-842270A28FCB}" type="pres">
      <dgm:prSet presAssocID="{2489695A-A8EC-4A7F-BA2E-8F41FAB8909F}" presName="boxAndChildren" presStyleCnt="0"/>
      <dgm:spPr/>
    </dgm:pt>
    <dgm:pt modelId="{5B2321AD-C952-4D64-A10C-A25A00911F96}" type="pres">
      <dgm:prSet presAssocID="{2489695A-A8EC-4A7F-BA2E-8F41FAB8909F}" presName="parentTextBox" presStyleLbl="node1" presStyleIdx="0" presStyleCnt="3"/>
      <dgm:spPr/>
      <dgm:t>
        <a:bodyPr/>
        <a:lstStyle/>
        <a:p>
          <a:endParaRPr lang="en-GB"/>
        </a:p>
      </dgm:t>
    </dgm:pt>
    <dgm:pt modelId="{BB2C7EBF-17CC-4A49-B944-2783E89EC6E5}" type="pres">
      <dgm:prSet presAssocID="{FDC7579A-A1CE-4517-A2D9-1AB7B6979304}" presName="sp" presStyleCnt="0"/>
      <dgm:spPr/>
    </dgm:pt>
    <dgm:pt modelId="{A58ECA9E-CF48-4D8A-9048-44C21CF33C02}" type="pres">
      <dgm:prSet presAssocID="{D6493C77-4EA5-43C5-89E4-5580068D5542}" presName="arrowAndChildren" presStyleCnt="0"/>
      <dgm:spPr/>
    </dgm:pt>
    <dgm:pt modelId="{5D8345EB-C74A-47F0-92B3-8E5967A1FC4E}" type="pres">
      <dgm:prSet presAssocID="{D6493C77-4EA5-43C5-89E4-5580068D5542}" presName="parentTextArrow" presStyleLbl="node1" presStyleIdx="0" presStyleCnt="3"/>
      <dgm:spPr/>
      <dgm:t>
        <a:bodyPr/>
        <a:lstStyle/>
        <a:p>
          <a:endParaRPr lang="en-GB"/>
        </a:p>
      </dgm:t>
    </dgm:pt>
    <dgm:pt modelId="{ECB66CA2-656B-46B0-BC4B-8B917861B233}" type="pres">
      <dgm:prSet presAssocID="{D6493C77-4EA5-43C5-89E4-5580068D5542}" presName="arrow" presStyleLbl="node1" presStyleIdx="1" presStyleCnt="3"/>
      <dgm:spPr/>
      <dgm:t>
        <a:bodyPr/>
        <a:lstStyle/>
        <a:p>
          <a:endParaRPr lang="en-GB"/>
        </a:p>
      </dgm:t>
    </dgm:pt>
    <dgm:pt modelId="{71DB380C-591C-4F75-B3A9-4EB974093FB4}" type="pres">
      <dgm:prSet presAssocID="{D6493C77-4EA5-43C5-89E4-5580068D5542}" presName="descendantArrow" presStyleCnt="0"/>
      <dgm:spPr/>
    </dgm:pt>
    <dgm:pt modelId="{5A309D24-747C-4C5F-8127-51C87CCCA548}" type="pres">
      <dgm:prSet presAssocID="{1BAAB36B-88A9-4F7E-908F-53F6E5EA7B64}" presName="childTextArrow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0BB07A4-BBA8-4DCF-A2B1-93D57ADA3677}" type="pres">
      <dgm:prSet presAssocID="{0388953F-2E70-4BB2-82D3-EADB3CC01F28}" presName="childTextArrow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E592F9E-E397-4C30-9950-082918F2BFC0}" type="pres">
      <dgm:prSet presAssocID="{A57855EE-EF23-46E8-8485-3197BEDA7A53}" presName="sp" presStyleCnt="0"/>
      <dgm:spPr/>
    </dgm:pt>
    <dgm:pt modelId="{E96F8D52-EE7E-4BC7-8D2E-74A8F14F6B54}" type="pres">
      <dgm:prSet presAssocID="{F8A4C641-7D72-4A89-B2F0-6E0E474312A1}" presName="arrowAndChildren" presStyleCnt="0"/>
      <dgm:spPr/>
    </dgm:pt>
    <dgm:pt modelId="{894B51F3-3F49-42B5-9394-2B0EC907C641}" type="pres">
      <dgm:prSet presAssocID="{F8A4C641-7D72-4A89-B2F0-6E0E474312A1}" presName="parentTextArrow" presStyleLbl="node1" presStyleIdx="2" presStyleCnt="3"/>
      <dgm:spPr/>
      <dgm:t>
        <a:bodyPr/>
        <a:lstStyle/>
        <a:p>
          <a:endParaRPr lang="en-GB"/>
        </a:p>
      </dgm:t>
    </dgm:pt>
  </dgm:ptLst>
  <dgm:cxnLst>
    <dgm:cxn modelId="{DDE17722-28E1-407F-9250-076DD7C1E94D}" type="presOf" srcId="{10345E95-DC89-4BD0-92EA-8264449EAAC2}" destId="{CFE79257-4C19-4C86-9162-929A2C5C5149}" srcOrd="0" destOrd="0" presId="urn:microsoft.com/office/officeart/2005/8/layout/process4"/>
    <dgm:cxn modelId="{0D959822-EA92-4CC2-B7FA-F784260CBFF8}" srcId="{10345E95-DC89-4BD0-92EA-8264449EAAC2}" destId="{D6493C77-4EA5-43C5-89E4-5580068D5542}" srcOrd="1" destOrd="0" parTransId="{977F5D12-3820-4685-B2B5-3ABB8671835B}" sibTransId="{FDC7579A-A1CE-4517-A2D9-1AB7B6979304}"/>
    <dgm:cxn modelId="{EDAF22C8-0390-47BA-9DC9-33DDEF7A846D}" srcId="{D6493C77-4EA5-43C5-89E4-5580068D5542}" destId="{0388953F-2E70-4BB2-82D3-EADB3CC01F28}" srcOrd="1" destOrd="0" parTransId="{6B2A855F-7282-49DC-A7B1-C9A207B1E85D}" sibTransId="{D1BCB09B-9F84-44EB-9FDA-DAEAD825695B}"/>
    <dgm:cxn modelId="{E6EC6854-E204-4964-A606-27C207809919}" srcId="{10345E95-DC89-4BD0-92EA-8264449EAAC2}" destId="{F8A4C641-7D72-4A89-B2F0-6E0E474312A1}" srcOrd="0" destOrd="0" parTransId="{4A69E6CA-59CB-4C2D-9C23-058C00DC176B}" sibTransId="{A57855EE-EF23-46E8-8485-3197BEDA7A53}"/>
    <dgm:cxn modelId="{E4953FA3-256E-4D6F-AAF3-1AE1E6057EF1}" type="presOf" srcId="{D6493C77-4EA5-43C5-89E4-5580068D5542}" destId="{5D8345EB-C74A-47F0-92B3-8E5967A1FC4E}" srcOrd="0" destOrd="0" presId="urn:microsoft.com/office/officeart/2005/8/layout/process4"/>
    <dgm:cxn modelId="{038E3B11-AE4D-46EE-A7BE-E23F2FA3B7B6}" type="presOf" srcId="{0388953F-2E70-4BB2-82D3-EADB3CC01F28}" destId="{A0BB07A4-BBA8-4DCF-A2B1-93D57ADA3677}" srcOrd="0" destOrd="0" presId="urn:microsoft.com/office/officeart/2005/8/layout/process4"/>
    <dgm:cxn modelId="{3EA255FF-5451-4AE8-A097-4C822929A9FA}" type="presOf" srcId="{2489695A-A8EC-4A7F-BA2E-8F41FAB8909F}" destId="{5B2321AD-C952-4D64-A10C-A25A00911F96}" srcOrd="0" destOrd="0" presId="urn:microsoft.com/office/officeart/2005/8/layout/process4"/>
    <dgm:cxn modelId="{3D5EF5C4-2DA6-4DB9-943F-2E7E53F66239}" srcId="{10345E95-DC89-4BD0-92EA-8264449EAAC2}" destId="{2489695A-A8EC-4A7F-BA2E-8F41FAB8909F}" srcOrd="2" destOrd="0" parTransId="{D0271434-55F6-4CAD-8CDA-509CEFB5B05B}" sibTransId="{FD5E3FCD-67CB-4E24-97E3-7E42CC70C1AD}"/>
    <dgm:cxn modelId="{9BB5E6B8-59BA-4AFD-B14A-503A63973882}" type="presOf" srcId="{D6493C77-4EA5-43C5-89E4-5580068D5542}" destId="{ECB66CA2-656B-46B0-BC4B-8B917861B233}" srcOrd="1" destOrd="0" presId="urn:microsoft.com/office/officeart/2005/8/layout/process4"/>
    <dgm:cxn modelId="{1B57F82F-6B0C-4C06-81F2-63D44BE40E05}" srcId="{D6493C77-4EA5-43C5-89E4-5580068D5542}" destId="{1BAAB36B-88A9-4F7E-908F-53F6E5EA7B64}" srcOrd="0" destOrd="0" parTransId="{0314D963-893C-4845-AD33-B7D5BFB0721A}" sibTransId="{1DA15258-7057-4F9C-9CFE-2EB18DF3DA10}"/>
    <dgm:cxn modelId="{BD80B4C6-4C3E-427E-9F65-60088D5D2758}" type="presOf" srcId="{1BAAB36B-88A9-4F7E-908F-53F6E5EA7B64}" destId="{5A309D24-747C-4C5F-8127-51C87CCCA548}" srcOrd="0" destOrd="0" presId="urn:microsoft.com/office/officeart/2005/8/layout/process4"/>
    <dgm:cxn modelId="{6853A058-3A8C-4828-8D5E-5EDB4832FF38}" type="presOf" srcId="{F8A4C641-7D72-4A89-B2F0-6E0E474312A1}" destId="{894B51F3-3F49-42B5-9394-2B0EC907C641}" srcOrd="0" destOrd="0" presId="urn:microsoft.com/office/officeart/2005/8/layout/process4"/>
    <dgm:cxn modelId="{C56AFDA1-A259-4239-A992-F9CA77F4FB58}" type="presParOf" srcId="{CFE79257-4C19-4C86-9162-929A2C5C5149}" destId="{A907FEBC-4E35-487C-A0FE-842270A28FCB}" srcOrd="0" destOrd="0" presId="urn:microsoft.com/office/officeart/2005/8/layout/process4"/>
    <dgm:cxn modelId="{8A53DB99-B566-437F-BFB2-D71D09656F1D}" type="presParOf" srcId="{A907FEBC-4E35-487C-A0FE-842270A28FCB}" destId="{5B2321AD-C952-4D64-A10C-A25A00911F96}" srcOrd="0" destOrd="0" presId="urn:microsoft.com/office/officeart/2005/8/layout/process4"/>
    <dgm:cxn modelId="{4877246D-7E1F-4605-91A6-4A9B7FB18E90}" type="presParOf" srcId="{CFE79257-4C19-4C86-9162-929A2C5C5149}" destId="{BB2C7EBF-17CC-4A49-B944-2783E89EC6E5}" srcOrd="1" destOrd="0" presId="urn:microsoft.com/office/officeart/2005/8/layout/process4"/>
    <dgm:cxn modelId="{9A9BAB82-598C-4E88-97E6-607094CC9FDB}" type="presParOf" srcId="{CFE79257-4C19-4C86-9162-929A2C5C5149}" destId="{A58ECA9E-CF48-4D8A-9048-44C21CF33C02}" srcOrd="2" destOrd="0" presId="urn:microsoft.com/office/officeart/2005/8/layout/process4"/>
    <dgm:cxn modelId="{532FBC29-AA19-4C21-AE8C-FB6B39E827E5}" type="presParOf" srcId="{A58ECA9E-CF48-4D8A-9048-44C21CF33C02}" destId="{5D8345EB-C74A-47F0-92B3-8E5967A1FC4E}" srcOrd="0" destOrd="0" presId="urn:microsoft.com/office/officeart/2005/8/layout/process4"/>
    <dgm:cxn modelId="{F4FB650C-FC47-4813-B0F5-3279FEFE4ED7}" type="presParOf" srcId="{A58ECA9E-CF48-4D8A-9048-44C21CF33C02}" destId="{ECB66CA2-656B-46B0-BC4B-8B917861B233}" srcOrd="1" destOrd="0" presId="urn:microsoft.com/office/officeart/2005/8/layout/process4"/>
    <dgm:cxn modelId="{1E25CB0E-CE52-435A-A2E3-E53753EC7E2A}" type="presParOf" srcId="{A58ECA9E-CF48-4D8A-9048-44C21CF33C02}" destId="{71DB380C-591C-4F75-B3A9-4EB974093FB4}" srcOrd="2" destOrd="0" presId="urn:microsoft.com/office/officeart/2005/8/layout/process4"/>
    <dgm:cxn modelId="{1395E48E-BAFA-4446-AA8D-7C17BE54B2F4}" type="presParOf" srcId="{71DB380C-591C-4F75-B3A9-4EB974093FB4}" destId="{5A309D24-747C-4C5F-8127-51C87CCCA548}" srcOrd="0" destOrd="0" presId="urn:microsoft.com/office/officeart/2005/8/layout/process4"/>
    <dgm:cxn modelId="{4F71EAEB-EFEA-4896-BD6A-A8E682C42894}" type="presParOf" srcId="{71DB380C-591C-4F75-B3A9-4EB974093FB4}" destId="{A0BB07A4-BBA8-4DCF-A2B1-93D57ADA3677}" srcOrd="1" destOrd="0" presId="urn:microsoft.com/office/officeart/2005/8/layout/process4"/>
    <dgm:cxn modelId="{5D1B7981-4277-4B29-83DC-CDDAAC063AE5}" type="presParOf" srcId="{CFE79257-4C19-4C86-9162-929A2C5C5149}" destId="{9E592F9E-E397-4C30-9950-082918F2BFC0}" srcOrd="3" destOrd="0" presId="urn:microsoft.com/office/officeart/2005/8/layout/process4"/>
    <dgm:cxn modelId="{FB2438B2-2A76-490D-9AF5-3B504EDC9908}" type="presParOf" srcId="{CFE79257-4C19-4C86-9162-929A2C5C5149}" destId="{E96F8D52-EE7E-4BC7-8D2E-74A8F14F6B54}" srcOrd="4" destOrd="0" presId="urn:microsoft.com/office/officeart/2005/8/layout/process4"/>
    <dgm:cxn modelId="{3D2E1AD5-A6C0-4E6A-83E1-599399E6407D}" type="presParOf" srcId="{E96F8D52-EE7E-4BC7-8D2E-74A8F14F6B54}" destId="{894B51F3-3F49-42B5-9394-2B0EC907C64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DA0B05A-A680-4F13-8AA4-CF853A9EFD0A}" type="doc">
      <dgm:prSet loTypeId="urn:microsoft.com/office/officeart/2005/8/layout/funnel1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vi-VN"/>
        </a:p>
      </dgm:t>
    </dgm:pt>
    <dgm:pt modelId="{ABF41ACE-E0D5-4258-B0E2-B3DF6B613B55}">
      <dgm:prSet phldrT="[Text]" custT="1"/>
      <dgm:spPr/>
      <dgm:t>
        <a:bodyPr/>
        <a:lstStyle/>
        <a:p>
          <a:r>
            <a:rPr lang="en-US" sz="1900" dirty="0" err="1" smtClean="0"/>
            <a:t>Nông</a:t>
          </a:r>
          <a:r>
            <a:rPr lang="en-US" sz="1900" dirty="0" smtClean="0"/>
            <a:t> </a:t>
          </a:r>
          <a:r>
            <a:rPr lang="en-US" sz="1900" dirty="0" err="1" smtClean="0"/>
            <a:t>dân</a:t>
          </a:r>
          <a:endParaRPr lang="vi-VN" sz="1900" dirty="0"/>
        </a:p>
      </dgm:t>
    </dgm:pt>
    <dgm:pt modelId="{A3C36BC3-F8BF-4991-B141-9BD224B2AD25}" type="parTrans" cxnId="{F07B6EB1-BD86-4E7A-AD57-85FE05A8DD1F}">
      <dgm:prSet/>
      <dgm:spPr/>
      <dgm:t>
        <a:bodyPr/>
        <a:lstStyle/>
        <a:p>
          <a:endParaRPr lang="vi-VN"/>
        </a:p>
      </dgm:t>
    </dgm:pt>
    <dgm:pt modelId="{5E7C8205-D730-421D-8D4A-D4987A9927C3}" type="sibTrans" cxnId="{F07B6EB1-BD86-4E7A-AD57-85FE05A8DD1F}">
      <dgm:prSet/>
      <dgm:spPr/>
      <dgm:t>
        <a:bodyPr/>
        <a:lstStyle/>
        <a:p>
          <a:endParaRPr lang="vi-VN"/>
        </a:p>
      </dgm:t>
    </dgm:pt>
    <dgm:pt modelId="{7F510762-9FD4-4A4F-A366-DAE655E107EB}">
      <dgm:prSet phldrT="[Text]" custT="1"/>
      <dgm:spPr/>
      <dgm:t>
        <a:bodyPr/>
        <a:lstStyle/>
        <a:p>
          <a:r>
            <a:rPr lang="en-GB" sz="1900" dirty="0" err="1" smtClean="0"/>
            <a:t>Các</a:t>
          </a:r>
          <a:r>
            <a:rPr lang="en-GB" sz="1900" dirty="0" smtClean="0"/>
            <a:t> </a:t>
          </a:r>
          <a:r>
            <a:rPr lang="en-GB" sz="1900" dirty="0" err="1" smtClean="0"/>
            <a:t>Bộ</a:t>
          </a:r>
          <a:r>
            <a:rPr lang="en-GB" sz="1900" dirty="0" smtClean="0"/>
            <a:t>, </a:t>
          </a:r>
          <a:r>
            <a:rPr lang="en-GB" sz="1900" dirty="0" err="1" smtClean="0"/>
            <a:t>địa</a:t>
          </a:r>
          <a:r>
            <a:rPr lang="en-GB" sz="1900" dirty="0" smtClean="0"/>
            <a:t> </a:t>
          </a:r>
          <a:r>
            <a:rPr lang="en-GB" sz="1900" dirty="0" err="1" smtClean="0"/>
            <a:t>phương</a:t>
          </a:r>
          <a:endParaRPr lang="vi-VN" sz="1900" dirty="0"/>
        </a:p>
      </dgm:t>
    </dgm:pt>
    <dgm:pt modelId="{0FCB0E26-0A3C-4893-9FAD-DC1571349375}" type="parTrans" cxnId="{7B84CC6C-99C2-4915-8E9B-9B6920B9B425}">
      <dgm:prSet/>
      <dgm:spPr/>
      <dgm:t>
        <a:bodyPr/>
        <a:lstStyle/>
        <a:p>
          <a:endParaRPr lang="vi-VN"/>
        </a:p>
      </dgm:t>
    </dgm:pt>
    <dgm:pt modelId="{78672A96-D02A-4A92-A987-E855581B275D}" type="sibTrans" cxnId="{7B84CC6C-99C2-4915-8E9B-9B6920B9B425}">
      <dgm:prSet/>
      <dgm:spPr/>
      <dgm:t>
        <a:bodyPr/>
        <a:lstStyle/>
        <a:p>
          <a:endParaRPr lang="vi-VN"/>
        </a:p>
      </dgm:t>
    </dgm:pt>
    <dgm:pt modelId="{C5AE0821-CFF2-4E27-B04D-91D546563441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2">
                  <a:lumMod val="50000"/>
                </a:schemeClr>
              </a:solidFill>
            </a:rPr>
            <a:t>Ban </a:t>
          </a:r>
          <a:r>
            <a:rPr lang="en-US" sz="2400" b="1" dirty="0" err="1" smtClean="0">
              <a:solidFill>
                <a:schemeClr val="tx2">
                  <a:lumMod val="50000"/>
                </a:schemeClr>
              </a:solidFill>
            </a:rPr>
            <a:t>điều</a:t>
          </a:r>
          <a:r>
            <a:rPr lang="en-US" sz="2400" b="1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b="1" dirty="0" err="1" smtClean="0">
              <a:solidFill>
                <a:schemeClr val="tx2">
                  <a:lumMod val="50000"/>
                </a:schemeClr>
              </a:solidFill>
            </a:rPr>
            <a:t>phối</a:t>
          </a:r>
          <a:r>
            <a:rPr lang="en-US" sz="2400" b="1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b="1" dirty="0" err="1" smtClean="0">
              <a:solidFill>
                <a:schemeClr val="tx2">
                  <a:lumMod val="50000"/>
                </a:schemeClr>
              </a:solidFill>
            </a:rPr>
            <a:t>ngành</a:t>
          </a:r>
          <a:r>
            <a:rPr lang="en-US" sz="2400" b="1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b="1" dirty="0" err="1" smtClean="0">
              <a:solidFill>
                <a:schemeClr val="tx2">
                  <a:lumMod val="50000"/>
                </a:schemeClr>
              </a:solidFill>
            </a:rPr>
            <a:t>hàng</a:t>
          </a:r>
          <a:r>
            <a:rPr lang="en-US" sz="2400" b="1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b="1" dirty="0" err="1" smtClean="0">
              <a:solidFill>
                <a:schemeClr val="tx2">
                  <a:lumMod val="50000"/>
                </a:schemeClr>
              </a:solidFill>
            </a:rPr>
            <a:t>cà</a:t>
          </a:r>
          <a:r>
            <a:rPr lang="en-US" sz="2400" b="1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en-US" sz="2400" b="1" dirty="0" err="1" smtClean="0">
              <a:solidFill>
                <a:schemeClr val="tx2">
                  <a:lumMod val="50000"/>
                </a:schemeClr>
              </a:solidFill>
            </a:rPr>
            <a:t>phê</a:t>
          </a:r>
          <a:r>
            <a:rPr lang="en-US" sz="2400" b="1" dirty="0" smtClean="0">
              <a:solidFill>
                <a:schemeClr val="tx2">
                  <a:lumMod val="50000"/>
                </a:schemeClr>
              </a:solidFill>
            </a:rPr>
            <a:t> VN</a:t>
          </a:r>
          <a:endParaRPr lang="vi-VN" sz="2400" b="1" dirty="0">
            <a:solidFill>
              <a:schemeClr val="tx2">
                <a:lumMod val="50000"/>
              </a:schemeClr>
            </a:solidFill>
          </a:endParaRPr>
        </a:p>
      </dgm:t>
    </dgm:pt>
    <dgm:pt modelId="{9A06753A-C3B2-40B9-BE12-B61790EAAA65}" type="parTrans" cxnId="{BE511F06-D222-4C56-B0E2-13FEFAF40A8D}">
      <dgm:prSet/>
      <dgm:spPr/>
      <dgm:t>
        <a:bodyPr/>
        <a:lstStyle/>
        <a:p>
          <a:endParaRPr lang="vi-VN"/>
        </a:p>
      </dgm:t>
    </dgm:pt>
    <dgm:pt modelId="{DE73D375-791E-4ACA-A26C-7D1DE0239E9A}" type="sibTrans" cxnId="{BE511F06-D222-4C56-B0E2-13FEFAF40A8D}">
      <dgm:prSet/>
      <dgm:spPr/>
      <dgm:t>
        <a:bodyPr/>
        <a:lstStyle/>
        <a:p>
          <a:endParaRPr lang="vi-VN"/>
        </a:p>
      </dgm:t>
    </dgm:pt>
    <dgm:pt modelId="{38287EB9-37DD-4B64-85EE-D6CEA6B7AC9E}">
      <dgm:prSet phldrT="[Text]" custT="1"/>
      <dgm:spPr/>
      <dgm:t>
        <a:bodyPr/>
        <a:lstStyle/>
        <a:p>
          <a:r>
            <a:rPr lang="en-US" sz="1900" dirty="0" err="1" smtClean="0"/>
            <a:t>Doanh</a:t>
          </a:r>
          <a:r>
            <a:rPr lang="en-US" sz="1900" dirty="0" smtClean="0"/>
            <a:t> </a:t>
          </a:r>
          <a:r>
            <a:rPr lang="en-US" sz="1900" dirty="0" err="1" smtClean="0"/>
            <a:t>nghiệp</a:t>
          </a:r>
          <a:endParaRPr lang="vi-VN" sz="1900" dirty="0"/>
        </a:p>
      </dgm:t>
    </dgm:pt>
    <dgm:pt modelId="{4DB4D2E7-B507-4D99-81E5-AE4AFA3FCD52}" type="sibTrans" cxnId="{87EBABE8-4BB8-4FA1-B0F3-74DB5A5D7454}">
      <dgm:prSet/>
      <dgm:spPr/>
      <dgm:t>
        <a:bodyPr/>
        <a:lstStyle/>
        <a:p>
          <a:endParaRPr lang="vi-VN"/>
        </a:p>
      </dgm:t>
    </dgm:pt>
    <dgm:pt modelId="{589B93EA-30FD-4F22-8D5F-DF6C2F0D62C9}" type="parTrans" cxnId="{87EBABE8-4BB8-4FA1-B0F3-74DB5A5D7454}">
      <dgm:prSet/>
      <dgm:spPr/>
      <dgm:t>
        <a:bodyPr/>
        <a:lstStyle/>
        <a:p>
          <a:endParaRPr lang="vi-VN"/>
        </a:p>
      </dgm:t>
    </dgm:pt>
    <dgm:pt modelId="{D1D7C94B-3327-4895-99B2-D58F8C8818BE}" type="pres">
      <dgm:prSet presAssocID="{EDA0B05A-A680-4F13-8AA4-CF853A9EFD0A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1CB698A-DAEC-4591-9958-D353AE5B41B3}" type="pres">
      <dgm:prSet presAssocID="{EDA0B05A-A680-4F13-8AA4-CF853A9EFD0A}" presName="ellipse" presStyleLbl="trBgShp" presStyleIdx="0" presStyleCnt="1"/>
      <dgm:spPr/>
    </dgm:pt>
    <dgm:pt modelId="{DD7C5EF4-03AE-4DB3-AD78-73EC6A24EC74}" type="pres">
      <dgm:prSet presAssocID="{EDA0B05A-A680-4F13-8AA4-CF853A9EFD0A}" presName="arrow1" presStyleLbl="fgShp" presStyleIdx="0" presStyleCnt="1"/>
      <dgm:spPr/>
    </dgm:pt>
    <dgm:pt modelId="{0BB88112-B140-4383-9E57-81333DF1635D}" type="pres">
      <dgm:prSet presAssocID="{EDA0B05A-A680-4F13-8AA4-CF853A9EFD0A}" presName="rectangle" presStyleLbl="revTx" presStyleIdx="0" presStyleCnt="1" custScaleX="13091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78B5F333-88A7-405D-B13C-B467FF073193}" type="pres">
      <dgm:prSet presAssocID="{7F510762-9FD4-4A4F-A366-DAE655E107EB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vi-VN"/>
        </a:p>
      </dgm:t>
    </dgm:pt>
    <dgm:pt modelId="{FDDB049C-C170-43F6-AEDF-5B24FFF05249}" type="pres">
      <dgm:prSet presAssocID="{38287EB9-37DD-4B64-85EE-D6CEA6B7AC9E}" presName="item2" presStyleLbl="node1" presStyleIdx="1" presStyleCnt="3" custScaleX="123848" custLinFactNeighborY="-1613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BADA897-7F08-4290-AD3A-7E3BA9AC42DA}" type="pres">
      <dgm:prSet presAssocID="{C5AE0821-CFF2-4E27-B04D-91D546563441}" presName="item3" presStyleLbl="node1" presStyleIdx="2" presStyleCnt="3" custLinFactNeighborX="2283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C63C477-6114-49DB-87D0-23615E51734C}" type="pres">
      <dgm:prSet presAssocID="{EDA0B05A-A680-4F13-8AA4-CF853A9EFD0A}" presName="funnel" presStyleLbl="trAlignAcc1" presStyleIdx="0" presStyleCnt="1" custLinFactNeighborX="-645" custLinFactNeighborY="-2260"/>
      <dgm:spPr/>
      <dgm:t>
        <a:bodyPr/>
        <a:lstStyle/>
        <a:p>
          <a:endParaRPr lang="vi-VN"/>
        </a:p>
      </dgm:t>
    </dgm:pt>
  </dgm:ptLst>
  <dgm:cxnLst>
    <dgm:cxn modelId="{A33874F3-0545-4491-87B9-A876FE79A6B9}" type="presOf" srcId="{ABF41ACE-E0D5-4258-B0E2-B3DF6B613B55}" destId="{CBADA897-7F08-4290-AD3A-7E3BA9AC42DA}" srcOrd="0" destOrd="0" presId="urn:microsoft.com/office/officeart/2005/8/layout/funnel1"/>
    <dgm:cxn modelId="{7B84CC6C-99C2-4915-8E9B-9B6920B9B425}" srcId="{EDA0B05A-A680-4F13-8AA4-CF853A9EFD0A}" destId="{7F510762-9FD4-4A4F-A366-DAE655E107EB}" srcOrd="1" destOrd="0" parTransId="{0FCB0E26-0A3C-4893-9FAD-DC1571349375}" sibTransId="{78672A96-D02A-4A92-A987-E855581B275D}"/>
    <dgm:cxn modelId="{BF2CE8BD-CB29-4326-9FAF-413F21E2FE40}" type="presOf" srcId="{38287EB9-37DD-4B64-85EE-D6CEA6B7AC9E}" destId="{78B5F333-88A7-405D-B13C-B467FF073193}" srcOrd="0" destOrd="0" presId="urn:microsoft.com/office/officeart/2005/8/layout/funnel1"/>
    <dgm:cxn modelId="{87EBABE8-4BB8-4FA1-B0F3-74DB5A5D7454}" srcId="{EDA0B05A-A680-4F13-8AA4-CF853A9EFD0A}" destId="{38287EB9-37DD-4B64-85EE-D6CEA6B7AC9E}" srcOrd="2" destOrd="0" parTransId="{589B93EA-30FD-4F22-8D5F-DF6C2F0D62C9}" sibTransId="{4DB4D2E7-B507-4D99-81E5-AE4AFA3FCD52}"/>
    <dgm:cxn modelId="{A6941D65-F94F-47BA-A2E6-785521AB706D}" type="presOf" srcId="{C5AE0821-CFF2-4E27-B04D-91D546563441}" destId="{0BB88112-B140-4383-9E57-81333DF1635D}" srcOrd="0" destOrd="0" presId="urn:microsoft.com/office/officeart/2005/8/layout/funnel1"/>
    <dgm:cxn modelId="{F07B6EB1-BD86-4E7A-AD57-85FE05A8DD1F}" srcId="{EDA0B05A-A680-4F13-8AA4-CF853A9EFD0A}" destId="{ABF41ACE-E0D5-4258-B0E2-B3DF6B613B55}" srcOrd="0" destOrd="0" parTransId="{A3C36BC3-F8BF-4991-B141-9BD224B2AD25}" sibTransId="{5E7C8205-D730-421D-8D4A-D4987A9927C3}"/>
    <dgm:cxn modelId="{C400AAE4-DDC9-4DD6-874E-B7514E7E4318}" type="presOf" srcId="{EDA0B05A-A680-4F13-8AA4-CF853A9EFD0A}" destId="{D1D7C94B-3327-4895-99B2-D58F8C8818BE}" srcOrd="0" destOrd="0" presId="urn:microsoft.com/office/officeart/2005/8/layout/funnel1"/>
    <dgm:cxn modelId="{BE511F06-D222-4C56-B0E2-13FEFAF40A8D}" srcId="{EDA0B05A-A680-4F13-8AA4-CF853A9EFD0A}" destId="{C5AE0821-CFF2-4E27-B04D-91D546563441}" srcOrd="3" destOrd="0" parTransId="{9A06753A-C3B2-40B9-BE12-B61790EAAA65}" sibTransId="{DE73D375-791E-4ACA-A26C-7D1DE0239E9A}"/>
    <dgm:cxn modelId="{0C7FA925-6431-45F5-B338-2508EEFCB6BE}" type="presOf" srcId="{7F510762-9FD4-4A4F-A366-DAE655E107EB}" destId="{FDDB049C-C170-43F6-AEDF-5B24FFF05249}" srcOrd="0" destOrd="0" presId="urn:microsoft.com/office/officeart/2005/8/layout/funnel1"/>
    <dgm:cxn modelId="{D5896908-187D-41B4-BD88-72AD5DCA5DC6}" type="presParOf" srcId="{D1D7C94B-3327-4895-99B2-D58F8C8818BE}" destId="{E1CB698A-DAEC-4591-9958-D353AE5B41B3}" srcOrd="0" destOrd="0" presId="urn:microsoft.com/office/officeart/2005/8/layout/funnel1"/>
    <dgm:cxn modelId="{95EA2DE2-9AFA-4BED-8CDF-149DA2E442D0}" type="presParOf" srcId="{D1D7C94B-3327-4895-99B2-D58F8C8818BE}" destId="{DD7C5EF4-03AE-4DB3-AD78-73EC6A24EC74}" srcOrd="1" destOrd="0" presId="urn:microsoft.com/office/officeart/2005/8/layout/funnel1"/>
    <dgm:cxn modelId="{7A036EBF-EE0F-45FA-9EE1-F89E46E306B1}" type="presParOf" srcId="{D1D7C94B-3327-4895-99B2-D58F8C8818BE}" destId="{0BB88112-B140-4383-9E57-81333DF1635D}" srcOrd="2" destOrd="0" presId="urn:microsoft.com/office/officeart/2005/8/layout/funnel1"/>
    <dgm:cxn modelId="{23E471FF-28DD-410A-A63C-2DAF6C293C86}" type="presParOf" srcId="{D1D7C94B-3327-4895-99B2-D58F8C8818BE}" destId="{78B5F333-88A7-405D-B13C-B467FF073193}" srcOrd="3" destOrd="0" presId="urn:microsoft.com/office/officeart/2005/8/layout/funnel1"/>
    <dgm:cxn modelId="{0220D42D-6D22-46CF-B1E4-B247F8B7E918}" type="presParOf" srcId="{D1D7C94B-3327-4895-99B2-D58F8C8818BE}" destId="{FDDB049C-C170-43F6-AEDF-5B24FFF05249}" srcOrd="4" destOrd="0" presId="urn:microsoft.com/office/officeart/2005/8/layout/funnel1"/>
    <dgm:cxn modelId="{DEB2557A-CA8A-4C91-A725-4EBD257CDDCC}" type="presParOf" srcId="{D1D7C94B-3327-4895-99B2-D58F8C8818BE}" destId="{CBADA897-7F08-4290-AD3A-7E3BA9AC42DA}" srcOrd="5" destOrd="0" presId="urn:microsoft.com/office/officeart/2005/8/layout/funnel1"/>
    <dgm:cxn modelId="{8D39F404-50FC-4323-BD80-D110670B3A81}" type="presParOf" srcId="{D1D7C94B-3327-4895-99B2-D58F8C8818BE}" destId="{2C63C477-6114-49DB-87D0-23615E51734C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75F89-323A-4793-BE6B-5B4E372036A6}" type="datetimeFigureOut">
              <a:rPr lang="en-GB" smtClean="0"/>
              <a:t>04/12/2016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6C368-EFDF-44FB-BF4E-69BAA87166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795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6C368-EFDF-44FB-BF4E-69BAA87166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012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6C368-EFDF-44FB-BF4E-69BAA871664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615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04/12/2016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35353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04/12/2016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89312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04/12/2016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24627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04/12/2016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21785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04/12/2016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69905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04/12/2016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8423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04/12/2016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09771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04/12/2016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55524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04/12/2016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6935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04/12/2016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22503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11ACE-4CE9-410D-920E-87174E293A8E}" type="datetimeFigureOut">
              <a:rPr lang="vi-VN" smtClean="0"/>
              <a:t>04/12/2016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76583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11ACE-4CE9-410D-920E-87174E293A8E}" type="datetimeFigureOut">
              <a:rPr lang="vi-VN" smtClean="0"/>
              <a:t>04/12/2016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DD9CB-27FF-46F7-9AED-0C20332AC9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0492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Layout" Target="../diagrams/layout5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diagramData" Target="../diagrams/data5.xml"/><Relationship Id="rId2" Type="http://schemas.openxmlformats.org/officeDocument/2006/relationships/diagramData" Target="../diagrams/data3.xml"/><Relationship Id="rId1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5" Type="http://schemas.openxmlformats.org/officeDocument/2006/relationships/diagramColors" Target="../diagrams/colors5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6.xml"/><Relationship Id="rId7" Type="http://schemas.openxmlformats.org/officeDocument/2006/relationships/image" Target="../media/image1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08920"/>
            <a:ext cx="7772400" cy="1470025"/>
          </a:xfrm>
        </p:spPr>
        <p:txBody>
          <a:bodyPr/>
          <a:lstStyle/>
          <a:p>
            <a:r>
              <a:rPr lang="vi-VN" dirty="0" smtClean="0"/>
              <a:t>Kế hoạch hoạt động 2017</a:t>
            </a:r>
            <a:endParaRPr lang="vi-V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13656"/>
          </a:xfrm>
        </p:spPr>
        <p:txBody>
          <a:bodyPr>
            <a:normAutofit/>
          </a:bodyPr>
          <a:lstStyle/>
          <a:p>
            <a:r>
              <a:rPr lang="vi-VN" sz="2400" dirty="0" smtClean="0"/>
              <a:t>Trần Quỳnh Chi</a:t>
            </a:r>
          </a:p>
          <a:p>
            <a:r>
              <a:rPr lang="vi-VN" sz="2400" dirty="0" smtClean="0"/>
              <a:t>IDH country manager</a:t>
            </a:r>
            <a:endParaRPr lang="vi-VN" sz="2400" dirty="0"/>
          </a:p>
        </p:txBody>
      </p:sp>
      <p:pic>
        <p:nvPicPr>
          <p:cNvPr id="1026" name="Picture 8" descr="GCP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0"/>
            <a:ext cx="1892153" cy="2348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4" descr="Image result for vis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AutoShape 6" descr="Image result for visio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4228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vision 20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10373"/>
            <a:ext cx="2339751" cy="1346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Quản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endParaRPr lang="vi-V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3370525"/>
              </p:ext>
            </p:extLst>
          </p:nvPr>
        </p:nvGraphicFramePr>
        <p:xfrm>
          <a:off x="457200" y="548680"/>
          <a:ext cx="8064896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2915816" y="1556792"/>
            <a:ext cx="2016224" cy="97231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2020</a:t>
            </a:r>
            <a:endParaRPr lang="vi-VN" dirty="0"/>
          </a:p>
        </p:txBody>
      </p:sp>
      <p:sp>
        <p:nvSpPr>
          <p:cNvPr id="9" name="Rounded Rectangle 8"/>
          <p:cNvSpPr/>
          <p:nvPr/>
        </p:nvSpPr>
        <p:spPr>
          <a:xfrm>
            <a:off x="183837" y="2852936"/>
            <a:ext cx="2016224" cy="97231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GCP 2017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76679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6491064" cy="1143000"/>
          </a:xfrm>
        </p:spPr>
        <p:txBody>
          <a:bodyPr>
            <a:noAutofit/>
          </a:bodyPr>
          <a:lstStyle/>
          <a:p>
            <a:pPr lvl="0"/>
            <a:r>
              <a:rPr lang="en-US" sz="3500" dirty="0" err="1" smtClean="0"/>
              <a:t>Bộ</a:t>
            </a:r>
            <a:r>
              <a:rPr lang="en-US" sz="3500" dirty="0" smtClean="0"/>
              <a:t> </a:t>
            </a:r>
            <a:r>
              <a:rPr lang="en-US" sz="3500" dirty="0" err="1" smtClean="0"/>
              <a:t>tài</a:t>
            </a:r>
            <a:r>
              <a:rPr lang="en-US" sz="3500" dirty="0" smtClean="0"/>
              <a:t> </a:t>
            </a:r>
            <a:r>
              <a:rPr lang="en-US" sz="3500" dirty="0" err="1" smtClean="0"/>
              <a:t>liệu</a:t>
            </a:r>
            <a:r>
              <a:rPr lang="en-US" sz="3500" dirty="0" smtClean="0"/>
              <a:t> </a:t>
            </a:r>
            <a:r>
              <a:rPr lang="en-US" sz="3500" dirty="0" err="1" smtClean="0"/>
              <a:t>sản</a:t>
            </a:r>
            <a:r>
              <a:rPr lang="en-US" sz="3500" dirty="0" smtClean="0"/>
              <a:t> </a:t>
            </a:r>
            <a:r>
              <a:rPr lang="en-US" sz="3500" dirty="0" err="1" smtClean="0"/>
              <a:t>xuất</a:t>
            </a:r>
            <a:r>
              <a:rPr lang="en-US" sz="3500" dirty="0" smtClean="0"/>
              <a:t> </a:t>
            </a:r>
            <a:r>
              <a:rPr lang="en-US" sz="3500" dirty="0" err="1" smtClean="0"/>
              <a:t>cà</a:t>
            </a:r>
            <a:r>
              <a:rPr lang="en-US" sz="3500" dirty="0" smtClean="0"/>
              <a:t> </a:t>
            </a:r>
            <a:r>
              <a:rPr lang="en-US" sz="3500" dirty="0" err="1" smtClean="0"/>
              <a:t>phê</a:t>
            </a:r>
            <a:r>
              <a:rPr lang="en-US" sz="3500" dirty="0" smtClean="0"/>
              <a:t> </a:t>
            </a:r>
            <a:r>
              <a:rPr lang="en-US" sz="3500" dirty="0" err="1" smtClean="0"/>
              <a:t>bền</a:t>
            </a:r>
            <a:r>
              <a:rPr lang="en-US" sz="3500" dirty="0" smtClean="0"/>
              <a:t> </a:t>
            </a:r>
            <a:r>
              <a:rPr lang="en-US" sz="3500" dirty="0" err="1" smtClean="0"/>
              <a:t>vững</a:t>
            </a:r>
            <a:endParaRPr lang="vi-VN" sz="35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5111967"/>
              </p:ext>
            </p:extLst>
          </p:nvPr>
        </p:nvGraphicFramePr>
        <p:xfrm>
          <a:off x="35496" y="1600200"/>
          <a:ext cx="728315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7236296" y="1700808"/>
            <a:ext cx="1907704" cy="36004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85</a:t>
            </a:r>
            <a:r>
              <a:rPr lang="en-US" dirty="0"/>
              <a:t>% </a:t>
            </a:r>
            <a:r>
              <a:rPr lang="en-US" dirty="0" err="1" smtClean="0"/>
              <a:t>diện</a:t>
            </a:r>
            <a:r>
              <a:rPr lang="en-US" dirty="0" smtClean="0"/>
              <a:t> </a:t>
            </a:r>
            <a:r>
              <a:rPr lang="en-US" dirty="0" err="1" smtClean="0"/>
              <a:t>tích</a:t>
            </a:r>
            <a:r>
              <a:rPr lang="en-US" dirty="0" smtClean="0"/>
              <a:t> </a:t>
            </a:r>
            <a:r>
              <a:rPr lang="en-US" dirty="0" err="1" smtClean="0"/>
              <a:t>trồng</a:t>
            </a:r>
            <a:r>
              <a:rPr lang="en-US" dirty="0" smtClean="0"/>
              <a:t> </a:t>
            </a:r>
            <a:r>
              <a:rPr lang="en-US" dirty="0" err="1" smtClean="0"/>
              <a:t>cà</a:t>
            </a:r>
            <a:r>
              <a:rPr lang="en-US" dirty="0" smtClean="0"/>
              <a:t> </a:t>
            </a:r>
            <a:r>
              <a:rPr lang="en-US" dirty="0" err="1" smtClean="0"/>
              <a:t>phê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sản</a:t>
            </a:r>
            <a:r>
              <a:rPr lang="en-US" dirty="0" smtClean="0"/>
              <a:t> </a:t>
            </a:r>
            <a:r>
              <a:rPr lang="en-US" dirty="0" err="1" smtClean="0"/>
              <a:t>xuất</a:t>
            </a:r>
            <a:r>
              <a:rPr lang="en-US" dirty="0" smtClean="0"/>
              <a:t> </a:t>
            </a:r>
            <a:r>
              <a:rPr lang="en-US" dirty="0" err="1" smtClean="0"/>
              <a:t>cà</a:t>
            </a:r>
            <a:r>
              <a:rPr lang="en-US" dirty="0" smtClean="0"/>
              <a:t> </a:t>
            </a:r>
            <a:r>
              <a:rPr lang="en-US" dirty="0" err="1" smtClean="0"/>
              <a:t>phê</a:t>
            </a:r>
            <a:r>
              <a:rPr lang="en-US" dirty="0" smtClean="0"/>
              <a:t> </a:t>
            </a:r>
            <a:r>
              <a:rPr lang="en-US" dirty="0" err="1" smtClean="0"/>
              <a:t>bền</a:t>
            </a:r>
            <a:r>
              <a:rPr lang="en-US" dirty="0" smtClean="0"/>
              <a:t> </a:t>
            </a:r>
            <a:r>
              <a:rPr lang="en-US" dirty="0" err="1" smtClean="0"/>
              <a:t>vững</a:t>
            </a:r>
            <a:r>
              <a:rPr lang="en-US" dirty="0" smtClean="0"/>
              <a:t>/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endParaRPr lang="vi-VN" dirty="0"/>
          </a:p>
        </p:txBody>
      </p:sp>
      <p:pic>
        <p:nvPicPr>
          <p:cNvPr id="8" name="Picture 16" descr="Image result for vision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76672"/>
            <a:ext cx="2339751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382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1932742"/>
              </p:ext>
            </p:extLst>
          </p:nvPr>
        </p:nvGraphicFramePr>
        <p:xfrm>
          <a:off x="878904" y="11663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86978657"/>
              </p:ext>
            </p:extLst>
          </p:nvPr>
        </p:nvGraphicFramePr>
        <p:xfrm>
          <a:off x="179512" y="3172932"/>
          <a:ext cx="3372738" cy="19887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107506" y="5603460"/>
            <a:ext cx="1512166" cy="12545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err="1" smtClean="0"/>
              <a:t>Tập</a:t>
            </a:r>
            <a:r>
              <a:rPr lang="en-GB" dirty="0" smtClean="0"/>
              <a:t> </a:t>
            </a:r>
            <a:r>
              <a:rPr lang="en-GB" dirty="0" err="1" smtClean="0"/>
              <a:t>huấn</a:t>
            </a:r>
            <a:r>
              <a:rPr lang="en-GB" dirty="0" smtClean="0"/>
              <a:t> &amp; </a:t>
            </a:r>
            <a:r>
              <a:rPr lang="en-GB" dirty="0" err="1" smtClean="0"/>
              <a:t>Nâng</a:t>
            </a:r>
            <a:r>
              <a:rPr lang="en-GB" dirty="0" smtClean="0"/>
              <a:t> </a:t>
            </a:r>
            <a:r>
              <a:rPr lang="en-GB" dirty="0" err="1" smtClean="0"/>
              <a:t>cao</a:t>
            </a:r>
            <a:r>
              <a:rPr lang="en-GB" dirty="0" smtClean="0"/>
              <a:t> </a:t>
            </a:r>
            <a:r>
              <a:rPr lang="en-GB" dirty="0" err="1" smtClean="0"/>
              <a:t>nhận</a:t>
            </a:r>
            <a:r>
              <a:rPr lang="en-GB" dirty="0" smtClean="0"/>
              <a:t> </a:t>
            </a:r>
            <a:r>
              <a:rPr lang="en-GB" dirty="0" err="1" smtClean="0"/>
              <a:t>thức</a:t>
            </a:r>
            <a:endParaRPr lang="en-GB" dirty="0" smtClean="0"/>
          </a:p>
        </p:txBody>
      </p:sp>
      <p:sp>
        <p:nvSpPr>
          <p:cNvPr id="8" name="Rounded Rectangle 7"/>
          <p:cNvSpPr/>
          <p:nvPr/>
        </p:nvSpPr>
        <p:spPr>
          <a:xfrm>
            <a:off x="2051718" y="5597690"/>
            <a:ext cx="1687087" cy="12545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err="1" smtClean="0"/>
              <a:t>Danh</a:t>
            </a:r>
            <a:r>
              <a:rPr lang="en-GB" dirty="0" smtClean="0"/>
              <a:t> </a:t>
            </a:r>
            <a:r>
              <a:rPr lang="en-GB" dirty="0" err="1" smtClean="0"/>
              <a:t>mục</a:t>
            </a:r>
            <a:r>
              <a:rPr lang="en-GB" dirty="0" smtClean="0"/>
              <a:t> </a:t>
            </a:r>
            <a:r>
              <a:rPr lang="en-GB" dirty="0" err="1" smtClean="0"/>
              <a:t>hóa</a:t>
            </a:r>
            <a:r>
              <a:rPr lang="en-GB" dirty="0" smtClean="0"/>
              <a:t> </a:t>
            </a:r>
            <a:r>
              <a:rPr lang="en-GB" dirty="0" err="1" smtClean="0"/>
              <a:t>chất</a:t>
            </a:r>
            <a:r>
              <a:rPr lang="en-GB" dirty="0" smtClean="0"/>
              <a:t> </a:t>
            </a:r>
            <a:r>
              <a:rPr lang="en-GB" dirty="0" err="1" smtClean="0"/>
              <a:t>được</a:t>
            </a:r>
            <a:r>
              <a:rPr lang="en-GB" dirty="0" smtClean="0"/>
              <a:t> </a:t>
            </a:r>
            <a:r>
              <a:rPr lang="en-GB" dirty="0" err="1" smtClean="0"/>
              <a:t>sử</a:t>
            </a:r>
            <a:r>
              <a:rPr lang="en-GB" dirty="0" smtClean="0"/>
              <a:t> </a:t>
            </a:r>
            <a:r>
              <a:rPr lang="en-GB" dirty="0" err="1" smtClean="0"/>
              <a:t>dụng</a:t>
            </a:r>
            <a:r>
              <a:rPr lang="en-GB" dirty="0" smtClean="0"/>
              <a:t> </a:t>
            </a:r>
            <a:r>
              <a:rPr lang="en-GB" dirty="0" err="1" smtClean="0"/>
              <a:t>trong</a:t>
            </a:r>
            <a:r>
              <a:rPr lang="en-GB" dirty="0" smtClean="0"/>
              <a:t> </a:t>
            </a:r>
            <a:r>
              <a:rPr lang="en-GB" dirty="0" err="1" smtClean="0"/>
              <a:t>ngành</a:t>
            </a:r>
            <a:r>
              <a:rPr lang="en-GB" dirty="0" smtClean="0"/>
              <a:t> </a:t>
            </a:r>
            <a:r>
              <a:rPr lang="en-GB" dirty="0" err="1" smtClean="0"/>
              <a:t>cà</a:t>
            </a:r>
            <a:r>
              <a:rPr lang="en-GB" dirty="0" smtClean="0"/>
              <a:t> </a:t>
            </a:r>
            <a:r>
              <a:rPr lang="en-GB" dirty="0" err="1" smtClean="0"/>
              <a:t>phê</a:t>
            </a:r>
            <a:endParaRPr lang="en-GB" dirty="0" smtClean="0"/>
          </a:p>
        </p:txBody>
      </p:sp>
      <p:sp>
        <p:nvSpPr>
          <p:cNvPr id="9" name="Down Arrow 8"/>
          <p:cNvSpPr/>
          <p:nvPr/>
        </p:nvSpPr>
        <p:spPr>
          <a:xfrm rot="2589258">
            <a:off x="707885" y="4970088"/>
            <a:ext cx="439547" cy="666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Down Arrow 9"/>
          <p:cNvSpPr/>
          <p:nvPr/>
        </p:nvSpPr>
        <p:spPr>
          <a:xfrm rot="19017525">
            <a:off x="2587410" y="4959548"/>
            <a:ext cx="383806" cy="666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Arrow 10"/>
          <p:cNvSpPr/>
          <p:nvPr/>
        </p:nvSpPr>
        <p:spPr>
          <a:xfrm>
            <a:off x="1187624" y="548680"/>
            <a:ext cx="7704856" cy="720080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2017                                                        2017-2018                                   2020</a:t>
            </a:r>
            <a:endParaRPr lang="vi-VN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975326715"/>
              </p:ext>
            </p:extLst>
          </p:nvPr>
        </p:nvGraphicFramePr>
        <p:xfrm>
          <a:off x="3779912" y="3717032"/>
          <a:ext cx="4278566" cy="3053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2676114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16443" y="1340768"/>
            <a:ext cx="3066141" cy="504056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0723121"/>
              </p:ext>
            </p:extLst>
          </p:nvPr>
        </p:nvGraphicFramePr>
        <p:xfrm>
          <a:off x="2679104" y="224827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Picture 8" descr="GCP LOG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97717"/>
            <a:ext cx="1604121" cy="1991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 descr="Image result for ICO international coffee organization logo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59" y="4005065"/>
            <a:ext cx="2683349" cy="864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Left-Right Arrow 11"/>
          <p:cNvSpPr/>
          <p:nvPr/>
        </p:nvSpPr>
        <p:spPr>
          <a:xfrm>
            <a:off x="3275856" y="3573016"/>
            <a:ext cx="2088232" cy="122413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Down Arrow Callout 13"/>
          <p:cNvSpPr/>
          <p:nvPr/>
        </p:nvSpPr>
        <p:spPr>
          <a:xfrm>
            <a:off x="6444208" y="908720"/>
            <a:ext cx="2304256" cy="1656184"/>
          </a:xfrm>
          <a:prstGeom prst="down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Hiệp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endParaRPr lang="en-US" dirty="0" smtClean="0"/>
          </a:p>
          <a:p>
            <a:pPr algn="ctr"/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nông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endParaRPr lang="en-US" dirty="0" smtClean="0"/>
          </a:p>
          <a:p>
            <a:pPr algn="ctr"/>
            <a:r>
              <a:rPr lang="en-US" dirty="0" err="1" smtClean="0"/>
              <a:t>Tích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sản</a:t>
            </a:r>
            <a:r>
              <a:rPr lang="en-US" dirty="0" smtClean="0"/>
              <a:t> </a:t>
            </a:r>
            <a:r>
              <a:rPr lang="en-US" dirty="0" err="1" smtClean="0"/>
              <a:t>xuất</a:t>
            </a:r>
            <a:endParaRPr lang="vi-VN" dirty="0"/>
          </a:p>
        </p:txBody>
      </p:sp>
      <p:sp>
        <p:nvSpPr>
          <p:cNvPr id="2" name="TextBox 1"/>
          <p:cNvSpPr txBox="1"/>
          <p:nvPr/>
        </p:nvSpPr>
        <p:spPr>
          <a:xfrm>
            <a:off x="755576" y="260648"/>
            <a:ext cx="4824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Quản</a:t>
            </a:r>
            <a:r>
              <a:rPr lang="en-US" sz="4000" dirty="0" smtClean="0"/>
              <a:t> </a:t>
            </a:r>
            <a:r>
              <a:rPr lang="en-US" sz="4000" dirty="0" err="1" smtClean="0"/>
              <a:t>trị</a:t>
            </a:r>
            <a:r>
              <a:rPr lang="en-US" sz="4000" dirty="0" smtClean="0"/>
              <a:t> </a:t>
            </a:r>
            <a:r>
              <a:rPr lang="en-US" sz="4000" dirty="0" err="1" smtClean="0"/>
              <a:t>ngành</a:t>
            </a:r>
            <a:r>
              <a:rPr lang="en-US" sz="4000" dirty="0" smtClean="0"/>
              <a:t> </a:t>
            </a:r>
            <a:r>
              <a:rPr lang="en-US" sz="4000" dirty="0" err="1" smtClean="0"/>
              <a:t>hàng</a:t>
            </a:r>
            <a:endParaRPr lang="vi-VN" sz="4000" dirty="0"/>
          </a:p>
        </p:txBody>
      </p:sp>
    </p:spTree>
    <p:extLst>
      <p:ext uri="{BB962C8B-B14F-4D97-AF65-F5344CB8AC3E}">
        <p14:creationId xmlns:p14="http://schemas.microsoft.com/office/powerpoint/2010/main" val="1132018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88425" y="-5988"/>
            <a:ext cx="8581047" cy="1143000"/>
          </a:xfrm>
        </p:spPr>
        <p:txBody>
          <a:bodyPr>
            <a:noAutofit/>
          </a:bodyPr>
          <a:lstStyle/>
          <a:p>
            <a:r>
              <a:rPr lang="en-GB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Hệ</a:t>
            </a:r>
            <a:r>
              <a:rPr lang="en-GB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thống</a:t>
            </a:r>
            <a:r>
              <a:rPr lang="en-GB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mã</a:t>
            </a:r>
            <a:r>
              <a:rPr lang="en-GB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nguồn</a:t>
            </a:r>
            <a:r>
              <a:rPr lang="en-GB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mở</a:t>
            </a:r>
            <a:r>
              <a:rPr lang="en-GB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– </a:t>
            </a:r>
            <a:r>
              <a:rPr lang="en-GB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Hợp</a:t>
            </a:r>
            <a:r>
              <a:rPr lang="en-GB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tác</a:t>
            </a:r>
            <a:r>
              <a:rPr lang="en-GB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32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với</a:t>
            </a:r>
            <a:r>
              <a:rPr lang="en-GB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Grow Asia</a:t>
            </a:r>
            <a:endParaRPr lang="en-GB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31864" y="908720"/>
            <a:ext cx="6817038" cy="5949280"/>
            <a:chOff x="667163" y="742124"/>
            <a:chExt cx="6817038" cy="5949280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35707" y="2164489"/>
              <a:ext cx="2679950" cy="2679950"/>
            </a:xfrm>
            <a:prstGeom prst="rect">
              <a:avLst/>
            </a:prstGeom>
          </p:spPr>
        </p:pic>
        <p:sp>
          <p:nvSpPr>
            <p:cNvPr id="4" name="Oval 3"/>
            <p:cNvSpPr/>
            <p:nvPr/>
          </p:nvSpPr>
          <p:spPr>
            <a:xfrm>
              <a:off x="3175581" y="742124"/>
              <a:ext cx="1905599" cy="1872208"/>
            </a:xfrm>
            <a:prstGeom prst="ellipse">
              <a:avLst/>
            </a:prstGeom>
            <a:solidFill>
              <a:srgbClr val="8D9C3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800" dirty="0" err="1" smtClean="0"/>
                <a:t>Một</a:t>
              </a:r>
              <a:r>
                <a:rPr lang="en-GB" sz="2800" dirty="0" smtClean="0"/>
                <a:t> </a:t>
              </a:r>
              <a:r>
                <a:rPr lang="en-GB" sz="2800" dirty="0" err="1" smtClean="0"/>
                <a:t>điểm</a:t>
              </a:r>
              <a:endParaRPr lang="en-GB" sz="2800" dirty="0" smtClean="0"/>
            </a:p>
            <a:p>
              <a:r>
                <a:rPr lang="en-GB" sz="1600" dirty="0" err="1" smtClean="0"/>
                <a:t>Giải</a:t>
              </a:r>
              <a:r>
                <a:rPr lang="en-GB" sz="1600" dirty="0" smtClean="0"/>
                <a:t> </a:t>
              </a:r>
              <a:r>
                <a:rPr lang="en-GB" sz="1600" dirty="0" err="1" smtClean="0"/>
                <a:t>đáp</a:t>
              </a:r>
              <a:r>
                <a:rPr lang="en-GB" sz="1600" dirty="0" smtClean="0"/>
                <a:t> </a:t>
              </a:r>
              <a:r>
                <a:rPr lang="en-GB" sz="1600" dirty="0" err="1" smtClean="0"/>
                <a:t>cho</a:t>
              </a:r>
              <a:r>
                <a:rPr lang="en-GB" sz="1600" dirty="0" smtClean="0"/>
                <a:t> </a:t>
              </a:r>
              <a:r>
                <a:rPr lang="en-GB" sz="1600" dirty="0" err="1" smtClean="0"/>
                <a:t>nông</a:t>
              </a:r>
              <a:r>
                <a:rPr lang="en-GB" sz="1600" dirty="0" smtClean="0"/>
                <a:t> </a:t>
              </a:r>
              <a:r>
                <a:rPr lang="en-GB" sz="1600" dirty="0" err="1" smtClean="0"/>
                <a:t>dân</a:t>
              </a:r>
              <a:endParaRPr lang="en-GB" sz="1600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667163" y="1493675"/>
              <a:ext cx="2345474" cy="2258128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800" dirty="0" smtClean="0"/>
                <a:t>4 </a:t>
              </a:r>
              <a:r>
                <a:rPr lang="en-GB" sz="2800" dirty="0" err="1" smtClean="0"/>
                <a:t>dịch</a:t>
              </a:r>
              <a:r>
                <a:rPr lang="en-GB" sz="2800" dirty="0" smtClean="0"/>
                <a:t> </a:t>
              </a:r>
              <a:r>
                <a:rPr lang="en-GB" sz="2800" dirty="0" err="1" smtClean="0"/>
                <a:t>vụ</a:t>
              </a:r>
              <a:endParaRPr lang="en-GB" sz="2800" dirty="0" smtClean="0"/>
            </a:p>
            <a:p>
              <a:r>
                <a:rPr lang="en-GB" sz="1400" dirty="0" err="1" smtClean="0"/>
                <a:t>Cung</a:t>
              </a:r>
              <a:r>
                <a:rPr lang="en-GB" sz="1400" dirty="0" smtClean="0"/>
                <a:t> </a:t>
              </a:r>
              <a:r>
                <a:rPr lang="en-GB" sz="1400" dirty="0" err="1" smtClean="0"/>
                <a:t>cấp</a:t>
              </a:r>
              <a:r>
                <a:rPr lang="en-GB" sz="1400" dirty="0" smtClean="0"/>
                <a:t> </a:t>
              </a:r>
              <a:r>
                <a:rPr lang="en-GB" sz="1400" dirty="0" err="1" smtClean="0"/>
                <a:t>thông</a:t>
              </a:r>
              <a:r>
                <a:rPr lang="en-GB" sz="1400" dirty="0" smtClean="0"/>
                <a:t> tin </a:t>
              </a:r>
            </a:p>
            <a:p>
              <a:r>
                <a:rPr lang="en-GB" sz="1400" dirty="0" smtClean="0"/>
                <a:t>Kho tri </a:t>
              </a:r>
              <a:r>
                <a:rPr lang="en-GB" sz="1400" dirty="0" err="1" smtClean="0"/>
                <a:t>thức</a:t>
              </a:r>
              <a:endParaRPr lang="en-GB" sz="1400" dirty="0" smtClean="0"/>
            </a:p>
            <a:p>
              <a:r>
                <a:rPr lang="en-GB" sz="1400" dirty="0" err="1" smtClean="0"/>
                <a:t>Thông</a:t>
              </a:r>
              <a:r>
                <a:rPr lang="en-GB" sz="1400" dirty="0" smtClean="0"/>
                <a:t> tin </a:t>
              </a:r>
              <a:r>
                <a:rPr lang="en-GB" sz="1400" dirty="0" err="1" smtClean="0"/>
                <a:t>thị</a:t>
              </a:r>
              <a:r>
                <a:rPr lang="en-GB" sz="1400" dirty="0" smtClean="0"/>
                <a:t> </a:t>
              </a:r>
              <a:r>
                <a:rPr lang="en-GB" sz="1400" dirty="0" err="1" smtClean="0"/>
                <a:t>trường</a:t>
              </a:r>
              <a:endParaRPr lang="en-GB" sz="1400" dirty="0" smtClean="0"/>
            </a:p>
            <a:p>
              <a:r>
                <a:rPr lang="en-GB" sz="1400" dirty="0" err="1" smtClean="0"/>
                <a:t>Dịch</a:t>
              </a:r>
              <a:r>
                <a:rPr lang="en-GB" sz="1400" dirty="0" smtClean="0"/>
                <a:t> </a:t>
              </a:r>
              <a:r>
                <a:rPr lang="en-GB" sz="1400" dirty="0" err="1" smtClean="0"/>
                <a:t>vụ</a:t>
              </a:r>
              <a:r>
                <a:rPr lang="en-GB" sz="1400" dirty="0" smtClean="0"/>
                <a:t> </a:t>
              </a:r>
              <a:r>
                <a:rPr lang="en-GB" sz="1400" dirty="0" err="1" smtClean="0"/>
                <a:t>tài</a:t>
              </a:r>
              <a:r>
                <a:rPr lang="en-GB" sz="1400" dirty="0" smtClean="0"/>
                <a:t> </a:t>
              </a:r>
              <a:r>
                <a:rPr lang="en-GB" sz="1400" dirty="0" err="1" smtClean="0"/>
                <a:t>chính</a:t>
              </a:r>
              <a:endParaRPr lang="en-GB" sz="1400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5185960" y="1647219"/>
              <a:ext cx="1836204" cy="1728192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800" dirty="0" smtClean="0"/>
                <a:t>20* </a:t>
              </a:r>
            </a:p>
            <a:p>
              <a:pPr algn="ctr"/>
              <a:r>
                <a:rPr lang="en-GB" dirty="0" err="1" smtClean="0"/>
                <a:t>Hệ</a:t>
              </a:r>
              <a:r>
                <a:rPr lang="en-GB" dirty="0" smtClean="0"/>
                <a:t> </a:t>
              </a:r>
              <a:r>
                <a:rPr lang="en-GB" dirty="0" err="1" smtClean="0"/>
                <a:t>thống</a:t>
              </a:r>
              <a:r>
                <a:rPr lang="en-GB" dirty="0" smtClean="0"/>
                <a:t> </a:t>
              </a:r>
              <a:r>
                <a:rPr lang="en-GB" dirty="0" err="1" smtClean="0"/>
                <a:t>kết</a:t>
              </a:r>
              <a:r>
                <a:rPr lang="en-GB" dirty="0" smtClean="0"/>
                <a:t> </a:t>
              </a:r>
              <a:r>
                <a:rPr lang="en-GB" dirty="0" err="1" smtClean="0"/>
                <a:t>nối</a:t>
              </a:r>
              <a:r>
                <a:rPr lang="en-GB" dirty="0" smtClean="0"/>
                <a:t> </a:t>
              </a:r>
              <a:r>
                <a:rPr lang="en-GB" dirty="0" err="1" smtClean="0"/>
                <a:t>tiềm</a:t>
              </a:r>
              <a:r>
                <a:rPr lang="en-GB" dirty="0" smtClean="0"/>
                <a:t> </a:t>
              </a:r>
              <a:r>
                <a:rPr lang="en-GB" dirty="0" err="1" smtClean="0"/>
                <a:t>năng</a:t>
              </a:r>
              <a:endParaRPr lang="en-GB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858827" y="4198157"/>
              <a:ext cx="2153810" cy="2054854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 err="1" smtClean="0"/>
                <a:t>Đơn</a:t>
              </a:r>
              <a:r>
                <a:rPr lang="en-GB" sz="2400" dirty="0" smtClean="0"/>
                <a:t> </a:t>
              </a:r>
              <a:r>
                <a:rPr lang="en-GB" sz="2400" dirty="0" err="1" smtClean="0"/>
                <a:t>giản</a:t>
              </a:r>
              <a:r>
                <a:rPr lang="en-GB" sz="2400" dirty="0" smtClean="0"/>
                <a:t>,</a:t>
              </a:r>
            </a:p>
            <a:p>
              <a:pPr algn="ctr"/>
              <a:r>
                <a:rPr lang="en-GB" sz="2400" dirty="0" err="1" smtClean="0"/>
                <a:t>Thân</a:t>
              </a:r>
              <a:r>
                <a:rPr lang="en-GB" sz="2400" dirty="0" smtClean="0"/>
                <a:t> </a:t>
              </a:r>
              <a:r>
                <a:rPr lang="en-GB" sz="2400" dirty="0" err="1" smtClean="0"/>
                <a:t>thiện</a:t>
              </a:r>
              <a:r>
                <a:rPr lang="en-GB" sz="2400" dirty="0" smtClean="0"/>
                <a:t> </a:t>
              </a:r>
              <a:r>
                <a:rPr lang="en-GB" sz="1400" dirty="0" err="1" smtClean="0"/>
                <a:t>với</a:t>
              </a:r>
              <a:r>
                <a:rPr lang="en-GB" sz="1400" dirty="0" smtClean="0"/>
                <a:t> </a:t>
              </a:r>
              <a:r>
                <a:rPr lang="en-GB" sz="1400" dirty="0" err="1" smtClean="0"/>
                <a:t>người</a:t>
              </a:r>
              <a:r>
                <a:rPr lang="en-GB" sz="1400" dirty="0" smtClean="0"/>
                <a:t> </a:t>
              </a:r>
              <a:r>
                <a:rPr lang="en-GB" sz="1400" dirty="0" err="1" smtClean="0"/>
                <a:t>dùng</a:t>
              </a:r>
              <a:endParaRPr lang="en-GB" sz="1100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4733671" y="4022904"/>
              <a:ext cx="2750530" cy="2668500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400" dirty="0" err="1" smtClean="0"/>
                <a:t>Điều</a:t>
              </a:r>
              <a:r>
                <a:rPr lang="en-GB" sz="2400" dirty="0" smtClean="0"/>
                <a:t> </a:t>
              </a:r>
              <a:r>
                <a:rPr lang="en-GB" sz="2400" dirty="0" err="1" smtClean="0"/>
                <a:t>khiển</a:t>
              </a:r>
              <a:r>
                <a:rPr lang="en-GB" sz="2400" dirty="0" smtClean="0"/>
                <a:t> </a:t>
              </a:r>
              <a:r>
                <a:rPr lang="en-GB" sz="2400" dirty="0" err="1" smtClean="0"/>
                <a:t>bởi</a:t>
              </a:r>
              <a:r>
                <a:rPr lang="en-GB" sz="2400" dirty="0" smtClean="0"/>
                <a:t> </a:t>
              </a:r>
              <a:r>
                <a:rPr lang="en-GB" sz="2400" dirty="0" err="1" smtClean="0"/>
                <a:t>các</a:t>
              </a:r>
              <a:r>
                <a:rPr lang="en-GB" sz="2400" dirty="0" smtClean="0"/>
                <a:t> </a:t>
              </a:r>
              <a:r>
                <a:rPr lang="en-GB" sz="2400" dirty="0" err="1" smtClean="0"/>
                <a:t>nhà</a:t>
              </a:r>
              <a:r>
                <a:rPr lang="en-GB" sz="2400" dirty="0" smtClean="0"/>
                <a:t> </a:t>
              </a:r>
              <a:r>
                <a:rPr lang="en-GB" sz="2400" dirty="0" err="1" smtClean="0"/>
                <a:t>khai</a:t>
              </a:r>
              <a:r>
                <a:rPr lang="en-GB" sz="2400" dirty="0" smtClean="0"/>
                <a:t> </a:t>
              </a:r>
              <a:r>
                <a:rPr lang="en-GB" sz="2400" dirty="0" err="1" smtClean="0"/>
                <a:t>thác</a:t>
              </a:r>
              <a:r>
                <a:rPr lang="en-GB" sz="2400" dirty="0" smtClean="0"/>
                <a:t> </a:t>
              </a:r>
              <a:r>
                <a:rPr lang="en-GB" sz="2400" dirty="0" err="1" smtClean="0"/>
                <a:t>mạng</a:t>
              </a:r>
              <a:r>
                <a:rPr lang="en-GB" sz="2400" dirty="0" smtClean="0"/>
                <a:t> </a:t>
              </a:r>
              <a:r>
                <a:rPr lang="en-GB" sz="2400" dirty="0" err="1" smtClean="0"/>
                <a:t>trong</a:t>
              </a:r>
              <a:r>
                <a:rPr lang="en-GB" sz="2400" dirty="0" smtClean="0"/>
                <a:t> </a:t>
              </a:r>
              <a:r>
                <a:rPr lang="en-GB" sz="2400" dirty="0" err="1" smtClean="0"/>
                <a:t>nước</a:t>
              </a:r>
              <a:endParaRPr lang="en-GB" sz="2400" dirty="0" smtClean="0"/>
            </a:p>
            <a:p>
              <a:r>
                <a:rPr lang="en-GB" sz="1400" dirty="0" err="1" smtClean="0"/>
                <a:t>Đối</a:t>
              </a:r>
              <a:r>
                <a:rPr lang="en-GB" sz="1400" dirty="0" smtClean="0"/>
                <a:t> </a:t>
              </a:r>
              <a:r>
                <a:rPr lang="en-GB" sz="1400" dirty="0" err="1" smtClean="0"/>
                <a:t>tác</a:t>
              </a:r>
              <a:r>
                <a:rPr lang="en-GB" sz="1400" dirty="0" smtClean="0"/>
                <a:t> </a:t>
              </a:r>
              <a:r>
                <a:rPr lang="en-GB" sz="1400" dirty="0" err="1" smtClean="0"/>
                <a:t>tại</a:t>
              </a:r>
              <a:r>
                <a:rPr lang="en-GB" sz="1400" dirty="0" smtClean="0"/>
                <a:t> </a:t>
              </a:r>
              <a:r>
                <a:rPr lang="en-GB" sz="1400" dirty="0" err="1" smtClean="0"/>
                <a:t>mỗi</a:t>
              </a:r>
              <a:r>
                <a:rPr lang="en-GB" sz="1400" dirty="0" smtClean="0"/>
                <a:t> </a:t>
              </a:r>
              <a:r>
                <a:rPr lang="en-GB" sz="1400" dirty="0" err="1" smtClean="0"/>
                <a:t>nước</a:t>
              </a:r>
              <a:endParaRPr lang="en-GB" sz="1400" dirty="0"/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4222" b="94889" l="5111" r="95556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968"/>
            <a:stretch/>
          </p:blipFill>
          <p:spPr>
            <a:xfrm>
              <a:off x="2012031" y="3055791"/>
              <a:ext cx="3717032" cy="3309349"/>
            </a:xfrm>
            <a:prstGeom prst="rect">
              <a:avLst/>
            </a:prstGeom>
          </p:spPr>
        </p:pic>
      </p:grpSp>
      <p:sp>
        <p:nvSpPr>
          <p:cNvPr id="17" name="Left Arrow Callout 16"/>
          <p:cNvSpPr/>
          <p:nvPr/>
        </p:nvSpPr>
        <p:spPr>
          <a:xfrm>
            <a:off x="6129487" y="1412776"/>
            <a:ext cx="2945023" cy="2225506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68633"/>
            </a:avLst>
          </a:prstGeom>
          <a:solidFill>
            <a:schemeClr val="tx2">
              <a:lumMod val="75000"/>
            </a:schemeClr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Green Coffee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Sổ</a:t>
            </a:r>
            <a:r>
              <a:rPr lang="en-GB" dirty="0" smtClean="0"/>
              <a:t> </a:t>
            </a:r>
            <a:r>
              <a:rPr lang="en-GB" dirty="0" err="1" smtClean="0"/>
              <a:t>tay</a:t>
            </a:r>
            <a:r>
              <a:rPr lang="en-GB" dirty="0" smtClean="0"/>
              <a:t> </a:t>
            </a:r>
            <a:r>
              <a:rPr lang="en-GB" dirty="0" err="1" smtClean="0"/>
              <a:t>nông</a:t>
            </a:r>
            <a:r>
              <a:rPr lang="en-GB" dirty="0" smtClean="0"/>
              <a:t> </a:t>
            </a:r>
            <a:r>
              <a:rPr lang="en-GB" dirty="0" err="1" smtClean="0"/>
              <a:t>hộ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Agri</a:t>
            </a:r>
            <a:r>
              <a:rPr lang="en-GB" dirty="0" smtClean="0"/>
              <a:t>-media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Hệ</a:t>
            </a:r>
            <a:r>
              <a:rPr lang="en-GB" dirty="0" smtClean="0"/>
              <a:t> </a:t>
            </a:r>
            <a:r>
              <a:rPr lang="en-GB" dirty="0" err="1" smtClean="0"/>
              <a:t>thống</a:t>
            </a:r>
            <a:r>
              <a:rPr lang="en-GB" dirty="0" smtClean="0"/>
              <a:t> </a:t>
            </a:r>
            <a:r>
              <a:rPr lang="en-GB" dirty="0" err="1" smtClean="0"/>
              <a:t>thông</a:t>
            </a:r>
            <a:r>
              <a:rPr lang="en-GB" dirty="0" smtClean="0"/>
              <a:t> tin IFC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9535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7807" y="4725144"/>
            <a:ext cx="7772400" cy="1500187"/>
          </a:xfrm>
        </p:spPr>
        <p:txBody>
          <a:bodyPr/>
          <a:lstStyle/>
          <a:p>
            <a:r>
              <a:rPr lang="en-US" i="1" dirty="0" smtClean="0">
                <a:solidFill>
                  <a:schemeClr val="tx1"/>
                </a:solidFill>
              </a:rPr>
              <a:t>Contact:</a:t>
            </a:r>
          </a:p>
          <a:p>
            <a:pPr>
              <a:spcBef>
                <a:spcPts val="0"/>
              </a:spcBef>
            </a:pPr>
            <a:r>
              <a:rPr lang="en-US" i="1" dirty="0" smtClean="0">
                <a:solidFill>
                  <a:schemeClr val="tx1"/>
                </a:solidFill>
              </a:rPr>
              <a:t>Tran Quynh Chi</a:t>
            </a:r>
          </a:p>
          <a:p>
            <a:pPr>
              <a:spcBef>
                <a:spcPts val="0"/>
              </a:spcBef>
            </a:pPr>
            <a:r>
              <a:rPr lang="en-US" i="1" dirty="0" smtClean="0">
                <a:solidFill>
                  <a:schemeClr val="tx1"/>
                </a:solidFill>
              </a:rPr>
              <a:t>Country Manager, IDH Vietnam</a:t>
            </a:r>
          </a:p>
          <a:p>
            <a:pPr>
              <a:spcBef>
                <a:spcPts val="0"/>
              </a:spcBef>
            </a:pPr>
            <a:r>
              <a:rPr lang="en-US" i="1" dirty="0" smtClean="0">
                <a:solidFill>
                  <a:schemeClr val="tx1"/>
                </a:solidFill>
              </a:rPr>
              <a:t>chitran@idhsustainabletrade.com</a:t>
            </a:r>
            <a:endParaRPr lang="vi-VN" i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Image result for cảm ơ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66047"/>
            <a:ext cx="6624735" cy="4128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3934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432</Words>
  <Application>Microsoft Office PowerPoint</Application>
  <PresentationFormat>On-screen Show (4:3)</PresentationFormat>
  <Paragraphs>71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Kế hoạch hoạt động 2017</vt:lpstr>
      <vt:lpstr>Quản lý nước</vt:lpstr>
      <vt:lpstr>Bộ tài liệu sản xuất cà phê bền vững</vt:lpstr>
      <vt:lpstr>PowerPoint Presentation</vt:lpstr>
      <vt:lpstr>PowerPoint Presentation</vt:lpstr>
      <vt:lpstr>Hệ thống mã nguồn mở– Hợp tác với Grow Asia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hoạt động 2017</dc:title>
  <dc:creator>tch</dc:creator>
  <cp:lastModifiedBy>Hien Dao</cp:lastModifiedBy>
  <cp:revision>29</cp:revision>
  <dcterms:created xsi:type="dcterms:W3CDTF">2016-12-02T02:30:51Z</dcterms:created>
  <dcterms:modified xsi:type="dcterms:W3CDTF">2016-12-04T02:50:43Z</dcterms:modified>
</cp:coreProperties>
</file>