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8" r:id="rId3"/>
    <p:sldId id="259" r:id="rId4"/>
    <p:sldId id="262" r:id="rId5"/>
    <p:sldId id="263" r:id="rId6"/>
    <p:sldId id="264" r:id="rId7"/>
    <p:sldId id="265" r:id="rId8"/>
  </p:sldIdLst>
  <p:sldSz cx="9144000" cy="6858000" type="screen4x3"/>
  <p:notesSz cx="6735763" cy="9866313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74" y="-84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860A2C-E1F8-4AFA-8D51-AA464CEE177E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ED235A38-C3C8-4CB9-BF26-B1764A13D26C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600"/>
            </a:spcAft>
          </a:pPr>
          <a:r>
            <a:rPr lang="en-US" sz="1900" dirty="0" smtClean="0"/>
            <a:t>- Evaluate efficiency, scalability of water harvesting - saving</a:t>
          </a:r>
        </a:p>
        <a:p>
          <a:pPr>
            <a:lnSpc>
              <a:spcPct val="100000"/>
            </a:lnSpc>
            <a:spcAft>
              <a:spcPts val="600"/>
            </a:spcAft>
          </a:pPr>
          <a:r>
            <a:rPr lang="en-US" sz="1900" dirty="0" smtClean="0"/>
            <a:t>- Study artificial ground water recharge</a:t>
          </a:r>
        </a:p>
        <a:p>
          <a:pPr>
            <a:lnSpc>
              <a:spcPct val="100000"/>
            </a:lnSpc>
            <a:spcAft>
              <a:spcPts val="600"/>
            </a:spcAft>
          </a:pPr>
          <a:r>
            <a:rPr lang="en-US" sz="1900" dirty="0" smtClean="0"/>
            <a:t>- Assess water monitoring system &amp; recommend</a:t>
          </a:r>
          <a:endParaRPr lang="vi-VN" sz="1900" dirty="0"/>
        </a:p>
      </dgm:t>
    </dgm:pt>
    <dgm:pt modelId="{2AB0CEFA-C9D6-4DF9-B99E-0CF8A38C26DA}" type="parTrans" cxnId="{EA8FF03D-A98B-4083-A3B3-CB7089EEB44A}">
      <dgm:prSet/>
      <dgm:spPr/>
      <dgm:t>
        <a:bodyPr/>
        <a:lstStyle/>
        <a:p>
          <a:pPr>
            <a:spcAft>
              <a:spcPts val="600"/>
            </a:spcAft>
          </a:pPr>
          <a:endParaRPr lang="vi-VN"/>
        </a:p>
      </dgm:t>
    </dgm:pt>
    <dgm:pt modelId="{5309FED1-0A0E-4F4B-9425-71D4C00B6093}" type="sibTrans" cxnId="{EA8FF03D-A98B-4083-A3B3-CB7089EEB44A}">
      <dgm:prSet/>
      <dgm:spPr/>
      <dgm:t>
        <a:bodyPr/>
        <a:lstStyle/>
        <a:p>
          <a:pPr>
            <a:spcAft>
              <a:spcPts val="600"/>
            </a:spcAft>
          </a:pPr>
          <a:endParaRPr lang="vi-VN"/>
        </a:p>
      </dgm:t>
    </dgm:pt>
    <dgm:pt modelId="{E859125F-F16F-448D-AD6E-84F08CBA24E8}">
      <dgm:prSet phldrT="[Text]" custT="1"/>
      <dgm:spPr/>
      <dgm:t>
        <a:bodyPr/>
        <a:lstStyle/>
        <a:p>
          <a:pPr>
            <a:spcAft>
              <a:spcPts val="600"/>
            </a:spcAft>
          </a:pPr>
          <a:r>
            <a:rPr lang="vi-VN" sz="2200" dirty="0" smtClean="0">
              <a:latin typeface="Calibri" panose="020F0502020204030204" pitchFamily="34" charset="0"/>
            </a:rPr>
            <a:t>- Surface water</a:t>
          </a:r>
        </a:p>
        <a:p>
          <a:pPr>
            <a:spcAft>
              <a:spcPts val="600"/>
            </a:spcAft>
          </a:pPr>
          <a:r>
            <a:rPr lang="vi-VN" sz="2200" dirty="0" smtClean="0">
              <a:latin typeface="Calibri" panose="020F0502020204030204" pitchFamily="34" charset="0"/>
            </a:rPr>
            <a:t>- Water harvesting</a:t>
          </a:r>
        </a:p>
        <a:p>
          <a:pPr>
            <a:spcAft>
              <a:spcPts val="600"/>
            </a:spcAft>
          </a:pPr>
          <a:r>
            <a:rPr lang="vi-VN" sz="2200" dirty="0" smtClean="0">
              <a:latin typeface="Calibri" panose="020F0502020204030204" pitchFamily="34" charset="0"/>
            </a:rPr>
            <a:t>- Water saving</a:t>
          </a:r>
        </a:p>
        <a:p>
          <a:pPr>
            <a:spcAft>
              <a:spcPts val="600"/>
            </a:spcAft>
          </a:pPr>
          <a:r>
            <a:rPr lang="vi-VN" sz="2200" dirty="0" smtClean="0">
              <a:latin typeface="Calibri" panose="020F0502020204030204" pitchFamily="34" charset="0"/>
            </a:rPr>
            <a:t>- PPP irrigation</a:t>
          </a:r>
          <a:endParaRPr lang="vi-VN" sz="2200" dirty="0">
            <a:latin typeface="Calibri" panose="020F0502020204030204" pitchFamily="34" charset="0"/>
          </a:endParaRPr>
        </a:p>
      </dgm:t>
    </dgm:pt>
    <dgm:pt modelId="{B85D202F-5F31-4931-897E-1701293A63DC}" type="parTrans" cxnId="{71B1E30A-FFDE-428A-A6DE-AA9436587F4E}">
      <dgm:prSet/>
      <dgm:spPr/>
      <dgm:t>
        <a:bodyPr/>
        <a:lstStyle/>
        <a:p>
          <a:pPr>
            <a:spcAft>
              <a:spcPts val="600"/>
            </a:spcAft>
          </a:pPr>
          <a:endParaRPr lang="vi-VN"/>
        </a:p>
      </dgm:t>
    </dgm:pt>
    <dgm:pt modelId="{6894BBB9-3A8A-4404-91B3-01C22FD6D3D5}" type="sibTrans" cxnId="{71B1E30A-FFDE-428A-A6DE-AA9436587F4E}">
      <dgm:prSet/>
      <dgm:spPr/>
      <dgm:t>
        <a:bodyPr/>
        <a:lstStyle/>
        <a:p>
          <a:pPr>
            <a:spcAft>
              <a:spcPts val="600"/>
            </a:spcAft>
          </a:pPr>
          <a:endParaRPr lang="vi-VN"/>
        </a:p>
      </dgm:t>
    </dgm:pt>
    <dgm:pt modelId="{718F44B6-1175-44C7-ADF1-C941A1C6F00F}">
      <dgm:prSet phldrT="[Text]" custT="1"/>
      <dgm:spPr/>
      <dgm:t>
        <a:bodyPr/>
        <a:lstStyle/>
        <a:p>
          <a:pPr>
            <a:spcAft>
              <a:spcPts val="600"/>
            </a:spcAft>
          </a:pPr>
          <a:r>
            <a:rPr lang="vi-VN" sz="2200" dirty="0" smtClean="0">
              <a:latin typeface="Calibri" panose="020F0502020204030204" pitchFamily="34" charset="0"/>
            </a:rPr>
            <a:t>- Responsible water use</a:t>
          </a:r>
        </a:p>
        <a:p>
          <a:pPr>
            <a:spcAft>
              <a:spcPts val="600"/>
            </a:spcAft>
          </a:pPr>
          <a:r>
            <a:rPr lang="vi-VN" sz="2200" dirty="0" smtClean="0">
              <a:latin typeface="Calibri" panose="020F0502020204030204" pitchFamily="34" charset="0"/>
            </a:rPr>
            <a:t>- Proper water management system</a:t>
          </a:r>
        </a:p>
      </dgm:t>
    </dgm:pt>
    <dgm:pt modelId="{6E2772CF-DDF0-4374-8DDD-365BCABFBC33}" type="parTrans" cxnId="{5BBF4F1C-2084-4C6F-8B44-5370ABC8C59C}">
      <dgm:prSet/>
      <dgm:spPr/>
      <dgm:t>
        <a:bodyPr/>
        <a:lstStyle/>
        <a:p>
          <a:pPr>
            <a:spcAft>
              <a:spcPts val="600"/>
            </a:spcAft>
          </a:pPr>
          <a:endParaRPr lang="vi-VN"/>
        </a:p>
      </dgm:t>
    </dgm:pt>
    <dgm:pt modelId="{91D66840-CCFC-49E3-9590-AD75ADCBA2F6}" type="sibTrans" cxnId="{5BBF4F1C-2084-4C6F-8B44-5370ABC8C59C}">
      <dgm:prSet/>
      <dgm:spPr/>
      <dgm:t>
        <a:bodyPr/>
        <a:lstStyle/>
        <a:p>
          <a:pPr>
            <a:spcAft>
              <a:spcPts val="600"/>
            </a:spcAft>
          </a:pPr>
          <a:endParaRPr lang="vi-VN"/>
        </a:p>
      </dgm:t>
    </dgm:pt>
    <dgm:pt modelId="{93E4757C-86CF-4F31-BF2B-B116397C30F2}" type="pres">
      <dgm:prSet presAssocID="{34860A2C-E1F8-4AFA-8D51-AA464CEE177E}" presName="arrowDiagram" presStyleCnt="0">
        <dgm:presLayoutVars>
          <dgm:chMax val="5"/>
          <dgm:dir/>
          <dgm:resizeHandles val="exact"/>
        </dgm:presLayoutVars>
      </dgm:prSet>
      <dgm:spPr/>
    </dgm:pt>
    <dgm:pt modelId="{57C82A4D-909B-485F-AF08-B7CE66ECFA27}" type="pres">
      <dgm:prSet presAssocID="{34860A2C-E1F8-4AFA-8D51-AA464CEE177E}" presName="arrow" presStyleLbl="bgShp" presStyleIdx="0" presStyleCnt="1"/>
      <dgm:spPr>
        <a:solidFill>
          <a:srgbClr val="92D050"/>
        </a:solidFill>
      </dgm:spPr>
    </dgm:pt>
    <dgm:pt modelId="{C093E08C-8C9A-49DB-BF96-C9BC99AB2C5B}" type="pres">
      <dgm:prSet presAssocID="{34860A2C-E1F8-4AFA-8D51-AA464CEE177E}" presName="arrowDiagram3" presStyleCnt="0"/>
      <dgm:spPr/>
    </dgm:pt>
    <dgm:pt modelId="{2AEF6835-C96F-4DEE-8931-B1DB71C176E7}" type="pres">
      <dgm:prSet presAssocID="{ED235A38-C3C8-4CB9-BF26-B1764A13D26C}" presName="bullet3a" presStyleLbl="node1" presStyleIdx="0" presStyleCnt="3"/>
      <dgm:spPr/>
    </dgm:pt>
    <dgm:pt modelId="{DE274AC6-3738-45D2-AE5C-08E6AEF1330A}" type="pres">
      <dgm:prSet presAssocID="{ED235A38-C3C8-4CB9-BF26-B1764A13D26C}" presName="textBox3a" presStyleLbl="revTx" presStyleIdx="0" presStyleCnt="3" custScaleX="158319" custLinFactNeighborX="25347" custLinFactNeighborY="-2449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75DFD559-8B57-444C-8FDE-76E7E31E0089}" type="pres">
      <dgm:prSet presAssocID="{E859125F-F16F-448D-AD6E-84F08CBA24E8}" presName="bullet3b" presStyleLbl="node1" presStyleIdx="1" presStyleCnt="3" custLinFactX="100000" custLinFactNeighborX="105186" custLinFactNeighborY="-66707"/>
      <dgm:spPr/>
    </dgm:pt>
    <dgm:pt modelId="{8C3F003A-F06C-43D2-95BE-2F9AC0B3A50F}" type="pres">
      <dgm:prSet presAssocID="{E859125F-F16F-448D-AD6E-84F08CBA24E8}" presName="textBox3b" presStyleLbl="revTx" presStyleIdx="1" presStyleCnt="3" custScaleX="108660" custScaleY="89581" custLinFactNeighborX="37990" custLinFactNeighborY="-12260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B48AF021-D69F-4476-81AF-1F252F848B98}" type="pres">
      <dgm:prSet presAssocID="{718F44B6-1175-44C7-ADF1-C941A1C6F00F}" presName="bullet3c" presStyleLbl="node1" presStyleIdx="2" presStyleCnt="3" custLinFactX="51348" custLinFactNeighborX="100000" custLinFactNeighborY="-30708"/>
      <dgm:spPr/>
    </dgm:pt>
    <dgm:pt modelId="{7BEE81D1-B83E-4B4D-8CEF-5E817AD7FBB2}" type="pres">
      <dgm:prSet presAssocID="{718F44B6-1175-44C7-ADF1-C941A1C6F00F}" presName="textBox3c" presStyleLbl="revTx" presStyleIdx="2" presStyleCnt="3" custScaleY="85226" custLinFactNeighborX="39583" custLinFactNeighborY="-8130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</dgm:ptLst>
  <dgm:cxnLst>
    <dgm:cxn modelId="{220A5999-EB56-4350-9586-999AF312E697}" type="presOf" srcId="{ED235A38-C3C8-4CB9-BF26-B1764A13D26C}" destId="{DE274AC6-3738-45D2-AE5C-08E6AEF1330A}" srcOrd="0" destOrd="0" presId="urn:microsoft.com/office/officeart/2005/8/layout/arrow2"/>
    <dgm:cxn modelId="{A32D1CA7-1294-44E8-9FC6-3F2CC845344B}" type="presOf" srcId="{E859125F-F16F-448D-AD6E-84F08CBA24E8}" destId="{8C3F003A-F06C-43D2-95BE-2F9AC0B3A50F}" srcOrd="0" destOrd="0" presId="urn:microsoft.com/office/officeart/2005/8/layout/arrow2"/>
    <dgm:cxn modelId="{8505AB85-39BB-43C2-A46A-7B3685F1FD1D}" type="presOf" srcId="{34860A2C-E1F8-4AFA-8D51-AA464CEE177E}" destId="{93E4757C-86CF-4F31-BF2B-B116397C30F2}" srcOrd="0" destOrd="0" presId="urn:microsoft.com/office/officeart/2005/8/layout/arrow2"/>
    <dgm:cxn modelId="{EA8FF03D-A98B-4083-A3B3-CB7089EEB44A}" srcId="{34860A2C-E1F8-4AFA-8D51-AA464CEE177E}" destId="{ED235A38-C3C8-4CB9-BF26-B1764A13D26C}" srcOrd="0" destOrd="0" parTransId="{2AB0CEFA-C9D6-4DF9-B99E-0CF8A38C26DA}" sibTransId="{5309FED1-0A0E-4F4B-9425-71D4C00B6093}"/>
    <dgm:cxn modelId="{CB760309-0C64-46DF-97B8-D06FAB162D65}" type="presOf" srcId="{718F44B6-1175-44C7-ADF1-C941A1C6F00F}" destId="{7BEE81D1-B83E-4B4D-8CEF-5E817AD7FBB2}" srcOrd="0" destOrd="0" presId="urn:microsoft.com/office/officeart/2005/8/layout/arrow2"/>
    <dgm:cxn modelId="{71B1E30A-FFDE-428A-A6DE-AA9436587F4E}" srcId="{34860A2C-E1F8-4AFA-8D51-AA464CEE177E}" destId="{E859125F-F16F-448D-AD6E-84F08CBA24E8}" srcOrd="1" destOrd="0" parTransId="{B85D202F-5F31-4931-897E-1701293A63DC}" sibTransId="{6894BBB9-3A8A-4404-91B3-01C22FD6D3D5}"/>
    <dgm:cxn modelId="{5BBF4F1C-2084-4C6F-8B44-5370ABC8C59C}" srcId="{34860A2C-E1F8-4AFA-8D51-AA464CEE177E}" destId="{718F44B6-1175-44C7-ADF1-C941A1C6F00F}" srcOrd="2" destOrd="0" parTransId="{6E2772CF-DDF0-4374-8DDD-365BCABFBC33}" sibTransId="{91D66840-CCFC-49E3-9590-AD75ADCBA2F6}"/>
    <dgm:cxn modelId="{5917EB3A-2A98-42E6-A2F8-88FC83D11B40}" type="presParOf" srcId="{93E4757C-86CF-4F31-BF2B-B116397C30F2}" destId="{57C82A4D-909B-485F-AF08-B7CE66ECFA27}" srcOrd="0" destOrd="0" presId="urn:microsoft.com/office/officeart/2005/8/layout/arrow2"/>
    <dgm:cxn modelId="{7D94E3B8-F96D-4335-8B9C-59AA2FC2D5A4}" type="presParOf" srcId="{93E4757C-86CF-4F31-BF2B-B116397C30F2}" destId="{C093E08C-8C9A-49DB-BF96-C9BC99AB2C5B}" srcOrd="1" destOrd="0" presId="urn:microsoft.com/office/officeart/2005/8/layout/arrow2"/>
    <dgm:cxn modelId="{6E7C1860-91BD-4605-BFEE-9EA4CC92B256}" type="presParOf" srcId="{C093E08C-8C9A-49DB-BF96-C9BC99AB2C5B}" destId="{2AEF6835-C96F-4DEE-8931-B1DB71C176E7}" srcOrd="0" destOrd="0" presId="urn:microsoft.com/office/officeart/2005/8/layout/arrow2"/>
    <dgm:cxn modelId="{56F76909-7B99-4E99-BA81-CEA9CCDA8ABB}" type="presParOf" srcId="{C093E08C-8C9A-49DB-BF96-C9BC99AB2C5B}" destId="{DE274AC6-3738-45D2-AE5C-08E6AEF1330A}" srcOrd="1" destOrd="0" presId="urn:microsoft.com/office/officeart/2005/8/layout/arrow2"/>
    <dgm:cxn modelId="{1BC738FB-C268-4C15-8A93-7FA2D43F95F3}" type="presParOf" srcId="{C093E08C-8C9A-49DB-BF96-C9BC99AB2C5B}" destId="{75DFD559-8B57-444C-8FDE-76E7E31E0089}" srcOrd="2" destOrd="0" presId="urn:microsoft.com/office/officeart/2005/8/layout/arrow2"/>
    <dgm:cxn modelId="{D988A94D-9B3C-4687-BDA0-6D4AEEC70525}" type="presParOf" srcId="{C093E08C-8C9A-49DB-BF96-C9BC99AB2C5B}" destId="{8C3F003A-F06C-43D2-95BE-2F9AC0B3A50F}" srcOrd="3" destOrd="0" presId="urn:microsoft.com/office/officeart/2005/8/layout/arrow2"/>
    <dgm:cxn modelId="{1420D5A9-6E5F-438F-AA17-CD3F40465042}" type="presParOf" srcId="{C093E08C-8C9A-49DB-BF96-C9BC99AB2C5B}" destId="{B48AF021-D69F-4476-81AF-1F252F848B98}" srcOrd="4" destOrd="0" presId="urn:microsoft.com/office/officeart/2005/8/layout/arrow2"/>
    <dgm:cxn modelId="{F51238FF-7A33-4B34-9A88-68776E0B31AB}" type="presParOf" srcId="{C093E08C-8C9A-49DB-BF96-C9BC99AB2C5B}" destId="{7BEE81D1-B83E-4B4D-8CEF-5E817AD7FBB2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42A8249-9E49-4391-9888-FA745250E093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vi-VN"/>
        </a:p>
      </dgm:t>
    </dgm:pt>
    <dgm:pt modelId="{1DCD279E-4DBD-48D1-A519-A9862CBD1E1F}">
      <dgm:prSet phldrT="[Text]"/>
      <dgm:spPr/>
      <dgm:t>
        <a:bodyPr/>
        <a:lstStyle/>
        <a:p>
          <a:r>
            <a:rPr lang="en-US" dirty="0" smtClean="0"/>
            <a:t>2017-2020</a:t>
          </a:r>
          <a:endParaRPr lang="vi-VN" dirty="0"/>
        </a:p>
      </dgm:t>
    </dgm:pt>
    <dgm:pt modelId="{D1469334-8A74-4842-9956-182077A407E0}" type="parTrans" cxnId="{00E5A72D-A180-4872-96DF-96B78C6A3E5C}">
      <dgm:prSet/>
      <dgm:spPr/>
      <dgm:t>
        <a:bodyPr/>
        <a:lstStyle/>
        <a:p>
          <a:endParaRPr lang="vi-VN"/>
        </a:p>
      </dgm:t>
    </dgm:pt>
    <dgm:pt modelId="{EAC4F36E-A5BA-4910-A8EF-42944F180810}" type="sibTrans" cxnId="{00E5A72D-A180-4872-96DF-96B78C6A3E5C}">
      <dgm:prSet/>
      <dgm:spPr/>
      <dgm:t>
        <a:bodyPr/>
        <a:lstStyle/>
        <a:p>
          <a:endParaRPr lang="vi-VN"/>
        </a:p>
      </dgm:t>
    </dgm:pt>
    <dgm:pt modelId="{FA4B1E82-8D66-4A15-A863-CB5824E99FAF}">
      <dgm:prSet phldrT="[Text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dirty="0" smtClean="0"/>
            <a:t>- NSC assurance system and recommendations for farmers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dirty="0" smtClean="0"/>
            <a:t>- NSC communication</a:t>
          </a:r>
          <a:endParaRPr lang="vi-VN" dirty="0"/>
        </a:p>
      </dgm:t>
    </dgm:pt>
    <dgm:pt modelId="{1906AB1E-FE38-41E9-A389-5E8C032BA493}" type="parTrans" cxnId="{67FA6384-F904-4D07-9F76-AB347B866E8A}">
      <dgm:prSet/>
      <dgm:spPr/>
      <dgm:t>
        <a:bodyPr/>
        <a:lstStyle/>
        <a:p>
          <a:endParaRPr lang="vi-VN"/>
        </a:p>
      </dgm:t>
    </dgm:pt>
    <dgm:pt modelId="{A6CE999C-923F-4A46-8299-A3EBF0039D7C}" type="sibTrans" cxnId="{67FA6384-F904-4D07-9F76-AB347B866E8A}">
      <dgm:prSet/>
      <dgm:spPr/>
      <dgm:t>
        <a:bodyPr/>
        <a:lstStyle/>
        <a:p>
          <a:endParaRPr lang="vi-VN"/>
        </a:p>
      </dgm:t>
    </dgm:pt>
    <dgm:pt modelId="{2ACC8E5A-91D3-4102-87B1-033C37DBD51F}">
      <dgm:prSet phldrT="[Text]"/>
      <dgm:spPr/>
      <dgm:t>
        <a:bodyPr/>
        <a:lstStyle/>
        <a:p>
          <a:r>
            <a:rPr lang="en-US" dirty="0" smtClean="0"/>
            <a:t>2017-2018</a:t>
          </a:r>
          <a:endParaRPr lang="vi-VN" dirty="0"/>
        </a:p>
      </dgm:t>
    </dgm:pt>
    <dgm:pt modelId="{3498EF38-21A3-4C8C-8162-D0A8A5948E1B}" type="parTrans" cxnId="{AE458D3F-525E-4241-8A01-AE53A6ED234D}">
      <dgm:prSet/>
      <dgm:spPr/>
      <dgm:t>
        <a:bodyPr/>
        <a:lstStyle/>
        <a:p>
          <a:endParaRPr lang="vi-VN"/>
        </a:p>
      </dgm:t>
    </dgm:pt>
    <dgm:pt modelId="{854625A1-DEE2-4104-818E-E724AF901F09}" type="sibTrans" cxnId="{AE458D3F-525E-4241-8A01-AE53A6ED234D}">
      <dgm:prSet/>
      <dgm:spPr/>
      <dgm:t>
        <a:bodyPr/>
        <a:lstStyle/>
        <a:p>
          <a:endParaRPr lang="vi-VN"/>
        </a:p>
      </dgm:t>
    </dgm:pt>
    <dgm:pt modelId="{10A56856-4746-440B-A4F2-F2F12482E4EC}">
      <dgm:prSet phldrT="[Text]"/>
      <dgm:spPr/>
      <dgm:t>
        <a:bodyPr/>
        <a:lstStyle/>
        <a:p>
          <a:r>
            <a:rPr lang="en-US" dirty="0" smtClean="0"/>
            <a:t>PPP Pilots of large-scale consolidated farms applied NSC </a:t>
          </a:r>
          <a:endParaRPr lang="vi-VN" dirty="0"/>
        </a:p>
      </dgm:t>
    </dgm:pt>
    <dgm:pt modelId="{F333A332-5DE1-4AE7-9283-6052D186C4AE}" type="parTrans" cxnId="{78F9EC10-738D-4697-960E-4E2F237FE6B8}">
      <dgm:prSet/>
      <dgm:spPr/>
      <dgm:t>
        <a:bodyPr/>
        <a:lstStyle/>
        <a:p>
          <a:endParaRPr lang="vi-VN"/>
        </a:p>
      </dgm:t>
    </dgm:pt>
    <dgm:pt modelId="{C90C1F3C-252E-492B-ABC4-9007A772599D}" type="sibTrans" cxnId="{78F9EC10-738D-4697-960E-4E2F237FE6B8}">
      <dgm:prSet/>
      <dgm:spPr/>
      <dgm:t>
        <a:bodyPr/>
        <a:lstStyle/>
        <a:p>
          <a:endParaRPr lang="vi-VN"/>
        </a:p>
      </dgm:t>
    </dgm:pt>
    <dgm:pt modelId="{A7EC5B9D-73FB-45F6-926E-79548DAF13E2}">
      <dgm:prSet phldrT="[Text]"/>
      <dgm:spPr/>
      <dgm:t>
        <a:bodyPr/>
        <a:lstStyle/>
        <a:p>
          <a:r>
            <a:rPr lang="en-US" dirty="0" smtClean="0"/>
            <a:t>2017</a:t>
          </a:r>
          <a:endParaRPr lang="vi-VN" dirty="0"/>
        </a:p>
      </dgm:t>
    </dgm:pt>
    <dgm:pt modelId="{6BE25A4C-39BD-4D06-93EE-D581C6D047F7}" type="parTrans" cxnId="{F961B2B4-F221-4BC5-BB7B-AF6B6AEBF4EC}">
      <dgm:prSet/>
      <dgm:spPr/>
      <dgm:t>
        <a:bodyPr/>
        <a:lstStyle/>
        <a:p>
          <a:endParaRPr lang="vi-VN"/>
        </a:p>
      </dgm:t>
    </dgm:pt>
    <dgm:pt modelId="{7BBE52B7-B079-4623-B18B-4B457EEF6AA6}" type="sibTrans" cxnId="{F961B2B4-F221-4BC5-BB7B-AF6B6AEBF4EC}">
      <dgm:prSet/>
      <dgm:spPr/>
      <dgm:t>
        <a:bodyPr/>
        <a:lstStyle/>
        <a:p>
          <a:endParaRPr lang="vi-VN"/>
        </a:p>
      </dgm:t>
    </dgm:pt>
    <dgm:pt modelId="{A688E381-7B37-4ECF-ACC0-E0F5207F00AF}">
      <dgm:prSet phldrT="[Text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dirty="0" smtClean="0"/>
            <a:t>NSC </a:t>
          </a:r>
          <a:r>
            <a:rPr lang="fr-FR" dirty="0" err="1" smtClean="0"/>
            <a:t>revised</a:t>
          </a:r>
          <a:r>
            <a:rPr lang="fr-FR" dirty="0" smtClean="0"/>
            <a:t> </a:t>
          </a:r>
          <a:r>
            <a:rPr lang="fr-FR" dirty="0" err="1" smtClean="0"/>
            <a:t>towards</a:t>
          </a:r>
          <a:r>
            <a:rPr lang="fr-FR" dirty="0" smtClean="0"/>
            <a:t> </a:t>
          </a:r>
          <a:r>
            <a:rPr lang="fr-FR" dirty="0" err="1" smtClean="0"/>
            <a:t>climate</a:t>
          </a:r>
          <a:r>
            <a:rPr lang="fr-FR" dirty="0" smtClean="0"/>
            <a:t> change adaptation</a:t>
          </a:r>
          <a:endParaRPr lang="en-US" dirty="0" smtClean="0"/>
        </a:p>
      </dgm:t>
    </dgm:pt>
    <dgm:pt modelId="{15F75E7E-EFEF-4C47-BA6F-6229B626D5E1}" type="parTrans" cxnId="{F97A44E1-AD4D-4EF0-8371-73E8F7A1078C}">
      <dgm:prSet/>
      <dgm:spPr/>
      <dgm:t>
        <a:bodyPr/>
        <a:lstStyle/>
        <a:p>
          <a:endParaRPr lang="vi-VN"/>
        </a:p>
      </dgm:t>
    </dgm:pt>
    <dgm:pt modelId="{4270B2E9-7A3D-4736-9773-E34D7B3386D7}" type="sibTrans" cxnId="{F97A44E1-AD4D-4EF0-8371-73E8F7A1078C}">
      <dgm:prSet/>
      <dgm:spPr/>
      <dgm:t>
        <a:bodyPr/>
        <a:lstStyle/>
        <a:p>
          <a:endParaRPr lang="vi-VN"/>
        </a:p>
      </dgm:t>
    </dgm:pt>
    <dgm:pt modelId="{B31F114A-B1F0-4D82-9417-4DC441AD1812}">
      <dgm:prSet phldrT="[Text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dirty="0" smtClean="0"/>
        </a:p>
      </dgm:t>
    </dgm:pt>
    <dgm:pt modelId="{809CBCAD-C8E3-462B-8EF5-C70D47F1D987}" type="parTrans" cxnId="{66738A09-4884-4177-9400-200B629714D9}">
      <dgm:prSet/>
      <dgm:spPr/>
      <dgm:t>
        <a:bodyPr/>
        <a:lstStyle/>
        <a:p>
          <a:endParaRPr lang="vi-VN"/>
        </a:p>
      </dgm:t>
    </dgm:pt>
    <dgm:pt modelId="{9119798E-5887-469E-89A2-53380269130F}" type="sibTrans" cxnId="{66738A09-4884-4177-9400-200B629714D9}">
      <dgm:prSet/>
      <dgm:spPr/>
      <dgm:t>
        <a:bodyPr/>
        <a:lstStyle/>
        <a:p>
          <a:endParaRPr lang="vi-VN"/>
        </a:p>
      </dgm:t>
    </dgm:pt>
    <dgm:pt modelId="{445DD451-2FAF-4405-9DE1-F7E130F8CC8B}" type="pres">
      <dgm:prSet presAssocID="{542A8249-9E49-4391-9888-FA745250E093}" presName="Name0" presStyleCnt="0">
        <dgm:presLayoutVars>
          <dgm:chMax val="5"/>
          <dgm:chPref val="5"/>
          <dgm:dir/>
          <dgm:animLvl val="lvl"/>
        </dgm:presLayoutVars>
      </dgm:prSet>
      <dgm:spPr/>
      <dgm:t>
        <a:bodyPr/>
        <a:lstStyle/>
        <a:p>
          <a:endParaRPr lang="vi-VN"/>
        </a:p>
      </dgm:t>
    </dgm:pt>
    <dgm:pt modelId="{7369A64B-EED4-44D1-8297-DB73CA104838}" type="pres">
      <dgm:prSet presAssocID="{1DCD279E-4DBD-48D1-A519-A9862CBD1E1F}" presName="parentText1" presStyleLbl="node1" presStyleIdx="0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4C79FCE8-E48C-4D20-A4C0-BF4FE9A0DC30}" type="pres">
      <dgm:prSet presAssocID="{1DCD279E-4DBD-48D1-A519-A9862CBD1E1F}" presName="childText1" presStyleLbl="solidAlignAcc1" presStyleIdx="0" presStyleCnt="3" custLinFactNeighborX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44BC002E-88C1-489D-9F16-66E7F40A16C3}" type="pres">
      <dgm:prSet presAssocID="{2ACC8E5A-91D3-4102-87B1-033C37DBD51F}" presName="parentText2" presStyleLbl="node1" presStyleIdx="1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D4468FB7-0C7B-484C-A0E4-1FC8C2E6E441}" type="pres">
      <dgm:prSet presAssocID="{2ACC8E5A-91D3-4102-87B1-033C37DBD51F}" presName="childText2" presStyleLbl="solidAlignAcc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875B59DB-8367-4A59-A80B-95091D596516}" type="pres">
      <dgm:prSet presAssocID="{A7EC5B9D-73FB-45F6-926E-79548DAF13E2}" presName="parentText3" presStyleLbl="node1" presStyleIdx="2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1BFE0FE5-2DE2-4F63-B46C-485CCE7688B1}" type="pres">
      <dgm:prSet presAssocID="{A7EC5B9D-73FB-45F6-926E-79548DAF13E2}" presName="childText3" presStyleLbl="solidAlignAcc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vi-VN"/>
        </a:p>
      </dgm:t>
    </dgm:pt>
  </dgm:ptLst>
  <dgm:cxnLst>
    <dgm:cxn modelId="{B011E781-F415-4654-B55E-9E725FF7B36D}" type="presOf" srcId="{A7EC5B9D-73FB-45F6-926E-79548DAF13E2}" destId="{875B59DB-8367-4A59-A80B-95091D596516}" srcOrd="0" destOrd="0" presId="urn:microsoft.com/office/officeart/2009/3/layout/IncreasingArrowsProcess"/>
    <dgm:cxn modelId="{F97A44E1-AD4D-4EF0-8371-73E8F7A1078C}" srcId="{A7EC5B9D-73FB-45F6-926E-79548DAF13E2}" destId="{A688E381-7B37-4ECF-ACC0-E0F5207F00AF}" srcOrd="0" destOrd="0" parTransId="{15F75E7E-EFEF-4C47-BA6F-6229B626D5E1}" sibTransId="{4270B2E9-7A3D-4736-9773-E34D7B3386D7}"/>
    <dgm:cxn modelId="{1B7A3A42-F4C6-4C60-A9AF-D4066321DAF2}" type="presOf" srcId="{10A56856-4746-440B-A4F2-F2F12482E4EC}" destId="{D4468FB7-0C7B-484C-A0E4-1FC8C2E6E441}" srcOrd="0" destOrd="0" presId="urn:microsoft.com/office/officeart/2009/3/layout/IncreasingArrowsProcess"/>
    <dgm:cxn modelId="{21BE9F82-578E-48D1-BE9F-5D8411DC58E7}" type="presOf" srcId="{FA4B1E82-8D66-4A15-A863-CB5824E99FAF}" destId="{4C79FCE8-E48C-4D20-A4C0-BF4FE9A0DC30}" srcOrd="0" destOrd="0" presId="urn:microsoft.com/office/officeart/2009/3/layout/IncreasingArrowsProcess"/>
    <dgm:cxn modelId="{78F9EC10-738D-4697-960E-4E2F237FE6B8}" srcId="{2ACC8E5A-91D3-4102-87B1-033C37DBD51F}" destId="{10A56856-4746-440B-A4F2-F2F12482E4EC}" srcOrd="0" destOrd="0" parTransId="{F333A332-5DE1-4AE7-9283-6052D186C4AE}" sibTransId="{C90C1F3C-252E-492B-ABC4-9007A772599D}"/>
    <dgm:cxn modelId="{66738A09-4884-4177-9400-200B629714D9}" srcId="{A7EC5B9D-73FB-45F6-926E-79548DAF13E2}" destId="{B31F114A-B1F0-4D82-9417-4DC441AD1812}" srcOrd="1" destOrd="0" parTransId="{809CBCAD-C8E3-462B-8EF5-C70D47F1D987}" sibTransId="{9119798E-5887-469E-89A2-53380269130F}"/>
    <dgm:cxn modelId="{67FA6384-F904-4D07-9F76-AB347B866E8A}" srcId="{1DCD279E-4DBD-48D1-A519-A9862CBD1E1F}" destId="{FA4B1E82-8D66-4A15-A863-CB5824E99FAF}" srcOrd="0" destOrd="0" parTransId="{1906AB1E-FE38-41E9-A389-5E8C032BA493}" sibTransId="{A6CE999C-923F-4A46-8299-A3EBF0039D7C}"/>
    <dgm:cxn modelId="{00E5A72D-A180-4872-96DF-96B78C6A3E5C}" srcId="{542A8249-9E49-4391-9888-FA745250E093}" destId="{1DCD279E-4DBD-48D1-A519-A9862CBD1E1F}" srcOrd="0" destOrd="0" parTransId="{D1469334-8A74-4842-9956-182077A407E0}" sibTransId="{EAC4F36E-A5BA-4910-A8EF-42944F180810}"/>
    <dgm:cxn modelId="{F961B2B4-F221-4BC5-BB7B-AF6B6AEBF4EC}" srcId="{542A8249-9E49-4391-9888-FA745250E093}" destId="{A7EC5B9D-73FB-45F6-926E-79548DAF13E2}" srcOrd="2" destOrd="0" parTransId="{6BE25A4C-39BD-4D06-93EE-D581C6D047F7}" sibTransId="{7BBE52B7-B079-4623-B18B-4B457EEF6AA6}"/>
    <dgm:cxn modelId="{88FE1AC4-9B0A-4A44-96A6-C73D3334D870}" type="presOf" srcId="{2ACC8E5A-91D3-4102-87B1-033C37DBD51F}" destId="{44BC002E-88C1-489D-9F16-66E7F40A16C3}" srcOrd="0" destOrd="0" presId="urn:microsoft.com/office/officeart/2009/3/layout/IncreasingArrowsProcess"/>
    <dgm:cxn modelId="{FAE9477F-A015-4E4F-8BBC-9452CF9EB82A}" type="presOf" srcId="{A688E381-7B37-4ECF-ACC0-E0F5207F00AF}" destId="{1BFE0FE5-2DE2-4F63-B46C-485CCE7688B1}" srcOrd="0" destOrd="0" presId="urn:microsoft.com/office/officeart/2009/3/layout/IncreasingArrowsProcess"/>
    <dgm:cxn modelId="{CF51C5AB-D65C-4E91-8D68-C49D55694813}" type="presOf" srcId="{542A8249-9E49-4391-9888-FA745250E093}" destId="{445DD451-2FAF-4405-9DE1-F7E130F8CC8B}" srcOrd="0" destOrd="0" presId="urn:microsoft.com/office/officeart/2009/3/layout/IncreasingArrowsProcess"/>
    <dgm:cxn modelId="{360BA395-7A22-4E3C-B1CE-D4469AA03082}" type="presOf" srcId="{B31F114A-B1F0-4D82-9417-4DC441AD1812}" destId="{1BFE0FE5-2DE2-4F63-B46C-485CCE7688B1}" srcOrd="0" destOrd="1" presId="urn:microsoft.com/office/officeart/2009/3/layout/IncreasingArrowsProcess"/>
    <dgm:cxn modelId="{C3E713F1-9A9E-41AC-A9FE-35C79B5260BC}" type="presOf" srcId="{1DCD279E-4DBD-48D1-A519-A9862CBD1E1F}" destId="{7369A64B-EED4-44D1-8297-DB73CA104838}" srcOrd="0" destOrd="0" presId="urn:microsoft.com/office/officeart/2009/3/layout/IncreasingArrowsProcess"/>
    <dgm:cxn modelId="{AE458D3F-525E-4241-8A01-AE53A6ED234D}" srcId="{542A8249-9E49-4391-9888-FA745250E093}" destId="{2ACC8E5A-91D3-4102-87B1-033C37DBD51F}" srcOrd="1" destOrd="0" parTransId="{3498EF38-21A3-4C8C-8162-D0A8A5948E1B}" sibTransId="{854625A1-DEE2-4104-818E-E724AF901F09}"/>
    <dgm:cxn modelId="{5304551C-4E81-4B22-95DF-1041E2E64812}" type="presParOf" srcId="{445DD451-2FAF-4405-9DE1-F7E130F8CC8B}" destId="{7369A64B-EED4-44D1-8297-DB73CA104838}" srcOrd="0" destOrd="0" presId="urn:microsoft.com/office/officeart/2009/3/layout/IncreasingArrowsProcess"/>
    <dgm:cxn modelId="{A88AE823-9347-4B09-9F94-FD3AF2F66AA8}" type="presParOf" srcId="{445DD451-2FAF-4405-9DE1-F7E130F8CC8B}" destId="{4C79FCE8-E48C-4D20-A4C0-BF4FE9A0DC30}" srcOrd="1" destOrd="0" presId="urn:microsoft.com/office/officeart/2009/3/layout/IncreasingArrowsProcess"/>
    <dgm:cxn modelId="{EFF2E091-054F-4098-BFA2-D1242ABF089A}" type="presParOf" srcId="{445DD451-2FAF-4405-9DE1-F7E130F8CC8B}" destId="{44BC002E-88C1-489D-9F16-66E7F40A16C3}" srcOrd="2" destOrd="0" presId="urn:microsoft.com/office/officeart/2009/3/layout/IncreasingArrowsProcess"/>
    <dgm:cxn modelId="{B0DB0838-CA8C-4695-B0A7-2DBB892E8599}" type="presParOf" srcId="{445DD451-2FAF-4405-9DE1-F7E130F8CC8B}" destId="{D4468FB7-0C7B-484C-A0E4-1FC8C2E6E441}" srcOrd="3" destOrd="0" presId="urn:microsoft.com/office/officeart/2009/3/layout/IncreasingArrowsProcess"/>
    <dgm:cxn modelId="{B5A92F97-38D9-4453-BB5A-864DFCB5B37B}" type="presParOf" srcId="{445DD451-2FAF-4405-9DE1-F7E130F8CC8B}" destId="{875B59DB-8367-4A59-A80B-95091D596516}" srcOrd="4" destOrd="0" presId="urn:microsoft.com/office/officeart/2009/3/layout/IncreasingArrowsProcess"/>
    <dgm:cxn modelId="{9C0559BD-4B81-4141-AC7E-AD7EC8CB034F}" type="presParOf" srcId="{445DD451-2FAF-4405-9DE1-F7E130F8CC8B}" destId="{1BFE0FE5-2DE2-4F63-B46C-485CCE7688B1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73B4270-4D12-4C10-984B-A9C424BB88E3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74211F62-D8FF-4EEA-8DE3-76ED75681C62}">
      <dgm:prSet phldrT="[Text]"/>
      <dgm:spPr/>
      <dgm:t>
        <a:bodyPr/>
        <a:lstStyle/>
        <a:p>
          <a:r>
            <a:rPr lang="en-US" dirty="0" smtClean="0"/>
            <a:t>Study  changes made to legislation to control agrochemical trade and use</a:t>
          </a:r>
          <a:endParaRPr lang="vi-VN" dirty="0"/>
        </a:p>
      </dgm:t>
    </dgm:pt>
    <dgm:pt modelId="{9A87A0D3-A2B7-4B69-A9A1-505F0D11D3AA}" type="parTrans" cxnId="{CD0F1562-192B-4A16-AB4B-C064EFFF384D}">
      <dgm:prSet/>
      <dgm:spPr/>
      <dgm:t>
        <a:bodyPr/>
        <a:lstStyle/>
        <a:p>
          <a:endParaRPr lang="vi-VN"/>
        </a:p>
      </dgm:t>
    </dgm:pt>
    <dgm:pt modelId="{A9398DA3-B208-4AB7-99B7-76939FB07D75}" type="sibTrans" cxnId="{CD0F1562-192B-4A16-AB4B-C064EFFF384D}">
      <dgm:prSet/>
      <dgm:spPr/>
      <dgm:t>
        <a:bodyPr/>
        <a:lstStyle/>
        <a:p>
          <a:endParaRPr lang="vi-VN"/>
        </a:p>
      </dgm:t>
    </dgm:pt>
    <dgm:pt modelId="{2D4DC73A-E5E2-402E-BA6A-AB1871831F5D}">
      <dgm:prSet phldrT="[Text]"/>
      <dgm:spPr/>
      <dgm:t>
        <a:bodyPr/>
        <a:lstStyle/>
        <a:p>
          <a:r>
            <a:rPr lang="en-US" dirty="0" smtClean="0"/>
            <a:t> Pilot in 1 key coffee province: stronger enforcement of agrochemical suppliers. </a:t>
          </a:r>
          <a:endParaRPr lang="vi-VN" dirty="0"/>
        </a:p>
      </dgm:t>
    </dgm:pt>
    <dgm:pt modelId="{7B7644DD-0419-4A66-9407-F4995148485B}" type="parTrans" cxnId="{EE93517A-5FB3-4602-B74D-7F645FBE856E}">
      <dgm:prSet/>
      <dgm:spPr/>
      <dgm:t>
        <a:bodyPr/>
        <a:lstStyle/>
        <a:p>
          <a:endParaRPr lang="vi-VN"/>
        </a:p>
      </dgm:t>
    </dgm:pt>
    <dgm:pt modelId="{38A4F72B-C444-45F5-9C71-F861748EB5EF}" type="sibTrans" cxnId="{EE93517A-5FB3-4602-B74D-7F645FBE856E}">
      <dgm:prSet/>
      <dgm:spPr/>
      <dgm:t>
        <a:bodyPr/>
        <a:lstStyle/>
        <a:p>
          <a:endParaRPr lang="vi-VN"/>
        </a:p>
      </dgm:t>
    </dgm:pt>
    <dgm:pt modelId="{DFFD809C-6285-434B-8BBC-CF73569C45E1}">
      <dgm:prSet phldrT="[Text]"/>
      <dgm:spPr/>
      <dgm:t>
        <a:bodyPr/>
        <a:lstStyle/>
        <a:p>
          <a:r>
            <a:rPr lang="en-US" dirty="0" smtClean="0"/>
            <a:t>- Follows  requirements of importers</a:t>
          </a:r>
          <a:endParaRPr lang="vi-VN" dirty="0" smtClean="0"/>
        </a:p>
        <a:p>
          <a:r>
            <a:rPr lang="en-US" dirty="0" smtClean="0"/>
            <a:t>- PPP control of agrochemical trade</a:t>
          </a:r>
          <a:endParaRPr lang="vi-VN" dirty="0"/>
        </a:p>
      </dgm:t>
    </dgm:pt>
    <dgm:pt modelId="{CA3E642E-7AF1-4E7D-A4C4-58D042652D00}" type="parTrans" cxnId="{5EC41BEB-88CB-4E71-97F5-D53822B74AD6}">
      <dgm:prSet/>
      <dgm:spPr/>
      <dgm:t>
        <a:bodyPr/>
        <a:lstStyle/>
        <a:p>
          <a:endParaRPr lang="vi-VN"/>
        </a:p>
      </dgm:t>
    </dgm:pt>
    <dgm:pt modelId="{A47C447E-1ED2-46EE-8F84-8B428A9380FD}" type="sibTrans" cxnId="{5EC41BEB-88CB-4E71-97F5-D53822B74AD6}">
      <dgm:prSet/>
      <dgm:spPr/>
      <dgm:t>
        <a:bodyPr/>
        <a:lstStyle/>
        <a:p>
          <a:endParaRPr lang="vi-VN"/>
        </a:p>
      </dgm:t>
    </dgm:pt>
    <dgm:pt modelId="{D192AC6E-EA14-44AC-86E3-A0C9FC08A3DA}" type="pres">
      <dgm:prSet presAssocID="{073B4270-4D12-4C10-984B-A9C424BB88E3}" presName="CompostProcess" presStyleCnt="0">
        <dgm:presLayoutVars>
          <dgm:dir/>
          <dgm:resizeHandles val="exact"/>
        </dgm:presLayoutVars>
      </dgm:prSet>
      <dgm:spPr/>
    </dgm:pt>
    <dgm:pt modelId="{9623802B-EAC4-4DCE-9195-37E4355C1602}" type="pres">
      <dgm:prSet presAssocID="{073B4270-4D12-4C10-984B-A9C424BB88E3}" presName="arrow" presStyleLbl="bgShp" presStyleIdx="0" presStyleCnt="1"/>
      <dgm:spPr/>
    </dgm:pt>
    <dgm:pt modelId="{C9F3F061-7AA1-40A0-9710-2A12B6C8DC22}" type="pres">
      <dgm:prSet presAssocID="{073B4270-4D12-4C10-984B-A9C424BB88E3}" presName="linearProcess" presStyleCnt="0"/>
      <dgm:spPr/>
    </dgm:pt>
    <dgm:pt modelId="{EAD38863-3DBB-4FA2-B3F9-483AD962D4DE}" type="pres">
      <dgm:prSet presAssocID="{74211F62-D8FF-4EEA-8DE3-76ED75681C62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9CB56D49-BC05-45B6-A05C-9B2B65FB4190}" type="pres">
      <dgm:prSet presAssocID="{A9398DA3-B208-4AB7-99B7-76939FB07D75}" presName="sibTrans" presStyleCnt="0"/>
      <dgm:spPr/>
    </dgm:pt>
    <dgm:pt modelId="{5C89A7BB-C6D4-4AA7-B952-66FDDA7B7DAC}" type="pres">
      <dgm:prSet presAssocID="{2D4DC73A-E5E2-402E-BA6A-AB1871831F5D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6190FEDF-9273-4FB1-8C7D-3BC837669328}" type="pres">
      <dgm:prSet presAssocID="{38A4F72B-C444-45F5-9C71-F861748EB5EF}" presName="sibTrans" presStyleCnt="0"/>
      <dgm:spPr/>
    </dgm:pt>
    <dgm:pt modelId="{7D26A84D-0509-401B-B7D2-73D64C8721A5}" type="pres">
      <dgm:prSet presAssocID="{DFFD809C-6285-434B-8BBC-CF73569C45E1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</dgm:ptLst>
  <dgm:cxnLst>
    <dgm:cxn modelId="{716FB2CD-3FA8-4C98-BAC2-C596B5525002}" type="presOf" srcId="{2D4DC73A-E5E2-402E-BA6A-AB1871831F5D}" destId="{5C89A7BB-C6D4-4AA7-B952-66FDDA7B7DAC}" srcOrd="0" destOrd="0" presId="urn:microsoft.com/office/officeart/2005/8/layout/hProcess9"/>
    <dgm:cxn modelId="{AC29E307-C9E4-4D0A-98C8-B4790F000377}" type="presOf" srcId="{073B4270-4D12-4C10-984B-A9C424BB88E3}" destId="{D192AC6E-EA14-44AC-86E3-A0C9FC08A3DA}" srcOrd="0" destOrd="0" presId="urn:microsoft.com/office/officeart/2005/8/layout/hProcess9"/>
    <dgm:cxn modelId="{CD0F1562-192B-4A16-AB4B-C064EFFF384D}" srcId="{073B4270-4D12-4C10-984B-A9C424BB88E3}" destId="{74211F62-D8FF-4EEA-8DE3-76ED75681C62}" srcOrd="0" destOrd="0" parTransId="{9A87A0D3-A2B7-4B69-A9A1-505F0D11D3AA}" sibTransId="{A9398DA3-B208-4AB7-99B7-76939FB07D75}"/>
    <dgm:cxn modelId="{EE93517A-5FB3-4602-B74D-7F645FBE856E}" srcId="{073B4270-4D12-4C10-984B-A9C424BB88E3}" destId="{2D4DC73A-E5E2-402E-BA6A-AB1871831F5D}" srcOrd="1" destOrd="0" parTransId="{7B7644DD-0419-4A66-9407-F4995148485B}" sibTransId="{38A4F72B-C444-45F5-9C71-F861748EB5EF}"/>
    <dgm:cxn modelId="{5EC41BEB-88CB-4E71-97F5-D53822B74AD6}" srcId="{073B4270-4D12-4C10-984B-A9C424BB88E3}" destId="{DFFD809C-6285-434B-8BBC-CF73569C45E1}" srcOrd="2" destOrd="0" parTransId="{CA3E642E-7AF1-4E7D-A4C4-58D042652D00}" sibTransId="{A47C447E-1ED2-46EE-8F84-8B428A9380FD}"/>
    <dgm:cxn modelId="{DCA1DFF7-911D-4E34-A544-01A3A154C576}" type="presOf" srcId="{74211F62-D8FF-4EEA-8DE3-76ED75681C62}" destId="{EAD38863-3DBB-4FA2-B3F9-483AD962D4DE}" srcOrd="0" destOrd="0" presId="urn:microsoft.com/office/officeart/2005/8/layout/hProcess9"/>
    <dgm:cxn modelId="{B122A89B-EA5A-45C1-8E1F-B61F4D20C294}" type="presOf" srcId="{DFFD809C-6285-434B-8BBC-CF73569C45E1}" destId="{7D26A84D-0509-401B-B7D2-73D64C8721A5}" srcOrd="0" destOrd="0" presId="urn:microsoft.com/office/officeart/2005/8/layout/hProcess9"/>
    <dgm:cxn modelId="{81EB331A-78AC-4EDD-96F5-3D99C98A09E0}" type="presParOf" srcId="{D192AC6E-EA14-44AC-86E3-A0C9FC08A3DA}" destId="{9623802B-EAC4-4DCE-9195-37E4355C1602}" srcOrd="0" destOrd="0" presId="urn:microsoft.com/office/officeart/2005/8/layout/hProcess9"/>
    <dgm:cxn modelId="{55546F9C-6303-4099-A389-D95FE5120B89}" type="presParOf" srcId="{D192AC6E-EA14-44AC-86E3-A0C9FC08A3DA}" destId="{C9F3F061-7AA1-40A0-9710-2A12B6C8DC22}" srcOrd="1" destOrd="0" presId="urn:microsoft.com/office/officeart/2005/8/layout/hProcess9"/>
    <dgm:cxn modelId="{32BF4AE9-13F5-45E9-B418-96CC4C4B4F44}" type="presParOf" srcId="{C9F3F061-7AA1-40A0-9710-2A12B6C8DC22}" destId="{EAD38863-3DBB-4FA2-B3F9-483AD962D4DE}" srcOrd="0" destOrd="0" presId="urn:microsoft.com/office/officeart/2005/8/layout/hProcess9"/>
    <dgm:cxn modelId="{19A8203F-245B-4573-838F-759A04AEEACA}" type="presParOf" srcId="{C9F3F061-7AA1-40A0-9710-2A12B6C8DC22}" destId="{9CB56D49-BC05-45B6-A05C-9B2B65FB4190}" srcOrd="1" destOrd="0" presId="urn:microsoft.com/office/officeart/2005/8/layout/hProcess9"/>
    <dgm:cxn modelId="{FA8F6B64-33EF-4431-BABE-77925E237D8F}" type="presParOf" srcId="{C9F3F061-7AA1-40A0-9710-2A12B6C8DC22}" destId="{5C89A7BB-C6D4-4AA7-B952-66FDDA7B7DAC}" srcOrd="2" destOrd="0" presId="urn:microsoft.com/office/officeart/2005/8/layout/hProcess9"/>
    <dgm:cxn modelId="{3C93DCB1-63FF-4BFE-A645-F39B94C45782}" type="presParOf" srcId="{C9F3F061-7AA1-40A0-9710-2A12B6C8DC22}" destId="{6190FEDF-9273-4FB1-8C7D-3BC837669328}" srcOrd="3" destOrd="0" presId="urn:microsoft.com/office/officeart/2005/8/layout/hProcess9"/>
    <dgm:cxn modelId="{41AA506F-C315-4273-A047-FCB02BE2D5E9}" type="presParOf" srcId="{C9F3F061-7AA1-40A0-9710-2A12B6C8DC22}" destId="{7D26A84D-0509-401B-B7D2-73D64C8721A5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6AE37C5-79F2-4C98-8C2E-30A2751F9AE9}" type="doc">
      <dgm:prSet loTypeId="urn:microsoft.com/office/officeart/2005/8/layout/venn1" loCatId="relationship" qsTypeId="urn:microsoft.com/office/officeart/2005/8/quickstyle/simple1" qsCatId="simple" csTypeId="urn:microsoft.com/office/officeart/2005/8/colors/colorful1" csCatId="colorful" phldr="1"/>
      <dgm:spPr/>
    </dgm:pt>
    <dgm:pt modelId="{30D9003E-15A9-4240-B94F-03AD5C4AC5F2}">
      <dgm:prSet phldrT="[Text]"/>
      <dgm:spPr/>
      <dgm:t>
        <a:bodyPr/>
        <a:lstStyle/>
        <a:p>
          <a:r>
            <a:rPr lang="en-GB" dirty="0" smtClean="0"/>
            <a:t>VCCB</a:t>
          </a:r>
          <a:endParaRPr lang="en-GB" dirty="0"/>
        </a:p>
      </dgm:t>
    </dgm:pt>
    <dgm:pt modelId="{6F1E839E-C1D0-41C5-B6DF-33C5430A2591}" type="parTrans" cxnId="{94505A90-9848-44DB-9F7B-E1127D4376C5}">
      <dgm:prSet/>
      <dgm:spPr/>
      <dgm:t>
        <a:bodyPr/>
        <a:lstStyle/>
        <a:p>
          <a:endParaRPr lang="en-GB"/>
        </a:p>
      </dgm:t>
    </dgm:pt>
    <dgm:pt modelId="{8386EABC-E685-4559-B0D8-D41E4440B817}" type="sibTrans" cxnId="{94505A90-9848-44DB-9F7B-E1127D4376C5}">
      <dgm:prSet/>
      <dgm:spPr/>
      <dgm:t>
        <a:bodyPr/>
        <a:lstStyle/>
        <a:p>
          <a:endParaRPr lang="en-GB"/>
        </a:p>
      </dgm:t>
    </dgm:pt>
    <dgm:pt modelId="{065DA3E4-C5A6-4951-84FE-FD7F7436E32B}">
      <dgm:prSet phldrT="[Text]"/>
      <dgm:spPr/>
      <dgm:t>
        <a:bodyPr/>
        <a:lstStyle/>
        <a:p>
          <a:r>
            <a:rPr lang="en-GB" dirty="0" smtClean="0"/>
            <a:t>4C</a:t>
          </a:r>
          <a:endParaRPr lang="en-GB" dirty="0"/>
        </a:p>
      </dgm:t>
    </dgm:pt>
    <dgm:pt modelId="{5F268D47-5AFE-4563-A6EC-314A5B2D3CA5}" type="parTrans" cxnId="{EDFD0D69-DCA0-4376-B1F9-3E122485B109}">
      <dgm:prSet/>
      <dgm:spPr/>
      <dgm:t>
        <a:bodyPr/>
        <a:lstStyle/>
        <a:p>
          <a:endParaRPr lang="en-GB"/>
        </a:p>
      </dgm:t>
    </dgm:pt>
    <dgm:pt modelId="{04EC4E21-490A-4537-ACB5-0139A5BC9C42}" type="sibTrans" cxnId="{EDFD0D69-DCA0-4376-B1F9-3E122485B109}">
      <dgm:prSet/>
      <dgm:spPr/>
      <dgm:t>
        <a:bodyPr/>
        <a:lstStyle/>
        <a:p>
          <a:endParaRPr lang="en-GB"/>
        </a:p>
      </dgm:t>
    </dgm:pt>
    <dgm:pt modelId="{3F4966A3-80C7-4F31-AE7F-2F9BA6C1B5C8}">
      <dgm:prSet phldrT="[Text]"/>
      <dgm:spPr/>
      <dgm:t>
        <a:bodyPr/>
        <a:lstStyle/>
        <a:p>
          <a:r>
            <a:rPr lang="en-GB" dirty="0" smtClean="0"/>
            <a:t>ISEAL</a:t>
          </a:r>
          <a:endParaRPr lang="en-GB" dirty="0"/>
        </a:p>
      </dgm:t>
    </dgm:pt>
    <dgm:pt modelId="{664E6476-C374-4CEA-BD30-BE5ACCB47994}" type="parTrans" cxnId="{9B36FA58-3DBF-41E7-94EF-F6AFE54A0153}">
      <dgm:prSet/>
      <dgm:spPr/>
      <dgm:t>
        <a:bodyPr/>
        <a:lstStyle/>
        <a:p>
          <a:endParaRPr lang="en-GB"/>
        </a:p>
      </dgm:t>
    </dgm:pt>
    <dgm:pt modelId="{064FD4B2-1F67-4124-9981-3FC898EDAD26}" type="sibTrans" cxnId="{9B36FA58-3DBF-41E7-94EF-F6AFE54A0153}">
      <dgm:prSet/>
      <dgm:spPr/>
      <dgm:t>
        <a:bodyPr/>
        <a:lstStyle/>
        <a:p>
          <a:endParaRPr lang="en-GB"/>
        </a:p>
      </dgm:t>
    </dgm:pt>
    <dgm:pt modelId="{60C43558-37FD-4A62-82C2-807ECD022F87}" type="pres">
      <dgm:prSet presAssocID="{06AE37C5-79F2-4C98-8C2E-30A2751F9AE9}" presName="compositeShape" presStyleCnt="0">
        <dgm:presLayoutVars>
          <dgm:chMax val="7"/>
          <dgm:dir/>
          <dgm:resizeHandles val="exact"/>
        </dgm:presLayoutVars>
      </dgm:prSet>
      <dgm:spPr/>
    </dgm:pt>
    <dgm:pt modelId="{3153DAAB-E088-4CFA-8DDD-39BB386A98CC}" type="pres">
      <dgm:prSet presAssocID="{30D9003E-15A9-4240-B94F-03AD5C4AC5F2}" presName="circ1" presStyleLbl="vennNode1" presStyleIdx="0" presStyleCnt="3"/>
      <dgm:spPr/>
      <dgm:t>
        <a:bodyPr/>
        <a:lstStyle/>
        <a:p>
          <a:endParaRPr lang="en-GB"/>
        </a:p>
      </dgm:t>
    </dgm:pt>
    <dgm:pt modelId="{839C7758-6FDD-45D8-98B4-A9B5DA3CEFA6}" type="pres">
      <dgm:prSet presAssocID="{30D9003E-15A9-4240-B94F-03AD5C4AC5F2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329F7E8-DEA7-43F6-AB7E-2AF36217EDCA}" type="pres">
      <dgm:prSet presAssocID="{065DA3E4-C5A6-4951-84FE-FD7F7436E32B}" presName="circ2" presStyleLbl="vennNode1" presStyleIdx="1" presStyleCnt="3" custLinFactNeighborX="-2438"/>
      <dgm:spPr/>
      <dgm:t>
        <a:bodyPr/>
        <a:lstStyle/>
        <a:p>
          <a:endParaRPr lang="en-GB"/>
        </a:p>
      </dgm:t>
    </dgm:pt>
    <dgm:pt modelId="{A6BCD633-A724-403B-9F32-A617291BE1DF}" type="pres">
      <dgm:prSet presAssocID="{065DA3E4-C5A6-4951-84FE-FD7F7436E32B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46E4FFA-3BC4-428A-A34C-BC50A289683F}" type="pres">
      <dgm:prSet presAssocID="{3F4966A3-80C7-4F31-AE7F-2F9BA6C1B5C8}" presName="circ3" presStyleLbl="vennNode1" presStyleIdx="2" presStyleCnt="3"/>
      <dgm:spPr/>
      <dgm:t>
        <a:bodyPr/>
        <a:lstStyle/>
        <a:p>
          <a:endParaRPr lang="en-GB"/>
        </a:p>
      </dgm:t>
    </dgm:pt>
    <dgm:pt modelId="{09FD83AD-07D5-4DC9-8CAE-57523367608F}" type="pres">
      <dgm:prSet presAssocID="{3F4966A3-80C7-4F31-AE7F-2F9BA6C1B5C8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94505A90-9848-44DB-9F7B-E1127D4376C5}" srcId="{06AE37C5-79F2-4C98-8C2E-30A2751F9AE9}" destId="{30D9003E-15A9-4240-B94F-03AD5C4AC5F2}" srcOrd="0" destOrd="0" parTransId="{6F1E839E-C1D0-41C5-B6DF-33C5430A2591}" sibTransId="{8386EABC-E685-4559-B0D8-D41E4440B817}"/>
    <dgm:cxn modelId="{18ABFD67-4613-40CF-8FC6-B5CB25AFCD0F}" type="presOf" srcId="{3F4966A3-80C7-4F31-AE7F-2F9BA6C1B5C8}" destId="{646E4FFA-3BC4-428A-A34C-BC50A289683F}" srcOrd="0" destOrd="0" presId="urn:microsoft.com/office/officeart/2005/8/layout/venn1"/>
    <dgm:cxn modelId="{EDFD0D69-DCA0-4376-B1F9-3E122485B109}" srcId="{06AE37C5-79F2-4C98-8C2E-30A2751F9AE9}" destId="{065DA3E4-C5A6-4951-84FE-FD7F7436E32B}" srcOrd="1" destOrd="0" parTransId="{5F268D47-5AFE-4563-A6EC-314A5B2D3CA5}" sibTransId="{04EC4E21-490A-4537-ACB5-0139A5BC9C42}"/>
    <dgm:cxn modelId="{332FCBA7-BAC9-4901-AFF5-A4962FC303F2}" type="presOf" srcId="{065DA3E4-C5A6-4951-84FE-FD7F7436E32B}" destId="{A6BCD633-A724-403B-9F32-A617291BE1DF}" srcOrd="1" destOrd="0" presId="urn:microsoft.com/office/officeart/2005/8/layout/venn1"/>
    <dgm:cxn modelId="{1299C776-904E-4AB3-9813-27FFE6A2A45E}" type="presOf" srcId="{06AE37C5-79F2-4C98-8C2E-30A2751F9AE9}" destId="{60C43558-37FD-4A62-82C2-807ECD022F87}" srcOrd="0" destOrd="0" presId="urn:microsoft.com/office/officeart/2005/8/layout/venn1"/>
    <dgm:cxn modelId="{E0C59DAD-8096-421F-9AA3-9B1570928D61}" type="presOf" srcId="{30D9003E-15A9-4240-B94F-03AD5C4AC5F2}" destId="{3153DAAB-E088-4CFA-8DDD-39BB386A98CC}" srcOrd="0" destOrd="0" presId="urn:microsoft.com/office/officeart/2005/8/layout/venn1"/>
    <dgm:cxn modelId="{9B7C21EA-FC04-44E6-BE24-358D41FEDE4E}" type="presOf" srcId="{3F4966A3-80C7-4F31-AE7F-2F9BA6C1B5C8}" destId="{09FD83AD-07D5-4DC9-8CAE-57523367608F}" srcOrd="1" destOrd="0" presId="urn:microsoft.com/office/officeart/2005/8/layout/venn1"/>
    <dgm:cxn modelId="{9B36FA58-3DBF-41E7-94EF-F6AFE54A0153}" srcId="{06AE37C5-79F2-4C98-8C2E-30A2751F9AE9}" destId="{3F4966A3-80C7-4F31-AE7F-2F9BA6C1B5C8}" srcOrd="2" destOrd="0" parTransId="{664E6476-C374-4CEA-BD30-BE5ACCB47994}" sibTransId="{064FD4B2-1F67-4124-9981-3FC898EDAD26}"/>
    <dgm:cxn modelId="{E97C48FA-3D43-4245-BA44-9DF42F04966C}" type="presOf" srcId="{065DA3E4-C5A6-4951-84FE-FD7F7436E32B}" destId="{8329F7E8-DEA7-43F6-AB7E-2AF36217EDCA}" srcOrd="0" destOrd="0" presId="urn:microsoft.com/office/officeart/2005/8/layout/venn1"/>
    <dgm:cxn modelId="{EAAE26AA-1BFE-48C1-85D4-6B1E60F78A78}" type="presOf" srcId="{30D9003E-15A9-4240-B94F-03AD5C4AC5F2}" destId="{839C7758-6FDD-45D8-98B4-A9B5DA3CEFA6}" srcOrd="1" destOrd="0" presId="urn:microsoft.com/office/officeart/2005/8/layout/venn1"/>
    <dgm:cxn modelId="{F6E79B82-371F-4D21-83DA-09D00E938D78}" type="presParOf" srcId="{60C43558-37FD-4A62-82C2-807ECD022F87}" destId="{3153DAAB-E088-4CFA-8DDD-39BB386A98CC}" srcOrd="0" destOrd="0" presId="urn:microsoft.com/office/officeart/2005/8/layout/venn1"/>
    <dgm:cxn modelId="{531D1542-42F5-4CCB-951D-798C4EC32C4C}" type="presParOf" srcId="{60C43558-37FD-4A62-82C2-807ECD022F87}" destId="{839C7758-6FDD-45D8-98B4-A9B5DA3CEFA6}" srcOrd="1" destOrd="0" presId="urn:microsoft.com/office/officeart/2005/8/layout/venn1"/>
    <dgm:cxn modelId="{29C5C66B-FAB7-41A0-BFBE-F7AA7968D85F}" type="presParOf" srcId="{60C43558-37FD-4A62-82C2-807ECD022F87}" destId="{8329F7E8-DEA7-43F6-AB7E-2AF36217EDCA}" srcOrd="2" destOrd="0" presId="urn:microsoft.com/office/officeart/2005/8/layout/venn1"/>
    <dgm:cxn modelId="{A8AF071B-86DF-4B19-AFA6-E15F75574785}" type="presParOf" srcId="{60C43558-37FD-4A62-82C2-807ECD022F87}" destId="{A6BCD633-A724-403B-9F32-A617291BE1DF}" srcOrd="3" destOrd="0" presId="urn:microsoft.com/office/officeart/2005/8/layout/venn1"/>
    <dgm:cxn modelId="{758854C9-3C1B-428A-BDF5-C10E20088B08}" type="presParOf" srcId="{60C43558-37FD-4A62-82C2-807ECD022F87}" destId="{646E4FFA-3BC4-428A-A34C-BC50A289683F}" srcOrd="4" destOrd="0" presId="urn:microsoft.com/office/officeart/2005/8/layout/venn1"/>
    <dgm:cxn modelId="{4E7CC93E-4FB4-4DBA-9424-A793287E7840}" type="presParOf" srcId="{60C43558-37FD-4A62-82C2-807ECD022F87}" destId="{09FD83AD-07D5-4DC9-8CAE-57523367608F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0345E95-DC89-4BD0-92EA-8264449EAAC2}" type="doc">
      <dgm:prSet loTypeId="urn:microsoft.com/office/officeart/2005/8/layout/process4" loCatId="process" qsTypeId="urn:microsoft.com/office/officeart/2005/8/quickstyle/simple1" qsCatId="simple" csTypeId="urn:microsoft.com/office/officeart/2005/8/colors/colorful1#2" csCatId="colorful" phldr="1"/>
      <dgm:spPr/>
    </dgm:pt>
    <dgm:pt modelId="{F8A4C641-7D72-4A89-B2F0-6E0E474312A1}">
      <dgm:prSet phldrT="[Text]"/>
      <dgm:spPr/>
      <dgm:t>
        <a:bodyPr/>
        <a:lstStyle/>
        <a:p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 Review situation of pesticide use and management”</a:t>
          </a:r>
        </a:p>
      </dgm:t>
    </dgm:pt>
    <dgm:pt modelId="{4A69E6CA-59CB-4C2D-9C23-058C00DC176B}" type="parTrans" cxnId="{E6EC6854-E204-4964-A606-27C207809919}">
      <dgm:prSet/>
      <dgm:spPr/>
      <dgm:t>
        <a:bodyPr/>
        <a:lstStyle/>
        <a:p>
          <a:endParaRPr lang="en-GB"/>
        </a:p>
      </dgm:t>
    </dgm:pt>
    <dgm:pt modelId="{A57855EE-EF23-46E8-8485-3197BEDA7A53}" type="sibTrans" cxnId="{E6EC6854-E204-4964-A606-27C207809919}">
      <dgm:prSet/>
      <dgm:spPr/>
      <dgm:t>
        <a:bodyPr/>
        <a:lstStyle/>
        <a:p>
          <a:endParaRPr lang="en-GB"/>
        </a:p>
      </dgm:t>
    </dgm:pt>
    <dgm:pt modelId="{D6493C77-4EA5-43C5-89E4-5580068D5542}">
      <dgm:prSet phldrT="[Text]"/>
      <dgm:spPr/>
      <dgm:t>
        <a:bodyPr/>
        <a:lstStyle/>
        <a:p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Baseline &amp; design of system</a:t>
          </a:r>
          <a:endParaRPr lang="en-GB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77F5D12-3820-4685-B2B5-3ABB8671835B}" type="parTrans" cxnId="{0D959822-EA92-4CC2-B7FA-F784260CBFF8}">
      <dgm:prSet/>
      <dgm:spPr/>
      <dgm:t>
        <a:bodyPr/>
        <a:lstStyle/>
        <a:p>
          <a:endParaRPr lang="en-GB"/>
        </a:p>
      </dgm:t>
    </dgm:pt>
    <dgm:pt modelId="{FDC7579A-A1CE-4517-A2D9-1AB7B6979304}" type="sibTrans" cxnId="{0D959822-EA92-4CC2-B7FA-F784260CBFF8}">
      <dgm:prSet/>
      <dgm:spPr/>
      <dgm:t>
        <a:bodyPr/>
        <a:lstStyle/>
        <a:p>
          <a:endParaRPr lang="en-GB"/>
        </a:p>
      </dgm:t>
    </dgm:pt>
    <dgm:pt modelId="{2489695A-A8EC-4A7F-BA2E-8F41FAB8909F}">
      <dgm:prSet phldrT="[Text]"/>
      <dgm:spPr/>
      <dgm:t>
        <a:bodyPr/>
        <a:lstStyle/>
        <a:p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System piloted</a:t>
          </a:r>
          <a:endParaRPr lang="en-GB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0271434-55F6-4CAD-8CDA-509CEFB5B05B}" type="parTrans" cxnId="{3D5EF5C4-2DA6-4DB9-943F-2E7E53F66239}">
      <dgm:prSet/>
      <dgm:spPr/>
      <dgm:t>
        <a:bodyPr/>
        <a:lstStyle/>
        <a:p>
          <a:endParaRPr lang="en-GB"/>
        </a:p>
      </dgm:t>
    </dgm:pt>
    <dgm:pt modelId="{FD5E3FCD-67CB-4E24-97E3-7E42CC70C1AD}" type="sibTrans" cxnId="{3D5EF5C4-2DA6-4DB9-943F-2E7E53F66239}">
      <dgm:prSet/>
      <dgm:spPr/>
      <dgm:t>
        <a:bodyPr/>
        <a:lstStyle/>
        <a:p>
          <a:endParaRPr lang="en-GB"/>
        </a:p>
      </dgm:t>
    </dgm:pt>
    <dgm:pt modelId="{1BAAB36B-88A9-4F7E-908F-53F6E5EA7B64}">
      <dgm:prSet phldrT="[Text]"/>
      <dgm:spPr/>
      <dgm:t>
        <a:bodyPr/>
        <a:lstStyle/>
        <a:p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Analyse results from farmers interview</a:t>
          </a:r>
          <a:endParaRPr lang="en-GB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314D963-893C-4845-AD33-B7D5BFB0721A}" type="parTrans" cxnId="{1B57F82F-6B0C-4C06-81F2-63D44BE40E05}">
      <dgm:prSet/>
      <dgm:spPr/>
      <dgm:t>
        <a:bodyPr/>
        <a:lstStyle/>
        <a:p>
          <a:endParaRPr lang="en-GB"/>
        </a:p>
      </dgm:t>
    </dgm:pt>
    <dgm:pt modelId="{1DA15258-7057-4F9C-9CFE-2EB18DF3DA10}" type="sibTrans" cxnId="{1B57F82F-6B0C-4C06-81F2-63D44BE40E05}">
      <dgm:prSet/>
      <dgm:spPr/>
      <dgm:t>
        <a:bodyPr/>
        <a:lstStyle/>
        <a:p>
          <a:endParaRPr lang="en-GB"/>
        </a:p>
      </dgm:t>
    </dgm:pt>
    <dgm:pt modelId="{0388953F-2E70-4BB2-82D3-EADB3CC01F28}">
      <dgm:prSet phldrT="[Text]"/>
      <dgm:spPr/>
      <dgm:t>
        <a:bodyPr/>
        <a:lstStyle/>
        <a:p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Pesticide use and its impacts on environment and human health</a:t>
          </a:r>
          <a:endParaRPr lang="en-GB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B2A855F-7282-49DC-A7B1-C9A207B1E85D}" type="parTrans" cxnId="{EDAF22C8-0390-47BA-9DC9-33DDEF7A846D}">
      <dgm:prSet/>
      <dgm:spPr/>
      <dgm:t>
        <a:bodyPr/>
        <a:lstStyle/>
        <a:p>
          <a:endParaRPr lang="en-GB"/>
        </a:p>
      </dgm:t>
    </dgm:pt>
    <dgm:pt modelId="{D1BCB09B-9F84-44EB-9FDA-DAEAD825695B}" type="sibTrans" cxnId="{EDAF22C8-0390-47BA-9DC9-33DDEF7A846D}">
      <dgm:prSet/>
      <dgm:spPr/>
      <dgm:t>
        <a:bodyPr/>
        <a:lstStyle/>
        <a:p>
          <a:endParaRPr lang="en-GB"/>
        </a:p>
      </dgm:t>
    </dgm:pt>
    <dgm:pt modelId="{CFE79257-4C19-4C86-9162-929A2C5C5149}" type="pres">
      <dgm:prSet presAssocID="{10345E95-DC89-4BD0-92EA-8264449EAAC2}" presName="Name0" presStyleCnt="0">
        <dgm:presLayoutVars>
          <dgm:dir/>
          <dgm:animLvl val="lvl"/>
          <dgm:resizeHandles val="exact"/>
        </dgm:presLayoutVars>
      </dgm:prSet>
      <dgm:spPr/>
    </dgm:pt>
    <dgm:pt modelId="{A907FEBC-4E35-487C-A0FE-842270A28FCB}" type="pres">
      <dgm:prSet presAssocID="{2489695A-A8EC-4A7F-BA2E-8F41FAB8909F}" presName="boxAndChildren" presStyleCnt="0"/>
      <dgm:spPr/>
    </dgm:pt>
    <dgm:pt modelId="{5B2321AD-C952-4D64-A10C-A25A00911F96}" type="pres">
      <dgm:prSet presAssocID="{2489695A-A8EC-4A7F-BA2E-8F41FAB8909F}" presName="parentTextBox" presStyleLbl="node1" presStyleIdx="0" presStyleCnt="3"/>
      <dgm:spPr/>
      <dgm:t>
        <a:bodyPr/>
        <a:lstStyle/>
        <a:p>
          <a:endParaRPr lang="en-GB"/>
        </a:p>
      </dgm:t>
    </dgm:pt>
    <dgm:pt modelId="{BB2C7EBF-17CC-4A49-B944-2783E89EC6E5}" type="pres">
      <dgm:prSet presAssocID="{FDC7579A-A1CE-4517-A2D9-1AB7B6979304}" presName="sp" presStyleCnt="0"/>
      <dgm:spPr/>
    </dgm:pt>
    <dgm:pt modelId="{A58ECA9E-CF48-4D8A-9048-44C21CF33C02}" type="pres">
      <dgm:prSet presAssocID="{D6493C77-4EA5-43C5-89E4-5580068D5542}" presName="arrowAndChildren" presStyleCnt="0"/>
      <dgm:spPr/>
    </dgm:pt>
    <dgm:pt modelId="{5D8345EB-C74A-47F0-92B3-8E5967A1FC4E}" type="pres">
      <dgm:prSet presAssocID="{D6493C77-4EA5-43C5-89E4-5580068D5542}" presName="parentTextArrow" presStyleLbl="node1" presStyleIdx="0" presStyleCnt="3"/>
      <dgm:spPr/>
      <dgm:t>
        <a:bodyPr/>
        <a:lstStyle/>
        <a:p>
          <a:endParaRPr lang="en-GB"/>
        </a:p>
      </dgm:t>
    </dgm:pt>
    <dgm:pt modelId="{ECB66CA2-656B-46B0-BC4B-8B917861B233}" type="pres">
      <dgm:prSet presAssocID="{D6493C77-4EA5-43C5-89E4-5580068D5542}" presName="arrow" presStyleLbl="node1" presStyleIdx="1" presStyleCnt="3"/>
      <dgm:spPr/>
      <dgm:t>
        <a:bodyPr/>
        <a:lstStyle/>
        <a:p>
          <a:endParaRPr lang="en-GB"/>
        </a:p>
      </dgm:t>
    </dgm:pt>
    <dgm:pt modelId="{71DB380C-591C-4F75-B3A9-4EB974093FB4}" type="pres">
      <dgm:prSet presAssocID="{D6493C77-4EA5-43C5-89E4-5580068D5542}" presName="descendantArrow" presStyleCnt="0"/>
      <dgm:spPr/>
    </dgm:pt>
    <dgm:pt modelId="{5A309D24-747C-4C5F-8127-51C87CCCA548}" type="pres">
      <dgm:prSet presAssocID="{1BAAB36B-88A9-4F7E-908F-53F6E5EA7B64}" presName="childTextArrow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0BB07A4-BBA8-4DCF-A2B1-93D57ADA3677}" type="pres">
      <dgm:prSet presAssocID="{0388953F-2E70-4BB2-82D3-EADB3CC01F28}" presName="childTextArrow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E592F9E-E397-4C30-9950-082918F2BFC0}" type="pres">
      <dgm:prSet presAssocID="{A57855EE-EF23-46E8-8485-3197BEDA7A53}" presName="sp" presStyleCnt="0"/>
      <dgm:spPr/>
    </dgm:pt>
    <dgm:pt modelId="{E96F8D52-EE7E-4BC7-8D2E-74A8F14F6B54}" type="pres">
      <dgm:prSet presAssocID="{F8A4C641-7D72-4A89-B2F0-6E0E474312A1}" presName="arrowAndChildren" presStyleCnt="0"/>
      <dgm:spPr/>
    </dgm:pt>
    <dgm:pt modelId="{894B51F3-3F49-42B5-9394-2B0EC907C641}" type="pres">
      <dgm:prSet presAssocID="{F8A4C641-7D72-4A89-B2F0-6E0E474312A1}" presName="parentTextArrow" presStyleLbl="node1" presStyleIdx="2" presStyleCnt="3"/>
      <dgm:spPr/>
      <dgm:t>
        <a:bodyPr/>
        <a:lstStyle/>
        <a:p>
          <a:endParaRPr lang="en-GB"/>
        </a:p>
      </dgm:t>
    </dgm:pt>
  </dgm:ptLst>
  <dgm:cxnLst>
    <dgm:cxn modelId="{DDE17722-28E1-407F-9250-076DD7C1E94D}" type="presOf" srcId="{10345E95-DC89-4BD0-92EA-8264449EAAC2}" destId="{CFE79257-4C19-4C86-9162-929A2C5C5149}" srcOrd="0" destOrd="0" presId="urn:microsoft.com/office/officeart/2005/8/layout/process4"/>
    <dgm:cxn modelId="{0D959822-EA92-4CC2-B7FA-F784260CBFF8}" srcId="{10345E95-DC89-4BD0-92EA-8264449EAAC2}" destId="{D6493C77-4EA5-43C5-89E4-5580068D5542}" srcOrd="1" destOrd="0" parTransId="{977F5D12-3820-4685-B2B5-3ABB8671835B}" sibTransId="{FDC7579A-A1CE-4517-A2D9-1AB7B6979304}"/>
    <dgm:cxn modelId="{EDAF22C8-0390-47BA-9DC9-33DDEF7A846D}" srcId="{D6493C77-4EA5-43C5-89E4-5580068D5542}" destId="{0388953F-2E70-4BB2-82D3-EADB3CC01F28}" srcOrd="1" destOrd="0" parTransId="{6B2A855F-7282-49DC-A7B1-C9A207B1E85D}" sibTransId="{D1BCB09B-9F84-44EB-9FDA-DAEAD825695B}"/>
    <dgm:cxn modelId="{E6EC6854-E204-4964-A606-27C207809919}" srcId="{10345E95-DC89-4BD0-92EA-8264449EAAC2}" destId="{F8A4C641-7D72-4A89-B2F0-6E0E474312A1}" srcOrd="0" destOrd="0" parTransId="{4A69E6CA-59CB-4C2D-9C23-058C00DC176B}" sibTransId="{A57855EE-EF23-46E8-8485-3197BEDA7A53}"/>
    <dgm:cxn modelId="{E4953FA3-256E-4D6F-AAF3-1AE1E6057EF1}" type="presOf" srcId="{D6493C77-4EA5-43C5-89E4-5580068D5542}" destId="{5D8345EB-C74A-47F0-92B3-8E5967A1FC4E}" srcOrd="0" destOrd="0" presId="urn:microsoft.com/office/officeart/2005/8/layout/process4"/>
    <dgm:cxn modelId="{038E3B11-AE4D-46EE-A7BE-E23F2FA3B7B6}" type="presOf" srcId="{0388953F-2E70-4BB2-82D3-EADB3CC01F28}" destId="{A0BB07A4-BBA8-4DCF-A2B1-93D57ADA3677}" srcOrd="0" destOrd="0" presId="urn:microsoft.com/office/officeart/2005/8/layout/process4"/>
    <dgm:cxn modelId="{3EA255FF-5451-4AE8-A097-4C822929A9FA}" type="presOf" srcId="{2489695A-A8EC-4A7F-BA2E-8F41FAB8909F}" destId="{5B2321AD-C952-4D64-A10C-A25A00911F96}" srcOrd="0" destOrd="0" presId="urn:microsoft.com/office/officeart/2005/8/layout/process4"/>
    <dgm:cxn modelId="{3D5EF5C4-2DA6-4DB9-943F-2E7E53F66239}" srcId="{10345E95-DC89-4BD0-92EA-8264449EAAC2}" destId="{2489695A-A8EC-4A7F-BA2E-8F41FAB8909F}" srcOrd="2" destOrd="0" parTransId="{D0271434-55F6-4CAD-8CDA-509CEFB5B05B}" sibTransId="{FD5E3FCD-67CB-4E24-97E3-7E42CC70C1AD}"/>
    <dgm:cxn modelId="{9BB5E6B8-59BA-4AFD-B14A-503A63973882}" type="presOf" srcId="{D6493C77-4EA5-43C5-89E4-5580068D5542}" destId="{ECB66CA2-656B-46B0-BC4B-8B917861B233}" srcOrd="1" destOrd="0" presId="urn:microsoft.com/office/officeart/2005/8/layout/process4"/>
    <dgm:cxn modelId="{1B57F82F-6B0C-4C06-81F2-63D44BE40E05}" srcId="{D6493C77-4EA5-43C5-89E4-5580068D5542}" destId="{1BAAB36B-88A9-4F7E-908F-53F6E5EA7B64}" srcOrd="0" destOrd="0" parTransId="{0314D963-893C-4845-AD33-B7D5BFB0721A}" sibTransId="{1DA15258-7057-4F9C-9CFE-2EB18DF3DA10}"/>
    <dgm:cxn modelId="{BD80B4C6-4C3E-427E-9F65-60088D5D2758}" type="presOf" srcId="{1BAAB36B-88A9-4F7E-908F-53F6E5EA7B64}" destId="{5A309D24-747C-4C5F-8127-51C87CCCA548}" srcOrd="0" destOrd="0" presId="urn:microsoft.com/office/officeart/2005/8/layout/process4"/>
    <dgm:cxn modelId="{6853A058-3A8C-4828-8D5E-5EDB4832FF38}" type="presOf" srcId="{F8A4C641-7D72-4A89-B2F0-6E0E474312A1}" destId="{894B51F3-3F49-42B5-9394-2B0EC907C641}" srcOrd="0" destOrd="0" presId="urn:microsoft.com/office/officeart/2005/8/layout/process4"/>
    <dgm:cxn modelId="{C56AFDA1-A259-4239-A992-F9CA77F4FB58}" type="presParOf" srcId="{CFE79257-4C19-4C86-9162-929A2C5C5149}" destId="{A907FEBC-4E35-487C-A0FE-842270A28FCB}" srcOrd="0" destOrd="0" presId="urn:microsoft.com/office/officeart/2005/8/layout/process4"/>
    <dgm:cxn modelId="{8A53DB99-B566-437F-BFB2-D71D09656F1D}" type="presParOf" srcId="{A907FEBC-4E35-487C-A0FE-842270A28FCB}" destId="{5B2321AD-C952-4D64-A10C-A25A00911F96}" srcOrd="0" destOrd="0" presId="urn:microsoft.com/office/officeart/2005/8/layout/process4"/>
    <dgm:cxn modelId="{4877246D-7E1F-4605-91A6-4A9B7FB18E90}" type="presParOf" srcId="{CFE79257-4C19-4C86-9162-929A2C5C5149}" destId="{BB2C7EBF-17CC-4A49-B944-2783E89EC6E5}" srcOrd="1" destOrd="0" presId="urn:microsoft.com/office/officeart/2005/8/layout/process4"/>
    <dgm:cxn modelId="{9A9BAB82-598C-4E88-97E6-607094CC9FDB}" type="presParOf" srcId="{CFE79257-4C19-4C86-9162-929A2C5C5149}" destId="{A58ECA9E-CF48-4D8A-9048-44C21CF33C02}" srcOrd="2" destOrd="0" presId="urn:microsoft.com/office/officeart/2005/8/layout/process4"/>
    <dgm:cxn modelId="{532FBC29-AA19-4C21-AE8C-FB6B39E827E5}" type="presParOf" srcId="{A58ECA9E-CF48-4D8A-9048-44C21CF33C02}" destId="{5D8345EB-C74A-47F0-92B3-8E5967A1FC4E}" srcOrd="0" destOrd="0" presId="urn:microsoft.com/office/officeart/2005/8/layout/process4"/>
    <dgm:cxn modelId="{F4FB650C-FC47-4813-B0F5-3279FEFE4ED7}" type="presParOf" srcId="{A58ECA9E-CF48-4D8A-9048-44C21CF33C02}" destId="{ECB66CA2-656B-46B0-BC4B-8B917861B233}" srcOrd="1" destOrd="0" presId="urn:microsoft.com/office/officeart/2005/8/layout/process4"/>
    <dgm:cxn modelId="{1E25CB0E-CE52-435A-A2E3-E53753EC7E2A}" type="presParOf" srcId="{A58ECA9E-CF48-4D8A-9048-44C21CF33C02}" destId="{71DB380C-591C-4F75-B3A9-4EB974093FB4}" srcOrd="2" destOrd="0" presId="urn:microsoft.com/office/officeart/2005/8/layout/process4"/>
    <dgm:cxn modelId="{1395E48E-BAFA-4446-AA8D-7C17BE54B2F4}" type="presParOf" srcId="{71DB380C-591C-4F75-B3A9-4EB974093FB4}" destId="{5A309D24-747C-4C5F-8127-51C87CCCA548}" srcOrd="0" destOrd="0" presId="urn:microsoft.com/office/officeart/2005/8/layout/process4"/>
    <dgm:cxn modelId="{4F71EAEB-EFEA-4896-BD6A-A8E682C42894}" type="presParOf" srcId="{71DB380C-591C-4F75-B3A9-4EB974093FB4}" destId="{A0BB07A4-BBA8-4DCF-A2B1-93D57ADA3677}" srcOrd="1" destOrd="0" presId="urn:microsoft.com/office/officeart/2005/8/layout/process4"/>
    <dgm:cxn modelId="{5D1B7981-4277-4B29-83DC-CDDAAC063AE5}" type="presParOf" srcId="{CFE79257-4C19-4C86-9162-929A2C5C5149}" destId="{9E592F9E-E397-4C30-9950-082918F2BFC0}" srcOrd="3" destOrd="0" presId="urn:microsoft.com/office/officeart/2005/8/layout/process4"/>
    <dgm:cxn modelId="{FB2438B2-2A76-490D-9AF5-3B504EDC9908}" type="presParOf" srcId="{CFE79257-4C19-4C86-9162-929A2C5C5149}" destId="{E96F8D52-EE7E-4BC7-8D2E-74A8F14F6B54}" srcOrd="4" destOrd="0" presId="urn:microsoft.com/office/officeart/2005/8/layout/process4"/>
    <dgm:cxn modelId="{3D2E1AD5-A6C0-4E6A-83E1-599399E6407D}" type="presParOf" srcId="{E96F8D52-EE7E-4BC7-8D2E-74A8F14F6B54}" destId="{894B51F3-3F49-42B5-9394-2B0EC907C641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DA0B05A-A680-4F13-8AA4-CF853A9EFD0A}" type="doc">
      <dgm:prSet loTypeId="urn:microsoft.com/office/officeart/2005/8/layout/funnel1" loCatId="process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vi-VN"/>
        </a:p>
      </dgm:t>
    </dgm:pt>
    <dgm:pt modelId="{ABF41ACE-E0D5-4258-B0E2-B3DF6B613B55}">
      <dgm:prSet phldrT="[Text]" custT="1"/>
      <dgm:spPr/>
      <dgm:t>
        <a:bodyPr/>
        <a:lstStyle/>
        <a:p>
          <a:r>
            <a:rPr lang="en-US" sz="1900" dirty="0" smtClean="0"/>
            <a:t>Farmers</a:t>
          </a:r>
          <a:endParaRPr lang="vi-VN" sz="1900" dirty="0"/>
        </a:p>
      </dgm:t>
    </dgm:pt>
    <dgm:pt modelId="{A3C36BC3-F8BF-4991-B141-9BD224B2AD25}" type="parTrans" cxnId="{F07B6EB1-BD86-4E7A-AD57-85FE05A8DD1F}">
      <dgm:prSet/>
      <dgm:spPr/>
      <dgm:t>
        <a:bodyPr/>
        <a:lstStyle/>
        <a:p>
          <a:endParaRPr lang="vi-VN"/>
        </a:p>
      </dgm:t>
    </dgm:pt>
    <dgm:pt modelId="{5E7C8205-D730-421D-8D4A-D4987A9927C3}" type="sibTrans" cxnId="{F07B6EB1-BD86-4E7A-AD57-85FE05A8DD1F}">
      <dgm:prSet/>
      <dgm:spPr/>
      <dgm:t>
        <a:bodyPr/>
        <a:lstStyle/>
        <a:p>
          <a:endParaRPr lang="vi-VN"/>
        </a:p>
      </dgm:t>
    </dgm:pt>
    <dgm:pt modelId="{7F510762-9FD4-4A4F-A366-DAE655E107EB}">
      <dgm:prSet phldrT="[Text]" custT="1"/>
      <dgm:spPr/>
      <dgm:t>
        <a:bodyPr/>
        <a:lstStyle/>
        <a:p>
          <a:r>
            <a:rPr lang="en-US" sz="1900" dirty="0" smtClean="0"/>
            <a:t>Ministries</a:t>
          </a:r>
          <a:endParaRPr lang="vi-VN" sz="1900" dirty="0"/>
        </a:p>
      </dgm:t>
    </dgm:pt>
    <dgm:pt modelId="{0FCB0E26-0A3C-4893-9FAD-DC1571349375}" type="parTrans" cxnId="{7B84CC6C-99C2-4915-8E9B-9B6920B9B425}">
      <dgm:prSet/>
      <dgm:spPr/>
      <dgm:t>
        <a:bodyPr/>
        <a:lstStyle/>
        <a:p>
          <a:endParaRPr lang="vi-VN"/>
        </a:p>
      </dgm:t>
    </dgm:pt>
    <dgm:pt modelId="{78672A96-D02A-4A92-A987-E855581B275D}" type="sibTrans" cxnId="{7B84CC6C-99C2-4915-8E9B-9B6920B9B425}">
      <dgm:prSet/>
      <dgm:spPr/>
      <dgm:t>
        <a:bodyPr/>
        <a:lstStyle/>
        <a:p>
          <a:endParaRPr lang="vi-VN"/>
        </a:p>
      </dgm:t>
    </dgm:pt>
    <dgm:pt modelId="{C5AE0821-CFF2-4E27-B04D-91D546563441}">
      <dgm:prSet phldrT="[Text]"/>
      <dgm:spPr/>
      <dgm:t>
        <a:bodyPr/>
        <a:lstStyle/>
        <a:p>
          <a:r>
            <a:rPr lang="en-US" dirty="0" smtClean="0"/>
            <a:t>Effective National Platform - VCCB</a:t>
          </a:r>
          <a:endParaRPr lang="vi-VN" dirty="0"/>
        </a:p>
      </dgm:t>
    </dgm:pt>
    <dgm:pt modelId="{9A06753A-C3B2-40B9-BE12-B61790EAAA65}" type="parTrans" cxnId="{BE511F06-D222-4C56-B0E2-13FEFAF40A8D}">
      <dgm:prSet/>
      <dgm:spPr/>
      <dgm:t>
        <a:bodyPr/>
        <a:lstStyle/>
        <a:p>
          <a:endParaRPr lang="vi-VN"/>
        </a:p>
      </dgm:t>
    </dgm:pt>
    <dgm:pt modelId="{DE73D375-791E-4ACA-A26C-7D1DE0239E9A}" type="sibTrans" cxnId="{BE511F06-D222-4C56-B0E2-13FEFAF40A8D}">
      <dgm:prSet/>
      <dgm:spPr/>
      <dgm:t>
        <a:bodyPr/>
        <a:lstStyle/>
        <a:p>
          <a:endParaRPr lang="vi-VN"/>
        </a:p>
      </dgm:t>
    </dgm:pt>
    <dgm:pt modelId="{38287EB9-37DD-4B64-85EE-D6CEA6B7AC9E}">
      <dgm:prSet phldrT="[Text]" custT="1"/>
      <dgm:spPr/>
      <dgm:t>
        <a:bodyPr/>
        <a:lstStyle/>
        <a:p>
          <a:r>
            <a:rPr lang="en-US" sz="1900" dirty="0" smtClean="0"/>
            <a:t>Business</a:t>
          </a:r>
          <a:endParaRPr lang="vi-VN" sz="1900" dirty="0"/>
        </a:p>
      </dgm:t>
    </dgm:pt>
    <dgm:pt modelId="{4DB4D2E7-B507-4D99-81E5-AE4AFA3FCD52}" type="sibTrans" cxnId="{87EBABE8-4BB8-4FA1-B0F3-74DB5A5D7454}">
      <dgm:prSet/>
      <dgm:spPr/>
      <dgm:t>
        <a:bodyPr/>
        <a:lstStyle/>
        <a:p>
          <a:endParaRPr lang="vi-VN"/>
        </a:p>
      </dgm:t>
    </dgm:pt>
    <dgm:pt modelId="{589B93EA-30FD-4F22-8D5F-DF6C2F0D62C9}" type="parTrans" cxnId="{87EBABE8-4BB8-4FA1-B0F3-74DB5A5D7454}">
      <dgm:prSet/>
      <dgm:spPr/>
      <dgm:t>
        <a:bodyPr/>
        <a:lstStyle/>
        <a:p>
          <a:endParaRPr lang="vi-VN"/>
        </a:p>
      </dgm:t>
    </dgm:pt>
    <dgm:pt modelId="{D1D7C94B-3327-4895-99B2-D58F8C8818BE}" type="pres">
      <dgm:prSet presAssocID="{EDA0B05A-A680-4F13-8AA4-CF853A9EFD0A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vi-VN"/>
        </a:p>
      </dgm:t>
    </dgm:pt>
    <dgm:pt modelId="{E1CB698A-DAEC-4591-9958-D353AE5B41B3}" type="pres">
      <dgm:prSet presAssocID="{EDA0B05A-A680-4F13-8AA4-CF853A9EFD0A}" presName="ellipse" presStyleLbl="trBgShp" presStyleIdx="0" presStyleCnt="1"/>
      <dgm:spPr/>
    </dgm:pt>
    <dgm:pt modelId="{DD7C5EF4-03AE-4DB3-AD78-73EC6A24EC74}" type="pres">
      <dgm:prSet presAssocID="{EDA0B05A-A680-4F13-8AA4-CF853A9EFD0A}" presName="arrow1" presStyleLbl="fgShp" presStyleIdx="0" presStyleCnt="1"/>
      <dgm:spPr/>
    </dgm:pt>
    <dgm:pt modelId="{0BB88112-B140-4383-9E57-81333DF1635D}" type="pres">
      <dgm:prSet presAssocID="{EDA0B05A-A680-4F13-8AA4-CF853A9EFD0A}" presName="rectangle" presStyleLbl="revTx" presStyleIdx="0" presStyleCnt="1" custScaleX="130913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78B5F333-88A7-405D-B13C-B467FF073193}" type="pres">
      <dgm:prSet presAssocID="{7F510762-9FD4-4A4F-A366-DAE655E107EB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FDDB049C-C170-43F6-AEDF-5B24FFF05249}" type="pres">
      <dgm:prSet presAssocID="{38287EB9-37DD-4B64-85EE-D6CEA6B7AC9E}" presName="item2" presStyleLbl="node1" presStyleIdx="1" presStyleCnt="3" custScaleX="123848" custLinFactNeighborY="-16135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CBADA897-7F08-4290-AD3A-7E3BA9AC42DA}" type="pres">
      <dgm:prSet presAssocID="{C5AE0821-CFF2-4E27-B04D-91D546563441}" presName="item3" presStyleLbl="node1" presStyleIdx="2" presStyleCnt="3" custLinFactNeighborX="22839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2C63C477-6114-49DB-87D0-23615E51734C}" type="pres">
      <dgm:prSet presAssocID="{EDA0B05A-A680-4F13-8AA4-CF853A9EFD0A}" presName="funnel" presStyleLbl="trAlignAcc1" presStyleIdx="0" presStyleCnt="1"/>
      <dgm:spPr/>
      <dgm:t>
        <a:bodyPr/>
        <a:lstStyle/>
        <a:p>
          <a:endParaRPr lang="vi-VN"/>
        </a:p>
      </dgm:t>
    </dgm:pt>
  </dgm:ptLst>
  <dgm:cxnLst>
    <dgm:cxn modelId="{A33874F3-0545-4491-87B9-A876FE79A6B9}" type="presOf" srcId="{ABF41ACE-E0D5-4258-B0E2-B3DF6B613B55}" destId="{CBADA897-7F08-4290-AD3A-7E3BA9AC42DA}" srcOrd="0" destOrd="0" presId="urn:microsoft.com/office/officeart/2005/8/layout/funnel1"/>
    <dgm:cxn modelId="{7B84CC6C-99C2-4915-8E9B-9B6920B9B425}" srcId="{EDA0B05A-A680-4F13-8AA4-CF853A9EFD0A}" destId="{7F510762-9FD4-4A4F-A366-DAE655E107EB}" srcOrd="1" destOrd="0" parTransId="{0FCB0E26-0A3C-4893-9FAD-DC1571349375}" sibTransId="{78672A96-D02A-4A92-A987-E855581B275D}"/>
    <dgm:cxn modelId="{BF2CE8BD-CB29-4326-9FAF-413F21E2FE40}" type="presOf" srcId="{38287EB9-37DD-4B64-85EE-D6CEA6B7AC9E}" destId="{78B5F333-88A7-405D-B13C-B467FF073193}" srcOrd="0" destOrd="0" presId="urn:microsoft.com/office/officeart/2005/8/layout/funnel1"/>
    <dgm:cxn modelId="{87EBABE8-4BB8-4FA1-B0F3-74DB5A5D7454}" srcId="{EDA0B05A-A680-4F13-8AA4-CF853A9EFD0A}" destId="{38287EB9-37DD-4B64-85EE-D6CEA6B7AC9E}" srcOrd="2" destOrd="0" parTransId="{589B93EA-30FD-4F22-8D5F-DF6C2F0D62C9}" sibTransId="{4DB4D2E7-B507-4D99-81E5-AE4AFA3FCD52}"/>
    <dgm:cxn modelId="{A6941D65-F94F-47BA-A2E6-785521AB706D}" type="presOf" srcId="{C5AE0821-CFF2-4E27-B04D-91D546563441}" destId="{0BB88112-B140-4383-9E57-81333DF1635D}" srcOrd="0" destOrd="0" presId="urn:microsoft.com/office/officeart/2005/8/layout/funnel1"/>
    <dgm:cxn modelId="{F07B6EB1-BD86-4E7A-AD57-85FE05A8DD1F}" srcId="{EDA0B05A-A680-4F13-8AA4-CF853A9EFD0A}" destId="{ABF41ACE-E0D5-4258-B0E2-B3DF6B613B55}" srcOrd="0" destOrd="0" parTransId="{A3C36BC3-F8BF-4991-B141-9BD224B2AD25}" sibTransId="{5E7C8205-D730-421D-8D4A-D4987A9927C3}"/>
    <dgm:cxn modelId="{C400AAE4-DDC9-4DD6-874E-B7514E7E4318}" type="presOf" srcId="{EDA0B05A-A680-4F13-8AA4-CF853A9EFD0A}" destId="{D1D7C94B-3327-4895-99B2-D58F8C8818BE}" srcOrd="0" destOrd="0" presId="urn:microsoft.com/office/officeart/2005/8/layout/funnel1"/>
    <dgm:cxn modelId="{BE511F06-D222-4C56-B0E2-13FEFAF40A8D}" srcId="{EDA0B05A-A680-4F13-8AA4-CF853A9EFD0A}" destId="{C5AE0821-CFF2-4E27-B04D-91D546563441}" srcOrd="3" destOrd="0" parTransId="{9A06753A-C3B2-40B9-BE12-B61790EAAA65}" sibTransId="{DE73D375-791E-4ACA-A26C-7D1DE0239E9A}"/>
    <dgm:cxn modelId="{0C7FA925-6431-45F5-B338-2508EEFCB6BE}" type="presOf" srcId="{7F510762-9FD4-4A4F-A366-DAE655E107EB}" destId="{FDDB049C-C170-43F6-AEDF-5B24FFF05249}" srcOrd="0" destOrd="0" presId="urn:microsoft.com/office/officeart/2005/8/layout/funnel1"/>
    <dgm:cxn modelId="{D5896908-187D-41B4-BD88-72AD5DCA5DC6}" type="presParOf" srcId="{D1D7C94B-3327-4895-99B2-D58F8C8818BE}" destId="{E1CB698A-DAEC-4591-9958-D353AE5B41B3}" srcOrd="0" destOrd="0" presId="urn:microsoft.com/office/officeart/2005/8/layout/funnel1"/>
    <dgm:cxn modelId="{95EA2DE2-9AFA-4BED-8CDF-149DA2E442D0}" type="presParOf" srcId="{D1D7C94B-3327-4895-99B2-D58F8C8818BE}" destId="{DD7C5EF4-03AE-4DB3-AD78-73EC6A24EC74}" srcOrd="1" destOrd="0" presId="urn:microsoft.com/office/officeart/2005/8/layout/funnel1"/>
    <dgm:cxn modelId="{7A036EBF-EE0F-45FA-9EE1-F89E46E306B1}" type="presParOf" srcId="{D1D7C94B-3327-4895-99B2-D58F8C8818BE}" destId="{0BB88112-B140-4383-9E57-81333DF1635D}" srcOrd="2" destOrd="0" presId="urn:microsoft.com/office/officeart/2005/8/layout/funnel1"/>
    <dgm:cxn modelId="{23E471FF-28DD-410A-A63C-2DAF6C293C86}" type="presParOf" srcId="{D1D7C94B-3327-4895-99B2-D58F8C8818BE}" destId="{78B5F333-88A7-405D-B13C-B467FF073193}" srcOrd="3" destOrd="0" presId="urn:microsoft.com/office/officeart/2005/8/layout/funnel1"/>
    <dgm:cxn modelId="{0220D42D-6D22-46CF-B1E4-B247F8B7E918}" type="presParOf" srcId="{D1D7C94B-3327-4895-99B2-D58F8C8818BE}" destId="{FDDB049C-C170-43F6-AEDF-5B24FFF05249}" srcOrd="4" destOrd="0" presId="urn:microsoft.com/office/officeart/2005/8/layout/funnel1"/>
    <dgm:cxn modelId="{DEB2557A-CA8A-4C91-A725-4EBD257CDDCC}" type="presParOf" srcId="{D1D7C94B-3327-4895-99B2-D58F8C8818BE}" destId="{CBADA897-7F08-4290-AD3A-7E3BA9AC42DA}" srcOrd="5" destOrd="0" presId="urn:microsoft.com/office/officeart/2005/8/layout/funnel1"/>
    <dgm:cxn modelId="{8D39F404-50FC-4323-BD80-D110670B3A81}" type="presParOf" srcId="{D1D7C94B-3327-4895-99B2-D58F8C8818BE}" destId="{2C63C477-6114-49DB-87D0-23615E51734C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C82A4D-909B-485F-AF08-B7CE66ECFA27}">
      <dsp:nvSpPr>
        <dsp:cNvPr id="0" name=""/>
        <dsp:cNvSpPr/>
      </dsp:nvSpPr>
      <dsp:spPr>
        <a:xfrm>
          <a:off x="0" y="225024"/>
          <a:ext cx="7344816" cy="4590510"/>
        </a:xfrm>
        <a:prstGeom prst="swooshArrow">
          <a:avLst>
            <a:gd name="adj1" fmla="val 25000"/>
            <a:gd name="adj2" fmla="val 25000"/>
          </a:avLst>
        </a:prstGeom>
        <a:solidFill>
          <a:srgbClr val="92D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EF6835-C96F-4DEE-8931-B1DB71C176E7}">
      <dsp:nvSpPr>
        <dsp:cNvPr id="0" name=""/>
        <dsp:cNvSpPr/>
      </dsp:nvSpPr>
      <dsp:spPr>
        <a:xfrm>
          <a:off x="932791" y="3393395"/>
          <a:ext cx="190965" cy="1909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274AC6-3738-45D2-AE5C-08E6AEF1330A}">
      <dsp:nvSpPr>
        <dsp:cNvPr id="0" name=""/>
        <dsp:cNvSpPr/>
      </dsp:nvSpPr>
      <dsp:spPr>
        <a:xfrm>
          <a:off x="963029" y="3456387"/>
          <a:ext cx="2709379" cy="13266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189" tIns="0" rIns="0" bIns="0" numCol="1" spcCol="1270" anchor="t" anchorCtr="0">
          <a:noAutofit/>
        </a:bodyPr>
        <a:lstStyle/>
        <a:p>
          <a:pPr lvl="0" algn="l" defTabSz="844550">
            <a:lnSpc>
              <a:spcPct val="100000"/>
            </a:lnSpc>
            <a:spcBef>
              <a:spcPct val="0"/>
            </a:spcBef>
            <a:spcAft>
              <a:spcPts val="600"/>
            </a:spcAft>
          </a:pPr>
          <a:r>
            <a:rPr lang="en-US" sz="1900" kern="1200" dirty="0" smtClean="0"/>
            <a:t>- Evaluate efficiency, scalability of water harvesting - saving</a:t>
          </a:r>
        </a:p>
        <a:p>
          <a:pPr lvl="0" algn="l" defTabSz="844550">
            <a:lnSpc>
              <a:spcPct val="100000"/>
            </a:lnSpc>
            <a:spcBef>
              <a:spcPct val="0"/>
            </a:spcBef>
            <a:spcAft>
              <a:spcPts val="600"/>
            </a:spcAft>
          </a:pPr>
          <a:r>
            <a:rPr lang="en-US" sz="1900" kern="1200" dirty="0" smtClean="0"/>
            <a:t>- Study artificial ground water recharge</a:t>
          </a:r>
        </a:p>
        <a:p>
          <a:pPr lvl="0" algn="l" defTabSz="844550">
            <a:lnSpc>
              <a:spcPct val="100000"/>
            </a:lnSpc>
            <a:spcBef>
              <a:spcPct val="0"/>
            </a:spcBef>
            <a:spcAft>
              <a:spcPts val="600"/>
            </a:spcAft>
          </a:pPr>
          <a:r>
            <a:rPr lang="en-US" sz="1900" kern="1200" dirty="0" smtClean="0"/>
            <a:t>- Assess water monitoring system &amp; recommend</a:t>
          </a:r>
          <a:endParaRPr lang="vi-VN" sz="1900" kern="1200" dirty="0"/>
        </a:p>
      </dsp:txBody>
      <dsp:txXfrm>
        <a:off x="963029" y="3456387"/>
        <a:ext cx="2709379" cy="1326657"/>
      </dsp:txXfrm>
    </dsp:sp>
    <dsp:sp modelId="{75DFD559-8B57-444C-8FDE-76E7E31E0089}">
      <dsp:nvSpPr>
        <dsp:cNvPr id="0" name=""/>
        <dsp:cNvSpPr/>
      </dsp:nvSpPr>
      <dsp:spPr>
        <a:xfrm>
          <a:off x="3326742" y="1915417"/>
          <a:ext cx="345206" cy="34520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3F003A-F06C-43D2-95BE-2F9AC0B3A50F}">
      <dsp:nvSpPr>
        <dsp:cNvPr id="0" name=""/>
        <dsp:cNvSpPr/>
      </dsp:nvSpPr>
      <dsp:spPr>
        <a:xfrm>
          <a:off x="3384373" y="2142229"/>
          <a:ext cx="1915410" cy="22370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918" tIns="0" rIns="0" bIns="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vi-VN" sz="2200" kern="1200" dirty="0" smtClean="0">
              <a:latin typeface="Calibri" panose="020F0502020204030204" pitchFamily="34" charset="0"/>
            </a:rPr>
            <a:t>- Surface water</a:t>
          </a:r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vi-VN" sz="2200" kern="1200" dirty="0" smtClean="0">
              <a:latin typeface="Calibri" panose="020F0502020204030204" pitchFamily="34" charset="0"/>
            </a:rPr>
            <a:t>- Water harvesting</a:t>
          </a:r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vi-VN" sz="2200" kern="1200" dirty="0" smtClean="0">
              <a:latin typeface="Calibri" panose="020F0502020204030204" pitchFamily="34" charset="0"/>
            </a:rPr>
            <a:t>- Water saving</a:t>
          </a:r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vi-VN" sz="2200" kern="1200" dirty="0" smtClean="0">
              <a:latin typeface="Calibri" panose="020F0502020204030204" pitchFamily="34" charset="0"/>
            </a:rPr>
            <a:t>- PPP irrigation</a:t>
          </a:r>
          <a:endParaRPr lang="vi-VN" sz="2200" kern="1200" dirty="0">
            <a:latin typeface="Calibri" panose="020F0502020204030204" pitchFamily="34" charset="0"/>
          </a:endParaRPr>
        </a:p>
      </dsp:txBody>
      <dsp:txXfrm>
        <a:off x="3384373" y="2142229"/>
        <a:ext cx="1915410" cy="2237050"/>
      </dsp:txXfrm>
    </dsp:sp>
    <dsp:sp modelId="{B48AF021-D69F-4476-81AF-1F252F848B98}">
      <dsp:nvSpPr>
        <dsp:cNvPr id="0" name=""/>
        <dsp:cNvSpPr/>
      </dsp:nvSpPr>
      <dsp:spPr>
        <a:xfrm>
          <a:off x="5368151" y="1239820"/>
          <a:ext cx="477413" cy="47741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EE81D1-B83E-4B4D-8CEF-5E817AD7FBB2}">
      <dsp:nvSpPr>
        <dsp:cNvPr id="0" name=""/>
        <dsp:cNvSpPr/>
      </dsp:nvSpPr>
      <dsp:spPr>
        <a:xfrm>
          <a:off x="5582054" y="1601425"/>
          <a:ext cx="1762755" cy="2719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2971" tIns="0" rIns="0" bIns="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vi-VN" sz="2200" kern="1200" dirty="0" smtClean="0">
              <a:latin typeface="Calibri" panose="020F0502020204030204" pitchFamily="34" charset="0"/>
            </a:rPr>
            <a:t>- Responsible water use</a:t>
          </a:r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vi-VN" sz="2200" kern="1200" dirty="0" smtClean="0">
              <a:latin typeface="Calibri" panose="020F0502020204030204" pitchFamily="34" charset="0"/>
            </a:rPr>
            <a:t>- Proper water management system</a:t>
          </a:r>
        </a:p>
      </dsp:txBody>
      <dsp:txXfrm>
        <a:off x="5582054" y="1601425"/>
        <a:ext cx="1762755" cy="27190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69A64B-EED4-44D1-8297-DB73CA104838}">
      <dsp:nvSpPr>
        <dsp:cNvPr id="0" name=""/>
        <dsp:cNvSpPr/>
      </dsp:nvSpPr>
      <dsp:spPr>
        <a:xfrm>
          <a:off x="0" y="493733"/>
          <a:ext cx="7283152" cy="1060704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254000" bIns="168387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2017-2020</a:t>
          </a:r>
          <a:endParaRPr lang="vi-VN" sz="2000" kern="1200" dirty="0"/>
        </a:p>
      </dsp:txBody>
      <dsp:txXfrm>
        <a:off x="0" y="758909"/>
        <a:ext cx="7017976" cy="530352"/>
      </dsp:txXfrm>
    </dsp:sp>
    <dsp:sp modelId="{4C79FCE8-E48C-4D20-A4C0-BF4FE9A0DC30}">
      <dsp:nvSpPr>
        <dsp:cNvPr id="0" name=""/>
        <dsp:cNvSpPr/>
      </dsp:nvSpPr>
      <dsp:spPr>
        <a:xfrm>
          <a:off x="0" y="1311689"/>
          <a:ext cx="2243210" cy="20433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000" kern="1200" dirty="0" smtClean="0"/>
            <a:t>- NSC assurance system and recommendations for farmers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000" kern="1200" dirty="0" smtClean="0"/>
            <a:t>- NSC communication</a:t>
          </a:r>
          <a:endParaRPr lang="vi-VN" sz="2000" kern="1200" dirty="0"/>
        </a:p>
      </dsp:txBody>
      <dsp:txXfrm>
        <a:off x="0" y="1311689"/>
        <a:ext cx="2243210" cy="2043307"/>
      </dsp:txXfrm>
    </dsp:sp>
    <dsp:sp modelId="{44BC002E-88C1-489D-9F16-66E7F40A16C3}">
      <dsp:nvSpPr>
        <dsp:cNvPr id="0" name=""/>
        <dsp:cNvSpPr/>
      </dsp:nvSpPr>
      <dsp:spPr>
        <a:xfrm>
          <a:off x="2243210" y="847301"/>
          <a:ext cx="5039941" cy="1060704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254000" bIns="168387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2017-2018</a:t>
          </a:r>
          <a:endParaRPr lang="vi-VN" sz="2000" kern="1200" dirty="0"/>
        </a:p>
      </dsp:txBody>
      <dsp:txXfrm>
        <a:off x="2243210" y="1112477"/>
        <a:ext cx="4774765" cy="530352"/>
      </dsp:txXfrm>
    </dsp:sp>
    <dsp:sp modelId="{D4468FB7-0C7B-484C-A0E4-1FC8C2E6E441}">
      <dsp:nvSpPr>
        <dsp:cNvPr id="0" name=""/>
        <dsp:cNvSpPr/>
      </dsp:nvSpPr>
      <dsp:spPr>
        <a:xfrm>
          <a:off x="2243210" y="1665257"/>
          <a:ext cx="2243210" cy="20433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PPP Pilots of large-scale consolidated farms applied NSC </a:t>
          </a:r>
          <a:endParaRPr lang="vi-VN" sz="2000" kern="1200" dirty="0"/>
        </a:p>
      </dsp:txBody>
      <dsp:txXfrm>
        <a:off x="2243210" y="1665257"/>
        <a:ext cx="2243210" cy="2043307"/>
      </dsp:txXfrm>
    </dsp:sp>
    <dsp:sp modelId="{875B59DB-8367-4A59-A80B-95091D596516}">
      <dsp:nvSpPr>
        <dsp:cNvPr id="0" name=""/>
        <dsp:cNvSpPr/>
      </dsp:nvSpPr>
      <dsp:spPr>
        <a:xfrm>
          <a:off x="4486421" y="1200869"/>
          <a:ext cx="2796730" cy="1060704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254000" bIns="168387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2017</a:t>
          </a:r>
          <a:endParaRPr lang="vi-VN" sz="2000" kern="1200" dirty="0"/>
        </a:p>
      </dsp:txBody>
      <dsp:txXfrm>
        <a:off x="4486421" y="1466045"/>
        <a:ext cx="2531554" cy="530352"/>
      </dsp:txXfrm>
    </dsp:sp>
    <dsp:sp modelId="{1BFE0FE5-2DE2-4F63-B46C-485CCE7688B1}">
      <dsp:nvSpPr>
        <dsp:cNvPr id="0" name=""/>
        <dsp:cNvSpPr/>
      </dsp:nvSpPr>
      <dsp:spPr>
        <a:xfrm>
          <a:off x="4486421" y="2018825"/>
          <a:ext cx="2243210" cy="201340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kern="1200" dirty="0" smtClean="0"/>
            <a:t>NSC </a:t>
          </a:r>
          <a:r>
            <a:rPr lang="fr-FR" sz="2000" kern="1200" dirty="0" err="1" smtClean="0"/>
            <a:t>revised</a:t>
          </a:r>
          <a:r>
            <a:rPr lang="fr-FR" sz="2000" kern="1200" dirty="0" smtClean="0"/>
            <a:t> </a:t>
          </a:r>
          <a:r>
            <a:rPr lang="fr-FR" sz="2000" kern="1200" dirty="0" err="1" smtClean="0"/>
            <a:t>towards</a:t>
          </a:r>
          <a:r>
            <a:rPr lang="fr-FR" sz="2000" kern="1200" dirty="0" smtClean="0"/>
            <a:t> </a:t>
          </a:r>
          <a:r>
            <a:rPr lang="fr-FR" sz="2000" kern="1200" dirty="0" err="1" smtClean="0"/>
            <a:t>climate</a:t>
          </a:r>
          <a:r>
            <a:rPr lang="fr-FR" sz="2000" kern="1200" dirty="0" smtClean="0"/>
            <a:t> change adaptation</a:t>
          </a:r>
          <a:endParaRPr lang="en-US" sz="2000" kern="1200" dirty="0" smtClean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2000" kern="1200" dirty="0" smtClean="0"/>
        </a:p>
      </dsp:txBody>
      <dsp:txXfrm>
        <a:off x="4486421" y="2018825"/>
        <a:ext cx="2243210" cy="20134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23802B-EAC4-4DCE-9195-37E4355C1602}">
      <dsp:nvSpPr>
        <dsp:cNvPr id="0" name=""/>
        <dsp:cNvSpPr/>
      </dsp:nvSpPr>
      <dsp:spPr>
        <a:xfrm>
          <a:off x="617219" y="0"/>
          <a:ext cx="6995160" cy="452596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D38863-3DBB-4FA2-B3F9-483AD962D4DE}">
      <dsp:nvSpPr>
        <dsp:cNvPr id="0" name=""/>
        <dsp:cNvSpPr/>
      </dsp:nvSpPr>
      <dsp:spPr>
        <a:xfrm>
          <a:off x="278874" y="1357788"/>
          <a:ext cx="2468880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Study  changes made to legislation to control agrochemical trade and use</a:t>
          </a:r>
          <a:endParaRPr lang="vi-VN" sz="1900" kern="1200" dirty="0"/>
        </a:p>
      </dsp:txBody>
      <dsp:txXfrm>
        <a:off x="367250" y="1446164"/>
        <a:ext cx="2292128" cy="1633633"/>
      </dsp:txXfrm>
    </dsp:sp>
    <dsp:sp modelId="{5C89A7BB-C6D4-4AA7-B952-66FDDA7B7DAC}">
      <dsp:nvSpPr>
        <dsp:cNvPr id="0" name=""/>
        <dsp:cNvSpPr/>
      </dsp:nvSpPr>
      <dsp:spPr>
        <a:xfrm>
          <a:off x="2880359" y="1357788"/>
          <a:ext cx="2468880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 Pilot in 1 key coffee province: stronger enforcement of agrochemical suppliers. </a:t>
          </a:r>
          <a:endParaRPr lang="vi-VN" sz="1900" kern="1200" dirty="0"/>
        </a:p>
      </dsp:txBody>
      <dsp:txXfrm>
        <a:off x="2968735" y="1446164"/>
        <a:ext cx="2292128" cy="1633633"/>
      </dsp:txXfrm>
    </dsp:sp>
    <dsp:sp modelId="{7D26A84D-0509-401B-B7D2-73D64C8721A5}">
      <dsp:nvSpPr>
        <dsp:cNvPr id="0" name=""/>
        <dsp:cNvSpPr/>
      </dsp:nvSpPr>
      <dsp:spPr>
        <a:xfrm>
          <a:off x="5481845" y="1357788"/>
          <a:ext cx="2468880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- Follows  requirements of importers</a:t>
          </a:r>
          <a:endParaRPr lang="vi-VN" sz="1900" kern="1200" dirty="0" smtClean="0"/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- PPP control of agrochemical trade</a:t>
          </a:r>
          <a:endParaRPr lang="vi-VN" sz="1900" kern="1200" dirty="0"/>
        </a:p>
      </dsp:txBody>
      <dsp:txXfrm>
        <a:off x="5570221" y="1446164"/>
        <a:ext cx="2292128" cy="163363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53DAAB-E088-4CFA-8DDD-39BB386A98CC}">
      <dsp:nvSpPr>
        <dsp:cNvPr id="0" name=""/>
        <dsp:cNvSpPr/>
      </dsp:nvSpPr>
      <dsp:spPr>
        <a:xfrm>
          <a:off x="1089731" y="24859"/>
          <a:ext cx="1193275" cy="1193275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500" kern="1200" dirty="0" smtClean="0"/>
            <a:t>VCCB</a:t>
          </a:r>
          <a:endParaRPr lang="en-GB" sz="2500" kern="1200" dirty="0"/>
        </a:p>
      </dsp:txBody>
      <dsp:txXfrm>
        <a:off x="1248834" y="233683"/>
        <a:ext cx="875068" cy="536974"/>
      </dsp:txXfrm>
    </dsp:sp>
    <dsp:sp modelId="{8329F7E8-DEA7-43F6-AB7E-2AF36217EDCA}">
      <dsp:nvSpPr>
        <dsp:cNvPr id="0" name=""/>
        <dsp:cNvSpPr/>
      </dsp:nvSpPr>
      <dsp:spPr>
        <a:xfrm>
          <a:off x="1491212" y="770657"/>
          <a:ext cx="1193275" cy="1193275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500" kern="1200" dirty="0" smtClean="0"/>
            <a:t>4C</a:t>
          </a:r>
          <a:endParaRPr lang="en-GB" sz="2500" kern="1200" dirty="0"/>
        </a:p>
      </dsp:txBody>
      <dsp:txXfrm>
        <a:off x="1856156" y="1078920"/>
        <a:ext cx="715965" cy="656301"/>
      </dsp:txXfrm>
    </dsp:sp>
    <dsp:sp modelId="{646E4FFA-3BC4-428A-A34C-BC50A289683F}">
      <dsp:nvSpPr>
        <dsp:cNvPr id="0" name=""/>
        <dsp:cNvSpPr/>
      </dsp:nvSpPr>
      <dsp:spPr>
        <a:xfrm>
          <a:off x="659157" y="770657"/>
          <a:ext cx="1193275" cy="1193275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500" kern="1200" dirty="0" smtClean="0"/>
            <a:t>ISEAL</a:t>
          </a:r>
          <a:endParaRPr lang="en-GB" sz="2500" kern="1200" dirty="0"/>
        </a:p>
      </dsp:txBody>
      <dsp:txXfrm>
        <a:off x="771524" y="1078920"/>
        <a:ext cx="715965" cy="65630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2321AD-C952-4D64-A10C-A25A00911F96}">
      <dsp:nvSpPr>
        <dsp:cNvPr id="0" name=""/>
        <dsp:cNvSpPr/>
      </dsp:nvSpPr>
      <dsp:spPr>
        <a:xfrm>
          <a:off x="0" y="2298264"/>
          <a:ext cx="4278566" cy="75434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System piloted</a:t>
          </a:r>
          <a:endParaRPr lang="en-GB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2298264"/>
        <a:ext cx="4278566" cy="754341"/>
      </dsp:txXfrm>
    </dsp:sp>
    <dsp:sp modelId="{ECB66CA2-656B-46B0-BC4B-8B917861B233}">
      <dsp:nvSpPr>
        <dsp:cNvPr id="0" name=""/>
        <dsp:cNvSpPr/>
      </dsp:nvSpPr>
      <dsp:spPr>
        <a:xfrm rot="10800000">
          <a:off x="0" y="1149402"/>
          <a:ext cx="4278566" cy="1160177"/>
        </a:xfrm>
        <a:prstGeom prst="upArrowCallou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Baseline &amp; design of system</a:t>
          </a:r>
          <a:endParaRPr lang="en-GB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10800000">
        <a:off x="0" y="1149402"/>
        <a:ext cx="4278566" cy="407222"/>
      </dsp:txXfrm>
    </dsp:sp>
    <dsp:sp modelId="{5A309D24-747C-4C5F-8127-51C87CCCA548}">
      <dsp:nvSpPr>
        <dsp:cNvPr id="0" name=""/>
        <dsp:cNvSpPr/>
      </dsp:nvSpPr>
      <dsp:spPr>
        <a:xfrm>
          <a:off x="0" y="1556624"/>
          <a:ext cx="2139283" cy="346893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 smtClean="0">
              <a:latin typeface="Arial" panose="020B0604020202020204" pitchFamily="34" charset="0"/>
              <a:cs typeface="Arial" panose="020B0604020202020204" pitchFamily="34" charset="0"/>
            </a:rPr>
            <a:t>Analyse results from farmers interview</a:t>
          </a:r>
          <a:endParaRPr lang="en-GB" sz="1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1556624"/>
        <a:ext cx="2139283" cy="346893"/>
      </dsp:txXfrm>
    </dsp:sp>
    <dsp:sp modelId="{A0BB07A4-BBA8-4DCF-A2B1-93D57ADA3677}">
      <dsp:nvSpPr>
        <dsp:cNvPr id="0" name=""/>
        <dsp:cNvSpPr/>
      </dsp:nvSpPr>
      <dsp:spPr>
        <a:xfrm>
          <a:off x="2139283" y="1556624"/>
          <a:ext cx="2139283" cy="346893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 smtClean="0">
              <a:latin typeface="Arial" panose="020B0604020202020204" pitchFamily="34" charset="0"/>
              <a:cs typeface="Arial" panose="020B0604020202020204" pitchFamily="34" charset="0"/>
            </a:rPr>
            <a:t>Pesticide use and its impacts on environment and human health</a:t>
          </a:r>
          <a:endParaRPr lang="en-GB" sz="1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39283" y="1556624"/>
        <a:ext cx="2139283" cy="346893"/>
      </dsp:txXfrm>
    </dsp:sp>
    <dsp:sp modelId="{894B51F3-3F49-42B5-9394-2B0EC907C641}">
      <dsp:nvSpPr>
        <dsp:cNvPr id="0" name=""/>
        <dsp:cNvSpPr/>
      </dsp:nvSpPr>
      <dsp:spPr>
        <a:xfrm rot="10800000">
          <a:off x="0" y="539"/>
          <a:ext cx="4278566" cy="1160177"/>
        </a:xfrm>
        <a:prstGeom prst="upArrowCallou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Review situation of pesticide use and management”</a:t>
          </a:r>
        </a:p>
      </dsp:txBody>
      <dsp:txXfrm rot="10800000">
        <a:off x="0" y="539"/>
        <a:ext cx="4278566" cy="75384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CB698A-DAEC-4591-9958-D353AE5B41B3}">
      <dsp:nvSpPr>
        <dsp:cNvPr id="0" name=""/>
        <dsp:cNvSpPr/>
      </dsp:nvSpPr>
      <dsp:spPr>
        <a:xfrm>
          <a:off x="2284613" y="183867"/>
          <a:ext cx="3649057" cy="1267269"/>
        </a:xfrm>
        <a:prstGeom prst="ellipse">
          <a:avLst/>
        </a:prstGeom>
        <a:solidFill>
          <a:schemeClr val="accent2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7C5EF4-03AE-4DB3-AD78-73EC6A24EC74}">
      <dsp:nvSpPr>
        <dsp:cNvPr id="0" name=""/>
        <dsp:cNvSpPr/>
      </dsp:nvSpPr>
      <dsp:spPr>
        <a:xfrm>
          <a:off x="3761209" y="3286980"/>
          <a:ext cx="707181" cy="452596"/>
        </a:xfrm>
        <a:prstGeom prst="downArrow">
          <a:avLst/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B88112-B140-4383-9E57-81333DF1635D}">
      <dsp:nvSpPr>
        <dsp:cNvPr id="0" name=""/>
        <dsp:cNvSpPr/>
      </dsp:nvSpPr>
      <dsp:spPr>
        <a:xfrm>
          <a:off x="1892897" y="3649057"/>
          <a:ext cx="4443805" cy="8486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Effective National Platform - VCCB</a:t>
          </a:r>
          <a:endParaRPr lang="vi-VN" sz="2200" kern="1200" dirty="0"/>
        </a:p>
      </dsp:txBody>
      <dsp:txXfrm>
        <a:off x="1892897" y="3649057"/>
        <a:ext cx="4443805" cy="848618"/>
      </dsp:txXfrm>
    </dsp:sp>
    <dsp:sp modelId="{78B5F333-88A7-405D-B13C-B467FF073193}">
      <dsp:nvSpPr>
        <dsp:cNvPr id="0" name=""/>
        <dsp:cNvSpPr/>
      </dsp:nvSpPr>
      <dsp:spPr>
        <a:xfrm>
          <a:off x="3611286" y="1549010"/>
          <a:ext cx="1272927" cy="127292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Business</a:t>
          </a:r>
          <a:endParaRPr lang="vi-VN" sz="1900" kern="1200" dirty="0"/>
        </a:p>
      </dsp:txBody>
      <dsp:txXfrm>
        <a:off x="3797702" y="1735426"/>
        <a:ext cx="900095" cy="900095"/>
      </dsp:txXfrm>
    </dsp:sp>
    <dsp:sp modelId="{FDDB049C-C170-43F6-AEDF-5B24FFF05249}">
      <dsp:nvSpPr>
        <dsp:cNvPr id="0" name=""/>
        <dsp:cNvSpPr/>
      </dsp:nvSpPr>
      <dsp:spPr>
        <a:xfrm>
          <a:off x="2548652" y="388645"/>
          <a:ext cx="1576494" cy="127292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Ministries</a:t>
          </a:r>
          <a:endParaRPr lang="vi-VN" sz="1900" kern="1200" dirty="0"/>
        </a:p>
      </dsp:txBody>
      <dsp:txXfrm>
        <a:off x="2779524" y="575061"/>
        <a:ext cx="1114750" cy="900095"/>
      </dsp:txXfrm>
    </dsp:sp>
    <dsp:sp modelId="{CBADA897-7F08-4290-AD3A-7E3BA9AC42DA}">
      <dsp:nvSpPr>
        <dsp:cNvPr id="0" name=""/>
        <dsp:cNvSpPr/>
      </dsp:nvSpPr>
      <dsp:spPr>
        <a:xfrm>
          <a:off x="4292374" y="286267"/>
          <a:ext cx="1272927" cy="127292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Farmers</a:t>
          </a:r>
          <a:endParaRPr lang="vi-VN" sz="1900" kern="1200" dirty="0"/>
        </a:p>
      </dsp:txBody>
      <dsp:txXfrm>
        <a:off x="4478790" y="472683"/>
        <a:ext cx="900095" cy="900095"/>
      </dsp:txXfrm>
    </dsp:sp>
    <dsp:sp modelId="{2C63C477-6114-49DB-87D0-23615E51734C}">
      <dsp:nvSpPr>
        <dsp:cNvPr id="0" name=""/>
        <dsp:cNvSpPr/>
      </dsp:nvSpPr>
      <dsp:spPr>
        <a:xfrm>
          <a:off x="2134691" y="28287"/>
          <a:ext cx="3960217" cy="3168174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42FE18-ECD6-4DDC-9DEA-387F6ED83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9454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B8447D-B974-4F3D-9634-15688F00EAF8}" type="datetimeFigureOut">
              <a:rPr lang="vi-VN" smtClean="0"/>
              <a:t>03/01/2017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2A8B6A-A1BB-4205-9647-B38C1F9FC30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9911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6C368-EFDF-44FB-BF4E-69BAA871664F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6155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11ACE-4CE9-410D-920E-87174E293A8E}" type="datetimeFigureOut">
              <a:rPr lang="vi-VN" smtClean="0"/>
              <a:t>03/01/2017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DD9CB-27FF-46F7-9AED-0C20332AC9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35353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11ACE-4CE9-410D-920E-87174E293A8E}" type="datetimeFigureOut">
              <a:rPr lang="vi-VN" smtClean="0"/>
              <a:t>03/01/2017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DD9CB-27FF-46F7-9AED-0C20332AC9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89312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11ACE-4CE9-410D-920E-87174E293A8E}" type="datetimeFigureOut">
              <a:rPr lang="vi-VN" smtClean="0"/>
              <a:t>03/01/2017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DD9CB-27FF-46F7-9AED-0C20332AC9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24627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11ACE-4CE9-410D-920E-87174E293A8E}" type="datetimeFigureOut">
              <a:rPr lang="vi-VN" smtClean="0"/>
              <a:t>03/01/2017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DD9CB-27FF-46F7-9AED-0C20332AC9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21785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11ACE-4CE9-410D-920E-87174E293A8E}" type="datetimeFigureOut">
              <a:rPr lang="vi-VN" smtClean="0"/>
              <a:t>03/01/2017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DD9CB-27FF-46F7-9AED-0C20332AC9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69905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11ACE-4CE9-410D-920E-87174E293A8E}" type="datetimeFigureOut">
              <a:rPr lang="vi-VN" smtClean="0"/>
              <a:t>03/01/2017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DD9CB-27FF-46F7-9AED-0C20332AC9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84234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11ACE-4CE9-410D-920E-87174E293A8E}" type="datetimeFigureOut">
              <a:rPr lang="vi-VN" smtClean="0"/>
              <a:t>03/01/2017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DD9CB-27FF-46F7-9AED-0C20332AC9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09771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11ACE-4CE9-410D-920E-87174E293A8E}" type="datetimeFigureOut">
              <a:rPr lang="vi-VN" smtClean="0"/>
              <a:t>03/01/2017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DD9CB-27FF-46F7-9AED-0C20332AC9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55524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11ACE-4CE9-410D-920E-87174E293A8E}" type="datetimeFigureOut">
              <a:rPr lang="vi-VN" smtClean="0"/>
              <a:t>03/01/2017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DD9CB-27FF-46F7-9AED-0C20332AC9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69355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11ACE-4CE9-410D-920E-87174E293A8E}" type="datetimeFigureOut">
              <a:rPr lang="vi-VN" smtClean="0"/>
              <a:t>03/01/2017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DD9CB-27FF-46F7-9AED-0C20332AC9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22503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11ACE-4CE9-410D-920E-87174E293A8E}" type="datetimeFigureOut">
              <a:rPr lang="vi-VN" smtClean="0"/>
              <a:t>03/01/2017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DD9CB-27FF-46F7-9AED-0C20332AC9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76583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D11ACE-4CE9-410D-920E-87174E293A8E}" type="datetimeFigureOut">
              <a:rPr lang="vi-VN" smtClean="0"/>
              <a:t>03/01/2017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DD9CB-27FF-46F7-9AED-0C20332AC9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04923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13" Type="http://schemas.openxmlformats.org/officeDocument/2006/relationships/diagramLayout" Target="../diagrams/layout5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12" Type="http://schemas.openxmlformats.org/officeDocument/2006/relationships/diagramData" Target="../diagrams/data5.xml"/><Relationship Id="rId2" Type="http://schemas.openxmlformats.org/officeDocument/2006/relationships/diagramData" Target="../diagrams/data3.xml"/><Relationship Id="rId16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5" Type="http://schemas.openxmlformats.org/officeDocument/2006/relationships/diagramColors" Target="../diagrams/colors5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Relationship Id="rId14" Type="http://schemas.openxmlformats.org/officeDocument/2006/relationships/diagramQuickStyle" Target="../diagrams/quickStyle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6.xml"/><Relationship Id="rId7" Type="http://schemas.openxmlformats.org/officeDocument/2006/relationships/image" Target="../media/image1.jpe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microsoft.com/office/2007/relationships/hdphoto" Target="../media/hdphoto1.wdp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708920"/>
            <a:ext cx="7772400" cy="1470025"/>
          </a:xfrm>
        </p:spPr>
        <p:txBody>
          <a:bodyPr/>
          <a:lstStyle/>
          <a:p>
            <a:r>
              <a:rPr lang="vi-VN" dirty="0" smtClean="0"/>
              <a:t>GCP Annual Plan 2017 - Vietnam</a:t>
            </a:r>
            <a:endParaRPr lang="vi-V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725144"/>
            <a:ext cx="6400800" cy="913656"/>
          </a:xfrm>
        </p:spPr>
        <p:txBody>
          <a:bodyPr>
            <a:normAutofit/>
          </a:bodyPr>
          <a:lstStyle/>
          <a:p>
            <a:r>
              <a:rPr lang="vi-VN" sz="2400" dirty="0" smtClean="0"/>
              <a:t>Trần Quỳnh Chi</a:t>
            </a:r>
          </a:p>
          <a:p>
            <a:r>
              <a:rPr lang="vi-VN" sz="2400" dirty="0" smtClean="0"/>
              <a:t>IDH country manager</a:t>
            </a:r>
            <a:endParaRPr lang="vi-VN" sz="2400" dirty="0"/>
          </a:p>
        </p:txBody>
      </p:sp>
      <p:pic>
        <p:nvPicPr>
          <p:cNvPr id="1026" name="Picture 8" descr="GCP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0"/>
            <a:ext cx="1892153" cy="2348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AutoShape 4" descr="Image result for vis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AutoShape 6" descr="Image result for vision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42289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 result for vision 203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79" y="1196752"/>
            <a:ext cx="2339751" cy="1346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Water management</a:t>
            </a:r>
            <a:endParaRPr lang="vi-VN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7264779"/>
              </p:ext>
            </p:extLst>
          </p:nvPr>
        </p:nvGraphicFramePr>
        <p:xfrm>
          <a:off x="467544" y="908720"/>
          <a:ext cx="7344816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2915816" y="1556792"/>
            <a:ext cx="2016224" cy="97231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2020 action plan</a:t>
            </a:r>
            <a:endParaRPr lang="vi-VN" dirty="0"/>
          </a:p>
        </p:txBody>
      </p:sp>
      <p:sp>
        <p:nvSpPr>
          <p:cNvPr id="9" name="Rounded Rectangle 8"/>
          <p:cNvSpPr/>
          <p:nvPr/>
        </p:nvSpPr>
        <p:spPr>
          <a:xfrm>
            <a:off x="183837" y="2852936"/>
            <a:ext cx="2016224" cy="97231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GCP 2017</a:t>
            </a: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3766795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6491064" cy="1143000"/>
          </a:xfrm>
        </p:spPr>
        <p:txBody>
          <a:bodyPr>
            <a:noAutofit/>
          </a:bodyPr>
          <a:lstStyle/>
          <a:p>
            <a:pPr lvl="0"/>
            <a:r>
              <a:rPr lang="en-US" sz="3500" dirty="0" smtClean="0"/>
              <a:t>Sustainable coffee production</a:t>
            </a:r>
            <a:br>
              <a:rPr lang="en-US" sz="3500" dirty="0" smtClean="0"/>
            </a:br>
            <a:r>
              <a:rPr lang="en-US" sz="3500" dirty="0" smtClean="0"/>
              <a:t>National Sustainability Curriculum</a:t>
            </a:r>
            <a:endParaRPr lang="vi-VN" sz="35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0492768"/>
              </p:ext>
            </p:extLst>
          </p:nvPr>
        </p:nvGraphicFramePr>
        <p:xfrm>
          <a:off x="35496" y="1600200"/>
          <a:ext cx="7283152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l 4"/>
          <p:cNvSpPr/>
          <p:nvPr/>
        </p:nvSpPr>
        <p:spPr>
          <a:xfrm>
            <a:off x="7236296" y="1700808"/>
            <a:ext cx="1907704" cy="252028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85</a:t>
            </a:r>
            <a:r>
              <a:rPr lang="en-US" dirty="0"/>
              <a:t>% coffee comply with </a:t>
            </a:r>
            <a:r>
              <a:rPr lang="en-US" dirty="0" smtClean="0"/>
              <a:t>NSC/</a:t>
            </a:r>
            <a:endParaRPr lang="vi-VN" dirty="0" smtClean="0"/>
          </a:p>
          <a:p>
            <a:pPr algn="ctr"/>
            <a:r>
              <a:rPr lang="en-US" dirty="0" smtClean="0"/>
              <a:t>baseline </a:t>
            </a:r>
            <a:r>
              <a:rPr lang="en-US" dirty="0"/>
              <a:t>common </a:t>
            </a:r>
            <a:r>
              <a:rPr lang="en-US" dirty="0" smtClean="0"/>
              <a:t>code</a:t>
            </a:r>
            <a:endParaRPr lang="vi-VN" dirty="0"/>
          </a:p>
        </p:txBody>
      </p:sp>
      <p:pic>
        <p:nvPicPr>
          <p:cNvPr id="8" name="Picture 16" descr="Image result for vision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476672"/>
            <a:ext cx="2339751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3826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5904128"/>
              </p:ext>
            </p:extLst>
          </p:nvPr>
        </p:nvGraphicFramePr>
        <p:xfrm>
          <a:off x="878904" y="11663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186978657"/>
              </p:ext>
            </p:extLst>
          </p:nvPr>
        </p:nvGraphicFramePr>
        <p:xfrm>
          <a:off x="179512" y="3172932"/>
          <a:ext cx="3372738" cy="19887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7" name="Rounded Rectangle 6"/>
          <p:cNvSpPr/>
          <p:nvPr/>
        </p:nvSpPr>
        <p:spPr>
          <a:xfrm>
            <a:off x="107506" y="5603460"/>
            <a:ext cx="1512166" cy="12545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000" dirty="0" smtClean="0"/>
              <a:t>Training &amp; </a:t>
            </a:r>
            <a:r>
              <a:rPr lang="en-GB" sz="2000" dirty="0"/>
              <a:t>a</a:t>
            </a:r>
            <a:r>
              <a:rPr lang="en-GB" sz="2000" dirty="0" smtClean="0"/>
              <a:t>wareness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123728" y="5603460"/>
            <a:ext cx="1311170" cy="12545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 smtClean="0"/>
              <a:t>List of pesticides allowed in coffee</a:t>
            </a:r>
          </a:p>
        </p:txBody>
      </p:sp>
      <p:sp>
        <p:nvSpPr>
          <p:cNvPr id="9" name="Down Arrow 8"/>
          <p:cNvSpPr/>
          <p:nvPr/>
        </p:nvSpPr>
        <p:spPr>
          <a:xfrm rot="2589258">
            <a:off x="707885" y="4970088"/>
            <a:ext cx="439547" cy="6660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Down Arrow 9"/>
          <p:cNvSpPr/>
          <p:nvPr/>
        </p:nvSpPr>
        <p:spPr>
          <a:xfrm rot="19017525">
            <a:off x="2587410" y="4959548"/>
            <a:ext cx="383806" cy="6660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ight Arrow 10"/>
          <p:cNvSpPr/>
          <p:nvPr/>
        </p:nvSpPr>
        <p:spPr>
          <a:xfrm>
            <a:off x="1187624" y="548680"/>
            <a:ext cx="7704856" cy="720080"/>
          </a:xfrm>
          <a:prstGeom prst="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2017                                                        2017-2018                                   2020</a:t>
            </a:r>
            <a:endParaRPr lang="vi-VN" dirty="0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4223968583"/>
              </p:ext>
            </p:extLst>
          </p:nvPr>
        </p:nvGraphicFramePr>
        <p:xfrm>
          <a:off x="3779912" y="3717032"/>
          <a:ext cx="4278566" cy="30531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2676114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/>
          <p:cNvSpPr/>
          <p:nvPr/>
        </p:nvSpPr>
        <p:spPr>
          <a:xfrm>
            <a:off x="16443" y="1340768"/>
            <a:ext cx="3066141" cy="504056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4803781"/>
              </p:ext>
            </p:extLst>
          </p:nvPr>
        </p:nvGraphicFramePr>
        <p:xfrm>
          <a:off x="2679104" y="224827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Picture 8" descr="GCP LOGO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797717"/>
            <a:ext cx="1604121" cy="1991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 descr="Image result for ICO international coffee organization logo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59" y="4005065"/>
            <a:ext cx="2683349" cy="864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Left-Right Arrow 11"/>
          <p:cNvSpPr/>
          <p:nvPr/>
        </p:nvSpPr>
        <p:spPr>
          <a:xfrm>
            <a:off x="3275856" y="3573016"/>
            <a:ext cx="2088232" cy="122413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4" name="Down Arrow Callout 13"/>
          <p:cNvSpPr/>
          <p:nvPr/>
        </p:nvSpPr>
        <p:spPr>
          <a:xfrm>
            <a:off x="6444208" y="908720"/>
            <a:ext cx="2304256" cy="1656184"/>
          </a:xfrm>
          <a:prstGeom prst="downArrow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Associations</a:t>
            </a:r>
          </a:p>
          <a:p>
            <a:pPr algn="ctr"/>
            <a:r>
              <a:rPr lang="en-US" dirty="0" smtClean="0"/>
              <a:t>Farmer organizations</a:t>
            </a:r>
          </a:p>
          <a:p>
            <a:pPr algn="ctr"/>
            <a:r>
              <a:rPr lang="en-US" dirty="0" smtClean="0"/>
              <a:t>Product consolidation</a:t>
            </a:r>
            <a:endParaRPr lang="vi-VN" dirty="0"/>
          </a:p>
        </p:txBody>
      </p:sp>
      <p:sp>
        <p:nvSpPr>
          <p:cNvPr id="8" name="TextBox 7"/>
          <p:cNvSpPr txBox="1"/>
          <p:nvPr/>
        </p:nvSpPr>
        <p:spPr>
          <a:xfrm>
            <a:off x="755576" y="344850"/>
            <a:ext cx="48245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Sector Governance</a:t>
            </a:r>
            <a:endParaRPr lang="vi-VN" sz="4000" dirty="0"/>
          </a:p>
        </p:txBody>
      </p:sp>
    </p:spTree>
    <p:extLst>
      <p:ext uri="{BB962C8B-B14F-4D97-AF65-F5344CB8AC3E}">
        <p14:creationId xmlns:p14="http://schemas.microsoft.com/office/powerpoint/2010/main" val="1132018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93463" y="0"/>
            <a:ext cx="8229600" cy="1143000"/>
          </a:xfrm>
        </p:spPr>
        <p:txBody>
          <a:bodyPr>
            <a:noAutofit/>
          </a:bodyPr>
          <a:lstStyle/>
          <a:p>
            <a:r>
              <a:rPr lang="en-GB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Open source</a:t>
            </a:r>
            <a:r>
              <a:rPr lang="en-GB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– Collaboration with Grow Asia</a:t>
            </a:r>
            <a:endParaRPr lang="en-GB" sz="32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255593" y="985723"/>
            <a:ext cx="6283040" cy="5746589"/>
            <a:chOff x="790892" y="819127"/>
            <a:chExt cx="6283040" cy="5746589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35707" y="2164489"/>
              <a:ext cx="2679950" cy="2679950"/>
            </a:xfrm>
            <a:prstGeom prst="rect">
              <a:avLst/>
            </a:prstGeom>
          </p:spPr>
        </p:pic>
        <p:sp>
          <p:nvSpPr>
            <p:cNvPr id="4" name="Oval 3"/>
            <p:cNvSpPr/>
            <p:nvPr/>
          </p:nvSpPr>
          <p:spPr>
            <a:xfrm>
              <a:off x="3175582" y="819127"/>
              <a:ext cx="1800200" cy="1656184"/>
            </a:xfrm>
            <a:prstGeom prst="ellipse">
              <a:avLst/>
            </a:prstGeom>
            <a:solidFill>
              <a:srgbClr val="8D9C3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2400" dirty="0" smtClean="0"/>
                <a:t>One stop </a:t>
              </a:r>
              <a:r>
                <a:rPr lang="en-GB" dirty="0" smtClean="0"/>
                <a:t>shop for Farmers</a:t>
              </a:r>
              <a:endParaRPr lang="en-GB" dirty="0"/>
            </a:p>
          </p:txBody>
        </p:sp>
        <p:sp>
          <p:nvSpPr>
            <p:cNvPr id="5" name="Oval 4"/>
            <p:cNvSpPr/>
            <p:nvPr/>
          </p:nvSpPr>
          <p:spPr>
            <a:xfrm>
              <a:off x="790892" y="1894831"/>
              <a:ext cx="2160240" cy="1944216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2400" dirty="0" smtClean="0"/>
                <a:t>4 services</a:t>
              </a:r>
            </a:p>
            <a:p>
              <a:r>
                <a:rPr lang="en-GB" sz="1400" dirty="0" smtClean="0"/>
                <a:t>Information alerts</a:t>
              </a:r>
            </a:p>
            <a:p>
              <a:r>
                <a:rPr lang="en-GB" sz="1400" dirty="0" smtClean="0"/>
                <a:t>Knowledge</a:t>
              </a:r>
            </a:p>
            <a:p>
              <a:r>
                <a:rPr lang="en-GB" sz="1400" dirty="0" smtClean="0"/>
                <a:t>Market place</a:t>
              </a:r>
            </a:p>
            <a:p>
              <a:r>
                <a:rPr lang="en-GB" sz="1400" dirty="0" smtClean="0"/>
                <a:t>Financial services</a:t>
              </a:r>
              <a:endParaRPr lang="en-GB" sz="1400" dirty="0"/>
            </a:p>
          </p:txBody>
        </p:sp>
        <p:sp>
          <p:nvSpPr>
            <p:cNvPr id="6" name="Oval 5"/>
            <p:cNvSpPr/>
            <p:nvPr/>
          </p:nvSpPr>
          <p:spPr>
            <a:xfrm>
              <a:off x="5185960" y="1647219"/>
              <a:ext cx="1836204" cy="1728192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dirty="0" smtClean="0"/>
                <a:t>20* </a:t>
              </a:r>
            </a:p>
            <a:p>
              <a:pPr algn="ctr"/>
              <a:r>
                <a:rPr lang="en-GB" dirty="0" smtClean="0"/>
                <a:t>System potentially connected</a:t>
              </a:r>
              <a:endParaRPr lang="en-GB" dirty="0"/>
            </a:p>
          </p:txBody>
        </p:sp>
        <p:sp>
          <p:nvSpPr>
            <p:cNvPr id="7" name="Oval 6"/>
            <p:cNvSpPr/>
            <p:nvPr/>
          </p:nvSpPr>
          <p:spPr>
            <a:xfrm>
              <a:off x="1218867" y="4198157"/>
              <a:ext cx="1793770" cy="17206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dirty="0" smtClean="0"/>
                <a:t>Single, </a:t>
              </a:r>
              <a:r>
                <a:rPr lang="en-GB" dirty="0" smtClean="0"/>
                <a:t>easy to use interface</a:t>
              </a:r>
              <a:endParaRPr lang="en-GB" dirty="0"/>
            </a:p>
          </p:txBody>
        </p:sp>
        <p:sp>
          <p:nvSpPr>
            <p:cNvPr id="8" name="Oval 7"/>
            <p:cNvSpPr/>
            <p:nvPr/>
          </p:nvSpPr>
          <p:spPr>
            <a:xfrm>
              <a:off x="4733672" y="4333468"/>
              <a:ext cx="2340260" cy="2232248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2400" dirty="0" smtClean="0"/>
                <a:t>Powered by MNOs</a:t>
              </a:r>
            </a:p>
            <a:p>
              <a:r>
                <a:rPr lang="en-GB" dirty="0" smtClean="0"/>
                <a:t>Local partners in each country</a:t>
              </a:r>
              <a:endParaRPr lang="en-GB" dirty="0"/>
            </a:p>
          </p:txBody>
        </p:sp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4222" b="94889" l="5111" r="95556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0968"/>
            <a:stretch/>
          </p:blipFill>
          <p:spPr>
            <a:xfrm>
              <a:off x="2012031" y="3055791"/>
              <a:ext cx="3717032" cy="3309349"/>
            </a:xfrm>
            <a:prstGeom prst="rect">
              <a:avLst/>
            </a:prstGeom>
          </p:spPr>
        </p:pic>
      </p:grpSp>
      <p:sp>
        <p:nvSpPr>
          <p:cNvPr id="17" name="Left Arrow Callout 16"/>
          <p:cNvSpPr/>
          <p:nvPr/>
        </p:nvSpPr>
        <p:spPr>
          <a:xfrm>
            <a:off x="6129487" y="1484784"/>
            <a:ext cx="2945023" cy="1978167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68633"/>
            </a:avLst>
          </a:prstGeom>
          <a:solidFill>
            <a:schemeClr val="tx2">
              <a:lumMod val="75000"/>
            </a:schemeClr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Green Coffee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FFP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 smtClean="0"/>
              <a:t>Agri</a:t>
            </a:r>
            <a:r>
              <a:rPr lang="en-GB" dirty="0" smtClean="0"/>
              <a:t>-media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IFC information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59979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7807" y="4725144"/>
            <a:ext cx="7772400" cy="1500187"/>
          </a:xfrm>
        </p:spPr>
        <p:txBody>
          <a:bodyPr/>
          <a:lstStyle/>
          <a:p>
            <a:r>
              <a:rPr lang="en-US" i="1" dirty="0" smtClean="0">
                <a:solidFill>
                  <a:schemeClr val="tx1"/>
                </a:solidFill>
              </a:rPr>
              <a:t>Contact:</a:t>
            </a:r>
          </a:p>
          <a:p>
            <a:pPr>
              <a:spcBef>
                <a:spcPts val="0"/>
              </a:spcBef>
            </a:pPr>
            <a:r>
              <a:rPr lang="en-US" i="1" dirty="0" smtClean="0">
                <a:solidFill>
                  <a:schemeClr val="tx1"/>
                </a:solidFill>
              </a:rPr>
              <a:t>Tran Quynh Chi</a:t>
            </a:r>
          </a:p>
          <a:p>
            <a:pPr>
              <a:spcBef>
                <a:spcPts val="0"/>
              </a:spcBef>
            </a:pPr>
            <a:r>
              <a:rPr lang="en-US" i="1" dirty="0" smtClean="0">
                <a:solidFill>
                  <a:schemeClr val="tx1"/>
                </a:solidFill>
              </a:rPr>
              <a:t>Country Manager, IDH Vietnam</a:t>
            </a:r>
          </a:p>
          <a:p>
            <a:pPr>
              <a:spcBef>
                <a:spcPts val="0"/>
              </a:spcBef>
            </a:pPr>
            <a:r>
              <a:rPr lang="en-US" i="1" dirty="0" smtClean="0">
                <a:solidFill>
                  <a:schemeClr val="tx1"/>
                </a:solidFill>
              </a:rPr>
              <a:t>chitran@idhsustainabletrade.com</a:t>
            </a:r>
            <a:endParaRPr lang="vi-VN" i="1" dirty="0">
              <a:solidFill>
                <a:schemeClr val="tx1"/>
              </a:solidFill>
            </a:endParaRPr>
          </a:p>
        </p:txBody>
      </p:sp>
      <p:pic>
        <p:nvPicPr>
          <p:cNvPr id="1026" name="Picture 2" descr="Image result for cảm ơ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66047"/>
            <a:ext cx="6624735" cy="4128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03877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260</Words>
  <Application>Microsoft Office PowerPoint</Application>
  <PresentationFormat>On-screen Show (4:3)</PresentationFormat>
  <Paragraphs>70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GCP Annual Plan 2017 - Vietnam</vt:lpstr>
      <vt:lpstr>Water management</vt:lpstr>
      <vt:lpstr>Sustainable coffee production National Sustainability Curriculum</vt:lpstr>
      <vt:lpstr>PowerPoint Presentation</vt:lpstr>
      <vt:lpstr>PowerPoint Presentation</vt:lpstr>
      <vt:lpstr>Open source – Collaboration with Grow Asia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Kế hoạch hoạt động 2017</dc:title>
  <dc:creator>tch</dc:creator>
  <cp:lastModifiedBy>Hung</cp:lastModifiedBy>
  <cp:revision>20</cp:revision>
  <cp:lastPrinted>2017-01-03T03:06:15Z</cp:lastPrinted>
  <dcterms:created xsi:type="dcterms:W3CDTF">2016-12-02T02:30:51Z</dcterms:created>
  <dcterms:modified xsi:type="dcterms:W3CDTF">2017-01-03T03:06:19Z</dcterms:modified>
</cp:coreProperties>
</file>