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50" r:id="rId2"/>
  </p:sldMasterIdLst>
  <p:notesMasterIdLst>
    <p:notesMasterId r:id="rId30"/>
  </p:notesMasterIdLst>
  <p:handoutMasterIdLst>
    <p:handoutMasterId r:id="rId31"/>
  </p:handoutMasterIdLst>
  <p:sldIdLst>
    <p:sldId id="324" r:id="rId3"/>
    <p:sldId id="508" r:id="rId4"/>
    <p:sldId id="509" r:id="rId5"/>
    <p:sldId id="510" r:id="rId6"/>
    <p:sldId id="511" r:id="rId7"/>
    <p:sldId id="512" r:id="rId8"/>
    <p:sldId id="555" r:id="rId9"/>
    <p:sldId id="591" r:id="rId10"/>
    <p:sldId id="592" r:id="rId11"/>
    <p:sldId id="516" r:id="rId12"/>
    <p:sldId id="517" r:id="rId13"/>
    <p:sldId id="484" r:id="rId14"/>
    <p:sldId id="540" r:id="rId15"/>
    <p:sldId id="524" r:id="rId16"/>
    <p:sldId id="586" r:id="rId17"/>
    <p:sldId id="587" r:id="rId18"/>
    <p:sldId id="593" r:id="rId19"/>
    <p:sldId id="589" r:id="rId20"/>
    <p:sldId id="590" r:id="rId21"/>
    <p:sldId id="490" r:id="rId22"/>
    <p:sldId id="504" r:id="rId23"/>
    <p:sldId id="543" r:id="rId24"/>
    <p:sldId id="583" r:id="rId25"/>
    <p:sldId id="584" r:id="rId26"/>
    <p:sldId id="585" r:id="rId27"/>
    <p:sldId id="594" r:id="rId28"/>
    <p:sldId id="428" r:id="rId29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 baseline="-250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 baseline="-250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 baseline="-250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 baseline="-250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6" userDrawn="1">
          <p15:clr>
            <a:srgbClr val="A4A3A4"/>
          </p15:clr>
        </p15:guide>
        <p15:guide id="2" pos="2076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A3998"/>
    <a:srgbClr val="FBA94F"/>
    <a:srgbClr val="FFCC00"/>
    <a:srgbClr val="C21855"/>
    <a:srgbClr val="DAA600"/>
    <a:srgbClr val="005DA2"/>
    <a:srgbClr val="DD7605"/>
    <a:srgbClr val="FA8C12"/>
    <a:srgbClr val="86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1124" autoAdjust="0"/>
  </p:normalViewPr>
  <p:slideViewPr>
    <p:cSldViewPr>
      <p:cViewPr varScale="1">
        <p:scale>
          <a:sx n="73" d="100"/>
          <a:sy n="73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48"/>
      </p:cViewPr>
      <p:guideLst>
        <p:guide orient="horz" pos="2796"/>
        <p:guide pos="2076"/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8419" cy="4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52" tIns="37876" rIns="75752" bIns="37876" numCol="1" anchor="t" anchorCtr="0" compatLnSpc="1">
            <a:prstTxWarp prst="textNoShape">
              <a:avLst/>
            </a:prstTxWarp>
          </a:bodyPr>
          <a:lstStyle>
            <a:lvl1pPr defTabSz="759892">
              <a:defRPr sz="110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8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1300"/>
            <a:ext cx="2918419" cy="4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52" tIns="37876" rIns="75752" bIns="37876" numCol="1" anchor="b" anchorCtr="0" compatLnSpc="1">
            <a:prstTxWarp prst="textNoShape">
              <a:avLst/>
            </a:prstTxWarp>
          </a:bodyPr>
          <a:lstStyle>
            <a:lvl1pPr defTabSz="759892">
              <a:defRPr sz="110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8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348" y="9371300"/>
            <a:ext cx="2918419" cy="4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52" tIns="37876" rIns="75752" bIns="37876" numCol="1" anchor="b" anchorCtr="0" compatLnSpc="1">
            <a:prstTxWarp prst="textNoShape">
              <a:avLst/>
            </a:prstTxWarp>
          </a:bodyPr>
          <a:lstStyle>
            <a:lvl1pPr algn="r" defTabSz="759892">
              <a:defRPr sz="1100" baseline="0">
                <a:latin typeface="Times" pitchFamily="18" charset="0"/>
              </a:defRPr>
            </a:lvl1pPr>
          </a:lstStyle>
          <a:p>
            <a:pPr>
              <a:defRPr/>
            </a:pPr>
            <a:fld id="{543C61FB-819C-419B-93B2-FB5FEF80C4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96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8419" cy="4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52" tIns="37876" rIns="75752" bIns="37876" numCol="1" anchor="t" anchorCtr="0" compatLnSpc="1">
            <a:prstTxWarp prst="textNoShape">
              <a:avLst/>
            </a:prstTxWarp>
          </a:bodyPr>
          <a:lstStyle>
            <a:lvl1pPr defTabSz="759892">
              <a:defRPr sz="110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348" y="0"/>
            <a:ext cx="2918419" cy="4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52" tIns="37876" rIns="75752" bIns="37876" numCol="1" anchor="t" anchorCtr="0" compatLnSpc="1">
            <a:prstTxWarp prst="textNoShape">
              <a:avLst/>
            </a:prstTxWarp>
          </a:bodyPr>
          <a:lstStyle>
            <a:lvl1pPr algn="r" defTabSz="759892">
              <a:defRPr sz="110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8188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384" y="4684801"/>
            <a:ext cx="4940996" cy="444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52" tIns="37876" rIns="75752" bIns="37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300"/>
            <a:ext cx="2918419" cy="4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52" tIns="37876" rIns="75752" bIns="37876" numCol="1" anchor="b" anchorCtr="0" compatLnSpc="1">
            <a:prstTxWarp prst="textNoShape">
              <a:avLst/>
            </a:prstTxWarp>
          </a:bodyPr>
          <a:lstStyle>
            <a:lvl1pPr defTabSz="759892">
              <a:defRPr sz="110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348" y="9371300"/>
            <a:ext cx="2918419" cy="4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752" tIns="37876" rIns="75752" bIns="37876" numCol="1" anchor="b" anchorCtr="0" compatLnSpc="1">
            <a:prstTxWarp prst="textNoShape">
              <a:avLst/>
            </a:prstTxWarp>
          </a:bodyPr>
          <a:lstStyle>
            <a:lvl1pPr algn="r" defTabSz="759892">
              <a:defRPr sz="1100" baseline="0">
                <a:latin typeface="Times" pitchFamily="18" charset="0"/>
              </a:defRPr>
            </a:lvl1pPr>
          </a:lstStyle>
          <a:p>
            <a:pPr>
              <a:defRPr/>
            </a:pPr>
            <a:fld id="{0CE9666C-C19E-422C-A46C-3EFC92CFC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59175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4851" indent="-286481" defTabSz="759175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5924" indent="-229185" defTabSz="759175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4294" indent="-229185" defTabSz="759175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62666" indent="-229185" defTabSz="759175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21034" indent="-229185" defTabSz="759175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9404" indent="-229185" defTabSz="759175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37773" indent="-229185" defTabSz="759175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96143" indent="-229185" defTabSz="759175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5C3BBC2-30BB-48F4-A787-417851617A1C}" type="slidenum">
              <a:rPr lang="en-US" altLang="en-US" sz="1100" baseline="0">
                <a:latin typeface="Times" pitchFamily="18" charset="0"/>
              </a:rPr>
              <a:pPr/>
              <a:t>1</a:t>
            </a:fld>
            <a:endParaRPr lang="en-US" altLang="en-US" sz="1100" baseline="0" dirty="0">
              <a:latin typeface="Times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41600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666C-C19E-422C-A46C-3EFC92CFC19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5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59175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4851" indent="-286481" defTabSz="759175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5924" indent="-229185" defTabSz="759175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4294" indent="-229185" defTabSz="759175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62666" indent="-229185" defTabSz="759175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21034" indent="-229185" defTabSz="759175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9404" indent="-229185" defTabSz="759175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37773" indent="-229185" defTabSz="759175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96143" indent="-229185" defTabSz="759175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0E50BFF-ECC1-4133-A3B3-4AC4913819C0}" type="slidenum">
              <a:rPr lang="en-US" altLang="en-US" sz="1100" baseline="0">
                <a:latin typeface="Times" pitchFamily="18" charset="0"/>
              </a:rPr>
              <a:pPr/>
              <a:t>27</a:t>
            </a:fld>
            <a:endParaRPr lang="en-US" altLang="en-US" sz="1100" baseline="0">
              <a:latin typeface="Times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39796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7"/>
          <p:cNvSpPr>
            <a:spLocks noChangeArrowheads="1"/>
          </p:cNvSpPr>
          <p:nvPr userDrawn="1"/>
        </p:nvSpPr>
        <p:spPr bwMode="auto">
          <a:xfrm>
            <a:off x="0" y="0"/>
            <a:ext cx="9144000" cy="5029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25" name="Right Triangle 24"/>
          <p:cNvSpPr/>
          <p:nvPr userDrawn="1"/>
        </p:nvSpPr>
        <p:spPr bwMode="auto">
          <a:xfrm flipV="1">
            <a:off x="-11112" y="0"/>
            <a:ext cx="6840186" cy="1143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ight Triangle 25"/>
          <p:cNvSpPr/>
          <p:nvPr userDrawn="1"/>
        </p:nvSpPr>
        <p:spPr bwMode="auto">
          <a:xfrm flipV="1">
            <a:off x="-11113" y="0"/>
            <a:ext cx="5497513" cy="114300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smtClean="0">
              <a:ln>
                <a:noFill/>
              </a:ln>
              <a:effectLst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vi-VN" altLang="en-US" smtClean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588" y="6564313"/>
            <a:ext cx="1871662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© 2016 </a:t>
            </a:r>
            <a:endParaRPr lang="vi-VN" sz="1400" dirty="0" smtClean="0">
              <a:solidFill>
                <a:schemeClr val="tx1"/>
              </a:solidFill>
            </a:endParaRPr>
          </a:p>
        </p:txBody>
      </p:sp>
      <p:sp>
        <p:nvSpPr>
          <p:cNvPr id="10127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71550" y="5037758"/>
            <a:ext cx="7875588" cy="779463"/>
          </a:xfrm>
        </p:spPr>
        <p:txBody>
          <a:bodyPr rIns="0" bIns="0"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smtClean="0"/>
          </a:p>
        </p:txBody>
      </p:sp>
      <p:sp>
        <p:nvSpPr>
          <p:cNvPr id="101274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71550" y="3944913"/>
            <a:ext cx="7875588" cy="165618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5" y="94676"/>
            <a:ext cx="16097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620" y="128217"/>
            <a:ext cx="1097280" cy="33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PHONGVAN\AppData\Local\Microsoft\Windows\Temporary Internet Files\Content.Outlook\3ULIB7A7\NESC_BrandLogoBlackColour1_RGB (3)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9400" y="126770"/>
            <a:ext cx="914400" cy="3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05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525" y="279400"/>
            <a:ext cx="1979613" cy="5495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79400"/>
            <a:ext cx="5788025" cy="5495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414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27100" y="279400"/>
            <a:ext cx="7875588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550" y="1763713"/>
            <a:ext cx="3860800" cy="1928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4750" y="1763713"/>
            <a:ext cx="3862388" cy="1928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71550" y="3844925"/>
            <a:ext cx="3860800" cy="193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750" y="3844925"/>
            <a:ext cx="3862388" cy="193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030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279400"/>
            <a:ext cx="7875588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71550" y="1763713"/>
            <a:ext cx="7875588" cy="40116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vi-VN" noProof="0" smtClean="0"/>
          </a:p>
        </p:txBody>
      </p:sp>
    </p:spTree>
    <p:extLst>
      <p:ext uri="{BB962C8B-B14F-4D97-AF65-F5344CB8AC3E}">
        <p14:creationId xmlns:p14="http://schemas.microsoft.com/office/powerpoint/2010/main" val="37568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4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9525" y="3429000"/>
            <a:ext cx="9144000" cy="1439863"/>
          </a:xfrm>
          <a:prstGeom prst="rect">
            <a:avLst/>
          </a:prstGeom>
          <a:solidFill>
            <a:srgbClr val="D5F5D3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vi-VN" alt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vi-VN" altLang="en-US" smtClean="0"/>
          </a:p>
        </p:txBody>
      </p:sp>
      <p:pic>
        <p:nvPicPr>
          <p:cNvPr id="7" name="Picture 7" descr="HRNS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175" y="5927725"/>
            <a:ext cx="3586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7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5035550"/>
            <a:ext cx="7875588" cy="779463"/>
          </a:xfrm>
        </p:spPr>
        <p:txBody>
          <a:bodyPr rIns="0" bIns="0"/>
          <a:lstStyle>
            <a:lvl1pPr>
              <a:defRPr sz="14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2327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71550" y="3590925"/>
            <a:ext cx="7875588" cy="1143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576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5564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259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763713"/>
            <a:ext cx="3860800" cy="4011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763713"/>
            <a:ext cx="3862388" cy="4011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608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817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601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4" y="127000"/>
            <a:ext cx="4752528" cy="854075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6" name="Right Triangle 5"/>
          <p:cNvSpPr/>
          <p:nvPr userDrawn="1"/>
        </p:nvSpPr>
        <p:spPr bwMode="auto">
          <a:xfrm flipH="1">
            <a:off x="3131840" y="0"/>
            <a:ext cx="6003960" cy="10668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 bwMode="auto">
          <a:xfrm flipH="1">
            <a:off x="4577447" y="0"/>
            <a:ext cx="4571999" cy="106680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smtClean="0">
              <a:ln>
                <a:noFill/>
              </a:ln>
              <a:effectLst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588" y="6564313"/>
            <a:ext cx="18716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© 2016</a:t>
            </a:r>
            <a:endParaRPr lang="vi-VN" sz="1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600" b="1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 marL="895350" indent="-228600">
              <a:buFont typeface="Wingdings" pitchFamily="2" charset="2"/>
              <a:buChar char="ü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vi-VN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721" y="433310"/>
            <a:ext cx="16097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584" y="797630"/>
            <a:ext cx="1097280" cy="33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PHONGVAN\AppData\Local\Microsoft\Windows\Temporary Internet Files\Content.Outlook\3ULIB7A7\NESC_BrandLogoBlackColour1_RGB (3)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4744" y="796183"/>
            <a:ext cx="914400" cy="3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5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468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055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110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525" y="279400"/>
            <a:ext cx="1979613" cy="5495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79400"/>
            <a:ext cx="5788025" cy="5495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50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763713"/>
            <a:ext cx="3860800" cy="4011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763713"/>
            <a:ext cx="3862388" cy="4011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928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491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9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72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46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92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916831"/>
            <a:ext cx="8595618" cy="385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Mastertextformat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vi-VN" altLang="en-US" smtClean="0"/>
          </a:p>
        </p:txBody>
      </p:sp>
      <p:sp>
        <p:nvSpPr>
          <p:cNvPr id="2053" name="Text Box 18"/>
          <p:cNvSpPr txBox="1">
            <a:spLocks noChangeArrowheads="1"/>
          </p:cNvSpPr>
          <p:nvPr/>
        </p:nvSpPr>
        <p:spPr bwMode="auto">
          <a:xfrm>
            <a:off x="8883297" y="6633809"/>
            <a:ext cx="5508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D8351C-3B9A-484F-B972-0C66E8E9837F}" type="slidenum">
              <a:rPr lang="de-DE" sz="1000" b="1" baseline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sz="1000" b="1" baseline="0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79400"/>
            <a:ext cx="78755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8C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Mastertitelformat bearbeiten</a:t>
            </a:r>
          </a:p>
        </p:txBody>
      </p:sp>
      <p:pic>
        <p:nvPicPr>
          <p:cNvPr id="1031" name="Picture 8" descr="EDE_logo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300" y="6462843"/>
            <a:ext cx="1702249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454850"/>
            <a:ext cx="533400" cy="403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Times" pitchFamily="18" charset="0"/>
        <a:tabLst>
          <a:tab pos="188913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28575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tabLst>
          <a:tab pos="188913" algn="l"/>
        </a:tabLst>
        <a:defRPr sz="1400">
          <a:solidFill>
            <a:schemeClr val="tx1"/>
          </a:solidFill>
          <a:latin typeface="+mn-lt"/>
        </a:defRPr>
      </a:lvl2pPr>
      <a:lvl3pPr marL="89535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tabLst>
          <a:tab pos="188913" algn="l"/>
        </a:tabLst>
        <a:defRPr sz="1400">
          <a:solidFill>
            <a:schemeClr val="bg2"/>
          </a:solidFill>
          <a:latin typeface="+mn-lt"/>
        </a:defRPr>
      </a:lvl3pPr>
      <a:lvl4pPr marL="131445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tabLst>
          <a:tab pos="188913" algn="l"/>
        </a:tabLst>
        <a:defRPr sz="1400" i="1">
          <a:solidFill>
            <a:schemeClr val="bg2"/>
          </a:solidFill>
          <a:latin typeface="+mn-lt"/>
        </a:defRPr>
      </a:lvl4pPr>
      <a:lvl5pPr marL="173355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tabLst>
          <a:tab pos="188913" algn="l"/>
        </a:tabLst>
        <a:defRPr sz="1200" i="1">
          <a:solidFill>
            <a:schemeClr val="bg2"/>
          </a:solidFill>
          <a:latin typeface="+mn-lt"/>
        </a:defRPr>
      </a:lvl5pPr>
      <a:lvl6pPr marL="219075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tabLst>
          <a:tab pos="188913" algn="l"/>
        </a:tabLst>
        <a:defRPr sz="1200" i="1">
          <a:solidFill>
            <a:schemeClr val="bg2"/>
          </a:solidFill>
          <a:latin typeface="+mn-lt"/>
        </a:defRPr>
      </a:lvl6pPr>
      <a:lvl7pPr marL="264795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tabLst>
          <a:tab pos="188913" algn="l"/>
        </a:tabLst>
        <a:defRPr sz="1200" i="1">
          <a:solidFill>
            <a:schemeClr val="bg2"/>
          </a:solidFill>
          <a:latin typeface="+mn-lt"/>
        </a:defRPr>
      </a:lvl7pPr>
      <a:lvl8pPr marL="310515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tabLst>
          <a:tab pos="188913" algn="l"/>
        </a:tabLst>
        <a:defRPr sz="1200" i="1">
          <a:solidFill>
            <a:schemeClr val="bg2"/>
          </a:solidFill>
          <a:latin typeface="+mn-lt"/>
        </a:defRPr>
      </a:lvl8pPr>
      <a:lvl9pPr marL="356235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tabLst>
          <a:tab pos="188913" algn="l"/>
        </a:tabLst>
        <a:defRPr sz="1200" i="1">
          <a:solidFill>
            <a:schemeClr val="bg2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1358900"/>
          </a:xfrm>
          <a:prstGeom prst="rect">
            <a:avLst/>
          </a:prstGeom>
          <a:solidFill>
            <a:srgbClr val="A2BD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vi-VN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63713"/>
            <a:ext cx="7875588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Mastertextformat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vi-VN" altLang="en-US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16000" y="6426200"/>
            <a:ext cx="838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BD4A0E44-4E78-41FE-821E-C368BFEC2E7B}" type="slidenum">
              <a:rPr lang="de-DE" sz="1000" b="1" baseline="0" smtClean="0">
                <a:solidFill>
                  <a:srgbClr val="93C78E"/>
                </a:solidFill>
                <a:latin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sz="1000" b="1" baseline="0" smtClean="0">
              <a:solidFill>
                <a:srgbClr val="93C78E"/>
              </a:solidFill>
              <a:latin typeface="Arial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79400"/>
            <a:ext cx="78755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8C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Mastertitelformat bearbeiten</a:t>
            </a:r>
          </a:p>
        </p:txBody>
      </p:sp>
      <p:pic>
        <p:nvPicPr>
          <p:cNvPr id="2055" name="Picture 7" descr="HRNS_logo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888" y="6092825"/>
            <a:ext cx="35861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80000"/>
        <a:buFont typeface="Times" pitchFamily="18" charset="0"/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Times" pitchFamily="18" charset="0"/>
        <a:tabLst>
          <a:tab pos="188913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2857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tabLst>
          <a:tab pos="188913" algn="l"/>
        </a:tabLst>
        <a:defRPr sz="1400">
          <a:solidFill>
            <a:schemeClr val="tx1"/>
          </a:solidFill>
          <a:latin typeface="+mn-lt"/>
        </a:defRPr>
      </a:lvl2pPr>
      <a:lvl3pPr marL="895350" indent="-2286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tabLst>
          <a:tab pos="188913" algn="l"/>
        </a:tabLst>
        <a:defRPr sz="1400">
          <a:solidFill>
            <a:schemeClr val="bg2"/>
          </a:solidFill>
          <a:latin typeface="+mn-lt"/>
        </a:defRPr>
      </a:lvl3pPr>
      <a:lvl4pPr marL="1314450" indent="-2286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tabLst>
          <a:tab pos="188913" algn="l"/>
        </a:tabLst>
        <a:defRPr sz="1400" i="1">
          <a:solidFill>
            <a:schemeClr val="bg2"/>
          </a:solidFill>
          <a:latin typeface="+mn-lt"/>
        </a:defRPr>
      </a:lvl4pPr>
      <a:lvl5pPr marL="1733550" indent="-2286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tabLst>
          <a:tab pos="188913" algn="l"/>
        </a:tabLst>
        <a:defRPr sz="1200" i="1">
          <a:solidFill>
            <a:schemeClr val="bg2"/>
          </a:solidFill>
          <a:latin typeface="+mn-lt"/>
        </a:defRPr>
      </a:lvl5pPr>
      <a:lvl6pPr marL="219075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tabLst>
          <a:tab pos="188913" algn="l"/>
        </a:tabLst>
        <a:defRPr sz="1200" i="1">
          <a:solidFill>
            <a:schemeClr val="bg2"/>
          </a:solidFill>
          <a:latin typeface="+mn-lt"/>
        </a:defRPr>
      </a:lvl6pPr>
      <a:lvl7pPr marL="264795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tabLst>
          <a:tab pos="188913" algn="l"/>
        </a:tabLst>
        <a:defRPr sz="1200" i="1">
          <a:solidFill>
            <a:schemeClr val="bg2"/>
          </a:solidFill>
          <a:latin typeface="+mn-lt"/>
        </a:defRPr>
      </a:lvl7pPr>
      <a:lvl8pPr marL="310515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tabLst>
          <a:tab pos="188913" algn="l"/>
        </a:tabLst>
        <a:defRPr sz="1200" i="1">
          <a:solidFill>
            <a:schemeClr val="bg2"/>
          </a:solidFill>
          <a:latin typeface="+mn-lt"/>
        </a:defRPr>
      </a:lvl8pPr>
      <a:lvl9pPr marL="356235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tabLst>
          <a:tab pos="188913" algn="l"/>
        </a:tabLst>
        <a:defRPr sz="1200" i="1">
          <a:solidFill>
            <a:schemeClr val="bg2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8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8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8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mailto:Dothanh.chung@ede-consulting.com" TargetMode="External"/><Relationship Id="rId4" Type="http://schemas.openxmlformats.org/officeDocument/2006/relationships/hyperlink" Target="mailto:dave.dhaeze@ede-consulting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7.png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137800"/>
            <a:ext cx="9144000" cy="891400"/>
          </a:xfrm>
          <a:prstGeom prst="rect">
            <a:avLst/>
          </a:prstGeom>
          <a:gradFill>
            <a:gsLst>
              <a:gs pos="74000">
                <a:srgbClr val="0A3998"/>
              </a:gs>
              <a:gs pos="0">
                <a:schemeClr val="accent1">
                  <a:lumMod val="5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800600" y="5143908"/>
            <a:ext cx="397063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Times" pitchFamily="18" charset="0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</a:defRPr>
            </a:lvl2pPr>
            <a:lvl3pPr marL="895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>
                <a:solidFill>
                  <a:schemeClr val="bg2"/>
                </a:solidFill>
                <a:latin typeface="+mn-lt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 i="1">
                <a:solidFill>
                  <a:schemeClr val="bg2"/>
                </a:solidFill>
                <a:latin typeface="+mn-lt"/>
              </a:defRPr>
            </a:lvl4pPr>
            <a:lvl5pPr marL="1733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5pPr>
            <a:lvl6pPr marL="2190750" indent="-228600" algn="l" rtl="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6pPr>
            <a:lvl7pPr marL="2647950" indent="-228600" algn="l" rtl="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7pPr>
            <a:lvl8pPr marL="3105150" indent="-228600" algn="l" rtl="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8pPr>
            <a:lvl9pPr marL="3562350" indent="-228600" algn="l" rtl="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de-DE" b="1" baseline="0" dirty="0" smtClean="0"/>
              <a:t>Date:         	July 19</a:t>
            </a:r>
            <a:r>
              <a:rPr lang="de-DE" b="1" baseline="30000" dirty="0" smtClean="0"/>
              <a:t>th</a:t>
            </a:r>
            <a:r>
              <a:rPr lang="de-DE" b="1" baseline="0" dirty="0" smtClean="0"/>
              <a:t>, 2016		</a:t>
            </a:r>
          </a:p>
          <a:p>
            <a:pPr marL="0" indent="0" eaLnBrk="1" hangingPunct="1"/>
            <a:r>
              <a:rPr lang="de-DE" b="1" baseline="0" dirty="0" smtClean="0"/>
              <a:t>Venue:	Buon Ma Thuot, Dak Lak, Vietnam</a:t>
            </a:r>
          </a:p>
          <a:p>
            <a:pPr marL="0" indent="0" eaLnBrk="1" hangingPunct="1"/>
            <a:r>
              <a:rPr lang="de-DE" b="1" baseline="0" dirty="0" smtClean="0"/>
              <a:t>	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5256" y="553733"/>
            <a:ext cx="5394960" cy="1107996"/>
          </a:xfrm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Vietnam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Produce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 With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vi-VN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5160192"/>
            <a:ext cx="3203848" cy="124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Times" pitchFamily="18" charset="0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</a:defRPr>
            </a:lvl2pPr>
            <a:lvl3pPr marL="895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>
                <a:solidFill>
                  <a:schemeClr val="bg2"/>
                </a:solidFill>
                <a:latin typeface="+mn-lt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 i="1">
                <a:solidFill>
                  <a:schemeClr val="bg2"/>
                </a:solidFill>
                <a:latin typeface="+mn-lt"/>
              </a:defRPr>
            </a:lvl4pPr>
            <a:lvl5pPr marL="1733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5pPr>
            <a:lvl6pPr marL="2190750" indent="-228600" algn="l" rtl="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6pPr>
            <a:lvl7pPr marL="2647950" indent="-228600" algn="l" rtl="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7pPr>
            <a:lvl8pPr marL="3105150" indent="-228600" algn="l" rtl="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8pPr>
            <a:lvl9pPr marL="3562350" indent="-228600" algn="l" rtl="0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de-DE" b="1" baseline="0" dirty="0" smtClean="0"/>
              <a:t>Authors: 	Dr. Ellen Milnes</a:t>
            </a:r>
          </a:p>
          <a:p>
            <a:pPr marL="0" indent="0" eaLnBrk="1" hangingPunct="1"/>
            <a:r>
              <a:rPr lang="de-DE" b="1" baseline="0" dirty="0"/>
              <a:t>	</a:t>
            </a:r>
            <a:r>
              <a:rPr lang="de-DE" b="1" baseline="0" dirty="0" smtClean="0"/>
              <a:t>	Dr. Francois Negro</a:t>
            </a:r>
          </a:p>
          <a:p>
            <a:pPr marL="0" indent="0" eaLnBrk="1" hangingPunct="1"/>
            <a:r>
              <a:rPr lang="de-DE" b="1" baseline="0" dirty="0"/>
              <a:t>	</a:t>
            </a:r>
            <a:r>
              <a:rPr lang="de-DE" b="1" baseline="0" dirty="0" smtClean="0"/>
              <a:t>	Msc. Stephan Studer 	</a:t>
            </a:r>
          </a:p>
          <a:p>
            <a:pPr marL="0" indent="0" eaLnBrk="1" hangingPunct="1"/>
            <a:r>
              <a:rPr lang="de-DE" b="1" baseline="0" dirty="0" smtClean="0"/>
              <a:t>		Dr. Dave </a:t>
            </a:r>
            <a:r>
              <a:rPr lang="de-DE" b="1" baseline="0" dirty="0" err="1" smtClean="0"/>
              <a:t>D‘haeze</a:t>
            </a:r>
            <a:endParaRPr lang="de-DE" b="1" baseline="0" dirty="0" smtClean="0"/>
          </a:p>
          <a:p>
            <a:pPr marL="0" indent="0" eaLnBrk="1" hangingPunct="1"/>
            <a:r>
              <a:rPr lang="de-DE" b="1" baseline="0" dirty="0" smtClean="0"/>
              <a:t>		Prof</a:t>
            </a:r>
            <a:r>
              <a:rPr lang="de-DE" b="1" baseline="0" dirty="0"/>
              <a:t>. Pierre </a:t>
            </a:r>
            <a:r>
              <a:rPr lang="de-DE" b="1" baseline="0" dirty="0" err="1"/>
              <a:t>Perrochet</a:t>
            </a:r>
            <a:endParaRPr lang="de-DE" b="1" baseline="0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39723" y="1987801"/>
            <a:ext cx="420602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a Reduction of the</a:t>
            </a:r>
            <a:endParaRPr lang="vi-VN" sz="18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0" descr="Z:\EDE AP Filing System (server)\04 Projects\01 Vietnam\02 Closed\2009\03 PPP_Dak_Lak\Nestle_pictures\irrigatio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836" y="1273802"/>
            <a:ext cx="3353163" cy="266143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0450" y="2683205"/>
            <a:ext cx="3824573" cy="52322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2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 anchorCtr="1">
            <a:spAutoFit/>
          </a:bodyPr>
          <a:lstStyle/>
          <a:p>
            <a:r>
              <a:rPr lang="en-US" sz="2800" b="1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Blue Water Footprint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976816" y="3532496"/>
            <a:ext cx="313184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Coffee Production</a:t>
            </a:r>
            <a:endParaRPr lang="vi-VN" sz="18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EDE_logo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953" y="6373851"/>
            <a:ext cx="1934634" cy="41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45" y="6375178"/>
            <a:ext cx="710255" cy="536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195227"/>
            <a:ext cx="9144000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buSzPct val="80000"/>
              <a:buFont typeface="Times" pitchFamily="18" charset="0"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2pPr>
            <a:lvl3pPr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3pPr>
            <a:lvl4pPr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4pPr>
            <a:lvl5pPr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700" dirty="0" smtClean="0"/>
              <a:t>Hydrogeological Study on the </a:t>
            </a:r>
            <a:r>
              <a:rPr lang="en-US" sz="2700" dirty="0" err="1" smtClean="0"/>
              <a:t>Dak</a:t>
            </a:r>
            <a:r>
              <a:rPr lang="en-US" sz="2700" dirty="0" smtClean="0"/>
              <a:t> </a:t>
            </a:r>
            <a:r>
              <a:rPr lang="en-US" sz="2700" dirty="0" err="1" smtClean="0"/>
              <a:t>Lak</a:t>
            </a:r>
            <a:r>
              <a:rPr lang="en-US" sz="2700" dirty="0" smtClean="0"/>
              <a:t> Basaltic Plateau </a:t>
            </a:r>
            <a:r>
              <a:rPr lang="en-US" sz="2000" dirty="0">
                <a:effectLst/>
              </a:rPr>
              <a:t>Towards modern watershed </a:t>
            </a:r>
            <a:r>
              <a:rPr lang="en-US" sz="2000" dirty="0" smtClean="0">
                <a:effectLst/>
              </a:rPr>
              <a:t>monitoring  </a:t>
            </a:r>
            <a:r>
              <a:rPr lang="en-US" sz="2000" dirty="0">
                <a:effectLst/>
              </a:rPr>
              <a:t>&amp; management </a:t>
            </a:r>
          </a:p>
          <a:p>
            <a:r>
              <a:rPr lang="en-US" sz="2700" dirty="0" smtClean="0"/>
              <a:t> </a:t>
            </a:r>
            <a:endParaRPr 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1240" y="3592631"/>
            <a:ext cx="9021360" cy="3675397"/>
            <a:chOff x="18144" y="3138714"/>
            <a:chExt cx="9567816" cy="4138389"/>
          </a:xfrm>
        </p:grpSpPr>
        <p:pic>
          <p:nvPicPr>
            <p:cNvPr id="9" name="Picture 8" descr="E:\Old computer\G drive\1208 Desktop Files to be restructured\Projects\01 Vietnam\02 Water Resources Management Nestle SDC\03 Activities\12 CHYN results WP2\Rainfall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144" y="3788202"/>
              <a:ext cx="3364152" cy="269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5334000" y="3695644"/>
              <a:ext cx="551545" cy="4953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895440" y="5663363"/>
              <a:ext cx="792016" cy="2476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1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00573" y="5757823"/>
              <a:ext cx="1001486" cy="61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33682" y="5375435"/>
              <a:ext cx="580571" cy="61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6524172" y="5780840"/>
              <a:ext cx="792016" cy="2476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438400" y="3804442"/>
              <a:ext cx="578457" cy="12606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712646" y="3704772"/>
              <a:ext cx="654668" cy="4953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7" name="Picture 16" descr="E:\Old computer\G drive\1208 Desktop Files to be restructured\Projects\01 Vietnam\02 Water Resources Management Nestle SDC\03 Activities\12 CHYN results WP2\Rainfall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82370" y="3348226"/>
              <a:ext cx="1286475" cy="173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5600" y="3956635"/>
              <a:ext cx="3307743" cy="2572688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auto">
            <a:xfrm>
              <a:off x="5317971" y="3811417"/>
              <a:ext cx="578457" cy="12606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638800" y="3771844"/>
              <a:ext cx="654668" cy="4953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6800" y="3338286"/>
              <a:ext cx="1157514" cy="139337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800" y="3138714"/>
              <a:ext cx="5852160" cy="4138389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 bwMode="auto">
            <a:xfrm>
              <a:off x="8066316" y="3729464"/>
              <a:ext cx="990600" cy="138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`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8964" y="3279492"/>
              <a:ext cx="1275662" cy="185783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50802" y="5637716"/>
              <a:ext cx="533400" cy="7816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362199" y="5983349"/>
              <a:ext cx="654657" cy="390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9067800" cy="4608512"/>
          </a:xfrm>
        </p:spPr>
        <p:txBody>
          <a:bodyPr/>
          <a:lstStyle/>
          <a:p>
            <a:endParaRPr lang="en-US" sz="100" dirty="0" smtClean="0"/>
          </a:p>
          <a:p>
            <a:r>
              <a:rPr lang="en-US" dirty="0" smtClean="0"/>
              <a:t>Annual Average Water Balance (P – ET )</a:t>
            </a:r>
            <a:endParaRPr lang="en-US" dirty="0"/>
          </a:p>
          <a:p>
            <a:pPr lvl="1"/>
            <a:r>
              <a:rPr lang="en-US" dirty="0" smtClean="0"/>
              <a:t>Provincial average annual rainfall: 1,300 – 2,000 mm/year </a:t>
            </a:r>
            <a:endParaRPr lang="en-US" dirty="0"/>
          </a:p>
          <a:p>
            <a:pPr lvl="1"/>
            <a:r>
              <a:rPr lang="en-US" dirty="0" smtClean="0"/>
              <a:t>Lowest annual rainfall: lowest altitudes (NW </a:t>
            </a:r>
            <a:r>
              <a:rPr lang="en-US" dirty="0" err="1" smtClean="0"/>
              <a:t>Dak</a:t>
            </a:r>
            <a:r>
              <a:rPr lang="en-US" dirty="0" smtClean="0"/>
              <a:t> Lak) &amp; eastern basaltic plateau.</a:t>
            </a:r>
          </a:p>
          <a:p>
            <a:pPr lvl="1"/>
            <a:r>
              <a:rPr lang="en-US" dirty="0" smtClean="0"/>
              <a:t>Highest evapotranspiration: forest </a:t>
            </a:r>
            <a:r>
              <a:rPr lang="en-US" dirty="0"/>
              <a:t>areas </a:t>
            </a:r>
            <a:r>
              <a:rPr lang="en-US" dirty="0" smtClean="0"/>
              <a:t>(south-east) &amp; coffee areas (central basaltic plateau)</a:t>
            </a:r>
          </a:p>
          <a:p>
            <a:pPr lvl="1"/>
            <a:r>
              <a:rPr lang="en-US" dirty="0" smtClean="0"/>
              <a:t>3 low potential water-availability areas: </a:t>
            </a:r>
          </a:p>
          <a:p>
            <a:pPr marL="1009650" lvl="2" indent="-342900">
              <a:spcBef>
                <a:spcPts val="250"/>
              </a:spcBef>
              <a:spcAft>
                <a:spcPts val="250"/>
              </a:spcAft>
              <a:buSzPct val="100000"/>
              <a:buFont typeface="+mj-lt"/>
              <a:buAutoNum type="arabicPeriod"/>
            </a:pPr>
            <a:r>
              <a:rPr lang="en-US" sz="1600" dirty="0"/>
              <a:t>Eastern </a:t>
            </a:r>
            <a:r>
              <a:rPr lang="en-US" sz="1600" dirty="0" smtClean="0"/>
              <a:t>half basaltic </a:t>
            </a:r>
            <a:r>
              <a:rPr lang="en-US" sz="1600" dirty="0"/>
              <a:t>plateau: highly evaporative coffee plantations &amp; </a:t>
            </a:r>
            <a:r>
              <a:rPr lang="en-US" sz="1600" dirty="0" smtClean="0"/>
              <a:t>lower rainfall </a:t>
            </a:r>
          </a:p>
          <a:p>
            <a:pPr marL="1009650" lvl="2" indent="-342900">
              <a:spcBef>
                <a:spcPts val="250"/>
              </a:spcBef>
              <a:spcAft>
                <a:spcPts val="250"/>
              </a:spcAft>
              <a:buSzPct val="100000"/>
              <a:buFont typeface="+mj-lt"/>
              <a:buAutoNum type="arabicPeriod"/>
            </a:pPr>
            <a:r>
              <a:rPr lang="en-US" sz="1600" dirty="0"/>
              <a:t>North-west: </a:t>
            </a:r>
            <a:r>
              <a:rPr lang="en-US" sz="1600" dirty="0" smtClean="0"/>
              <a:t>forests</a:t>
            </a:r>
            <a:endParaRPr lang="en-US" sz="1600" dirty="0"/>
          </a:p>
          <a:p>
            <a:pPr marL="1009650" lvl="2" indent="-342900">
              <a:spcBef>
                <a:spcPts val="250"/>
              </a:spcBef>
              <a:spcAft>
                <a:spcPts val="250"/>
              </a:spcAft>
              <a:buSzPct val="100000"/>
              <a:buFont typeface="+mj-lt"/>
              <a:buAutoNum type="arabicPeriod"/>
            </a:pPr>
            <a:r>
              <a:rPr lang="en-US" sz="1600" dirty="0" smtClean="0"/>
              <a:t>South-east: forests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44" y="127000"/>
            <a:ext cx="4752528" cy="854075"/>
          </a:xfrm>
        </p:spPr>
        <p:txBody>
          <a:bodyPr/>
          <a:lstStyle/>
          <a:p>
            <a:r>
              <a:rPr lang="en-US" dirty="0" smtClean="0"/>
              <a:t>Results: Provincial Scale -                  Water balance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7757886" y="428172"/>
            <a:ext cx="1386114" cy="10958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543800" y="424542"/>
            <a:ext cx="1386114" cy="3955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721" y="433310"/>
            <a:ext cx="16097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638800" y="4730804"/>
            <a:ext cx="758162" cy="7306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859073" y="4790833"/>
            <a:ext cx="680648" cy="9241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6892140" y="5918721"/>
            <a:ext cx="865746" cy="373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86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677400" cy="2423728"/>
          </a:xfrm>
        </p:spPr>
        <p:txBody>
          <a:bodyPr/>
          <a:lstStyle/>
          <a:p>
            <a:r>
              <a:rPr lang="en-US" dirty="0" smtClean="0"/>
              <a:t>Potential Annual Average Water Deficit</a:t>
            </a:r>
            <a:endParaRPr lang="en-US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Deducting dry-season water requirements (irrigation) </a:t>
            </a:r>
            <a:r>
              <a:rPr lang="en-US" dirty="0"/>
              <a:t>from the </a:t>
            </a:r>
            <a:r>
              <a:rPr lang="en-US" dirty="0" smtClean="0"/>
              <a:t>annual water </a:t>
            </a:r>
            <a:r>
              <a:rPr lang="en-US" dirty="0"/>
              <a:t>availability map</a:t>
            </a:r>
            <a:endParaRPr lang="en-US" dirty="0" smtClean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Highest risk areas: </a:t>
            </a:r>
          </a:p>
          <a:p>
            <a:pPr lvl="2"/>
            <a:r>
              <a:rPr lang="en-US" sz="1600" dirty="0"/>
              <a:t>irrigated coffee on the </a:t>
            </a:r>
            <a:r>
              <a:rPr lang="en-US" sz="1600" dirty="0" smtClean="0"/>
              <a:t>eastern half of the basaltic </a:t>
            </a:r>
            <a:r>
              <a:rPr lang="en-US" sz="1600" dirty="0"/>
              <a:t>plateau</a:t>
            </a:r>
          </a:p>
          <a:p>
            <a:pPr lvl="2"/>
            <a:r>
              <a:rPr lang="en-US" sz="1600" dirty="0" smtClean="0"/>
              <a:t>paddy rice</a:t>
            </a:r>
          </a:p>
          <a:p>
            <a:pPr lvl="2"/>
            <a:r>
              <a:rPr lang="en-US" sz="1600" dirty="0" smtClean="0"/>
              <a:t>forest areas in the northwest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Current coffee irrigation </a:t>
            </a:r>
            <a:r>
              <a:rPr lang="en-US" dirty="0"/>
              <a:t>practices </a:t>
            </a:r>
            <a:r>
              <a:rPr lang="en-US" dirty="0" smtClean="0"/>
              <a:t>may pose a higher risk compared to best practices:</a:t>
            </a:r>
          </a:p>
          <a:p>
            <a:pPr lvl="2"/>
            <a:r>
              <a:rPr lang="en-US" sz="1600" dirty="0" smtClean="0"/>
              <a:t>in the </a:t>
            </a:r>
            <a:r>
              <a:rPr lang="en-US" sz="1600" b="1" u="sng" dirty="0" smtClean="0"/>
              <a:t>dry season </a:t>
            </a:r>
            <a:r>
              <a:rPr lang="en-US" sz="1600" dirty="0" smtClean="0"/>
              <a:t>(seasonal issue)</a:t>
            </a:r>
          </a:p>
          <a:p>
            <a:pPr lvl="2"/>
            <a:r>
              <a:rPr lang="en-US" sz="1600" dirty="0"/>
              <a:t>o</a:t>
            </a:r>
            <a:r>
              <a:rPr lang="en-US" sz="1600" dirty="0" smtClean="0"/>
              <a:t>n the </a:t>
            </a:r>
            <a:r>
              <a:rPr lang="en-US" sz="1600" b="1" u="sng" dirty="0" smtClean="0"/>
              <a:t>basaltic plateau</a:t>
            </a:r>
          </a:p>
          <a:p>
            <a:pPr marL="190500" lvl="1" indent="0">
              <a:buNone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757886" y="428172"/>
            <a:ext cx="1386114" cy="7290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43800" y="424542"/>
            <a:ext cx="1386114" cy="3955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721" y="433310"/>
            <a:ext cx="16097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449614" y="3639803"/>
            <a:ext cx="10807700" cy="3675397"/>
            <a:chOff x="-1435100" y="3517900"/>
            <a:chExt cx="10807700" cy="367539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35100" y="3517900"/>
              <a:ext cx="5517920" cy="36753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5480" y="3733800"/>
              <a:ext cx="4846320" cy="3427108"/>
            </a:xfrm>
            <a:prstGeom prst="rect">
              <a:avLst/>
            </a:prstGeom>
          </p:spPr>
        </p:pic>
        <p:pic>
          <p:nvPicPr>
            <p:cNvPr id="23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66338" y="5831290"/>
              <a:ext cx="944287" cy="54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91845" y="5491683"/>
              <a:ext cx="547412" cy="54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 bwMode="auto">
            <a:xfrm>
              <a:off x="5410200" y="4114800"/>
              <a:ext cx="1045028" cy="1143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0800" y="3556000"/>
              <a:ext cx="1481932" cy="16510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8254" y="3759200"/>
              <a:ext cx="4784346" cy="33832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 bwMode="auto">
            <a:xfrm>
              <a:off x="8053638" y="4127500"/>
              <a:ext cx="1090362" cy="1155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57886" y="3544344"/>
              <a:ext cx="1311278" cy="1624556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 bwMode="auto">
            <a:xfrm>
              <a:off x="2654301" y="4089400"/>
              <a:ext cx="381000" cy="1155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578102" y="3860800"/>
              <a:ext cx="927098" cy="2672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0800" y="3607819"/>
              <a:ext cx="1202804" cy="1649981"/>
            </a:xfrm>
            <a:prstGeom prst="rect">
              <a:avLst/>
            </a:prstGeom>
          </p:spPr>
        </p:pic>
      </p:grpSp>
      <p:sp>
        <p:nvSpPr>
          <p:cNvPr id="20" name="Oval 19"/>
          <p:cNvSpPr/>
          <p:nvPr/>
        </p:nvSpPr>
        <p:spPr bwMode="auto">
          <a:xfrm>
            <a:off x="6859073" y="4790833"/>
            <a:ext cx="680648" cy="9241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191000" y="4800600"/>
            <a:ext cx="680648" cy="9241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38944" y="127000"/>
            <a:ext cx="5018856" cy="854075"/>
          </a:xfrm>
        </p:spPr>
        <p:txBody>
          <a:bodyPr/>
          <a:lstStyle/>
          <a:p>
            <a:r>
              <a:rPr lang="en-US" dirty="0" smtClean="0"/>
              <a:t>Results: Provincial Scale - Water Scarce  Hot Spots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034" y="1219200"/>
            <a:ext cx="4452390" cy="346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399" y="1143000"/>
            <a:ext cx="4371976" cy="2374059"/>
          </a:xfrm>
        </p:spPr>
        <p:txBody>
          <a:bodyPr/>
          <a:lstStyle/>
          <a:p>
            <a:pPr marL="342900" lvl="1" indent="-342900">
              <a:buSzPct val="80000"/>
              <a:buNone/>
            </a:pPr>
            <a:r>
              <a:rPr lang="en-US" b="1" dirty="0" smtClean="0">
                <a:ea typeface="+mn-ea"/>
                <a:cs typeface="+mn-cs"/>
              </a:rPr>
              <a:t>Long-term groundwater </a:t>
            </a:r>
            <a:r>
              <a:rPr lang="en-US" b="1" dirty="0">
                <a:ea typeface="+mn-ea"/>
                <a:cs typeface="+mn-cs"/>
              </a:rPr>
              <a:t>level </a:t>
            </a:r>
            <a:r>
              <a:rPr lang="en-US" b="1" dirty="0" smtClean="0">
                <a:ea typeface="+mn-ea"/>
                <a:cs typeface="+mn-cs"/>
              </a:rPr>
              <a:t>analysis</a:t>
            </a:r>
          </a:p>
          <a:p>
            <a:pPr lvl="1"/>
            <a:r>
              <a:rPr lang="en-US" dirty="0"/>
              <a:t>Stable groundwater body</a:t>
            </a:r>
          </a:p>
          <a:p>
            <a:pPr lvl="2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No historic </a:t>
            </a:r>
            <a:r>
              <a:rPr lang="en-US" sz="1600" dirty="0"/>
              <a:t>large-scale declining water level trends </a:t>
            </a:r>
            <a:endParaRPr lang="en-US" sz="1600" dirty="0" smtClean="0"/>
          </a:p>
          <a:p>
            <a:pPr lvl="2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Groundwater </a:t>
            </a:r>
            <a:r>
              <a:rPr lang="en-US" sz="1600" dirty="0"/>
              <a:t>recharge </a:t>
            </a:r>
            <a:r>
              <a:rPr lang="en-US" sz="1600" dirty="0" smtClean="0"/>
              <a:t>in rainy </a:t>
            </a:r>
            <a:r>
              <a:rPr lang="en-US" sz="1600" dirty="0"/>
              <a:t>season </a:t>
            </a:r>
            <a:r>
              <a:rPr lang="en-US" sz="1600" dirty="0" smtClean="0"/>
              <a:t>replenishes </a:t>
            </a:r>
            <a:r>
              <a:rPr lang="en-US" sz="1600" dirty="0"/>
              <a:t>water extractions </a:t>
            </a:r>
            <a:r>
              <a:rPr lang="en-US" sz="1600" dirty="0" smtClean="0"/>
              <a:t>in dry season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SzPct val="80000"/>
              <a:buNone/>
              <a:tabLst/>
            </a:pPr>
            <a:r>
              <a:rPr lang="en-US" b="1" dirty="0" smtClean="0">
                <a:ea typeface="+mn-ea"/>
                <a:cs typeface="+mn-cs"/>
              </a:rPr>
              <a:t>No long-term historic 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SzPct val="80000"/>
              <a:buNone/>
              <a:tabLst/>
            </a:pPr>
            <a:r>
              <a:rPr lang="en-US" b="1" dirty="0" smtClean="0">
                <a:ea typeface="+mn-ea"/>
                <a:cs typeface="+mn-cs"/>
              </a:rPr>
              <a:t>groundwater level decline</a:t>
            </a:r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466" name="Freeform 926"/>
          <p:cNvSpPr>
            <a:spLocks/>
          </p:cNvSpPr>
          <p:nvPr/>
        </p:nvSpPr>
        <p:spPr bwMode="auto">
          <a:xfrm>
            <a:off x="7908329" y="4857897"/>
            <a:ext cx="12174" cy="30566"/>
          </a:xfrm>
          <a:custGeom>
            <a:avLst/>
            <a:gdLst>
              <a:gd name="T0" fmla="*/ 7 w 15"/>
              <a:gd name="T1" fmla="*/ 0 h 15"/>
              <a:gd name="T2" fmla="*/ 7 w 15"/>
              <a:gd name="T3" fmla="*/ 0 h 15"/>
              <a:gd name="T4" fmla="*/ 7 w 15"/>
              <a:gd name="T5" fmla="*/ 0 h 15"/>
              <a:gd name="T6" fmla="*/ 15 w 15"/>
              <a:gd name="T7" fmla="*/ 8 h 15"/>
              <a:gd name="T8" fmla="*/ 15 w 15"/>
              <a:gd name="T9" fmla="*/ 8 h 15"/>
              <a:gd name="T10" fmla="*/ 15 w 15"/>
              <a:gd name="T11" fmla="*/ 8 h 15"/>
              <a:gd name="T12" fmla="*/ 7 w 15"/>
              <a:gd name="T13" fmla="*/ 15 h 15"/>
              <a:gd name="T14" fmla="*/ 7 w 15"/>
              <a:gd name="T15" fmla="*/ 15 h 15"/>
              <a:gd name="T16" fmla="*/ 7 w 15"/>
              <a:gd name="T17" fmla="*/ 15 h 15"/>
              <a:gd name="T18" fmla="*/ 0 w 15"/>
              <a:gd name="T19" fmla="*/ 8 h 15"/>
              <a:gd name="T20" fmla="*/ 0 w 15"/>
              <a:gd name="T21" fmla="*/ 8 h 15"/>
              <a:gd name="T22" fmla="*/ 0 w 15"/>
              <a:gd name="T23" fmla="*/ 8 h 15"/>
              <a:gd name="T24" fmla="*/ 7 w 15"/>
              <a:gd name="T2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15">
                <a:moveTo>
                  <a:pt x="7" y="0"/>
                </a:moveTo>
                <a:lnTo>
                  <a:pt x="7" y="0"/>
                </a:lnTo>
                <a:lnTo>
                  <a:pt x="7" y="0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7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6" name="TextBox 1745"/>
          <p:cNvSpPr txBox="1"/>
          <p:nvPr/>
        </p:nvSpPr>
        <p:spPr>
          <a:xfrm>
            <a:off x="7948701" y="1647735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baseline="0" dirty="0" smtClean="0">
                <a:latin typeface="+mn-lt"/>
              </a:rPr>
              <a:t>LK71</a:t>
            </a:r>
            <a:endParaRPr lang="en-US" sz="800" b="1" baseline="0" dirty="0">
              <a:latin typeface="+mn-lt"/>
            </a:endParaRPr>
          </a:p>
        </p:txBody>
      </p:sp>
      <p:sp>
        <p:nvSpPr>
          <p:cNvPr id="1747" name="TextBox 1746"/>
          <p:cNvSpPr txBox="1"/>
          <p:nvPr/>
        </p:nvSpPr>
        <p:spPr>
          <a:xfrm>
            <a:off x="7948701" y="2226540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baseline="0" dirty="0" smtClean="0">
                <a:latin typeface="+mn-lt"/>
              </a:rPr>
              <a:t>LK29</a:t>
            </a:r>
            <a:endParaRPr lang="en-US" sz="800" b="1" baseline="0" dirty="0">
              <a:latin typeface="+mn-lt"/>
            </a:endParaRPr>
          </a:p>
        </p:txBody>
      </p:sp>
      <p:sp>
        <p:nvSpPr>
          <p:cNvPr id="1748" name="TextBox 1747"/>
          <p:cNvSpPr txBox="1"/>
          <p:nvPr/>
        </p:nvSpPr>
        <p:spPr>
          <a:xfrm>
            <a:off x="7948701" y="2621278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baseline="0" dirty="0" smtClean="0">
                <a:latin typeface="+mn-lt"/>
              </a:rPr>
              <a:t>LK30</a:t>
            </a:r>
            <a:endParaRPr lang="en-US" sz="800" b="1" baseline="0" dirty="0">
              <a:latin typeface="+mn-lt"/>
            </a:endParaRPr>
          </a:p>
        </p:txBody>
      </p:sp>
      <p:sp>
        <p:nvSpPr>
          <p:cNvPr id="1749" name="TextBox 1748"/>
          <p:cNvSpPr txBox="1"/>
          <p:nvPr/>
        </p:nvSpPr>
        <p:spPr>
          <a:xfrm>
            <a:off x="7948701" y="3639372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baseline="0" dirty="0" smtClean="0">
                <a:latin typeface="+mn-lt"/>
              </a:rPr>
              <a:t>LK49</a:t>
            </a:r>
            <a:endParaRPr lang="en-US" sz="800" b="1" baseline="0" dirty="0">
              <a:latin typeface="+mn-lt"/>
            </a:endParaRPr>
          </a:p>
        </p:txBody>
      </p:sp>
      <p:sp>
        <p:nvSpPr>
          <p:cNvPr id="1750" name="TextBox 1749"/>
          <p:cNvSpPr txBox="1"/>
          <p:nvPr/>
        </p:nvSpPr>
        <p:spPr>
          <a:xfrm>
            <a:off x="7948701" y="1447483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baseline="0" dirty="0" smtClean="0">
                <a:latin typeface="+mn-lt"/>
              </a:rPr>
              <a:t>LK70</a:t>
            </a:r>
            <a:endParaRPr lang="en-US" sz="800" b="1" baseline="0" dirty="0">
              <a:latin typeface="+mn-lt"/>
            </a:endParaRPr>
          </a:p>
        </p:txBody>
      </p:sp>
      <p:sp>
        <p:nvSpPr>
          <p:cNvPr id="1751" name="TextBox 1750"/>
          <p:cNvSpPr txBox="1"/>
          <p:nvPr/>
        </p:nvSpPr>
        <p:spPr>
          <a:xfrm>
            <a:off x="7926259" y="3226687"/>
            <a:ext cx="481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baseline="0" dirty="0" smtClean="0">
                <a:latin typeface="+mn-lt"/>
              </a:rPr>
              <a:t>CB1-II</a:t>
            </a:r>
            <a:endParaRPr lang="en-US" sz="800" b="1" baseline="0" dirty="0">
              <a:latin typeface="+mn-lt"/>
            </a:endParaRPr>
          </a:p>
        </p:txBody>
      </p:sp>
      <p:sp>
        <p:nvSpPr>
          <p:cNvPr id="1752" name="TextBox 1751"/>
          <p:cNvSpPr txBox="1"/>
          <p:nvPr/>
        </p:nvSpPr>
        <p:spPr>
          <a:xfrm>
            <a:off x="7948701" y="3843631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baseline="0" dirty="0" smtClean="0">
                <a:latin typeface="+mn-lt"/>
              </a:rPr>
              <a:t>LK69</a:t>
            </a:r>
            <a:endParaRPr lang="en-US" sz="800" b="1" baseline="0" dirty="0">
              <a:latin typeface="+mn-lt"/>
            </a:endParaRPr>
          </a:p>
        </p:txBody>
      </p:sp>
      <p:sp>
        <p:nvSpPr>
          <p:cNvPr id="1753" name="TextBox 1752"/>
          <p:cNvSpPr txBox="1"/>
          <p:nvPr/>
        </p:nvSpPr>
        <p:spPr>
          <a:xfrm>
            <a:off x="7977555" y="2805345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baseline="0" dirty="0" smtClean="0">
                <a:latin typeface="+mn-lt"/>
              </a:rPr>
              <a:t>C4o</a:t>
            </a:r>
            <a:endParaRPr lang="en-US" sz="800" b="1" baseline="0" dirty="0">
              <a:latin typeface="+mn-lt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00840" y="4082043"/>
            <a:ext cx="8890760" cy="2288095"/>
            <a:chOff x="156041" y="3726405"/>
            <a:chExt cx="8890760" cy="228809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6041" y="3726405"/>
              <a:ext cx="4173912" cy="2288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54" name="Rectangle 1753"/>
            <p:cNvSpPr/>
            <p:nvPr/>
          </p:nvSpPr>
          <p:spPr>
            <a:xfrm>
              <a:off x="4699186" y="4902162"/>
              <a:ext cx="434761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600" baseline="0" dirty="0">
                  <a:latin typeface="+mj-lt"/>
                </a:rPr>
                <a:t>E.g. borehole C4a (border </a:t>
              </a:r>
              <a:r>
                <a:rPr lang="en-US" sz="1600" baseline="0" dirty="0" err="1">
                  <a:latin typeface="+mj-lt"/>
                </a:rPr>
                <a:t>Krong</a:t>
              </a:r>
              <a:r>
                <a:rPr lang="en-US" sz="1600" baseline="0" dirty="0">
                  <a:latin typeface="+mj-lt"/>
                </a:rPr>
                <a:t> </a:t>
              </a:r>
              <a:r>
                <a:rPr lang="en-US" sz="1600" baseline="0" dirty="0" err="1">
                  <a:latin typeface="+mj-lt"/>
                </a:rPr>
                <a:t>Pach</a:t>
              </a:r>
              <a:r>
                <a:rPr lang="en-US" sz="1600" baseline="0" dirty="0">
                  <a:latin typeface="+mj-lt"/>
                </a:rPr>
                <a:t> and </a:t>
              </a:r>
              <a:r>
                <a:rPr lang="en-US" sz="1600" baseline="0" dirty="0" err="1">
                  <a:latin typeface="+mj-lt"/>
                </a:rPr>
                <a:t>Krong</a:t>
              </a:r>
              <a:r>
                <a:rPr lang="en-US" sz="1600" baseline="0" dirty="0">
                  <a:latin typeface="+mj-lt"/>
                </a:rPr>
                <a:t> </a:t>
              </a:r>
              <a:r>
                <a:rPr lang="en-US" sz="1600" baseline="0" dirty="0" err="1">
                  <a:latin typeface="+mj-lt"/>
                </a:rPr>
                <a:t>Buk</a:t>
              </a:r>
              <a:r>
                <a:rPr lang="en-US" sz="1600" baseline="0" dirty="0">
                  <a:latin typeface="+mj-lt"/>
                </a:rPr>
                <a:t>); increased water level fluctuation since 2003, no water level decline</a:t>
              </a:r>
            </a:p>
          </p:txBody>
        </p:sp>
        <p:cxnSp>
          <p:nvCxnSpPr>
            <p:cNvPr id="1756" name="Straight Arrow Connector 1755"/>
            <p:cNvCxnSpPr/>
            <p:nvPr/>
          </p:nvCxnSpPr>
          <p:spPr bwMode="auto">
            <a:xfrm flipH="1" flipV="1">
              <a:off x="4442011" y="4945274"/>
              <a:ext cx="623047" cy="6741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2" name="Straight Connector 1741"/>
            <p:cNvCxnSpPr/>
            <p:nvPr/>
          </p:nvCxnSpPr>
          <p:spPr bwMode="auto">
            <a:xfrm>
              <a:off x="2246560" y="3926541"/>
              <a:ext cx="0" cy="1828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5" name="TextBox 444"/>
          <p:cNvSpPr txBox="1"/>
          <p:nvPr/>
        </p:nvSpPr>
        <p:spPr>
          <a:xfrm>
            <a:off x="5054681" y="4701988"/>
            <a:ext cx="602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latin typeface="+mn-lt"/>
              </a:rPr>
              <a:t>2001</a:t>
            </a:r>
            <a:endParaRPr lang="en-US" sz="1100" b="1" baseline="0" dirty="0">
              <a:latin typeface="+mn-lt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8033790" y="4701988"/>
            <a:ext cx="602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latin typeface="+mn-lt"/>
              </a:rPr>
              <a:t>2014</a:t>
            </a:r>
            <a:endParaRPr lang="en-US" sz="1100" b="1" baseline="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630078" y="4819346"/>
            <a:ext cx="23768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41300" y="101600"/>
            <a:ext cx="6542856" cy="854075"/>
          </a:xfrm>
        </p:spPr>
        <p:txBody>
          <a:bodyPr/>
          <a:lstStyle/>
          <a:p>
            <a:pPr lvl="1"/>
            <a:r>
              <a:rPr lang="en-US" dirty="0" smtClean="0"/>
              <a:t>Results: Basaltic Plateau Scale - </a:t>
            </a:r>
            <a:br>
              <a:rPr lang="en-US" dirty="0" smtClean="0"/>
            </a:br>
            <a:r>
              <a:rPr lang="en-US" dirty="0" smtClean="0"/>
              <a:t>Water </a:t>
            </a:r>
            <a:r>
              <a:rPr lang="en-US" dirty="0"/>
              <a:t>level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22" name="Freeform 926"/>
          <p:cNvSpPr>
            <a:spLocks/>
          </p:cNvSpPr>
          <p:nvPr/>
        </p:nvSpPr>
        <p:spPr bwMode="auto">
          <a:xfrm>
            <a:off x="3539448" y="6440239"/>
            <a:ext cx="12174" cy="30566"/>
          </a:xfrm>
          <a:custGeom>
            <a:avLst/>
            <a:gdLst>
              <a:gd name="T0" fmla="*/ 7 w 15"/>
              <a:gd name="T1" fmla="*/ 0 h 15"/>
              <a:gd name="T2" fmla="*/ 7 w 15"/>
              <a:gd name="T3" fmla="*/ 0 h 15"/>
              <a:gd name="T4" fmla="*/ 7 w 15"/>
              <a:gd name="T5" fmla="*/ 0 h 15"/>
              <a:gd name="T6" fmla="*/ 15 w 15"/>
              <a:gd name="T7" fmla="*/ 8 h 15"/>
              <a:gd name="T8" fmla="*/ 15 w 15"/>
              <a:gd name="T9" fmla="*/ 8 h 15"/>
              <a:gd name="T10" fmla="*/ 15 w 15"/>
              <a:gd name="T11" fmla="*/ 8 h 15"/>
              <a:gd name="T12" fmla="*/ 7 w 15"/>
              <a:gd name="T13" fmla="*/ 15 h 15"/>
              <a:gd name="T14" fmla="*/ 7 w 15"/>
              <a:gd name="T15" fmla="*/ 15 h 15"/>
              <a:gd name="T16" fmla="*/ 7 w 15"/>
              <a:gd name="T17" fmla="*/ 15 h 15"/>
              <a:gd name="T18" fmla="*/ 0 w 15"/>
              <a:gd name="T19" fmla="*/ 8 h 15"/>
              <a:gd name="T20" fmla="*/ 0 w 15"/>
              <a:gd name="T21" fmla="*/ 8 h 15"/>
              <a:gd name="T22" fmla="*/ 0 w 15"/>
              <a:gd name="T23" fmla="*/ 8 h 15"/>
              <a:gd name="T24" fmla="*/ 7 w 15"/>
              <a:gd name="T2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15">
                <a:moveTo>
                  <a:pt x="7" y="0"/>
                </a:moveTo>
                <a:lnTo>
                  <a:pt x="7" y="0"/>
                </a:lnTo>
                <a:lnTo>
                  <a:pt x="7" y="0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7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6284330"/>
            <a:ext cx="602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latin typeface="+mn-lt"/>
              </a:rPr>
              <a:t>1993</a:t>
            </a:r>
            <a:endParaRPr lang="en-US" sz="1100" b="1" baseline="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3509" y="6284330"/>
            <a:ext cx="602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latin typeface="+mn-lt"/>
              </a:rPr>
              <a:t>2010</a:t>
            </a:r>
            <a:endParaRPr lang="en-US" sz="1100" b="1" baseline="0" dirty="0"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145085" y="6401688"/>
            <a:ext cx="26323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890213" y="4029689"/>
            <a:ext cx="602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2003</a:t>
            </a:r>
            <a:endParaRPr lang="en-US" sz="1100" b="1" baseline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3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1024" y="4350335"/>
            <a:ext cx="371537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014664" cy="4608512"/>
          </a:xfrm>
        </p:spPr>
        <p:txBody>
          <a:bodyPr/>
          <a:lstStyle/>
          <a:p>
            <a:pPr marL="0" lvl="1" indent="0">
              <a:buSzPct val="80000"/>
              <a:buNone/>
              <a:tabLst/>
            </a:pPr>
            <a:r>
              <a:rPr lang="en-US" b="1" dirty="0" smtClean="0">
                <a:ea typeface="+mn-ea"/>
                <a:cs typeface="+mn-cs"/>
              </a:rPr>
              <a:t>Seasonal groundwater level analysis</a:t>
            </a:r>
          </a:p>
          <a:p>
            <a:pPr marL="0" lvl="1" indent="0">
              <a:buSzPct val="80000"/>
              <a:buNone/>
              <a:tabLst/>
            </a:pPr>
            <a:endParaRPr lang="en-US" b="1" dirty="0" smtClean="0">
              <a:ea typeface="+mn-ea"/>
              <a:cs typeface="+mn-cs"/>
            </a:endParaRPr>
          </a:p>
          <a:p>
            <a:pPr lvl="1"/>
            <a:r>
              <a:rPr lang="en-US" dirty="0" smtClean="0"/>
              <a:t>Seasonal </a:t>
            </a:r>
            <a:r>
              <a:rPr lang="en-US" dirty="0"/>
              <a:t>groundwater recharge takes place 60-100 days after onset of rainy season (in areas with unsaturated zone &gt; 15m)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Water </a:t>
            </a:r>
            <a:r>
              <a:rPr lang="en-US" dirty="0"/>
              <a:t>level fluctuation amplitudes are correlated by order of importance with: </a:t>
            </a:r>
          </a:p>
          <a:p>
            <a:pPr lvl="1"/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sz="1600" dirty="0" smtClean="0"/>
              <a:t>the </a:t>
            </a:r>
            <a:r>
              <a:rPr lang="en-US" sz="1600" dirty="0"/>
              <a:t>thickness of the unsaturated zone (related to the relative topographical position</a:t>
            </a:r>
            <a:r>
              <a:rPr lang="en-US" sz="1600" dirty="0" smtClean="0"/>
              <a:t>)</a:t>
            </a:r>
          </a:p>
          <a:p>
            <a:pPr lvl="2">
              <a:spcBef>
                <a:spcPts val="0"/>
              </a:spcBef>
            </a:pPr>
            <a:endParaRPr lang="en-US" sz="1600" dirty="0" smtClean="0"/>
          </a:p>
          <a:p>
            <a:pPr lvl="2">
              <a:spcBef>
                <a:spcPts val="0"/>
              </a:spcBef>
            </a:pPr>
            <a:r>
              <a:rPr lang="en-US" sz="1600" dirty="0" smtClean="0"/>
              <a:t>the </a:t>
            </a:r>
            <a:r>
              <a:rPr lang="en-US" sz="1600" dirty="0"/>
              <a:t>distance to the closest discharge area (spring, stream, lake, river</a:t>
            </a:r>
            <a:r>
              <a:rPr lang="en-US" sz="1600" dirty="0" smtClean="0"/>
              <a:t>)</a:t>
            </a:r>
          </a:p>
          <a:p>
            <a:pPr marL="666750" lvl="2" indent="0">
              <a:spcBef>
                <a:spcPts val="0"/>
              </a:spcBef>
              <a:buNone/>
            </a:pPr>
            <a:endParaRPr lang="en-US" sz="1600" dirty="0" smtClean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1389543"/>
            <a:ext cx="3611150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7212640" y="4480078"/>
            <a:ext cx="0" cy="15544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7417277" y="5247935"/>
            <a:ext cx="0" cy="3657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5959900" y="1487464"/>
            <a:ext cx="274320" cy="23052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822740" y="4446214"/>
            <a:ext cx="2575560" cy="1828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7622445" y="4481775"/>
            <a:ext cx="0" cy="15544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7075979" y="5480529"/>
            <a:ext cx="67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baseline="0" dirty="0" smtClean="0"/>
              <a:t>Time lag (days)</a:t>
            </a:r>
            <a:endParaRPr lang="en-US" sz="800" b="1" baseline="0" dirty="0"/>
          </a:p>
        </p:txBody>
      </p:sp>
      <p:sp>
        <p:nvSpPr>
          <p:cNvPr id="15" name="TextBox 14"/>
          <p:cNvSpPr txBox="1"/>
          <p:nvPr/>
        </p:nvSpPr>
        <p:spPr>
          <a:xfrm>
            <a:off x="7735634" y="5542084"/>
            <a:ext cx="71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baseline="0" dirty="0" smtClean="0"/>
              <a:t>Onset recharge</a:t>
            </a:r>
            <a:endParaRPr lang="en-US" sz="800" b="1" baseline="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7664010" y="5852928"/>
            <a:ext cx="510332" cy="3943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406774" y="4731335"/>
            <a:ext cx="71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baseline="0" dirty="0" smtClean="0"/>
              <a:t>Onset rainy season</a:t>
            </a:r>
            <a:endParaRPr lang="en-US" sz="800" b="1" baseline="0" dirty="0"/>
          </a:p>
        </p:txBody>
      </p:sp>
      <p:cxnSp>
        <p:nvCxnSpPr>
          <p:cNvPr id="22" name="Straight Arrow Connector 21"/>
          <p:cNvCxnSpPr>
            <a:stCxn id="19" idx="0"/>
          </p:cNvCxnSpPr>
          <p:nvPr/>
        </p:nvCxnSpPr>
        <p:spPr bwMode="auto">
          <a:xfrm flipV="1">
            <a:off x="6762352" y="4481776"/>
            <a:ext cx="450288" cy="249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5450393" y="1157636"/>
            <a:ext cx="350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0" dirty="0" smtClean="0">
                <a:latin typeface="+mn-lt"/>
              </a:rPr>
              <a:t>Monitoring borehole CB4-II: long term</a:t>
            </a:r>
            <a:endParaRPr lang="en-US" sz="1400" b="1" baseline="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0392" y="4094653"/>
            <a:ext cx="335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0" dirty="0" smtClean="0">
                <a:latin typeface="+mn-lt"/>
              </a:rPr>
              <a:t>Monitoring borehole CB4-II: close up</a:t>
            </a:r>
            <a:endParaRPr lang="en-US" sz="1400" b="1" baseline="0" dirty="0">
              <a:latin typeface="+mn-lt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41300" y="101600"/>
            <a:ext cx="6542856" cy="854075"/>
          </a:xfrm>
        </p:spPr>
        <p:txBody>
          <a:bodyPr/>
          <a:lstStyle/>
          <a:p>
            <a:pPr lvl="1"/>
            <a:r>
              <a:rPr lang="en-US" dirty="0" smtClean="0"/>
              <a:t>Results: Basaltic Plateau Scale -</a:t>
            </a:r>
            <a:br>
              <a:rPr lang="en-US" dirty="0" smtClean="0"/>
            </a:br>
            <a:r>
              <a:rPr lang="en-US" dirty="0" smtClean="0"/>
              <a:t>Water </a:t>
            </a:r>
            <a:r>
              <a:rPr lang="en-US" dirty="0"/>
              <a:t>level </a:t>
            </a:r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8040" y="1143000"/>
            <a:ext cx="5011579" cy="4861193"/>
          </a:xfrm>
        </p:spPr>
        <p:txBody>
          <a:bodyPr/>
          <a:lstStyle/>
          <a:p>
            <a:pPr marL="0" lvl="1" indent="0">
              <a:buSzPct val="80000"/>
              <a:buNone/>
              <a:tabLst/>
            </a:pPr>
            <a:r>
              <a:rPr lang="en-US" b="1" dirty="0" smtClean="0">
                <a:ea typeface="+mn-ea"/>
                <a:cs typeface="+mn-cs"/>
              </a:rPr>
              <a:t>Event groundwater level analysis</a:t>
            </a:r>
          </a:p>
          <a:p>
            <a:pPr lvl="1"/>
            <a:r>
              <a:rPr lang="en-US" dirty="0" smtClean="0"/>
              <a:t>Extreme rain event </a:t>
            </a:r>
            <a:r>
              <a:rPr lang="en-US" dirty="0"/>
              <a:t>within the rainy season </a:t>
            </a:r>
            <a:r>
              <a:rPr lang="en-US" dirty="0" smtClean="0"/>
              <a:t>(</a:t>
            </a:r>
            <a:r>
              <a:rPr lang="en-US" dirty="0"/>
              <a:t>August 2007</a:t>
            </a:r>
            <a:r>
              <a:rPr lang="en-US" dirty="0" smtClean="0"/>
              <a:t>); 600 mm of rainfall in 6 days</a:t>
            </a:r>
          </a:p>
          <a:p>
            <a:pPr lvl="2"/>
            <a:r>
              <a:rPr lang="en-US" sz="1600" dirty="0" smtClean="0"/>
              <a:t>Wet soil</a:t>
            </a:r>
            <a:endParaRPr lang="en-US" sz="1600" dirty="0"/>
          </a:p>
          <a:p>
            <a:pPr marL="666750" lvl="2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Deep </a:t>
            </a:r>
            <a:r>
              <a:rPr lang="en-US" sz="1600" dirty="0"/>
              <a:t>percolation </a:t>
            </a:r>
            <a:r>
              <a:rPr lang="en-US" sz="1600" dirty="0" smtClean="0"/>
              <a:t>reaches </a:t>
            </a:r>
            <a:r>
              <a:rPr lang="en-US" sz="1600" dirty="0"/>
              <a:t>groundwater within 10 days (depending </a:t>
            </a:r>
            <a:r>
              <a:rPr lang="en-US" sz="1600" dirty="0" smtClean="0"/>
              <a:t>on soil </a:t>
            </a:r>
            <a:r>
              <a:rPr lang="en-US" sz="1600" dirty="0"/>
              <a:t>thickness and hydraulic properties)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Rainfall </a:t>
            </a:r>
            <a:r>
              <a:rPr lang="en-US" dirty="0"/>
              <a:t>event </a:t>
            </a:r>
            <a:r>
              <a:rPr lang="en-US" dirty="0" smtClean="0"/>
              <a:t>end dry season </a:t>
            </a:r>
            <a:r>
              <a:rPr lang="en-US" dirty="0"/>
              <a:t>(April 2007</a:t>
            </a:r>
            <a:r>
              <a:rPr lang="en-US" dirty="0" smtClean="0"/>
              <a:t>);        83 </a:t>
            </a:r>
            <a:r>
              <a:rPr lang="en-US" dirty="0"/>
              <a:t>mm of rainfall </a:t>
            </a:r>
            <a:r>
              <a:rPr lang="en-US" dirty="0" smtClean="0"/>
              <a:t>in 3 days, similar to an  irrigation event</a:t>
            </a:r>
            <a:endParaRPr lang="en-US" dirty="0"/>
          </a:p>
          <a:p>
            <a:pPr lvl="2"/>
            <a:r>
              <a:rPr lang="en-US" sz="1600" dirty="0" smtClean="0"/>
              <a:t>Dry soil</a:t>
            </a:r>
          </a:p>
          <a:p>
            <a:pPr marL="666750" lvl="2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Deep percolation does not reach groundwater within the dry season, as groundwater levels continue to decline (until early May)</a:t>
            </a:r>
          </a:p>
          <a:p>
            <a:pPr marL="1905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lvl="1" indent="0" algn="ctr">
              <a:buSzPct val="80000"/>
              <a:buNone/>
              <a:tabLst/>
            </a:pPr>
            <a:r>
              <a:rPr lang="en-US" b="1" dirty="0" smtClean="0">
                <a:ea typeface="+mn-ea"/>
                <a:cs typeface="+mn-cs"/>
              </a:rPr>
              <a:t>Excess water from over-irrigation temporary </a:t>
            </a:r>
            <a:r>
              <a:rPr lang="en-US" b="1" dirty="0">
                <a:ea typeface="+mn-ea"/>
                <a:cs typeface="+mn-cs"/>
              </a:rPr>
              <a:t>retained in the unsaturated soil column</a:t>
            </a:r>
          </a:p>
          <a:p>
            <a:pPr marL="0" indent="0">
              <a:tabLst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5811778" y="3488779"/>
            <a:ext cx="2831843" cy="452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9860" y="3442083"/>
            <a:ext cx="113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 smtClean="0">
                <a:latin typeface="+mn-lt"/>
              </a:rPr>
              <a:t>30 </a:t>
            </a:r>
            <a:r>
              <a:rPr lang="en-US" b="1" baseline="0" dirty="0">
                <a:latin typeface="+mn-lt"/>
              </a:rPr>
              <a:t>J</a:t>
            </a:r>
            <a:r>
              <a:rPr lang="en-US" b="1" baseline="0" dirty="0" smtClean="0">
                <a:latin typeface="+mn-lt"/>
              </a:rPr>
              <a:t>uly</a:t>
            </a:r>
            <a:endParaRPr lang="en-US" b="1" baseline="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9305" y="3442083"/>
            <a:ext cx="1389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baseline="0" dirty="0" smtClean="0">
                <a:latin typeface="+mn-lt"/>
              </a:rPr>
              <a:t>01 September</a:t>
            </a:r>
            <a:endParaRPr lang="en-US" b="1" baseline="0" dirty="0"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037730" y="3565193"/>
            <a:ext cx="1828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5378824" y="4031510"/>
            <a:ext cx="228600" cy="2424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8153" y="6182727"/>
            <a:ext cx="113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0" dirty="0" smtClean="0">
                <a:latin typeface="+mn-lt"/>
              </a:rPr>
              <a:t>12 April</a:t>
            </a:r>
            <a:endParaRPr lang="en-US" b="1" baseline="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3696" y="6182727"/>
            <a:ext cx="113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baseline="0" dirty="0" smtClean="0">
                <a:latin typeface="+mn-lt"/>
              </a:rPr>
              <a:t>15 May</a:t>
            </a:r>
            <a:endParaRPr lang="en-US" b="1" baseline="0" dirty="0"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051177" y="6349787"/>
            <a:ext cx="228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8825" y="1363830"/>
            <a:ext cx="3650262" cy="212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8824" y="4095997"/>
            <a:ext cx="3749040" cy="215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883012" y="1679150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0" dirty="0" smtClean="0">
                <a:solidFill>
                  <a:srgbClr val="FF0000"/>
                </a:solidFill>
                <a:latin typeface="+mn-lt"/>
              </a:rPr>
              <a:t>LK29 (15m)</a:t>
            </a:r>
            <a:endParaRPr lang="en-US" sz="1000" b="1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07696" y="2719056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0" dirty="0" smtClean="0">
                <a:solidFill>
                  <a:srgbClr val="00B050"/>
                </a:solidFill>
                <a:latin typeface="+mn-lt"/>
              </a:rPr>
              <a:t>C8b (4m)</a:t>
            </a:r>
            <a:endParaRPr lang="en-US" sz="1000" b="1" baseline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2400" y="1198079"/>
            <a:ext cx="30812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baseline="0" dirty="0" smtClean="0">
                <a:latin typeface="+mn-lt"/>
              </a:rPr>
              <a:t>Rainy season; wet soil</a:t>
            </a:r>
            <a:endParaRPr lang="en-US" sz="1400" b="1" baseline="0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18108" y="4813206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0" dirty="0" smtClean="0">
                <a:solidFill>
                  <a:srgbClr val="00B050"/>
                </a:solidFill>
                <a:latin typeface="+mn-lt"/>
              </a:rPr>
              <a:t>C8b (4m)</a:t>
            </a:r>
            <a:endParaRPr lang="en-US" sz="1000" b="1" baseline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80079" y="5647907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0" dirty="0" smtClean="0">
                <a:solidFill>
                  <a:srgbClr val="FF0000"/>
                </a:solidFill>
                <a:latin typeface="+mn-lt"/>
              </a:rPr>
              <a:t>LK29 (15m)</a:t>
            </a:r>
            <a:endParaRPr lang="en-US" sz="1000" b="1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459544" y="3860540"/>
            <a:ext cx="343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0" dirty="0" smtClean="0">
                <a:latin typeface="+mn-lt"/>
              </a:rPr>
              <a:t>Water level change since event start (m)</a:t>
            </a:r>
            <a:endParaRPr lang="en-US" b="1" baseline="0" dirty="0">
              <a:latin typeface="+mn-lt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5302624" y="1554455"/>
            <a:ext cx="0" cy="45259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5562400" y="3841037"/>
            <a:ext cx="32638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baseline="0">
                <a:latin typeface="+mn-lt"/>
              </a:defRPr>
            </a:lvl1pPr>
          </a:lstStyle>
          <a:p>
            <a:r>
              <a:rPr lang="en-US" dirty="0"/>
              <a:t>Dry season; dry soil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5726955" y="4122891"/>
            <a:ext cx="802527" cy="155191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41300" y="101600"/>
            <a:ext cx="6542856" cy="854075"/>
          </a:xfrm>
        </p:spPr>
        <p:txBody>
          <a:bodyPr/>
          <a:lstStyle/>
          <a:p>
            <a:pPr lvl="1"/>
            <a:r>
              <a:rPr lang="en-US" dirty="0" smtClean="0"/>
              <a:t>Results: Basaltic Plateau </a:t>
            </a:r>
            <a:r>
              <a:rPr lang="en-US" dirty="0"/>
              <a:t>Scale </a:t>
            </a:r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 smtClean="0"/>
              <a:t>Water </a:t>
            </a:r>
            <a:r>
              <a:rPr lang="en-US" dirty="0"/>
              <a:t>level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24" name="ZoneTexte 5"/>
          <p:cNvSpPr txBox="1"/>
          <p:nvPr/>
        </p:nvSpPr>
        <p:spPr>
          <a:xfrm>
            <a:off x="6445625" y="4551878"/>
            <a:ext cx="155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baseline="0"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fr-CH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Similar</a:t>
            </a:r>
            <a:r>
              <a:rPr lang="fr-CH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to irrigation </a:t>
            </a:r>
            <a:r>
              <a:rPr lang="fr-CH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event</a:t>
            </a:r>
            <a:endParaRPr lang="fr-CH" sz="1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0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1486" y="2286000"/>
            <a:ext cx="5663006" cy="4040393"/>
            <a:chOff x="-81486" y="2286000"/>
            <a:chExt cx="5663006" cy="404039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62759" y="2655293"/>
              <a:ext cx="490526" cy="3063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2682" y="2577353"/>
              <a:ext cx="2852586" cy="3749040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 bwMode="auto">
            <a:xfrm>
              <a:off x="2527243" y="3195918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2881349" y="2834640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-81486" y="2832847"/>
              <a:ext cx="2258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baseline="0" dirty="0" smtClean="0"/>
                <a:t>Unsaturated zone exceeding shallow aquifer thickness</a:t>
              </a:r>
              <a:endParaRPr lang="en-US" sz="1000" b="1" baseline="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68039" y="3790890"/>
              <a:ext cx="2258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baseline="0" dirty="0" smtClean="0"/>
                <a:t>Shallow aquifer water bearing</a:t>
              </a:r>
              <a:endParaRPr lang="en-US" sz="1000" b="1" baseline="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68039" y="5089654"/>
              <a:ext cx="2258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baseline="0" dirty="0" smtClean="0"/>
                <a:t>Shallow aquifer pressurized; artesian conditions</a:t>
              </a:r>
              <a:endParaRPr lang="en-US" sz="1000" b="1" baseline="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4468" y="2286000"/>
              <a:ext cx="285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baseline="0" dirty="0" smtClean="0">
                  <a:latin typeface="+mn-lt"/>
                </a:rPr>
                <a:t>Unsaturated soil thickness</a:t>
              </a:r>
              <a:endParaRPr lang="en-US" b="1" baseline="0" dirty="0">
                <a:latin typeface="+mn-lt"/>
              </a:endParaRPr>
            </a:p>
          </p:txBody>
        </p:sp>
      </p:grpSp>
      <p:pic>
        <p:nvPicPr>
          <p:cNvPr id="58" name="Image 57"/>
          <p:cNvPicPr/>
          <p:nvPr/>
        </p:nvPicPr>
        <p:blipFill rotWithShape="1"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021" b="19658"/>
          <a:stretch/>
        </p:blipFill>
        <p:spPr>
          <a:xfrm>
            <a:off x="5417769" y="2587052"/>
            <a:ext cx="3004031" cy="406908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38944" y="101269"/>
            <a:ext cx="5459393" cy="854075"/>
          </a:xfrm>
        </p:spPr>
        <p:txBody>
          <a:bodyPr/>
          <a:lstStyle/>
          <a:p>
            <a:r>
              <a:rPr lang="en-US" dirty="0" smtClean="0"/>
              <a:t>Results: Basaltic </a:t>
            </a:r>
            <a:r>
              <a:rPr lang="en-US" dirty="0"/>
              <a:t>Plateau </a:t>
            </a:r>
            <a:r>
              <a:rPr lang="en-US" dirty="0" smtClean="0"/>
              <a:t>Scale - </a:t>
            </a:r>
            <a:r>
              <a:rPr lang="en-US" dirty="0"/>
              <a:t>Areas at </a:t>
            </a:r>
            <a:r>
              <a:rPr lang="en-US" dirty="0" smtClean="0"/>
              <a:t>risk of </a:t>
            </a:r>
            <a:r>
              <a:rPr lang="en-US" dirty="0"/>
              <a:t>running dry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15086" y="2684621"/>
            <a:ext cx="914400" cy="1767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221088" y="2542256"/>
            <a:ext cx="1604516" cy="1929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9800" y="2286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0" dirty="0" smtClean="0">
                <a:latin typeface="+mn-lt"/>
              </a:rPr>
              <a:t>Hydraulic head distribution</a:t>
            </a:r>
            <a:endParaRPr lang="en-US" b="1" baseline="0" dirty="0">
              <a:latin typeface="+mn-lt"/>
            </a:endParaRPr>
          </a:p>
        </p:txBody>
      </p:sp>
      <p:pic>
        <p:nvPicPr>
          <p:cNvPr id="39" name="Picture 8" descr="EDE_logo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300" y="6462843"/>
            <a:ext cx="1702249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 bwMode="auto">
          <a:xfrm>
            <a:off x="4953000" y="6490867"/>
            <a:ext cx="1600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039549" y="5489764"/>
            <a:ext cx="799651" cy="13388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454850"/>
            <a:ext cx="533400" cy="40315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 bwMode="auto">
          <a:xfrm>
            <a:off x="5562600" y="6439272"/>
            <a:ext cx="228600" cy="2663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43559" y="6381176"/>
            <a:ext cx="253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0" dirty="0" err="1" smtClean="0">
                <a:solidFill>
                  <a:srgbClr val="FF0000"/>
                </a:solidFill>
              </a:rPr>
              <a:t>Pressurised</a:t>
            </a:r>
            <a:r>
              <a:rPr lang="en-US" sz="1000" b="1" baseline="0" dirty="0" smtClean="0">
                <a:solidFill>
                  <a:srgbClr val="FF0000"/>
                </a:solidFill>
              </a:rPr>
              <a:t> area (artesian)</a:t>
            </a:r>
            <a:endParaRPr lang="en-US" sz="1000" b="1" baseline="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4985658" y="4114800"/>
            <a:ext cx="129177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5032829" y="4118430"/>
            <a:ext cx="129177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76200" y="2096560"/>
            <a:ext cx="5334000" cy="4147082"/>
            <a:chOff x="0" y="2133600"/>
            <a:chExt cx="5334000" cy="4147082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2133600"/>
              <a:ext cx="5029200" cy="3892670"/>
              <a:chOff x="9556261" y="1800913"/>
              <a:chExt cx="5150339" cy="3837887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9556261" y="1800913"/>
                <a:ext cx="5150339" cy="383788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61" name="Image 60"/>
              <p:cNvPicPr/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4764" t="1454" b="64590"/>
              <a:stretch/>
            </p:blipFill>
            <p:spPr>
              <a:xfrm>
                <a:off x="9677400" y="1981200"/>
                <a:ext cx="4876800" cy="346720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1632714" y="2859197"/>
                <a:ext cx="2131041" cy="88464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algn="ctr">
                  <a:defRPr sz="1000" b="1" baseline="0"/>
                </a:lvl1pPr>
              </a:lstStyle>
              <a:p>
                <a:r>
                  <a:rPr lang="en-US" sz="900" dirty="0" smtClean="0">
                    <a:solidFill>
                      <a:schemeClr val="bg1"/>
                    </a:solidFill>
                  </a:rPr>
                  <a:t>Lake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200364" y="1989171"/>
                <a:ext cx="2231404" cy="2731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baseline="0" dirty="0" smtClean="0">
                    <a:latin typeface="+mn-lt"/>
                  </a:rPr>
                  <a:t>Calibration</a:t>
                </a:r>
                <a:endParaRPr lang="en-US" b="1" baseline="0" dirty="0">
                  <a:latin typeface="+mn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0389908" y="5262666"/>
                <a:ext cx="3478492" cy="18355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 rot="16200000">
                <a:off x="8876918" y="3567292"/>
                <a:ext cx="1990753" cy="17419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6200000">
                <a:off x="8776695" y="3634952"/>
                <a:ext cx="2047631" cy="283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baseline="0" dirty="0" smtClean="0">
                    <a:latin typeface="+mn-lt"/>
                  </a:rPr>
                  <a:t>Computed heads (</a:t>
                </a:r>
                <a:r>
                  <a:rPr lang="en-US" b="1" baseline="0" dirty="0" err="1" smtClean="0">
                    <a:latin typeface="+mn-lt"/>
                  </a:rPr>
                  <a:t>masl</a:t>
                </a:r>
                <a:r>
                  <a:rPr lang="en-US" b="1" baseline="0" dirty="0" smtClean="0">
                    <a:latin typeface="+mn-lt"/>
                  </a:rPr>
                  <a:t>)</a:t>
                </a:r>
                <a:endParaRPr lang="en-US" b="1" baseline="0" dirty="0">
                  <a:latin typeface="+mn-lt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0591800" y="5243809"/>
                <a:ext cx="3448533" cy="2731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baseline="0" dirty="0" smtClean="0">
                    <a:latin typeface="+mn-lt"/>
                  </a:rPr>
                  <a:t>Measured average water level (</a:t>
                </a:r>
                <a:r>
                  <a:rPr lang="en-US" b="1" baseline="0" dirty="0" err="1" smtClean="0">
                    <a:latin typeface="+mn-lt"/>
                  </a:rPr>
                  <a:t>masl</a:t>
                </a:r>
                <a:r>
                  <a:rPr lang="en-US" b="1" baseline="0" dirty="0" smtClean="0">
                    <a:latin typeface="+mn-lt"/>
                  </a:rPr>
                  <a:t>)</a:t>
                </a:r>
                <a:endParaRPr lang="en-US" b="1" baseline="0" dirty="0">
                  <a:latin typeface="+mn-lt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4525172" y="1828801"/>
                <a:ext cx="166914" cy="366096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0" y="2775961"/>
              <a:ext cx="423090" cy="31762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 rot="16200000">
              <a:off x="2605632" y="4481020"/>
              <a:ext cx="423090" cy="31762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24668" y="5410200"/>
            <a:ext cx="1683657" cy="997328"/>
            <a:chOff x="4324668" y="5410200"/>
            <a:chExt cx="1683657" cy="99732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4668" y="5870499"/>
              <a:ext cx="1683657" cy="537029"/>
            </a:xfrm>
            <a:prstGeom prst="rect">
              <a:avLst/>
            </a:prstGeom>
          </p:spPr>
        </p:pic>
        <p:pic>
          <p:nvPicPr>
            <p:cNvPr id="29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07268" y="5410200"/>
              <a:ext cx="580571" cy="61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210456" y="1157514"/>
            <a:ext cx="6266544" cy="248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SzPct val="80000"/>
              <a:buFont typeface="Times" pitchFamily="18" charset="0"/>
              <a:tabLst>
                <a:tab pos="188913" algn="l"/>
              </a:tabLst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250" indent="-285750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</a:defRPr>
            </a:lvl2pPr>
            <a:lvl3pPr marL="895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314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 i="1">
                <a:solidFill>
                  <a:schemeClr val="bg2"/>
                </a:solidFill>
                <a:latin typeface="+mn-lt"/>
              </a:defRPr>
            </a:lvl4pPr>
            <a:lvl5pPr marL="1733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5pPr>
            <a:lvl6pPr marL="2190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6pPr>
            <a:lvl7pPr marL="2647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7pPr>
            <a:lvl8pPr marL="3105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8pPr>
            <a:lvl9pPr marL="3562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9pPr>
          </a:lstStyle>
          <a:p>
            <a:pPr marL="0" lvl="1" indent="0">
              <a:buSzPct val="80000"/>
              <a:buNone/>
              <a:tabLst/>
            </a:pPr>
            <a:r>
              <a:rPr lang="en-US" sz="1600" b="1" baseline="0" dirty="0"/>
              <a:t>3D numerical model </a:t>
            </a:r>
            <a:r>
              <a:rPr lang="en-US" sz="1600" b="1" baseline="0" dirty="0" smtClean="0"/>
              <a:t>to </a:t>
            </a:r>
            <a:r>
              <a:rPr lang="en-US" sz="1600" b="1" baseline="0" dirty="0"/>
              <a:t>map the spatial distribution of the area at risk of running dry from a hydrodynamic </a:t>
            </a:r>
            <a:r>
              <a:rPr lang="en-US" sz="1600" b="1" baseline="0" dirty="0" smtClean="0"/>
              <a:t>perspective</a:t>
            </a:r>
          </a:p>
          <a:p>
            <a:pPr lvl="1"/>
            <a:r>
              <a:rPr lang="en-US" sz="1600" baseline="0" dirty="0" smtClean="0"/>
              <a:t>Unsaturated </a:t>
            </a:r>
            <a:r>
              <a:rPr lang="en-US" sz="1600" baseline="0" dirty="0"/>
              <a:t>zone exceeding the shallow aquifer thickness of 30 meters </a:t>
            </a:r>
          </a:p>
          <a:p>
            <a:pPr marL="0" indent="0">
              <a:tabLst/>
            </a:pPr>
            <a:endParaRPr lang="en-US" sz="1600" b="0" baseline="0" dirty="0"/>
          </a:p>
          <a:p>
            <a:pPr marL="0" indent="0">
              <a:tabLst/>
            </a:pPr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11968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2399" y="1143000"/>
            <a:ext cx="693420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SzPct val="80000"/>
              <a:buFont typeface="Times" pitchFamily="18" charset="0"/>
              <a:tabLst>
                <a:tab pos="188913" algn="l"/>
              </a:tabLst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250" indent="-285750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</a:defRPr>
            </a:lvl2pPr>
            <a:lvl3pPr marL="895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314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 i="1">
                <a:solidFill>
                  <a:schemeClr val="bg2"/>
                </a:solidFill>
                <a:latin typeface="+mn-lt"/>
              </a:defRPr>
            </a:lvl4pPr>
            <a:lvl5pPr marL="1733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5pPr>
            <a:lvl6pPr marL="2190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6pPr>
            <a:lvl7pPr marL="2647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7pPr>
            <a:lvl8pPr marL="3105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8pPr>
            <a:lvl9pPr marL="3562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9pPr>
          </a:lstStyle>
          <a:p>
            <a:pPr marL="0" lvl="1" indent="0">
              <a:buSzPct val="80000"/>
              <a:buNone/>
              <a:tabLst/>
            </a:pPr>
            <a:r>
              <a:rPr lang="en-US" sz="1600" b="1" baseline="0" dirty="0" smtClean="0"/>
              <a:t> Areas </a:t>
            </a:r>
            <a:r>
              <a:rPr lang="en-US" sz="1600" b="1" baseline="0" dirty="0"/>
              <a:t>with high topography (relative) </a:t>
            </a:r>
            <a:r>
              <a:rPr lang="en-US" sz="1600" b="1" baseline="0" dirty="0" smtClean="0"/>
              <a:t>&amp; </a:t>
            </a:r>
            <a:r>
              <a:rPr lang="en-US" sz="1600" b="1" baseline="0" dirty="0"/>
              <a:t>far from local discharge </a:t>
            </a:r>
            <a:r>
              <a:rPr lang="en-US" sz="1600" b="1" baseline="0" dirty="0" smtClean="0"/>
              <a:t>areas</a:t>
            </a:r>
            <a:endParaRPr lang="en-US" sz="1600" baseline="0" dirty="0" smtClean="0"/>
          </a:p>
          <a:p>
            <a:pPr lvl="1"/>
            <a:r>
              <a:rPr lang="en-US" sz="1600" baseline="0" dirty="0" smtClean="0"/>
              <a:t>Water table depth &gt; 30 m </a:t>
            </a:r>
            <a:r>
              <a:rPr lang="en-US" sz="1600" baseline="0" dirty="0" smtClean="0">
                <a:sym typeface="Wingdings" panose="05000000000000000000" pitchFamily="2" charset="2"/>
              </a:rPr>
              <a:t> shallow aquifer dry</a:t>
            </a:r>
            <a:endParaRPr lang="en-US" sz="1600" baseline="0" dirty="0" smtClean="0"/>
          </a:p>
          <a:p>
            <a:pPr lvl="1"/>
            <a:endParaRPr lang="en-US" baseline="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666" y="2631141"/>
            <a:ext cx="2834640" cy="388257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84927" y="2311400"/>
            <a:ext cx="2857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0" dirty="0"/>
              <a:t>2</a:t>
            </a:r>
            <a:r>
              <a:rPr lang="en-US" sz="1000" b="1" baseline="0" dirty="0" smtClean="0"/>
              <a:t>. Unsaturated soil thickness &gt;30m</a:t>
            </a:r>
            <a:endParaRPr lang="en-US" sz="1000" b="1" baseline="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5208494" y="4114800"/>
            <a:ext cx="129177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9954" y="5870499"/>
            <a:ext cx="1683657" cy="537029"/>
          </a:xfrm>
          <a:prstGeom prst="rect">
            <a:avLst/>
          </a:prstGeom>
        </p:spPr>
      </p:pic>
      <p:pic>
        <p:nvPicPr>
          <p:cNvPr id="52" name="Picture 4" descr="E:\Old computer\G drive\1208 Desktop Files to be restructured\Projects\01 Vietnam\02 Water Resources Management Nestle SDC\03 Activities\12 CHYN results WP2\geology.pn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2554" y="5410200"/>
            <a:ext cx="580571" cy="6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0714" y="2577353"/>
            <a:ext cx="5396754" cy="3749040"/>
            <a:chOff x="-76200" y="2577353"/>
            <a:chExt cx="5396754" cy="37490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68045" y="2655293"/>
              <a:ext cx="490526" cy="3063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7968" y="2577353"/>
              <a:ext cx="2852586" cy="3749040"/>
            </a:xfrm>
            <a:prstGeom prst="rect">
              <a:avLst/>
            </a:prstGeom>
          </p:spPr>
        </p:pic>
        <p:cxnSp>
          <p:nvCxnSpPr>
            <p:cNvPr id="49" name="Straight Connector 48"/>
            <p:cNvCxnSpPr/>
            <p:nvPr/>
          </p:nvCxnSpPr>
          <p:spPr bwMode="auto">
            <a:xfrm>
              <a:off x="2532529" y="3195918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2886635" y="2834640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TextBox 54"/>
            <p:cNvSpPr txBox="1"/>
            <p:nvPr/>
          </p:nvSpPr>
          <p:spPr>
            <a:xfrm>
              <a:off x="-76200" y="2832847"/>
              <a:ext cx="2258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baseline="0" dirty="0" smtClean="0"/>
                <a:t>Unsaturated zone exceeding shallow aquifer thickness</a:t>
              </a:r>
              <a:endParaRPr lang="en-US" sz="1000" b="1" baseline="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62753" y="3790890"/>
              <a:ext cx="2258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baseline="0" dirty="0" smtClean="0"/>
                <a:t>Shallow aquifer water bearing</a:t>
              </a:r>
              <a:endParaRPr lang="en-US" sz="1000" b="1" baseline="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62753" y="5089654"/>
              <a:ext cx="2258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baseline="0" dirty="0" smtClean="0"/>
                <a:t>Shallow aquifer pressurized; artesian conditions</a:t>
              </a:r>
              <a:endParaRPr lang="en-US" sz="1000" b="1" baseline="0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238944" y="101269"/>
            <a:ext cx="6390456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8C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baseline="0" dirty="0" smtClean="0"/>
              <a:t>Results: Basaltic </a:t>
            </a:r>
            <a:r>
              <a:rPr lang="en-US" baseline="0" dirty="0"/>
              <a:t>Plateau </a:t>
            </a:r>
            <a:r>
              <a:rPr lang="en-US" baseline="0" dirty="0" smtClean="0"/>
              <a:t>Scale - 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 smtClean="0"/>
              <a:t>Dry area risk maps</a:t>
            </a:r>
            <a:endParaRPr lang="en-US" baseline="0" dirty="0"/>
          </a:p>
        </p:txBody>
      </p:sp>
      <p:sp>
        <p:nvSpPr>
          <p:cNvPr id="19" name="TextBox 18"/>
          <p:cNvSpPr txBox="1"/>
          <p:nvPr/>
        </p:nvSpPr>
        <p:spPr>
          <a:xfrm>
            <a:off x="2724468" y="2286000"/>
            <a:ext cx="2857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0" dirty="0" smtClean="0">
                <a:latin typeface="+mn-lt"/>
              </a:rPr>
              <a:t>Unsaturated soil thickness</a:t>
            </a:r>
            <a:endParaRPr lang="en-US" b="1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66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572000" cy="4608512"/>
          </a:xfrm>
        </p:spPr>
        <p:txBody>
          <a:bodyPr/>
          <a:lstStyle/>
          <a:p>
            <a:pPr marL="0" lvl="1" indent="0">
              <a:buSzPct val="80000"/>
              <a:buNone/>
              <a:tabLst/>
            </a:pPr>
            <a:r>
              <a:rPr lang="en-US" b="1" dirty="0">
                <a:ea typeface="+mn-ea"/>
                <a:cs typeface="+mn-cs"/>
              </a:rPr>
              <a:t>Spatial groundwater recharge distribution </a:t>
            </a:r>
            <a:endParaRPr lang="en-US" b="1" dirty="0" smtClean="0">
              <a:ea typeface="+mn-ea"/>
              <a:cs typeface="+mn-cs"/>
            </a:endParaRPr>
          </a:p>
          <a:p>
            <a:pPr marL="0" lvl="1" indent="0">
              <a:buSzPct val="80000"/>
              <a:buNone/>
              <a:tabLst/>
            </a:pPr>
            <a:endParaRPr lang="en-US" b="1" dirty="0" smtClean="0">
              <a:ea typeface="+mn-ea"/>
              <a:cs typeface="+mn-cs"/>
            </a:endParaRPr>
          </a:p>
          <a:p>
            <a:pPr lvl="1"/>
            <a:r>
              <a:rPr lang="en-US" dirty="0"/>
              <a:t>Surface water runoff and </a:t>
            </a:r>
            <a:r>
              <a:rPr lang="en-US" dirty="0" smtClean="0"/>
              <a:t>base flow </a:t>
            </a:r>
            <a:r>
              <a:rPr lang="en-US" dirty="0"/>
              <a:t>were obtained from hydrograph separation (for </a:t>
            </a:r>
            <a:r>
              <a:rPr lang="en-US" dirty="0" err="1"/>
              <a:t>Krong</a:t>
            </a:r>
            <a:r>
              <a:rPr lang="en-US" dirty="0"/>
              <a:t> </a:t>
            </a:r>
            <a:r>
              <a:rPr lang="en-US" dirty="0" err="1"/>
              <a:t>Buk</a:t>
            </a:r>
            <a:r>
              <a:rPr lang="en-US" dirty="0"/>
              <a:t>  catchment and extrapolated to the basalt plateau)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Groundwater recharge = </a:t>
            </a:r>
          </a:p>
          <a:p>
            <a:pPr marL="190500" lvl="1" indent="0">
              <a:buNone/>
            </a:pPr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en-US" dirty="0" smtClean="0"/>
              <a:t>Rainfall – Evapotranspiration – Surface </a:t>
            </a: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1905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Runoff</a:t>
            </a:r>
          </a:p>
          <a:p>
            <a:pPr marL="190500" lvl="1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/>
              <a:t>Groundwater recharge in the West almost double </a:t>
            </a:r>
            <a:r>
              <a:rPr lang="en-US" dirty="0" smtClean="0"/>
              <a:t>than in the East (because of rainfall):</a:t>
            </a:r>
            <a:endParaRPr lang="en-US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West : 	500 - 900 </a:t>
            </a:r>
            <a:r>
              <a:rPr lang="en-US" dirty="0"/>
              <a:t>mm/year </a:t>
            </a:r>
            <a:endParaRPr lang="en-US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East:	300 - 500 mm/year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8944" y="113352"/>
            <a:ext cx="4866456" cy="854075"/>
          </a:xfrm>
        </p:spPr>
        <p:txBody>
          <a:bodyPr/>
          <a:lstStyle/>
          <a:p>
            <a:r>
              <a:rPr lang="en-US" dirty="0" smtClean="0"/>
              <a:t>Results: Basaltic </a:t>
            </a:r>
            <a:r>
              <a:rPr lang="en-US" dirty="0"/>
              <a:t>Plateau </a:t>
            </a:r>
            <a:r>
              <a:rPr lang="en-US" dirty="0" smtClean="0"/>
              <a:t>Scale - Groundwater recharge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100" y="1295400"/>
            <a:ext cx="1332842" cy="1915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5171243"/>
            <a:ext cx="1683657" cy="537029"/>
          </a:xfrm>
          <a:prstGeom prst="rect">
            <a:avLst/>
          </a:prstGeom>
        </p:spPr>
      </p:pic>
      <p:pic>
        <p:nvPicPr>
          <p:cNvPr id="11" name="Picture 4" descr="E:\Old computer\G drive\1208 Desktop Files to be restructured\Projects\01 Vietnam\02 Water Resources Management Nestle SDC\03 Activities\12 CHYN results WP2\geology.pn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4543" y="5708272"/>
            <a:ext cx="580571" cy="6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1335" y="1295400"/>
            <a:ext cx="1614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baseline="0" dirty="0" smtClean="0"/>
              <a:t>Average recharge</a:t>
            </a:r>
          </a:p>
          <a:p>
            <a:r>
              <a:rPr lang="en-US" sz="900" b="1" baseline="0" dirty="0" smtClean="0"/>
              <a:t>(mm/year)</a:t>
            </a:r>
            <a:endParaRPr lang="en-US" sz="900" b="1" baseline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1297534"/>
            <a:ext cx="2954916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-219635" y="101600"/>
            <a:ext cx="6542856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8C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lvl="1"/>
            <a:r>
              <a:rPr lang="en-US" baseline="0" dirty="0" smtClean="0"/>
              <a:t>Results: Basaltic Plateau Scale - </a:t>
            </a:r>
          </a:p>
          <a:p>
            <a:pPr lvl="1"/>
            <a:r>
              <a:rPr lang="en-US" baseline="0" dirty="0" smtClean="0"/>
              <a:t>Water scarcity</a:t>
            </a:r>
            <a:endParaRPr lang="en-US" baseline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1304" y="1143000"/>
            <a:ext cx="4572000" cy="5410200"/>
          </a:xfrm>
        </p:spPr>
        <p:txBody>
          <a:bodyPr/>
          <a:lstStyle/>
          <a:p>
            <a:pPr marL="0" lvl="1" indent="0">
              <a:buSzPct val="80000"/>
              <a:buNone/>
              <a:tabLst/>
            </a:pPr>
            <a:r>
              <a:rPr lang="en-US" b="1" dirty="0" smtClean="0">
                <a:ea typeface="+mn-ea"/>
                <a:cs typeface="+mn-cs"/>
              </a:rPr>
              <a:t>Irrigation extractions vs. groundwater recharge (Q/I)</a:t>
            </a:r>
            <a:endParaRPr lang="en-US" b="1" dirty="0">
              <a:ea typeface="+mn-ea"/>
              <a:cs typeface="+mn-cs"/>
            </a:endParaRPr>
          </a:p>
          <a:p>
            <a:pPr lvl="1"/>
            <a:endParaRPr lang="en-US" sz="300" dirty="0" smtClean="0"/>
          </a:p>
          <a:p>
            <a:pPr lvl="1"/>
            <a:r>
              <a:rPr lang="en-US" dirty="0" smtClean="0"/>
              <a:t>Irrigation extractions </a:t>
            </a:r>
            <a:r>
              <a:rPr lang="en-US" dirty="0"/>
              <a:t>(Q</a:t>
            </a:r>
            <a:r>
              <a:rPr lang="en-US" dirty="0" smtClean="0"/>
              <a:t>) take place                 during the dry season and groundwater       recharge </a:t>
            </a:r>
            <a:r>
              <a:rPr lang="en-US" dirty="0"/>
              <a:t>(I) </a:t>
            </a:r>
            <a:r>
              <a:rPr lang="en-US" dirty="0" smtClean="0"/>
              <a:t>mainly during the rainy season</a:t>
            </a:r>
          </a:p>
          <a:p>
            <a:pPr lvl="1"/>
            <a:endParaRPr lang="en-US" sz="1100" dirty="0"/>
          </a:p>
          <a:p>
            <a:pPr lvl="1"/>
            <a:r>
              <a:rPr lang="en-US" dirty="0" smtClean="0"/>
              <a:t>Ratio (Q/I) reveals the spatial distribution               of water scarcity, accounting for 	 seasonal effects</a:t>
            </a:r>
          </a:p>
          <a:p>
            <a:pPr marL="190500" lvl="1" indent="0">
              <a:buNone/>
            </a:pPr>
            <a:endParaRPr lang="en-US" sz="1100" dirty="0" smtClean="0"/>
          </a:p>
          <a:p>
            <a:pPr marL="1905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Current </a:t>
            </a:r>
            <a:r>
              <a:rPr lang="en-US" dirty="0"/>
              <a:t>irrigation practices</a:t>
            </a:r>
          </a:p>
          <a:p>
            <a:pPr lvl="2"/>
            <a:r>
              <a:rPr lang="en-US" sz="1600" dirty="0" smtClean="0"/>
              <a:t>Groundwater extraction (Q) is                        50 – 100</a:t>
            </a:r>
            <a:r>
              <a:rPr lang="en-US" sz="1600" dirty="0"/>
              <a:t>% </a:t>
            </a:r>
            <a:r>
              <a:rPr lang="en-US" sz="1600" dirty="0" smtClean="0"/>
              <a:t>of annual renewable    groundwater recharge (I) in many areas</a:t>
            </a:r>
          </a:p>
          <a:p>
            <a:pPr marL="190500" lvl="1" indent="0">
              <a:buNone/>
            </a:pPr>
            <a:endParaRPr lang="en-US" dirty="0"/>
          </a:p>
          <a:p>
            <a:pPr marL="1905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Best </a:t>
            </a:r>
            <a:r>
              <a:rPr lang="en-US" dirty="0"/>
              <a:t>irrigation practices</a:t>
            </a:r>
          </a:p>
          <a:p>
            <a:pPr lvl="2"/>
            <a:r>
              <a:rPr lang="en-US" sz="1600" dirty="0"/>
              <a:t>Groundwater extraction </a:t>
            </a:r>
            <a:r>
              <a:rPr lang="en-US" sz="1600" dirty="0" smtClean="0"/>
              <a:t>(Q) is                           mostly 20 – 40</a:t>
            </a:r>
            <a:r>
              <a:rPr lang="en-US" sz="1600" dirty="0"/>
              <a:t>% of </a:t>
            </a:r>
            <a:r>
              <a:rPr lang="en-US" sz="1600" dirty="0" smtClean="0"/>
              <a:t>annual renewable             groundwater recharge (</a:t>
            </a:r>
            <a:r>
              <a:rPr lang="en-US" sz="1600" dirty="0"/>
              <a:t>I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74540" y="1166618"/>
            <a:ext cx="193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baseline="0" dirty="0" smtClean="0"/>
              <a:t>Irrigation vs. groundwater recharge (%)</a:t>
            </a:r>
            <a:endParaRPr lang="en-US" sz="900" b="1" baseline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733" y="1309913"/>
            <a:ext cx="2728685" cy="36430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447" y="5171243"/>
            <a:ext cx="1683657" cy="537029"/>
          </a:xfrm>
          <a:prstGeom prst="rect">
            <a:avLst/>
          </a:prstGeom>
        </p:spPr>
      </p:pic>
      <p:pic>
        <p:nvPicPr>
          <p:cNvPr id="17" name="Picture 4" descr="E:\Old computer\G drive\1208 Desktop Files to be restructured\Projects\01 Vietnam\02 Water Resources Management Nestle SDC\03 Activities\12 CHYN results WP2\geology.pn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4543" y="5708272"/>
            <a:ext cx="580571" cy="6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24400" y="1166618"/>
            <a:ext cx="19094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baseline="0" dirty="0" smtClean="0"/>
              <a:t>Current Irrigation Practice</a:t>
            </a:r>
            <a:endParaRPr lang="en-US" sz="900" b="1" baseline="0" dirty="0"/>
          </a:p>
        </p:txBody>
      </p:sp>
      <p:grpSp>
        <p:nvGrpSpPr>
          <p:cNvPr id="2" name="Groupe 1"/>
          <p:cNvGrpSpPr/>
          <p:nvPr/>
        </p:nvGrpSpPr>
        <p:grpSpPr>
          <a:xfrm>
            <a:off x="6530361" y="2740968"/>
            <a:ext cx="2627086" cy="3974221"/>
            <a:chOff x="6530361" y="2740968"/>
            <a:chExt cx="2627086" cy="39742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0361" y="2946400"/>
              <a:ext cx="2627086" cy="376878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31741" y="2740968"/>
              <a:ext cx="170431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baseline="0" dirty="0" smtClean="0"/>
                <a:t>Best Irrigation Practice</a:t>
              </a:r>
              <a:endParaRPr lang="en-US" sz="900" b="1" baseline="0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377" y="1547860"/>
            <a:ext cx="1062317" cy="1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06992" y="1143000"/>
            <a:ext cx="4572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SzPct val="80000"/>
              <a:buFont typeface="Times" pitchFamily="18" charset="0"/>
              <a:tabLst>
                <a:tab pos="188913" algn="l"/>
              </a:tabLst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250" indent="-285750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</a:defRPr>
            </a:lvl2pPr>
            <a:lvl3pPr marL="895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314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 i="1">
                <a:solidFill>
                  <a:schemeClr val="bg2"/>
                </a:solidFill>
                <a:latin typeface="+mn-lt"/>
              </a:defRPr>
            </a:lvl4pPr>
            <a:lvl5pPr marL="1733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5pPr>
            <a:lvl6pPr marL="2190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6pPr>
            <a:lvl7pPr marL="2647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7pPr>
            <a:lvl8pPr marL="3105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8pPr>
            <a:lvl9pPr marL="3562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9pPr>
          </a:lstStyle>
          <a:p>
            <a:pPr marL="0" lvl="1" indent="0">
              <a:buSzPct val="80000"/>
              <a:buFont typeface="Wingdings" pitchFamily="2" charset="2"/>
              <a:buNone/>
              <a:tabLst/>
            </a:pPr>
            <a:r>
              <a:rPr lang="en-US" sz="1600" b="1" baseline="0" dirty="0" smtClean="0"/>
              <a:t>Areas </a:t>
            </a:r>
            <a:r>
              <a:rPr lang="en-US" sz="1600" b="1" baseline="0" dirty="0"/>
              <a:t>with low water availability</a:t>
            </a:r>
          </a:p>
          <a:p>
            <a:pPr lvl="1"/>
            <a:endParaRPr lang="en-US" sz="700" baseline="0" dirty="0" smtClean="0"/>
          </a:p>
          <a:p>
            <a:pPr lvl="1"/>
            <a:r>
              <a:rPr lang="en-US" sz="1600" baseline="0" dirty="0" smtClean="0"/>
              <a:t>Irrigation extraction &gt; 50% annual renewable groundwater recharge </a:t>
            </a:r>
          </a:p>
          <a:p>
            <a:pPr lvl="1"/>
            <a:endParaRPr lang="en-US" baseline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8944" y="101269"/>
            <a:ext cx="6390456" cy="854075"/>
          </a:xfrm>
        </p:spPr>
        <p:txBody>
          <a:bodyPr/>
          <a:lstStyle/>
          <a:p>
            <a:r>
              <a:rPr lang="en-US" dirty="0" smtClean="0"/>
              <a:t>Results: Basaltic </a:t>
            </a:r>
            <a:r>
              <a:rPr lang="en-US" dirty="0"/>
              <a:t>Plateau </a:t>
            </a:r>
            <a:r>
              <a:rPr lang="en-US" dirty="0" smtClean="0"/>
              <a:t>Scale - </a:t>
            </a:r>
            <a:br>
              <a:rPr lang="en-US" dirty="0" smtClean="0"/>
            </a:br>
            <a:r>
              <a:rPr lang="en-US" dirty="0" smtClean="0"/>
              <a:t>Water scarcity maps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531" y="2639724"/>
            <a:ext cx="2870669" cy="39319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1800" y="2451465"/>
            <a:ext cx="2510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0" dirty="0">
                <a:latin typeface="+mn-lt"/>
              </a:rPr>
              <a:t>Ratio irrigation vs. </a:t>
            </a:r>
            <a:r>
              <a:rPr lang="en-US" b="1" baseline="0" dirty="0" smtClean="0">
                <a:latin typeface="+mn-lt"/>
              </a:rPr>
              <a:t>recharge (%)</a:t>
            </a:r>
            <a:endParaRPr lang="en-US" dirty="0"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725889"/>
            <a:ext cx="1752600" cy="27601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9701" y="2603864"/>
            <a:ext cx="2834640" cy="3784548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>
            <a:off x="5208494" y="4114418"/>
            <a:ext cx="129177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A399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5697069" y="2451465"/>
            <a:ext cx="3261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0" dirty="0" smtClean="0">
                <a:latin typeface="+mn-lt"/>
              </a:rPr>
              <a:t>1. Ratio irrigation vs. recharge &gt;50%</a:t>
            </a:r>
            <a:endParaRPr lang="en-US" b="1" baseline="0" dirty="0"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82274" y="3997877"/>
            <a:ext cx="7887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900953" y="3984430"/>
            <a:ext cx="0" cy="13345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294" y="5870117"/>
            <a:ext cx="1683657" cy="537029"/>
          </a:xfrm>
          <a:prstGeom prst="rect">
            <a:avLst/>
          </a:prstGeom>
        </p:spPr>
      </p:pic>
      <p:pic>
        <p:nvPicPr>
          <p:cNvPr id="27" name="Picture 4" descr="E:\Old computer\G drive\1208 Desktop Files to be restructured\Projects\01 Vietnam\02 Water Resources Management Nestle SDC\03 Activities\12 CHYN results WP2\geology.pn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2894" y="5409818"/>
            <a:ext cx="580571" cy="6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9200"/>
            <a:ext cx="8280920" cy="475252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/>
              <a:t>Rationale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/>
              <a:t>Objectives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Potential Impact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Results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Conclusions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Recommendations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Water Monitoring Strategy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Next steps</a:t>
            </a:r>
          </a:p>
          <a:p>
            <a:endParaRPr lang="en-US" dirty="0"/>
          </a:p>
        </p:txBody>
      </p:sp>
      <p:pic>
        <p:nvPicPr>
          <p:cNvPr id="10" name="Picture 2" descr="E:\Old computer\G drive\1208 Desktop Files to be restructured\Projects\01 Vietnam\02 Water Resources Management Nestle SDC\08 Pictures\01 Mission CHYN Sep 14\20140904_1129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272" y="1752600"/>
            <a:ext cx="3001928" cy="168858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Old computer\G drive\1208 Desktop Files to be restructured\Projects\01 Vietnam\02 Water Resources Management Nestle SDC\08 Pictures\01 Mission CHYN Sep 14\20140904_1332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65127" y="3272209"/>
            <a:ext cx="2988073" cy="16807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:\Old computer\G drive\1208 Desktop Files to be restructured\Projects\01 Vietnam\02 Water Resources Management Nestle SDC\08 Pictures\01 Mission CHYN Sep 14\IMG_20140831_02543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6727" y="4796209"/>
            <a:ext cx="3110345" cy="16807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5160" y="2855259"/>
            <a:ext cx="2834640" cy="3882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53" y="2882153"/>
            <a:ext cx="2857317" cy="391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8059" y="2894746"/>
            <a:ext cx="2870669" cy="3931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943" y="6128230"/>
            <a:ext cx="1683657" cy="537029"/>
          </a:xfrm>
          <a:prstGeom prst="rect">
            <a:avLst/>
          </a:prstGeom>
        </p:spPr>
      </p:pic>
      <p:pic>
        <p:nvPicPr>
          <p:cNvPr id="9" name="Picture 4" descr="E:\Old computer\G drive\1208 Desktop Files to be restructured\Projects\01 Vietnam\02 Water Resources Management Nestle SDC\03 Activities\12 CHYN results WP2\geology.pn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4543" y="5667931"/>
            <a:ext cx="580571" cy="6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45408" y="2737248"/>
            <a:ext cx="2831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0" dirty="0" smtClean="0"/>
              <a:t>2. Unsaturated soil thickness &gt;30m</a:t>
            </a:r>
            <a:endParaRPr lang="en-US" sz="1000" b="1" baseline="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2737248"/>
            <a:ext cx="3261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0" dirty="0" smtClean="0"/>
              <a:t>1. Ratio irrigation vs. recharge &gt;50%</a:t>
            </a:r>
            <a:endParaRPr lang="en-US" sz="1000" b="1" baseline="0" dirty="0"/>
          </a:p>
        </p:txBody>
      </p:sp>
      <p:sp>
        <p:nvSpPr>
          <p:cNvPr id="15" name="TextBox 14"/>
          <p:cNvSpPr txBox="1"/>
          <p:nvPr/>
        </p:nvSpPr>
        <p:spPr>
          <a:xfrm>
            <a:off x="6111241" y="2545144"/>
            <a:ext cx="326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0" dirty="0" smtClean="0"/>
              <a:t>Water scarce hot spots:</a:t>
            </a:r>
          </a:p>
          <a:p>
            <a:pPr algn="ctr"/>
            <a:r>
              <a:rPr lang="en-US" sz="1000" b="1" baseline="0" dirty="0" smtClean="0"/>
              <a:t>Combination 1 * 2</a:t>
            </a:r>
            <a:endParaRPr lang="en-US" sz="1000" b="1" baseline="0" dirty="0"/>
          </a:p>
        </p:txBody>
      </p:sp>
      <p:sp>
        <p:nvSpPr>
          <p:cNvPr id="6" name="TextBox 5"/>
          <p:cNvSpPr txBox="1"/>
          <p:nvPr/>
        </p:nvSpPr>
        <p:spPr>
          <a:xfrm>
            <a:off x="2823882" y="3723474"/>
            <a:ext cx="74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x</a:t>
            </a:r>
            <a:endParaRPr lang="en-US" sz="7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89812" y="3733800"/>
            <a:ext cx="74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=</a:t>
            </a:r>
            <a:endParaRPr lang="en-US" sz="72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14086" y="1143000"/>
            <a:ext cx="862511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SzPct val="80000"/>
              <a:buFont typeface="Times" pitchFamily="18" charset="0"/>
              <a:tabLst>
                <a:tab pos="188913" algn="l"/>
              </a:tabLst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250" indent="-285750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</a:defRPr>
            </a:lvl2pPr>
            <a:lvl3pPr marL="895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188913" algn="l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314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tabLst>
                <a:tab pos="188913" algn="l"/>
              </a:tabLst>
              <a:defRPr sz="1400" i="1">
                <a:solidFill>
                  <a:schemeClr val="bg2"/>
                </a:solidFill>
                <a:latin typeface="+mn-lt"/>
              </a:defRPr>
            </a:lvl4pPr>
            <a:lvl5pPr marL="1733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5pPr>
            <a:lvl6pPr marL="2190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6pPr>
            <a:lvl7pPr marL="2647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7pPr>
            <a:lvl8pPr marL="3105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8pPr>
            <a:lvl9pPr marL="3562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tabLst>
                <a:tab pos="188913" algn="l"/>
              </a:tabLst>
              <a:defRPr sz="1200" i="1">
                <a:solidFill>
                  <a:schemeClr val="bg2"/>
                </a:solidFill>
                <a:latin typeface="+mn-lt"/>
              </a:defRPr>
            </a:lvl9pPr>
          </a:lstStyle>
          <a:p>
            <a:pPr marL="0" lvl="1" indent="0">
              <a:buSzPct val="80000"/>
              <a:buNone/>
              <a:tabLst/>
            </a:pPr>
            <a:r>
              <a:rPr lang="en-US" sz="1600" b="1" baseline="0" dirty="0"/>
              <a:t>Water scarce </a:t>
            </a:r>
            <a:r>
              <a:rPr lang="en-US" sz="1600" b="1" baseline="0" dirty="0" smtClean="0"/>
              <a:t>hotspots combined effect of low water availability and risk of running dry</a:t>
            </a:r>
          </a:p>
          <a:p>
            <a:pPr marL="0" lvl="1" indent="0">
              <a:buSzPct val="80000"/>
              <a:buNone/>
              <a:tabLst/>
            </a:pPr>
            <a:r>
              <a:rPr lang="en-US" sz="1600" b="1" baseline="0" dirty="0" smtClean="0"/>
              <a:t>Map overlay of: </a:t>
            </a:r>
          </a:p>
          <a:p>
            <a:pPr lvl="1"/>
            <a:r>
              <a:rPr lang="en-US" sz="1600" baseline="0" dirty="0" smtClean="0"/>
              <a:t>Irrigation </a:t>
            </a:r>
            <a:r>
              <a:rPr lang="en-US" sz="1600" baseline="0" dirty="0"/>
              <a:t>extraction &gt; 50% annual renewable groundwater recharge </a:t>
            </a:r>
          </a:p>
          <a:p>
            <a:pPr lvl="1"/>
            <a:r>
              <a:rPr lang="en-US" sz="1600" baseline="0" dirty="0" smtClean="0"/>
              <a:t>Areas </a:t>
            </a:r>
            <a:r>
              <a:rPr lang="en-US" sz="1600" baseline="0" dirty="0"/>
              <a:t>with high topography (relative) &amp; far from local discharge </a:t>
            </a:r>
            <a:r>
              <a:rPr lang="en-US" sz="1600" baseline="0" dirty="0" smtClean="0"/>
              <a:t>area</a:t>
            </a:r>
          </a:p>
          <a:p>
            <a:pPr lvl="2"/>
            <a:r>
              <a:rPr lang="en-US" sz="1600" baseline="0" dirty="0" smtClean="0"/>
              <a:t>Unsaturated soil thickness &gt; 30 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38944" y="101269"/>
            <a:ext cx="6390456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8C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baseline="0" dirty="0" smtClean="0"/>
              <a:t>Results: Basaltic </a:t>
            </a:r>
            <a:r>
              <a:rPr lang="en-US" baseline="0" dirty="0"/>
              <a:t>Plateau </a:t>
            </a:r>
            <a:r>
              <a:rPr lang="en-US" baseline="0" dirty="0" smtClean="0"/>
              <a:t>Scale - 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 smtClean="0"/>
              <a:t>Water </a:t>
            </a:r>
            <a:r>
              <a:rPr lang="en-US" baseline="0" dirty="0"/>
              <a:t>scarce hot spots</a:t>
            </a:r>
          </a:p>
        </p:txBody>
      </p:sp>
    </p:spTree>
    <p:extLst>
      <p:ext uri="{BB962C8B-B14F-4D97-AF65-F5344CB8AC3E}">
        <p14:creationId xmlns:p14="http://schemas.microsoft.com/office/powerpoint/2010/main" val="9719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152400"/>
            <a:ext cx="712040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8C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baseline="0" dirty="0" smtClean="0"/>
              <a:t>Conclusions</a:t>
            </a:r>
            <a:endParaRPr lang="en-US" kern="0" baseline="0" dirty="0"/>
          </a:p>
        </p:txBody>
      </p:sp>
      <p:sp>
        <p:nvSpPr>
          <p:cNvPr id="869" name="Content Placeholder 2"/>
          <p:cNvSpPr>
            <a:spLocks noGrp="1"/>
          </p:cNvSpPr>
          <p:nvPr>
            <p:ph idx="1"/>
          </p:nvPr>
        </p:nvSpPr>
        <p:spPr>
          <a:xfrm>
            <a:off x="243136" y="1143000"/>
            <a:ext cx="8519864" cy="4996408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SzPct val="80000"/>
              <a:buFont typeface="Times" pitchFamily="18" charset="0"/>
              <a:buNone/>
            </a:pPr>
            <a:r>
              <a:rPr lang="en-US" b="1" dirty="0">
                <a:ea typeface="+mn-ea"/>
                <a:cs typeface="+mn-cs"/>
                <a:sym typeface="Wingdings" panose="05000000000000000000" pitchFamily="2" charset="2"/>
              </a:rPr>
              <a:t>Provincial scale</a:t>
            </a:r>
          </a:p>
          <a:p>
            <a:pPr lvl="1"/>
            <a:r>
              <a:rPr lang="en-US" kern="1200" dirty="0" smtClean="0">
                <a:ea typeface="+mn-ea"/>
                <a:cs typeface="+mn-cs"/>
                <a:sym typeface="Wingdings" panose="05000000000000000000" pitchFamily="2" charset="2"/>
              </a:rPr>
              <a:t>Strong </a:t>
            </a:r>
            <a:r>
              <a:rPr lang="en-US" kern="1200" dirty="0">
                <a:ea typeface="+mn-ea"/>
                <a:cs typeface="+mn-cs"/>
                <a:sym typeface="Wingdings" panose="05000000000000000000" pitchFamily="2" charset="2"/>
              </a:rPr>
              <a:t>correlation between land use and geology: 86% of provincial coffee production on basaltic </a:t>
            </a:r>
            <a:r>
              <a:rPr lang="en-US" kern="1200" dirty="0" smtClean="0">
                <a:ea typeface="+mn-ea"/>
                <a:cs typeface="+mn-cs"/>
                <a:sym typeface="Wingdings" panose="05000000000000000000" pitchFamily="2" charset="2"/>
              </a:rPr>
              <a:t>plateau</a:t>
            </a:r>
          </a:p>
          <a:p>
            <a:pPr lvl="1"/>
            <a:r>
              <a:rPr lang="en-US" kern="1200" dirty="0" smtClean="0">
                <a:ea typeface="+mn-ea"/>
                <a:cs typeface="+mn-cs"/>
              </a:rPr>
              <a:t>Water scarce hot spots  are mainly in irrigated </a:t>
            </a:r>
            <a:r>
              <a:rPr lang="en-US" kern="1200" dirty="0">
                <a:ea typeface="+mn-ea"/>
                <a:cs typeface="+mn-cs"/>
              </a:rPr>
              <a:t>coffee </a:t>
            </a:r>
            <a:r>
              <a:rPr lang="en-US" kern="1200" dirty="0" smtClean="0">
                <a:ea typeface="+mn-ea"/>
                <a:cs typeface="+mn-cs"/>
              </a:rPr>
              <a:t>areas on </a:t>
            </a:r>
            <a:r>
              <a:rPr lang="en-US" kern="1200" dirty="0">
                <a:ea typeface="+mn-ea"/>
                <a:cs typeface="+mn-cs"/>
              </a:rPr>
              <a:t>the eastern half of the basaltic </a:t>
            </a:r>
            <a:r>
              <a:rPr lang="en-US" kern="1200" dirty="0" smtClean="0">
                <a:ea typeface="+mn-ea"/>
                <a:cs typeface="+mn-cs"/>
              </a:rPr>
              <a:t>plateau</a:t>
            </a:r>
          </a:p>
          <a:p>
            <a:pPr lvl="1"/>
            <a:r>
              <a:rPr lang="en-US" kern="1200" dirty="0" smtClean="0">
                <a:ea typeface="+mn-ea"/>
                <a:cs typeface="+mn-cs"/>
              </a:rPr>
              <a:t>Current </a:t>
            </a:r>
            <a:r>
              <a:rPr lang="en-US" kern="1200" dirty="0">
                <a:ea typeface="+mn-ea"/>
                <a:cs typeface="+mn-cs"/>
              </a:rPr>
              <a:t>coffee irrigation practices </a:t>
            </a:r>
            <a:r>
              <a:rPr lang="en-US" kern="1200" dirty="0" smtClean="0">
                <a:ea typeface="+mn-ea"/>
                <a:cs typeface="+mn-cs"/>
              </a:rPr>
              <a:t>lead to </a:t>
            </a:r>
            <a:r>
              <a:rPr lang="en-US" kern="1200" dirty="0">
                <a:ea typeface="+mn-ea"/>
                <a:cs typeface="+mn-cs"/>
              </a:rPr>
              <a:t>higher </a:t>
            </a:r>
            <a:r>
              <a:rPr lang="en-US" kern="1200" dirty="0" smtClean="0">
                <a:ea typeface="+mn-ea"/>
                <a:cs typeface="+mn-cs"/>
              </a:rPr>
              <a:t>water scarcity as compared </a:t>
            </a:r>
            <a:r>
              <a:rPr lang="en-US" kern="1200" dirty="0">
                <a:ea typeface="+mn-ea"/>
                <a:cs typeface="+mn-cs"/>
              </a:rPr>
              <a:t>to </a:t>
            </a:r>
            <a:r>
              <a:rPr lang="en-US" kern="1200" dirty="0" smtClean="0">
                <a:ea typeface="+mn-ea"/>
                <a:cs typeface="+mn-cs"/>
              </a:rPr>
              <a:t>recommended best practices in </a:t>
            </a:r>
            <a:r>
              <a:rPr lang="en-US" kern="1200" dirty="0">
                <a:ea typeface="+mn-ea"/>
                <a:cs typeface="+mn-cs"/>
              </a:rPr>
              <a:t>the dry </a:t>
            </a:r>
            <a:r>
              <a:rPr lang="en-US" kern="1200" dirty="0" smtClean="0">
                <a:ea typeface="+mn-ea"/>
                <a:cs typeface="+mn-cs"/>
              </a:rPr>
              <a:t>season</a:t>
            </a:r>
            <a:endParaRPr lang="en-US" dirty="0"/>
          </a:p>
          <a:p>
            <a:pPr marL="0" lvl="1" indent="0">
              <a:buSzPct val="80000"/>
              <a:buNone/>
              <a:tabLst/>
            </a:pPr>
            <a:endParaRPr lang="en-US" sz="500" b="1" dirty="0" smtClean="0">
              <a:sym typeface="Wingdings" panose="05000000000000000000" pitchFamily="2" charset="2"/>
            </a:endParaRPr>
          </a:p>
          <a:p>
            <a:pPr marL="0" lvl="1" indent="0">
              <a:buSzPct val="80000"/>
              <a:buNone/>
              <a:tabLst/>
            </a:pPr>
            <a:r>
              <a:rPr lang="en-US" b="1" dirty="0" smtClean="0">
                <a:sym typeface="Wingdings" panose="05000000000000000000" pitchFamily="2" charset="2"/>
              </a:rPr>
              <a:t>Basaltic plateau scale</a:t>
            </a:r>
            <a:endParaRPr lang="en-US" b="1" dirty="0">
              <a:sym typeface="Wingdings" panose="05000000000000000000" pitchFamily="2" charset="2"/>
            </a:endParaRPr>
          </a:p>
          <a:p>
            <a:pPr lvl="1"/>
            <a:r>
              <a:rPr lang="en-US" kern="1200" dirty="0"/>
              <a:t>No long-term declining water level trends </a:t>
            </a:r>
            <a:r>
              <a:rPr lang="en-US" kern="1200" dirty="0" smtClean="0"/>
              <a:t>observed</a:t>
            </a:r>
          </a:p>
          <a:p>
            <a:pPr lvl="1"/>
            <a:r>
              <a:rPr lang="en-US" kern="1200" dirty="0" smtClean="0"/>
              <a:t>Water </a:t>
            </a:r>
            <a:r>
              <a:rPr lang="en-US" kern="1200" dirty="0"/>
              <a:t>level decline during the dry season is responsible for running dry of shallow wells and is correlated with:</a:t>
            </a:r>
          </a:p>
          <a:p>
            <a:pPr lvl="2"/>
            <a:r>
              <a:rPr lang="en-US" sz="1600" kern="1200" dirty="0"/>
              <a:t>the location of the well</a:t>
            </a:r>
          </a:p>
          <a:p>
            <a:pPr lvl="2"/>
            <a:r>
              <a:rPr lang="en-US" sz="1600" kern="1200" dirty="0"/>
              <a:t>the irrigation practices</a:t>
            </a:r>
          </a:p>
          <a:p>
            <a:pPr lvl="1"/>
            <a:r>
              <a:rPr lang="en-US" kern="1200" dirty="0" smtClean="0"/>
              <a:t>Excess </a:t>
            </a:r>
            <a:r>
              <a:rPr lang="en-US" kern="1200" dirty="0"/>
              <a:t>irrigation water is temporarily trapped in the soil and is not available for use during the dry season </a:t>
            </a:r>
          </a:p>
          <a:p>
            <a:pPr lvl="1"/>
            <a:r>
              <a:rPr lang="en-US" kern="1200" dirty="0" smtClean="0"/>
              <a:t>Water </a:t>
            </a:r>
            <a:r>
              <a:rPr lang="en-US" kern="1200" dirty="0"/>
              <a:t>scarce hot spots are concentrated in the higher altitudes of the plateau and in the East (</a:t>
            </a:r>
            <a:r>
              <a:rPr lang="en-US" kern="1200" dirty="0" err="1"/>
              <a:t>Krong</a:t>
            </a:r>
            <a:r>
              <a:rPr lang="en-US" kern="1200" dirty="0"/>
              <a:t> </a:t>
            </a:r>
            <a:r>
              <a:rPr lang="en-US" kern="1200" dirty="0" err="1"/>
              <a:t>Buk</a:t>
            </a:r>
            <a:r>
              <a:rPr lang="en-US" kern="1200" dirty="0"/>
              <a:t>, </a:t>
            </a:r>
            <a:r>
              <a:rPr lang="en-US" kern="1200" dirty="0" err="1"/>
              <a:t>Buon</a:t>
            </a:r>
            <a:r>
              <a:rPr lang="en-US" kern="1200" dirty="0"/>
              <a:t> Ho, </a:t>
            </a:r>
            <a:r>
              <a:rPr lang="en-US" kern="1200" dirty="0" err="1"/>
              <a:t>Krong</a:t>
            </a:r>
            <a:r>
              <a:rPr lang="en-US" kern="1200" dirty="0"/>
              <a:t> Nang).</a:t>
            </a:r>
          </a:p>
          <a:p>
            <a:pPr marL="0" indent="0">
              <a:tabLst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43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447800"/>
            <a:ext cx="8519864" cy="5181600"/>
          </a:xfrm>
        </p:spPr>
        <p:txBody>
          <a:bodyPr/>
          <a:lstStyle/>
          <a:p>
            <a:pPr lvl="1"/>
            <a:r>
              <a:rPr lang="en-US" kern="1200" dirty="0" smtClean="0"/>
              <a:t>Changing </a:t>
            </a:r>
            <a:r>
              <a:rPr lang="en-US" kern="1200" dirty="0"/>
              <a:t>the irrigation practices from </a:t>
            </a:r>
            <a:r>
              <a:rPr lang="en-US" kern="1200" dirty="0" smtClean="0"/>
              <a:t>conventional </a:t>
            </a:r>
            <a:r>
              <a:rPr lang="en-US" kern="1200" dirty="0"/>
              <a:t>to best </a:t>
            </a:r>
            <a:r>
              <a:rPr lang="en-US" kern="1200" dirty="0" smtClean="0"/>
              <a:t>practices to reduce the </a:t>
            </a:r>
            <a:r>
              <a:rPr lang="en-US" kern="1200" dirty="0"/>
              <a:t>risk of </a:t>
            </a:r>
            <a:r>
              <a:rPr lang="en-US" kern="1200" dirty="0" smtClean="0"/>
              <a:t>wells drying up, with special  </a:t>
            </a:r>
            <a:r>
              <a:rPr lang="en-US" kern="1200" dirty="0">
                <a:ea typeface="+mn-ea"/>
                <a:cs typeface="+mn-cs"/>
              </a:rPr>
              <a:t>focus on water scarce hot spots where the impact is </a:t>
            </a:r>
            <a:r>
              <a:rPr lang="en-US" kern="1200" dirty="0" smtClean="0">
                <a:ea typeface="+mn-ea"/>
                <a:cs typeface="+mn-cs"/>
              </a:rPr>
              <a:t>biggest</a:t>
            </a:r>
          </a:p>
          <a:p>
            <a:pPr lvl="1"/>
            <a:endParaRPr lang="en-US" kern="1200" dirty="0">
              <a:ea typeface="+mn-ea"/>
              <a:cs typeface="+mn-cs"/>
            </a:endParaRPr>
          </a:p>
          <a:p>
            <a:pPr lvl="1"/>
            <a:r>
              <a:rPr lang="en-US" kern="1200" dirty="0" smtClean="0">
                <a:ea typeface="+mn-ea"/>
                <a:cs typeface="+mn-cs"/>
              </a:rPr>
              <a:t>Monitoring of water-scarce micro-catchments to assess the impact of the irrigation practices on the water resources</a:t>
            </a:r>
          </a:p>
          <a:p>
            <a:pPr lvl="1"/>
            <a:endParaRPr lang="en-US" kern="1200" dirty="0" smtClean="0">
              <a:ea typeface="+mn-ea"/>
              <a:cs typeface="+mn-cs"/>
            </a:endParaRPr>
          </a:p>
          <a:p>
            <a:pPr lvl="1"/>
            <a:r>
              <a:rPr lang="en-US" kern="1200" dirty="0" smtClean="0">
                <a:ea typeface="+mn-ea"/>
                <a:cs typeface="+mn-cs"/>
              </a:rPr>
              <a:t>Up-scaling </a:t>
            </a:r>
            <a:r>
              <a:rPr lang="en-US" kern="1200" dirty="0">
                <a:ea typeface="+mn-ea"/>
                <a:cs typeface="+mn-cs"/>
              </a:rPr>
              <a:t>of </a:t>
            </a:r>
            <a:r>
              <a:rPr lang="en-US" kern="1200" dirty="0" smtClean="0">
                <a:ea typeface="+mn-ea"/>
                <a:cs typeface="+mn-cs"/>
              </a:rPr>
              <a:t>method to map water scarce hot spots could be applied to </a:t>
            </a:r>
            <a:r>
              <a:rPr lang="en-US" kern="1200" dirty="0">
                <a:ea typeface="+mn-ea"/>
                <a:cs typeface="+mn-cs"/>
              </a:rPr>
              <a:t>other basaltic plateaus in the Central Highlands </a:t>
            </a:r>
            <a:r>
              <a:rPr lang="en-US" kern="1200" dirty="0" smtClean="0">
                <a:ea typeface="+mn-ea"/>
                <a:cs typeface="+mn-cs"/>
              </a:rPr>
              <a:t>with similar characteristics</a:t>
            </a:r>
          </a:p>
          <a:p>
            <a:pPr marL="190500" lvl="1" indent="0">
              <a:buNone/>
            </a:pPr>
            <a:endParaRPr lang="en-US" kern="1200" dirty="0"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52400"/>
            <a:ext cx="712040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8C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baseline="0" dirty="0" smtClean="0"/>
              <a:t>Recommendations</a:t>
            </a:r>
            <a:endParaRPr lang="en-US" kern="0" baseline="0" dirty="0"/>
          </a:p>
        </p:txBody>
      </p:sp>
    </p:spTree>
    <p:extLst>
      <p:ext uri="{BB962C8B-B14F-4D97-AF65-F5344CB8AC3E}">
        <p14:creationId xmlns:p14="http://schemas.microsoft.com/office/powerpoint/2010/main" val="22690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447800"/>
            <a:ext cx="8892480" cy="5181600"/>
          </a:xfrm>
        </p:spPr>
        <p:txBody>
          <a:bodyPr/>
          <a:lstStyle/>
          <a:p>
            <a:pPr marL="0" lvl="1" indent="0">
              <a:buNone/>
              <a:tabLst/>
            </a:pPr>
            <a:r>
              <a:rPr lang="en-US" b="1" kern="1200" dirty="0" smtClean="0"/>
              <a:t>Quantify the </a:t>
            </a:r>
            <a:r>
              <a:rPr lang="en-US" b="1" kern="1200" dirty="0"/>
              <a:t>impact of changing irrigation </a:t>
            </a:r>
            <a:r>
              <a:rPr lang="en-US" b="1" kern="1200" dirty="0" smtClean="0"/>
              <a:t>volumes for coffee, from </a:t>
            </a:r>
            <a:r>
              <a:rPr lang="en-US" b="1" kern="1200" dirty="0"/>
              <a:t>actual state to best practices by high-resolution monitoring of </a:t>
            </a:r>
          </a:p>
          <a:p>
            <a:pPr lvl="1"/>
            <a:r>
              <a:rPr lang="en-US" kern="1200" dirty="0" smtClean="0"/>
              <a:t>Groundwater levels</a:t>
            </a:r>
            <a:r>
              <a:rPr lang="en-US" kern="1200" dirty="0"/>
              <a:t>, </a:t>
            </a:r>
          </a:p>
          <a:p>
            <a:pPr lvl="1"/>
            <a:r>
              <a:rPr lang="en-US" kern="1200" dirty="0" smtClean="0"/>
              <a:t>Catchment </a:t>
            </a:r>
            <a:r>
              <a:rPr lang="en-US" kern="1200" dirty="0"/>
              <a:t>run-off, </a:t>
            </a:r>
          </a:p>
          <a:p>
            <a:pPr lvl="1"/>
            <a:r>
              <a:rPr lang="en-US" kern="1200" dirty="0" smtClean="0"/>
              <a:t>Soil </a:t>
            </a:r>
            <a:r>
              <a:rPr lang="en-US" kern="1200" dirty="0"/>
              <a:t>moisture, </a:t>
            </a:r>
          </a:p>
          <a:p>
            <a:pPr lvl="1"/>
            <a:r>
              <a:rPr lang="en-US" kern="1200" dirty="0" smtClean="0"/>
              <a:t>Rainfall</a:t>
            </a:r>
            <a:r>
              <a:rPr lang="en-US" kern="1200" dirty="0"/>
              <a:t>; and </a:t>
            </a:r>
          </a:p>
          <a:p>
            <a:pPr lvl="1"/>
            <a:r>
              <a:rPr lang="en-US" kern="1200" dirty="0" smtClean="0"/>
              <a:t>Evapotranspiration.</a:t>
            </a:r>
          </a:p>
          <a:p>
            <a:pPr lvl="1"/>
            <a:endParaRPr lang="en-US" kern="1200" dirty="0" smtClean="0"/>
          </a:p>
          <a:p>
            <a:pPr marL="0" lvl="1" indent="0">
              <a:buSzPct val="80000"/>
              <a:buNone/>
            </a:pPr>
            <a:r>
              <a:rPr lang="en-US" b="1" kern="1200" dirty="0">
                <a:ea typeface="+mn-ea"/>
                <a:cs typeface="+mn-cs"/>
              </a:rPr>
              <a:t>I</a:t>
            </a:r>
            <a:r>
              <a:rPr lang="en-US" b="1" kern="1200" dirty="0" smtClean="0">
                <a:ea typeface="+mn-ea"/>
                <a:cs typeface="+mn-cs"/>
              </a:rPr>
              <a:t>ntroduce </a:t>
            </a:r>
            <a:r>
              <a:rPr lang="en-US" b="1" kern="1200" dirty="0">
                <a:ea typeface="+mn-ea"/>
                <a:cs typeface="+mn-cs"/>
              </a:rPr>
              <a:t>local stakeholders to new, modern water monitoring technology</a:t>
            </a:r>
          </a:p>
          <a:p>
            <a:endParaRPr lang="en-US" b="1" kern="1200" dirty="0" smtClean="0"/>
          </a:p>
          <a:p>
            <a:r>
              <a:rPr lang="en-US" b="1" kern="1200" dirty="0" smtClean="0"/>
              <a:t>Identify and actively involve local stakeholders in</a:t>
            </a:r>
          </a:p>
          <a:p>
            <a:pPr lvl="1"/>
            <a:r>
              <a:rPr lang="en-US" kern="1200" dirty="0" smtClean="0"/>
              <a:t>Data collection,</a:t>
            </a:r>
          </a:p>
          <a:p>
            <a:pPr lvl="1"/>
            <a:r>
              <a:rPr lang="en-US" kern="1200" dirty="0" smtClean="0"/>
              <a:t>Data analysis,</a:t>
            </a:r>
          </a:p>
          <a:p>
            <a:pPr lvl="1"/>
            <a:r>
              <a:rPr lang="en-US" kern="1200" dirty="0" smtClean="0"/>
              <a:t>Data interpretation; and</a:t>
            </a:r>
          </a:p>
          <a:p>
            <a:pPr lvl="1"/>
            <a:r>
              <a:rPr lang="en-US" kern="1200" dirty="0" smtClean="0"/>
              <a:t>Policy formulation.</a:t>
            </a:r>
            <a:endParaRPr lang="en-US" kern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52400"/>
            <a:ext cx="712040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8C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baseline="0" dirty="0" smtClean="0"/>
              <a:t>Water Monitoring Strategy - </a:t>
            </a:r>
          </a:p>
          <a:p>
            <a:r>
              <a:rPr lang="en-US" kern="0" baseline="0" dirty="0" smtClean="0"/>
              <a:t>Objectives</a:t>
            </a:r>
            <a:endParaRPr lang="en-US" kern="0" baseline="0" dirty="0"/>
          </a:p>
        </p:txBody>
      </p:sp>
    </p:spTree>
    <p:extLst>
      <p:ext uri="{BB962C8B-B14F-4D97-AF65-F5344CB8AC3E}">
        <p14:creationId xmlns:p14="http://schemas.microsoft.com/office/powerpoint/2010/main" val="13682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143000"/>
            <a:ext cx="5946717" cy="5181600"/>
          </a:xfrm>
        </p:spPr>
        <p:txBody>
          <a:bodyPr/>
          <a:lstStyle/>
          <a:p>
            <a:r>
              <a:rPr lang="en-US" kern="1200" dirty="0" smtClean="0"/>
              <a:t>Criteria</a:t>
            </a:r>
          </a:p>
          <a:p>
            <a:pPr lvl="1"/>
            <a:r>
              <a:rPr lang="en-US" kern="1200" dirty="0" smtClean="0"/>
              <a:t>Water-scarce </a:t>
            </a:r>
            <a:r>
              <a:rPr lang="en-US" kern="1200" dirty="0"/>
              <a:t>hot spots, as obtained from the base-line study</a:t>
            </a:r>
          </a:p>
          <a:p>
            <a:pPr lvl="1"/>
            <a:r>
              <a:rPr lang="en-US" kern="1200" dirty="0" smtClean="0"/>
              <a:t>Within </a:t>
            </a:r>
            <a:r>
              <a:rPr lang="en-US" kern="1200" dirty="0"/>
              <a:t>the two approved districts (</a:t>
            </a:r>
            <a:r>
              <a:rPr lang="en-US" kern="1200" dirty="0" err="1"/>
              <a:t>Kronk</a:t>
            </a:r>
            <a:r>
              <a:rPr lang="en-US" kern="1200" dirty="0"/>
              <a:t> </a:t>
            </a:r>
            <a:r>
              <a:rPr lang="en-US" kern="1200" dirty="0" err="1"/>
              <a:t>Buk</a:t>
            </a:r>
            <a:r>
              <a:rPr lang="en-US" kern="1200" dirty="0"/>
              <a:t> and </a:t>
            </a:r>
            <a:r>
              <a:rPr lang="en-US" kern="1200" dirty="0" err="1"/>
              <a:t>Krong</a:t>
            </a:r>
            <a:r>
              <a:rPr lang="en-US" kern="1200" dirty="0"/>
              <a:t> Nang)</a:t>
            </a:r>
          </a:p>
          <a:p>
            <a:pPr lvl="1"/>
            <a:r>
              <a:rPr lang="en-US" kern="1200" dirty="0" smtClean="0"/>
              <a:t>Accessibility</a:t>
            </a:r>
            <a:endParaRPr lang="en-US" kern="1200" dirty="0"/>
          </a:p>
          <a:p>
            <a:pPr lvl="1"/>
            <a:r>
              <a:rPr lang="en-US" kern="1200" dirty="0" smtClean="0"/>
              <a:t>Willingness </a:t>
            </a:r>
            <a:r>
              <a:rPr lang="en-US" kern="1200" dirty="0"/>
              <a:t>of farmers</a:t>
            </a:r>
          </a:p>
          <a:p>
            <a:pPr lvl="1"/>
            <a:r>
              <a:rPr lang="en-US" kern="1200" dirty="0" smtClean="0"/>
              <a:t>Areas</a:t>
            </a:r>
            <a:r>
              <a:rPr lang="en-US" kern="1200" dirty="0"/>
              <a:t>, where farmer training is planned</a:t>
            </a:r>
          </a:p>
          <a:p>
            <a:pPr lvl="1"/>
            <a:r>
              <a:rPr lang="en-US" kern="1200" dirty="0" smtClean="0"/>
              <a:t>No </a:t>
            </a:r>
            <a:r>
              <a:rPr lang="en-US" kern="1200" dirty="0"/>
              <a:t>state </a:t>
            </a:r>
            <a:r>
              <a:rPr lang="en-US" kern="1200" dirty="0" smtClean="0"/>
              <a:t>farms (as they usually have access to surface water tapped from reservoirs)</a:t>
            </a:r>
          </a:p>
          <a:p>
            <a:pPr lvl="1"/>
            <a:endParaRPr lang="en-US" kern="1200" dirty="0"/>
          </a:p>
          <a:p>
            <a:r>
              <a:rPr lang="en-US" kern="1200" dirty="0" smtClean="0"/>
              <a:t>Field Survey</a:t>
            </a:r>
            <a:endParaRPr lang="en-US" kern="1200" dirty="0"/>
          </a:p>
          <a:p>
            <a:pPr lvl="1"/>
            <a:r>
              <a:rPr lang="en-US" kern="1200" dirty="0"/>
              <a:t>Surveying 19 shallow wells, </a:t>
            </a:r>
            <a:r>
              <a:rPr lang="en-US" kern="1200" dirty="0" smtClean="0"/>
              <a:t>			     1 </a:t>
            </a:r>
            <a:r>
              <a:rPr lang="en-US" kern="1200" dirty="0"/>
              <a:t>borehole </a:t>
            </a:r>
            <a:r>
              <a:rPr lang="en-US" kern="1200" dirty="0" smtClean="0"/>
              <a:t>and </a:t>
            </a:r>
            <a:r>
              <a:rPr lang="en-US" kern="1200" dirty="0"/>
              <a:t>2 springs</a:t>
            </a:r>
          </a:p>
          <a:p>
            <a:pPr lvl="1"/>
            <a:r>
              <a:rPr lang="en-US" kern="1200" dirty="0" smtClean="0"/>
              <a:t>Size </a:t>
            </a:r>
            <a:r>
              <a:rPr lang="en-US" kern="1200" dirty="0"/>
              <a:t>of micro-catchment: </a:t>
            </a:r>
            <a:r>
              <a:rPr lang="en-US" kern="1200" dirty="0" smtClean="0"/>
              <a:t>1 </a:t>
            </a:r>
            <a:r>
              <a:rPr lang="en-US" kern="1200" dirty="0"/>
              <a:t>km</a:t>
            </a:r>
            <a:r>
              <a:rPr lang="en-US" kern="1200" baseline="30000" dirty="0"/>
              <a:t>2</a:t>
            </a:r>
          </a:p>
          <a:p>
            <a:pPr lvl="1"/>
            <a:endParaRPr lang="en-US" kern="1200" dirty="0"/>
          </a:p>
          <a:p>
            <a:pPr marL="190500" lvl="1" indent="0">
              <a:buNone/>
            </a:pPr>
            <a:endParaRPr lang="en-US" kern="1200" dirty="0"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52400"/>
            <a:ext cx="712040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8C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baseline="0" dirty="0" smtClean="0"/>
              <a:t>Water Monitoring Strategy - </a:t>
            </a:r>
          </a:p>
          <a:p>
            <a:r>
              <a:rPr lang="en-US" kern="0" baseline="0" dirty="0" smtClean="0"/>
              <a:t>Catchment Selection </a:t>
            </a:r>
            <a:endParaRPr lang="en-US" kern="0" baseline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3985" y="1295400"/>
            <a:ext cx="2441415" cy="262582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ZoneTexte 4"/>
          <p:cNvSpPr txBox="1"/>
          <p:nvPr/>
        </p:nvSpPr>
        <p:spPr>
          <a:xfrm>
            <a:off x="8704003" y="1482824"/>
            <a:ext cx="182880" cy="27432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b="1" baseline="0" dirty="0" smtClean="0">
                <a:solidFill>
                  <a:schemeClr val="bg1"/>
                </a:solidFill>
              </a:rPr>
              <a:t>1</a:t>
            </a:r>
            <a:endParaRPr lang="fr-CH" b="1" baseline="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24223" y="1330424"/>
            <a:ext cx="182880" cy="27432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b="1" baseline="0" dirty="0" smtClean="0">
                <a:solidFill>
                  <a:schemeClr val="bg1"/>
                </a:solidFill>
              </a:rPr>
              <a:t>2</a:t>
            </a:r>
            <a:endParaRPr lang="fr-CH" b="1" baseline="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83103" y="2694940"/>
            <a:ext cx="182880" cy="27432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b="1" baseline="0" dirty="0" smtClean="0">
                <a:solidFill>
                  <a:schemeClr val="bg1"/>
                </a:solidFill>
              </a:rPr>
              <a:t>3</a:t>
            </a:r>
            <a:endParaRPr lang="fr-CH" b="1" baseline="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0" y="3616424"/>
            <a:ext cx="2208638" cy="22509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7226300" y="1632684"/>
            <a:ext cx="533400" cy="23012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4343400"/>
            <a:ext cx="2336801" cy="232092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 flipH="1">
            <a:off x="5194300" y="4035524"/>
            <a:ext cx="1961728" cy="13030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22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447800"/>
            <a:ext cx="8519864" cy="5181600"/>
          </a:xfrm>
        </p:spPr>
        <p:txBody>
          <a:bodyPr/>
          <a:lstStyle/>
          <a:p>
            <a:pPr lvl="1"/>
            <a:r>
              <a:rPr lang="en-US" kern="1200" dirty="0" smtClean="0">
                <a:solidFill>
                  <a:srgbClr val="FF0000"/>
                </a:solidFill>
              </a:rPr>
              <a:t>Quantifying</a:t>
            </a:r>
            <a:endParaRPr lang="en-US" kern="1200" dirty="0" smtClean="0">
              <a:ea typeface="+mn-ea"/>
              <a:cs typeface="+mn-cs"/>
            </a:endParaRPr>
          </a:p>
          <a:p>
            <a:pPr marL="190500" lvl="1" indent="0">
              <a:buNone/>
            </a:pPr>
            <a:endParaRPr lang="en-US" kern="1200" dirty="0"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52400"/>
            <a:ext cx="712040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8C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baseline="0" dirty="0" smtClean="0"/>
              <a:t>Water Monitoring Strategy - </a:t>
            </a:r>
          </a:p>
          <a:p>
            <a:r>
              <a:rPr lang="en-US" kern="0" baseline="0" dirty="0" smtClean="0"/>
              <a:t>Monitoring Setup</a:t>
            </a:r>
            <a:endParaRPr lang="en-US" kern="0" baseline="0" dirty="0"/>
          </a:p>
        </p:txBody>
      </p:sp>
      <p:pic>
        <p:nvPicPr>
          <p:cNvPr id="6" name="Picture 5" descr="C:\Users\jsottas\_Vietnam\Report\img\MicroCatchment-dvc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8165"/>
            <a:ext cx="8077200" cy="540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600" y="1272616"/>
            <a:ext cx="2171135" cy="215638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12" y="2743201"/>
            <a:ext cx="2138781" cy="19050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2236693" y="3176588"/>
            <a:ext cx="1240350" cy="5715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3811724" y="2446020"/>
            <a:ext cx="113438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86400" y="2362200"/>
            <a:ext cx="113438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08020" y="4408171"/>
            <a:ext cx="113438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968240" y="3168016"/>
            <a:ext cx="113438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572000" y="5486400"/>
            <a:ext cx="113438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89120" y="4053840"/>
            <a:ext cx="113438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50202" y="3756660"/>
            <a:ext cx="113438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Diamond 21"/>
          <p:cNvSpPr/>
          <p:nvPr/>
        </p:nvSpPr>
        <p:spPr bwMode="auto">
          <a:xfrm>
            <a:off x="3489960" y="3093720"/>
            <a:ext cx="113438" cy="114300"/>
          </a:xfrm>
          <a:prstGeom prst="diamond">
            <a:avLst/>
          </a:prstGeom>
          <a:solidFill>
            <a:srgbClr val="0A3998"/>
          </a:solidFill>
          <a:ln w="9525" cap="flat" cmpd="sng" algn="ctr">
            <a:solidFill>
              <a:srgbClr val="0A399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80060" y="5105400"/>
            <a:ext cx="113438" cy="1143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214722" y="1744980"/>
            <a:ext cx="113438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4440" y="5006340"/>
            <a:ext cx="1100678" cy="14684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5659" y="5006339"/>
            <a:ext cx="1083764" cy="14684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Identify local partners to actively conduct water monitoring, analysis and reporting</a:t>
            </a:r>
          </a:p>
          <a:p>
            <a:pPr lvl="1"/>
            <a:r>
              <a:rPr lang="en-US" dirty="0" smtClean="0"/>
              <a:t>Identify a PhD student to join the project and elaborate further on the initial findings of CHYN University</a:t>
            </a:r>
          </a:p>
          <a:p>
            <a:pPr lvl="1"/>
            <a:r>
              <a:rPr lang="en-US" dirty="0" smtClean="0"/>
              <a:t>Sketch the current water management procedures in the Central Highlands/Vietnam and identify redundancies/gaps </a:t>
            </a:r>
          </a:p>
          <a:p>
            <a:pPr lvl="2"/>
            <a:r>
              <a:rPr lang="en-US" dirty="0" smtClean="0"/>
              <a:t>Who is responsible for what?</a:t>
            </a:r>
          </a:p>
          <a:p>
            <a:pPr lvl="2"/>
            <a:r>
              <a:rPr lang="en-US" dirty="0" smtClean="0"/>
              <a:t>Who collects which data?</a:t>
            </a:r>
          </a:p>
          <a:p>
            <a:pPr lvl="2"/>
            <a:r>
              <a:rPr lang="en-US" dirty="0" smtClean="0"/>
              <a:t>Who consolidates data?</a:t>
            </a:r>
          </a:p>
          <a:p>
            <a:pPr lvl="2"/>
            <a:r>
              <a:rPr lang="en-US" dirty="0" smtClean="0"/>
              <a:t>Who reports to whom?</a:t>
            </a:r>
          </a:p>
          <a:p>
            <a:pPr lvl="2"/>
            <a:r>
              <a:rPr lang="en-US" dirty="0" smtClean="0"/>
              <a:t>Who is in charge of data analysis and policy formulation?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075" y="2780928"/>
            <a:ext cx="8451850" cy="874713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9" descr="EDE_log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953" y="6373851"/>
            <a:ext cx="1934634" cy="41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730" y="4495800"/>
            <a:ext cx="912257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30" y="4805826"/>
            <a:ext cx="90139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baseline="0" dirty="0" err="1" smtClean="0">
                <a:latin typeface="+mn-lt"/>
              </a:rPr>
              <a:t>Embden</a:t>
            </a:r>
            <a:r>
              <a:rPr lang="en-US" sz="1400" b="1" baseline="0" dirty="0" smtClean="0">
                <a:latin typeface="+mn-lt"/>
              </a:rPr>
              <a:t>, </a:t>
            </a:r>
            <a:r>
              <a:rPr lang="en-US" sz="1400" b="1" baseline="0" dirty="0" err="1" smtClean="0">
                <a:latin typeface="+mn-lt"/>
              </a:rPr>
              <a:t>Drishaus</a:t>
            </a:r>
            <a:r>
              <a:rPr lang="en-US" sz="1400" b="1" baseline="0" dirty="0" smtClean="0">
                <a:latin typeface="+mn-lt"/>
              </a:rPr>
              <a:t> &amp; Epping Consulting GmbH</a:t>
            </a:r>
          </a:p>
          <a:p>
            <a:r>
              <a:rPr lang="en-US" sz="1400" b="1" baseline="0" dirty="0" smtClean="0">
                <a:latin typeface="+mn-lt"/>
              </a:rPr>
              <a:t>Representative Office Asia Pacific</a:t>
            </a:r>
          </a:p>
          <a:p>
            <a:r>
              <a:rPr lang="en-US" sz="1400" baseline="0" dirty="0" smtClean="0">
                <a:latin typeface="+mn-lt"/>
              </a:rPr>
              <a:t>90 </a:t>
            </a:r>
            <a:r>
              <a:rPr lang="en-US" sz="1400" baseline="0" dirty="0">
                <a:latin typeface="+mn-lt"/>
              </a:rPr>
              <a:t>Tran </a:t>
            </a:r>
            <a:r>
              <a:rPr lang="en-US" sz="1400" baseline="0" dirty="0" err="1">
                <a:latin typeface="+mn-lt"/>
              </a:rPr>
              <a:t>Nhat</a:t>
            </a:r>
            <a:r>
              <a:rPr lang="en-US" sz="1400" baseline="0" dirty="0">
                <a:latin typeface="+mn-lt"/>
              </a:rPr>
              <a:t> </a:t>
            </a:r>
            <a:r>
              <a:rPr lang="en-US" sz="1400" baseline="0" dirty="0" err="1">
                <a:latin typeface="+mn-lt"/>
              </a:rPr>
              <a:t>Duat</a:t>
            </a:r>
            <a:r>
              <a:rPr lang="en-US" sz="1400" baseline="0" dirty="0">
                <a:latin typeface="+mn-lt"/>
              </a:rPr>
              <a:t>, Tan </a:t>
            </a:r>
            <a:r>
              <a:rPr lang="en-US" sz="1400" baseline="0" dirty="0" err="1">
                <a:latin typeface="+mn-lt"/>
              </a:rPr>
              <a:t>Loi</a:t>
            </a:r>
            <a:r>
              <a:rPr lang="en-US" sz="1400" baseline="0" dirty="0">
                <a:latin typeface="+mn-lt"/>
              </a:rPr>
              <a:t> Ward, </a:t>
            </a:r>
            <a:r>
              <a:rPr lang="en-US" sz="1400" baseline="0" dirty="0" err="1">
                <a:latin typeface="+mn-lt"/>
              </a:rPr>
              <a:t>Buon</a:t>
            </a:r>
            <a:r>
              <a:rPr lang="en-US" sz="1400" baseline="0" dirty="0">
                <a:latin typeface="+mn-lt"/>
              </a:rPr>
              <a:t> Ma </a:t>
            </a:r>
            <a:r>
              <a:rPr lang="en-US" sz="1400" baseline="0" dirty="0" err="1">
                <a:latin typeface="+mn-lt"/>
              </a:rPr>
              <a:t>Thuot</a:t>
            </a:r>
            <a:r>
              <a:rPr lang="en-US" sz="1400" baseline="0" dirty="0">
                <a:latin typeface="+mn-lt"/>
              </a:rPr>
              <a:t>, </a:t>
            </a:r>
            <a:r>
              <a:rPr lang="en-US" sz="1400" baseline="0" dirty="0" err="1">
                <a:latin typeface="+mn-lt"/>
              </a:rPr>
              <a:t>Dak</a:t>
            </a:r>
            <a:r>
              <a:rPr lang="en-US" sz="1400" baseline="0" dirty="0">
                <a:latin typeface="+mn-lt"/>
              </a:rPr>
              <a:t> </a:t>
            </a:r>
            <a:r>
              <a:rPr lang="en-US" sz="1400" baseline="0" dirty="0" err="1">
                <a:latin typeface="+mn-lt"/>
              </a:rPr>
              <a:t>Lak</a:t>
            </a:r>
            <a:r>
              <a:rPr lang="en-US" sz="1400" baseline="0" dirty="0">
                <a:latin typeface="+mn-lt"/>
              </a:rPr>
              <a:t>, Vietnam</a:t>
            </a:r>
          </a:p>
          <a:p>
            <a:r>
              <a:rPr lang="en-US" sz="1400" baseline="0" dirty="0" smtClean="0">
                <a:latin typeface="+mn-lt"/>
              </a:rPr>
              <a:t>Phone    </a:t>
            </a:r>
            <a:r>
              <a:rPr lang="en-US" sz="1400" baseline="0" dirty="0">
                <a:latin typeface="+mn-lt"/>
              </a:rPr>
              <a:t>+84 (0)5003 976 667</a:t>
            </a:r>
          </a:p>
          <a:p>
            <a:r>
              <a:rPr lang="en-US" sz="1400" baseline="0" dirty="0">
                <a:latin typeface="+mn-lt"/>
              </a:rPr>
              <a:t>Fax:       +84 (0)5003 976 668</a:t>
            </a:r>
          </a:p>
          <a:p>
            <a:r>
              <a:rPr lang="en-US" sz="1400" baseline="0" dirty="0" smtClean="0">
                <a:latin typeface="+mn-lt"/>
                <a:hlinkClick r:id="rId4"/>
              </a:rPr>
              <a:t>dave.dhaeze@ede-consulting.com</a:t>
            </a:r>
            <a:endParaRPr lang="en-US" sz="1400" baseline="0" dirty="0" smtClean="0">
              <a:latin typeface="+mn-lt"/>
            </a:endParaRPr>
          </a:p>
          <a:p>
            <a:r>
              <a:rPr lang="en-US" sz="1400" baseline="0" dirty="0" smtClean="0">
                <a:latin typeface="+mn-lt"/>
                <a:hlinkClick r:id="rId5"/>
              </a:rPr>
              <a:t>Dothanh.chung@ede-consulting.com</a:t>
            </a:r>
            <a:endParaRPr lang="en-US" sz="1400" baseline="0" dirty="0" smtClean="0">
              <a:latin typeface="+mn-lt"/>
            </a:endParaRPr>
          </a:p>
        </p:txBody>
      </p:sp>
      <p:pic>
        <p:nvPicPr>
          <p:cNvPr id="7" name="Picture 6" descr="EDE_log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953" y="6373851"/>
            <a:ext cx="1934634" cy="41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45" y="6375178"/>
            <a:ext cx="710255" cy="536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644" y="1306720"/>
            <a:ext cx="8642756" cy="4824536"/>
          </a:xfrm>
        </p:spPr>
        <p:txBody>
          <a:bodyPr/>
          <a:lstStyle/>
          <a:p>
            <a:pPr marL="0" indent="0">
              <a:spcAft>
                <a:spcPts val="600"/>
              </a:spcAft>
              <a:tabLst/>
              <a:defRPr/>
            </a:pPr>
            <a:r>
              <a:rPr lang="en-US" dirty="0"/>
              <a:t>Global coffee demand is increasing while productivity </a:t>
            </a:r>
            <a:r>
              <a:rPr lang="en-US" dirty="0" smtClean="0"/>
              <a:t>in </a:t>
            </a:r>
            <a:r>
              <a:rPr lang="en-US" dirty="0"/>
              <a:t>Vietnam </a:t>
            </a:r>
            <a:r>
              <a:rPr lang="en-US" dirty="0" smtClean="0"/>
              <a:t>may </a:t>
            </a:r>
            <a:r>
              <a:rPr lang="en-US" dirty="0"/>
              <a:t>potentially decline, despite </a:t>
            </a:r>
          </a:p>
          <a:p>
            <a:pPr marL="342900" lvl="1" indent="-152400">
              <a:defRPr/>
            </a:pPr>
            <a:r>
              <a:rPr lang="en-US" dirty="0"/>
              <a:t>Rejuvenation programs &amp; new high yielding </a:t>
            </a:r>
            <a:r>
              <a:rPr lang="en-US" dirty="0" smtClean="0"/>
              <a:t>varieties</a:t>
            </a:r>
            <a:endParaRPr lang="en-US" dirty="0"/>
          </a:p>
          <a:p>
            <a:pPr marL="0" indent="0">
              <a:spcAft>
                <a:spcPts val="600"/>
              </a:spcAft>
              <a:tabLst/>
              <a:defRPr/>
            </a:pPr>
            <a:r>
              <a:rPr lang="en-US" dirty="0"/>
              <a:t>Production in Vietnam is at risk </a:t>
            </a:r>
          </a:p>
          <a:p>
            <a:pPr marL="342900" lvl="1" indent="-152400">
              <a:defRPr/>
            </a:pPr>
            <a:r>
              <a:rPr lang="en-US" dirty="0"/>
              <a:t>Looming water scarcity &amp; climate change</a:t>
            </a:r>
          </a:p>
          <a:p>
            <a:pPr marL="209550" indent="-209550">
              <a:spcAft>
                <a:spcPts val="600"/>
              </a:spcAft>
              <a:tabLst/>
              <a:defRPr/>
            </a:pPr>
            <a:r>
              <a:rPr lang="en-US" dirty="0"/>
              <a:t>Irrigation water is a pre-condition to make coffee production economically viable</a:t>
            </a:r>
          </a:p>
          <a:p>
            <a:pPr marL="342900" lvl="1" indent="-152400">
              <a:defRPr/>
            </a:pPr>
            <a:r>
              <a:rPr lang="en-US" dirty="0"/>
              <a:t>Current average 2.3 Mt/ha; potential 4 Mt/ha</a:t>
            </a:r>
          </a:p>
          <a:p>
            <a:pPr marL="0" indent="0">
              <a:spcAft>
                <a:spcPts val="600"/>
              </a:spcAft>
              <a:tabLst/>
              <a:defRPr/>
            </a:pPr>
            <a:r>
              <a:rPr lang="en-US" dirty="0"/>
              <a:t>Current irrigation practices are unsustainable and endanger </a:t>
            </a:r>
          </a:p>
          <a:p>
            <a:pPr marL="342900" lvl="1" indent="-152400">
              <a:defRPr/>
            </a:pPr>
            <a:r>
              <a:rPr lang="en-US" dirty="0"/>
              <a:t>Coffee productivity</a:t>
            </a:r>
          </a:p>
          <a:p>
            <a:pPr marL="342900" lvl="1" indent="-152400">
              <a:defRPr/>
            </a:pPr>
            <a:r>
              <a:rPr lang="en-US" dirty="0"/>
              <a:t>Household water supply</a:t>
            </a:r>
          </a:p>
          <a:p>
            <a:pPr marL="342900" lvl="1" indent="-152400">
              <a:defRPr/>
            </a:pPr>
            <a:r>
              <a:rPr lang="en-US" dirty="0"/>
              <a:t>Hydro-power generation </a:t>
            </a:r>
          </a:p>
          <a:p>
            <a:pPr marL="342900" lvl="1" indent="-152400">
              <a:defRPr/>
            </a:pPr>
            <a:r>
              <a:rPr lang="en-US" dirty="0"/>
              <a:t>Production of other water demanding (food) crops</a:t>
            </a:r>
          </a:p>
          <a:p>
            <a:pPr marL="0" lvl="1" indent="0">
              <a:spcAft>
                <a:spcPts val="600"/>
              </a:spcAft>
              <a:buNone/>
              <a:tabLst/>
              <a:defRPr/>
            </a:pPr>
            <a:r>
              <a:rPr lang="en-US" b="1" dirty="0"/>
              <a:t>Current irrigation practices for coffee can be reduced by at least 30</a:t>
            </a:r>
            <a:r>
              <a:rPr lang="en-US" b="1" dirty="0" smtClean="0"/>
              <a:t>%</a:t>
            </a:r>
            <a:endParaRPr lang="en-US" b="1" dirty="0"/>
          </a:p>
          <a:p>
            <a:pPr marL="342900" lvl="1" indent="-152400">
              <a:defRPr/>
            </a:pPr>
            <a:r>
              <a:rPr lang="en-US" dirty="0"/>
              <a:t>Government recognition importance of water  for coffee (cf. Nestle-SDC policy brief, 2013) </a:t>
            </a:r>
          </a:p>
          <a:p>
            <a:pPr marL="342900" lvl="1" indent="-152400">
              <a:defRPr/>
            </a:pPr>
            <a:r>
              <a:rPr lang="en-US" dirty="0"/>
              <a:t>Vietnamese request for larger scale </a:t>
            </a:r>
            <a:r>
              <a:rPr lang="en-US" dirty="0" smtClean="0"/>
              <a:t>interventions</a:t>
            </a:r>
          </a:p>
          <a:p>
            <a:pPr marL="190500" lvl="1" indent="0">
              <a:buNone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         Current </a:t>
            </a:r>
            <a:r>
              <a:rPr lang="en-US" sz="2400" b="1" dirty="0"/>
              <a:t>momentum should not be missed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752528"/>
          </a:xfrm>
        </p:spPr>
        <p:txBody>
          <a:bodyPr/>
          <a:lstStyle/>
          <a:p>
            <a:pPr marL="57150" indent="0"/>
            <a:r>
              <a:rPr lang="en-US" altLang="en-US" dirty="0"/>
              <a:t>Overall Objective	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u="sng" dirty="0"/>
              <a:t>Equitable and sufficient water availability</a:t>
            </a:r>
            <a:r>
              <a:rPr lang="en-US" altLang="en-US" dirty="0"/>
              <a:t> for all water users in the Central Highlands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u="sng" dirty="0" smtClean="0"/>
              <a:t>Pivotal </a:t>
            </a:r>
            <a:r>
              <a:rPr lang="en-GB" u="sng" dirty="0"/>
              <a:t>water savings</a:t>
            </a:r>
            <a:r>
              <a:rPr lang="en-GB" dirty="0"/>
              <a:t> through improved irrigation management in the coffee sector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u="sng" dirty="0" smtClean="0"/>
              <a:t>Improved </a:t>
            </a:r>
            <a:r>
              <a:rPr lang="en-US" altLang="en-US" u="sng" dirty="0"/>
              <a:t>people’s livelihoods</a:t>
            </a:r>
            <a:r>
              <a:rPr lang="en-US" altLang="en-US" dirty="0"/>
              <a:t> in socio-economic terms and environmental protection </a:t>
            </a:r>
            <a:endParaRPr lang="en-US" altLang="en-US" dirty="0" smtClean="0"/>
          </a:p>
          <a:p>
            <a:endParaRPr lang="en-US" altLang="en-US" sz="900" dirty="0"/>
          </a:p>
          <a:p>
            <a:pPr marL="57150" lvl="1" indent="0">
              <a:buSzPct val="80000"/>
              <a:buNone/>
            </a:pPr>
            <a:r>
              <a:rPr lang="en-US" altLang="en-US" b="1" dirty="0"/>
              <a:t>Specific Objective </a:t>
            </a:r>
            <a:r>
              <a:rPr lang="en-US" altLang="en-US" b="1" dirty="0" smtClean="0"/>
              <a:t>1 	</a:t>
            </a:r>
            <a:r>
              <a:rPr lang="en-GB" b="1" dirty="0" smtClean="0"/>
              <a:t>Water </a:t>
            </a:r>
            <a:r>
              <a:rPr lang="en-GB" b="1" dirty="0"/>
              <a:t>resources management is improved</a:t>
            </a:r>
            <a:endParaRPr lang="en-US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Water </a:t>
            </a:r>
            <a:r>
              <a:rPr lang="en-US" altLang="en-US" dirty="0"/>
              <a:t>supply and demand </a:t>
            </a:r>
            <a:r>
              <a:rPr lang="en-US" altLang="en-US" dirty="0" smtClean="0"/>
              <a:t>inventoried </a:t>
            </a:r>
            <a:r>
              <a:rPr lang="en-US" altLang="en-US" dirty="0"/>
              <a:t>in </a:t>
            </a:r>
            <a:r>
              <a:rPr lang="en-US" altLang="en-US" dirty="0" err="1"/>
              <a:t>Dak</a:t>
            </a:r>
            <a:r>
              <a:rPr lang="en-US" altLang="en-US" dirty="0"/>
              <a:t> </a:t>
            </a:r>
            <a:r>
              <a:rPr lang="en-US" altLang="en-US" dirty="0" err="1"/>
              <a:t>Lak</a:t>
            </a:r>
            <a:r>
              <a:rPr lang="en-US" altLang="en-US" dirty="0"/>
              <a:t> province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Impact of coffee production on water resources </a:t>
            </a:r>
            <a:r>
              <a:rPr lang="en-GB" dirty="0" smtClean="0"/>
              <a:t>assessed</a:t>
            </a:r>
            <a:endParaRPr lang="en-GB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Water </a:t>
            </a:r>
            <a:r>
              <a:rPr lang="en-US" altLang="en-US" dirty="0"/>
              <a:t>scarce hotspots </a:t>
            </a:r>
            <a:r>
              <a:rPr lang="en-US" altLang="en-US" dirty="0" smtClean="0"/>
              <a:t>identified</a:t>
            </a:r>
            <a:endParaRPr lang="en-US" alt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Water Action Plans </a:t>
            </a:r>
            <a:r>
              <a:rPr lang="en-US" altLang="en-US" dirty="0" smtClean="0"/>
              <a:t>formulated</a:t>
            </a:r>
            <a:r>
              <a:rPr lang="en-US" altLang="en-US" dirty="0"/>
              <a:t>, implemented and monitored for 2 pilot </a:t>
            </a:r>
            <a:r>
              <a:rPr lang="en-US" altLang="en-US" dirty="0" smtClean="0"/>
              <a:t>micro-catchments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en-US" sz="700" dirty="0" smtClean="0"/>
          </a:p>
          <a:p>
            <a:r>
              <a:rPr lang="en-US" altLang="en-US" dirty="0" smtClean="0"/>
              <a:t>Specific </a:t>
            </a:r>
            <a:r>
              <a:rPr lang="en-US" altLang="en-US" dirty="0"/>
              <a:t>Objective 2	</a:t>
            </a:r>
            <a:r>
              <a:rPr lang="en-US" dirty="0" smtClean="0"/>
              <a:t>A </a:t>
            </a:r>
            <a:r>
              <a:rPr lang="en-US" dirty="0"/>
              <a:t>weather early warning system supports optimization </a:t>
            </a:r>
            <a:r>
              <a:rPr lang="en-US" dirty="0" smtClean="0"/>
              <a:t>				of coffee </a:t>
            </a:r>
            <a:r>
              <a:rPr lang="en-US" dirty="0"/>
              <a:t>farm management</a:t>
            </a:r>
            <a:r>
              <a:rPr lang="en-GB" dirty="0"/>
              <a:t>	</a:t>
            </a:r>
            <a:endParaRPr lang="en-US" dirty="0"/>
          </a:p>
          <a:p>
            <a:pPr lvl="1"/>
            <a:r>
              <a:rPr lang="en-US" altLang="en-US" dirty="0"/>
              <a:t>A weather early warning system </a:t>
            </a:r>
            <a:r>
              <a:rPr lang="en-US" altLang="en-US" dirty="0" smtClean="0"/>
              <a:t>designed</a:t>
            </a:r>
            <a:r>
              <a:rPr lang="en-US" altLang="en-US" dirty="0"/>
              <a:t>, tested and implemented for one Central Highland’s province in order to support optimization of farm management.</a:t>
            </a:r>
          </a:p>
          <a:p>
            <a:pPr marL="0" lvl="1" indent="0">
              <a:buSzPct val="80000"/>
              <a:buNone/>
            </a:pPr>
            <a:endParaRPr lang="en-US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7104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19200"/>
            <a:ext cx="6324599" cy="4752528"/>
          </a:xfrm>
        </p:spPr>
        <p:txBody>
          <a:bodyPr/>
          <a:lstStyle/>
          <a:p>
            <a:pPr marL="0" lvl="1" indent="0">
              <a:buSzPct val="80000"/>
              <a:buNone/>
            </a:pPr>
            <a:r>
              <a:rPr lang="en-US" altLang="en-US" b="1" dirty="0" smtClean="0"/>
              <a:t>Specific </a:t>
            </a:r>
            <a:r>
              <a:rPr lang="en-US" altLang="en-US" b="1" dirty="0"/>
              <a:t>Objective </a:t>
            </a:r>
            <a:r>
              <a:rPr lang="en-US" altLang="en-US" b="1" dirty="0" smtClean="0"/>
              <a:t>3 	</a:t>
            </a:r>
            <a:r>
              <a:rPr lang="en-US" b="1" dirty="0" smtClean="0"/>
              <a:t>Scaling </a:t>
            </a:r>
            <a:r>
              <a:rPr lang="en-US" b="1" dirty="0"/>
              <a:t>up through farmer trainings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 smtClean="0"/>
              <a:t>50,000 </a:t>
            </a:r>
            <a:r>
              <a:rPr lang="en-GB" dirty="0"/>
              <a:t>small-scale and poorer farmers deprived of information, in the 5 main coffee producing provinces produce coffee in an economically and particularly water efficient manner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/>
              <a:t>Access to improved technological support with regard to water management and GAP for Robusta production which leads to important water savings in </a:t>
            </a:r>
            <a:r>
              <a:rPr lang="en-GB" dirty="0" smtClean="0"/>
              <a:t>agriculture</a:t>
            </a:r>
          </a:p>
          <a:p>
            <a:pPr lvl="1" algn="just">
              <a:defRPr/>
            </a:pPr>
            <a:endParaRPr lang="en-GB" dirty="0"/>
          </a:p>
          <a:p>
            <a:r>
              <a:rPr lang="en-US" dirty="0"/>
              <a:t>Specific Objective </a:t>
            </a:r>
            <a:r>
              <a:rPr lang="en-US" dirty="0" smtClean="0"/>
              <a:t>4	Policy </a:t>
            </a:r>
            <a:r>
              <a:rPr lang="en-US" dirty="0"/>
              <a:t>advocacy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/>
              <a:t>The project is a concrete model featuring the subject of water efficiency in international policy debates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 smtClean="0"/>
              <a:t>Relevant </a:t>
            </a:r>
            <a:r>
              <a:rPr lang="en-GB" dirty="0"/>
              <a:t>policy </a:t>
            </a:r>
            <a:r>
              <a:rPr lang="en-GB" dirty="0" smtClean="0"/>
              <a:t>makers have been sensitized through </a:t>
            </a:r>
            <a:r>
              <a:rPr lang="en-GB" dirty="0"/>
              <a:t>the project’s </a:t>
            </a:r>
            <a:r>
              <a:rPr lang="en-GB" dirty="0" smtClean="0"/>
              <a:t>results</a:t>
            </a:r>
            <a:endParaRPr lang="en-US" dirty="0"/>
          </a:p>
          <a:p>
            <a:pPr marL="190500" lvl="1" indent="0" algn="just">
              <a:buNone/>
              <a:defRPr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53200" y="1401762"/>
            <a:ext cx="2417678" cy="4999037"/>
            <a:chOff x="6300192" y="971550"/>
            <a:chExt cx="2622550" cy="542925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6300192" y="971550"/>
              <a:ext cx="2622550" cy="5429250"/>
              <a:chOff x="3914" y="884"/>
              <a:chExt cx="1652" cy="3420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4222" y="999"/>
                <a:ext cx="236" cy="262"/>
              </a:xfrm>
              <a:custGeom>
                <a:avLst/>
                <a:gdLst>
                  <a:gd name="T0" fmla="*/ 22 w 708"/>
                  <a:gd name="T1" fmla="*/ 455 h 786"/>
                  <a:gd name="T2" fmla="*/ 101 w 708"/>
                  <a:gd name="T3" fmla="*/ 404 h 786"/>
                  <a:gd name="T4" fmla="*/ 159 w 708"/>
                  <a:gd name="T5" fmla="*/ 328 h 786"/>
                  <a:gd name="T6" fmla="*/ 87 w 708"/>
                  <a:gd name="T7" fmla="*/ 279 h 786"/>
                  <a:gd name="T8" fmla="*/ 36 w 708"/>
                  <a:gd name="T9" fmla="*/ 228 h 786"/>
                  <a:gd name="T10" fmla="*/ 1 w 708"/>
                  <a:gd name="T11" fmla="*/ 139 h 786"/>
                  <a:gd name="T12" fmla="*/ 25 w 708"/>
                  <a:gd name="T13" fmla="*/ 104 h 786"/>
                  <a:gd name="T14" fmla="*/ 36 w 708"/>
                  <a:gd name="T15" fmla="*/ 46 h 786"/>
                  <a:gd name="T16" fmla="*/ 61 w 708"/>
                  <a:gd name="T17" fmla="*/ 9 h 786"/>
                  <a:gd name="T18" fmla="*/ 124 w 708"/>
                  <a:gd name="T19" fmla="*/ 23 h 786"/>
                  <a:gd name="T20" fmla="*/ 153 w 708"/>
                  <a:gd name="T21" fmla="*/ 75 h 786"/>
                  <a:gd name="T22" fmla="*/ 171 w 708"/>
                  <a:gd name="T23" fmla="*/ 143 h 786"/>
                  <a:gd name="T24" fmla="*/ 210 w 708"/>
                  <a:gd name="T25" fmla="*/ 170 h 786"/>
                  <a:gd name="T26" fmla="*/ 259 w 708"/>
                  <a:gd name="T27" fmla="*/ 175 h 786"/>
                  <a:gd name="T28" fmla="*/ 301 w 708"/>
                  <a:gd name="T29" fmla="*/ 203 h 786"/>
                  <a:gd name="T30" fmla="*/ 330 w 708"/>
                  <a:gd name="T31" fmla="*/ 160 h 786"/>
                  <a:gd name="T32" fmla="*/ 335 w 708"/>
                  <a:gd name="T33" fmla="*/ 95 h 786"/>
                  <a:gd name="T34" fmla="*/ 395 w 708"/>
                  <a:gd name="T35" fmla="*/ 41 h 786"/>
                  <a:gd name="T36" fmla="*/ 449 w 708"/>
                  <a:gd name="T37" fmla="*/ 7 h 786"/>
                  <a:gd name="T38" fmla="*/ 498 w 708"/>
                  <a:gd name="T39" fmla="*/ 31 h 786"/>
                  <a:gd name="T40" fmla="*/ 514 w 708"/>
                  <a:gd name="T41" fmla="*/ 106 h 786"/>
                  <a:gd name="T42" fmla="*/ 582 w 708"/>
                  <a:gd name="T43" fmla="*/ 113 h 786"/>
                  <a:gd name="T44" fmla="*/ 604 w 708"/>
                  <a:gd name="T45" fmla="*/ 151 h 786"/>
                  <a:gd name="T46" fmla="*/ 616 w 708"/>
                  <a:gd name="T47" fmla="*/ 203 h 786"/>
                  <a:gd name="T48" fmla="*/ 618 w 708"/>
                  <a:gd name="T49" fmla="*/ 278 h 786"/>
                  <a:gd name="T50" fmla="*/ 649 w 708"/>
                  <a:gd name="T51" fmla="*/ 316 h 786"/>
                  <a:gd name="T52" fmla="*/ 690 w 708"/>
                  <a:gd name="T53" fmla="*/ 363 h 786"/>
                  <a:gd name="T54" fmla="*/ 704 w 708"/>
                  <a:gd name="T55" fmla="*/ 435 h 786"/>
                  <a:gd name="T56" fmla="*/ 688 w 708"/>
                  <a:gd name="T57" fmla="*/ 473 h 786"/>
                  <a:gd name="T58" fmla="*/ 630 w 708"/>
                  <a:gd name="T59" fmla="*/ 476 h 786"/>
                  <a:gd name="T60" fmla="*/ 595 w 708"/>
                  <a:gd name="T61" fmla="*/ 456 h 786"/>
                  <a:gd name="T62" fmla="*/ 537 w 708"/>
                  <a:gd name="T63" fmla="*/ 495 h 786"/>
                  <a:gd name="T64" fmla="*/ 497 w 708"/>
                  <a:gd name="T65" fmla="*/ 544 h 786"/>
                  <a:gd name="T66" fmla="*/ 532 w 708"/>
                  <a:gd name="T67" fmla="*/ 575 h 786"/>
                  <a:gd name="T68" fmla="*/ 537 w 708"/>
                  <a:gd name="T69" fmla="*/ 623 h 786"/>
                  <a:gd name="T70" fmla="*/ 475 w 708"/>
                  <a:gd name="T71" fmla="*/ 613 h 786"/>
                  <a:gd name="T72" fmla="*/ 437 w 708"/>
                  <a:gd name="T73" fmla="*/ 641 h 786"/>
                  <a:gd name="T74" fmla="*/ 371 w 708"/>
                  <a:gd name="T75" fmla="*/ 633 h 786"/>
                  <a:gd name="T76" fmla="*/ 325 w 708"/>
                  <a:gd name="T77" fmla="*/ 595 h 786"/>
                  <a:gd name="T78" fmla="*/ 278 w 708"/>
                  <a:gd name="T79" fmla="*/ 591 h 786"/>
                  <a:gd name="T80" fmla="*/ 246 w 708"/>
                  <a:gd name="T81" fmla="*/ 623 h 786"/>
                  <a:gd name="T82" fmla="*/ 245 w 708"/>
                  <a:gd name="T83" fmla="*/ 688 h 786"/>
                  <a:gd name="T84" fmla="*/ 252 w 708"/>
                  <a:gd name="T85" fmla="*/ 741 h 786"/>
                  <a:gd name="T86" fmla="*/ 219 w 708"/>
                  <a:gd name="T87" fmla="*/ 786 h 786"/>
                  <a:gd name="T88" fmla="*/ 175 w 708"/>
                  <a:gd name="T89" fmla="*/ 738 h 786"/>
                  <a:gd name="T90" fmla="*/ 120 w 708"/>
                  <a:gd name="T91" fmla="*/ 679 h 786"/>
                  <a:gd name="T92" fmla="*/ 100 w 708"/>
                  <a:gd name="T93" fmla="*/ 622 h 786"/>
                  <a:gd name="T94" fmla="*/ 65 w 708"/>
                  <a:gd name="T95" fmla="*/ 563 h 786"/>
                  <a:gd name="T96" fmla="*/ 25 w 708"/>
                  <a:gd name="T97" fmla="*/ 521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08" h="786">
                    <a:moveTo>
                      <a:pt x="0" y="505"/>
                    </a:moveTo>
                    <a:lnTo>
                      <a:pt x="7" y="473"/>
                    </a:lnTo>
                    <a:lnTo>
                      <a:pt x="22" y="455"/>
                    </a:lnTo>
                    <a:lnTo>
                      <a:pt x="36" y="442"/>
                    </a:lnTo>
                    <a:lnTo>
                      <a:pt x="67" y="419"/>
                    </a:lnTo>
                    <a:lnTo>
                      <a:pt x="101" y="404"/>
                    </a:lnTo>
                    <a:lnTo>
                      <a:pt x="136" y="388"/>
                    </a:lnTo>
                    <a:lnTo>
                      <a:pt x="158" y="363"/>
                    </a:lnTo>
                    <a:lnTo>
                      <a:pt x="159" y="328"/>
                    </a:lnTo>
                    <a:lnTo>
                      <a:pt x="141" y="300"/>
                    </a:lnTo>
                    <a:lnTo>
                      <a:pt x="124" y="287"/>
                    </a:lnTo>
                    <a:lnTo>
                      <a:pt x="87" y="279"/>
                    </a:lnTo>
                    <a:lnTo>
                      <a:pt x="63" y="274"/>
                    </a:lnTo>
                    <a:lnTo>
                      <a:pt x="36" y="254"/>
                    </a:lnTo>
                    <a:lnTo>
                      <a:pt x="36" y="228"/>
                    </a:lnTo>
                    <a:lnTo>
                      <a:pt x="31" y="196"/>
                    </a:lnTo>
                    <a:lnTo>
                      <a:pt x="16" y="164"/>
                    </a:lnTo>
                    <a:lnTo>
                      <a:pt x="1" y="139"/>
                    </a:lnTo>
                    <a:lnTo>
                      <a:pt x="19" y="133"/>
                    </a:lnTo>
                    <a:lnTo>
                      <a:pt x="21" y="117"/>
                    </a:lnTo>
                    <a:lnTo>
                      <a:pt x="25" y="104"/>
                    </a:lnTo>
                    <a:lnTo>
                      <a:pt x="30" y="84"/>
                    </a:lnTo>
                    <a:lnTo>
                      <a:pt x="30" y="63"/>
                    </a:lnTo>
                    <a:lnTo>
                      <a:pt x="36" y="46"/>
                    </a:lnTo>
                    <a:lnTo>
                      <a:pt x="38" y="31"/>
                    </a:lnTo>
                    <a:lnTo>
                      <a:pt x="47" y="22"/>
                    </a:lnTo>
                    <a:lnTo>
                      <a:pt x="61" y="9"/>
                    </a:lnTo>
                    <a:lnTo>
                      <a:pt x="82" y="0"/>
                    </a:lnTo>
                    <a:lnTo>
                      <a:pt x="97" y="7"/>
                    </a:lnTo>
                    <a:lnTo>
                      <a:pt x="124" y="23"/>
                    </a:lnTo>
                    <a:lnTo>
                      <a:pt x="142" y="41"/>
                    </a:lnTo>
                    <a:lnTo>
                      <a:pt x="150" y="64"/>
                    </a:lnTo>
                    <a:lnTo>
                      <a:pt x="153" y="75"/>
                    </a:lnTo>
                    <a:lnTo>
                      <a:pt x="149" y="102"/>
                    </a:lnTo>
                    <a:lnTo>
                      <a:pt x="155" y="124"/>
                    </a:lnTo>
                    <a:lnTo>
                      <a:pt x="171" y="143"/>
                    </a:lnTo>
                    <a:lnTo>
                      <a:pt x="180" y="150"/>
                    </a:lnTo>
                    <a:lnTo>
                      <a:pt x="193" y="161"/>
                    </a:lnTo>
                    <a:lnTo>
                      <a:pt x="210" y="170"/>
                    </a:lnTo>
                    <a:lnTo>
                      <a:pt x="225" y="172"/>
                    </a:lnTo>
                    <a:lnTo>
                      <a:pt x="241" y="172"/>
                    </a:lnTo>
                    <a:lnTo>
                      <a:pt x="259" y="175"/>
                    </a:lnTo>
                    <a:lnTo>
                      <a:pt x="278" y="192"/>
                    </a:lnTo>
                    <a:lnTo>
                      <a:pt x="290" y="200"/>
                    </a:lnTo>
                    <a:lnTo>
                      <a:pt x="301" y="203"/>
                    </a:lnTo>
                    <a:lnTo>
                      <a:pt x="311" y="196"/>
                    </a:lnTo>
                    <a:lnTo>
                      <a:pt x="321" y="187"/>
                    </a:lnTo>
                    <a:lnTo>
                      <a:pt x="330" y="160"/>
                    </a:lnTo>
                    <a:lnTo>
                      <a:pt x="334" y="130"/>
                    </a:lnTo>
                    <a:lnTo>
                      <a:pt x="338" y="113"/>
                    </a:lnTo>
                    <a:lnTo>
                      <a:pt x="335" y="95"/>
                    </a:lnTo>
                    <a:lnTo>
                      <a:pt x="352" y="78"/>
                    </a:lnTo>
                    <a:lnTo>
                      <a:pt x="370" y="51"/>
                    </a:lnTo>
                    <a:lnTo>
                      <a:pt x="395" y="41"/>
                    </a:lnTo>
                    <a:lnTo>
                      <a:pt x="409" y="29"/>
                    </a:lnTo>
                    <a:lnTo>
                      <a:pt x="423" y="19"/>
                    </a:lnTo>
                    <a:lnTo>
                      <a:pt x="449" y="7"/>
                    </a:lnTo>
                    <a:lnTo>
                      <a:pt x="468" y="6"/>
                    </a:lnTo>
                    <a:lnTo>
                      <a:pt x="495" y="11"/>
                    </a:lnTo>
                    <a:lnTo>
                      <a:pt x="498" y="31"/>
                    </a:lnTo>
                    <a:lnTo>
                      <a:pt x="503" y="54"/>
                    </a:lnTo>
                    <a:lnTo>
                      <a:pt x="503" y="78"/>
                    </a:lnTo>
                    <a:lnTo>
                      <a:pt x="514" y="106"/>
                    </a:lnTo>
                    <a:lnTo>
                      <a:pt x="537" y="113"/>
                    </a:lnTo>
                    <a:lnTo>
                      <a:pt x="560" y="117"/>
                    </a:lnTo>
                    <a:lnTo>
                      <a:pt x="582" y="113"/>
                    </a:lnTo>
                    <a:lnTo>
                      <a:pt x="586" y="115"/>
                    </a:lnTo>
                    <a:lnTo>
                      <a:pt x="595" y="126"/>
                    </a:lnTo>
                    <a:lnTo>
                      <a:pt x="604" y="151"/>
                    </a:lnTo>
                    <a:lnTo>
                      <a:pt x="612" y="177"/>
                    </a:lnTo>
                    <a:lnTo>
                      <a:pt x="612" y="192"/>
                    </a:lnTo>
                    <a:lnTo>
                      <a:pt x="616" y="203"/>
                    </a:lnTo>
                    <a:lnTo>
                      <a:pt x="626" y="235"/>
                    </a:lnTo>
                    <a:lnTo>
                      <a:pt x="620" y="248"/>
                    </a:lnTo>
                    <a:lnTo>
                      <a:pt x="618" y="278"/>
                    </a:lnTo>
                    <a:lnTo>
                      <a:pt x="625" y="293"/>
                    </a:lnTo>
                    <a:lnTo>
                      <a:pt x="638" y="301"/>
                    </a:lnTo>
                    <a:lnTo>
                      <a:pt x="649" y="316"/>
                    </a:lnTo>
                    <a:lnTo>
                      <a:pt x="664" y="329"/>
                    </a:lnTo>
                    <a:lnTo>
                      <a:pt x="675" y="342"/>
                    </a:lnTo>
                    <a:lnTo>
                      <a:pt x="690" y="363"/>
                    </a:lnTo>
                    <a:lnTo>
                      <a:pt x="695" y="375"/>
                    </a:lnTo>
                    <a:lnTo>
                      <a:pt x="696" y="413"/>
                    </a:lnTo>
                    <a:lnTo>
                      <a:pt x="704" y="435"/>
                    </a:lnTo>
                    <a:lnTo>
                      <a:pt x="708" y="442"/>
                    </a:lnTo>
                    <a:lnTo>
                      <a:pt x="708" y="466"/>
                    </a:lnTo>
                    <a:lnTo>
                      <a:pt x="688" y="473"/>
                    </a:lnTo>
                    <a:lnTo>
                      <a:pt x="669" y="479"/>
                    </a:lnTo>
                    <a:lnTo>
                      <a:pt x="652" y="481"/>
                    </a:lnTo>
                    <a:lnTo>
                      <a:pt x="630" y="476"/>
                    </a:lnTo>
                    <a:lnTo>
                      <a:pt x="618" y="464"/>
                    </a:lnTo>
                    <a:lnTo>
                      <a:pt x="605" y="457"/>
                    </a:lnTo>
                    <a:lnTo>
                      <a:pt x="595" y="456"/>
                    </a:lnTo>
                    <a:lnTo>
                      <a:pt x="568" y="468"/>
                    </a:lnTo>
                    <a:lnTo>
                      <a:pt x="549" y="483"/>
                    </a:lnTo>
                    <a:lnTo>
                      <a:pt x="537" y="495"/>
                    </a:lnTo>
                    <a:lnTo>
                      <a:pt x="514" y="507"/>
                    </a:lnTo>
                    <a:lnTo>
                      <a:pt x="499" y="521"/>
                    </a:lnTo>
                    <a:lnTo>
                      <a:pt x="497" y="544"/>
                    </a:lnTo>
                    <a:lnTo>
                      <a:pt x="508" y="562"/>
                    </a:lnTo>
                    <a:lnTo>
                      <a:pt x="520" y="569"/>
                    </a:lnTo>
                    <a:lnTo>
                      <a:pt x="532" y="575"/>
                    </a:lnTo>
                    <a:lnTo>
                      <a:pt x="538" y="585"/>
                    </a:lnTo>
                    <a:lnTo>
                      <a:pt x="542" y="613"/>
                    </a:lnTo>
                    <a:lnTo>
                      <a:pt x="537" y="623"/>
                    </a:lnTo>
                    <a:lnTo>
                      <a:pt x="523" y="626"/>
                    </a:lnTo>
                    <a:lnTo>
                      <a:pt x="486" y="617"/>
                    </a:lnTo>
                    <a:lnTo>
                      <a:pt x="475" y="613"/>
                    </a:lnTo>
                    <a:lnTo>
                      <a:pt x="452" y="617"/>
                    </a:lnTo>
                    <a:lnTo>
                      <a:pt x="445" y="631"/>
                    </a:lnTo>
                    <a:lnTo>
                      <a:pt x="437" y="641"/>
                    </a:lnTo>
                    <a:lnTo>
                      <a:pt x="415" y="659"/>
                    </a:lnTo>
                    <a:lnTo>
                      <a:pt x="401" y="650"/>
                    </a:lnTo>
                    <a:lnTo>
                      <a:pt x="371" y="633"/>
                    </a:lnTo>
                    <a:lnTo>
                      <a:pt x="358" y="622"/>
                    </a:lnTo>
                    <a:lnTo>
                      <a:pt x="339" y="606"/>
                    </a:lnTo>
                    <a:lnTo>
                      <a:pt x="325" y="595"/>
                    </a:lnTo>
                    <a:lnTo>
                      <a:pt x="305" y="580"/>
                    </a:lnTo>
                    <a:lnTo>
                      <a:pt x="291" y="580"/>
                    </a:lnTo>
                    <a:lnTo>
                      <a:pt x="278" y="591"/>
                    </a:lnTo>
                    <a:lnTo>
                      <a:pt x="269" y="600"/>
                    </a:lnTo>
                    <a:lnTo>
                      <a:pt x="255" y="611"/>
                    </a:lnTo>
                    <a:lnTo>
                      <a:pt x="246" y="623"/>
                    </a:lnTo>
                    <a:lnTo>
                      <a:pt x="238" y="641"/>
                    </a:lnTo>
                    <a:lnTo>
                      <a:pt x="242" y="666"/>
                    </a:lnTo>
                    <a:lnTo>
                      <a:pt x="245" y="688"/>
                    </a:lnTo>
                    <a:lnTo>
                      <a:pt x="246" y="699"/>
                    </a:lnTo>
                    <a:lnTo>
                      <a:pt x="251" y="728"/>
                    </a:lnTo>
                    <a:lnTo>
                      <a:pt x="252" y="741"/>
                    </a:lnTo>
                    <a:lnTo>
                      <a:pt x="247" y="765"/>
                    </a:lnTo>
                    <a:lnTo>
                      <a:pt x="242" y="778"/>
                    </a:lnTo>
                    <a:lnTo>
                      <a:pt x="219" y="786"/>
                    </a:lnTo>
                    <a:lnTo>
                      <a:pt x="206" y="772"/>
                    </a:lnTo>
                    <a:lnTo>
                      <a:pt x="186" y="751"/>
                    </a:lnTo>
                    <a:lnTo>
                      <a:pt x="175" y="738"/>
                    </a:lnTo>
                    <a:lnTo>
                      <a:pt x="151" y="712"/>
                    </a:lnTo>
                    <a:lnTo>
                      <a:pt x="145" y="697"/>
                    </a:lnTo>
                    <a:lnTo>
                      <a:pt x="120" y="679"/>
                    </a:lnTo>
                    <a:lnTo>
                      <a:pt x="114" y="662"/>
                    </a:lnTo>
                    <a:lnTo>
                      <a:pt x="110" y="635"/>
                    </a:lnTo>
                    <a:lnTo>
                      <a:pt x="100" y="622"/>
                    </a:lnTo>
                    <a:lnTo>
                      <a:pt x="91" y="601"/>
                    </a:lnTo>
                    <a:lnTo>
                      <a:pt x="74" y="585"/>
                    </a:lnTo>
                    <a:lnTo>
                      <a:pt x="65" y="563"/>
                    </a:lnTo>
                    <a:lnTo>
                      <a:pt x="45" y="547"/>
                    </a:lnTo>
                    <a:lnTo>
                      <a:pt x="39" y="535"/>
                    </a:lnTo>
                    <a:lnTo>
                      <a:pt x="25" y="521"/>
                    </a:lnTo>
                    <a:lnTo>
                      <a:pt x="0" y="5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4416" y="884"/>
                <a:ext cx="259" cy="271"/>
              </a:xfrm>
              <a:custGeom>
                <a:avLst/>
                <a:gdLst>
                  <a:gd name="T0" fmla="*/ 23 w 779"/>
                  <a:gd name="T1" fmla="*/ 428 h 814"/>
                  <a:gd name="T2" fmla="*/ 91 w 779"/>
                  <a:gd name="T3" fmla="*/ 366 h 814"/>
                  <a:gd name="T4" fmla="*/ 159 w 779"/>
                  <a:gd name="T5" fmla="*/ 346 h 814"/>
                  <a:gd name="T6" fmla="*/ 229 w 779"/>
                  <a:gd name="T7" fmla="*/ 335 h 814"/>
                  <a:gd name="T8" fmla="*/ 287 w 779"/>
                  <a:gd name="T9" fmla="*/ 298 h 814"/>
                  <a:gd name="T10" fmla="*/ 287 w 779"/>
                  <a:gd name="T11" fmla="*/ 221 h 814"/>
                  <a:gd name="T12" fmla="*/ 289 w 779"/>
                  <a:gd name="T13" fmla="*/ 154 h 814"/>
                  <a:gd name="T14" fmla="*/ 342 w 779"/>
                  <a:gd name="T15" fmla="*/ 115 h 814"/>
                  <a:gd name="T16" fmla="*/ 424 w 779"/>
                  <a:gd name="T17" fmla="*/ 101 h 814"/>
                  <a:gd name="T18" fmla="*/ 485 w 779"/>
                  <a:gd name="T19" fmla="*/ 74 h 814"/>
                  <a:gd name="T20" fmla="*/ 532 w 779"/>
                  <a:gd name="T21" fmla="*/ 43 h 814"/>
                  <a:gd name="T22" fmla="*/ 594 w 779"/>
                  <a:gd name="T23" fmla="*/ 2 h 814"/>
                  <a:gd name="T24" fmla="*/ 639 w 779"/>
                  <a:gd name="T25" fmla="*/ 20 h 814"/>
                  <a:gd name="T26" fmla="*/ 679 w 779"/>
                  <a:gd name="T27" fmla="*/ 56 h 814"/>
                  <a:gd name="T28" fmla="*/ 730 w 779"/>
                  <a:gd name="T29" fmla="*/ 108 h 814"/>
                  <a:gd name="T30" fmla="*/ 767 w 779"/>
                  <a:gd name="T31" fmla="*/ 150 h 814"/>
                  <a:gd name="T32" fmla="*/ 736 w 779"/>
                  <a:gd name="T33" fmla="*/ 179 h 814"/>
                  <a:gd name="T34" fmla="*/ 730 w 779"/>
                  <a:gd name="T35" fmla="*/ 212 h 814"/>
                  <a:gd name="T36" fmla="*/ 692 w 779"/>
                  <a:gd name="T37" fmla="*/ 255 h 814"/>
                  <a:gd name="T38" fmla="*/ 640 w 779"/>
                  <a:gd name="T39" fmla="*/ 254 h 814"/>
                  <a:gd name="T40" fmla="*/ 617 w 779"/>
                  <a:gd name="T41" fmla="*/ 289 h 814"/>
                  <a:gd name="T42" fmla="*/ 584 w 779"/>
                  <a:gd name="T43" fmla="*/ 322 h 814"/>
                  <a:gd name="T44" fmla="*/ 584 w 779"/>
                  <a:gd name="T45" fmla="*/ 369 h 814"/>
                  <a:gd name="T46" fmla="*/ 637 w 779"/>
                  <a:gd name="T47" fmla="*/ 384 h 814"/>
                  <a:gd name="T48" fmla="*/ 678 w 779"/>
                  <a:gd name="T49" fmla="*/ 395 h 814"/>
                  <a:gd name="T50" fmla="*/ 709 w 779"/>
                  <a:gd name="T51" fmla="*/ 435 h 814"/>
                  <a:gd name="T52" fmla="*/ 727 w 779"/>
                  <a:gd name="T53" fmla="*/ 479 h 814"/>
                  <a:gd name="T54" fmla="*/ 717 w 779"/>
                  <a:gd name="T55" fmla="*/ 506 h 814"/>
                  <a:gd name="T56" fmla="*/ 670 w 779"/>
                  <a:gd name="T57" fmla="*/ 511 h 814"/>
                  <a:gd name="T58" fmla="*/ 622 w 779"/>
                  <a:gd name="T59" fmla="*/ 489 h 814"/>
                  <a:gd name="T60" fmla="*/ 581 w 779"/>
                  <a:gd name="T61" fmla="*/ 474 h 814"/>
                  <a:gd name="T62" fmla="*/ 529 w 779"/>
                  <a:gd name="T63" fmla="*/ 455 h 814"/>
                  <a:gd name="T64" fmla="*/ 484 w 779"/>
                  <a:gd name="T65" fmla="*/ 512 h 814"/>
                  <a:gd name="T66" fmla="*/ 476 w 779"/>
                  <a:gd name="T67" fmla="*/ 555 h 814"/>
                  <a:gd name="T68" fmla="*/ 455 w 779"/>
                  <a:gd name="T69" fmla="*/ 616 h 814"/>
                  <a:gd name="T70" fmla="*/ 418 w 779"/>
                  <a:gd name="T71" fmla="*/ 657 h 814"/>
                  <a:gd name="T72" fmla="*/ 364 w 779"/>
                  <a:gd name="T73" fmla="*/ 710 h 814"/>
                  <a:gd name="T74" fmla="*/ 324 w 779"/>
                  <a:gd name="T75" fmla="*/ 759 h 814"/>
                  <a:gd name="T76" fmla="*/ 309 w 779"/>
                  <a:gd name="T77" fmla="*/ 801 h 814"/>
                  <a:gd name="T78" fmla="*/ 278 w 779"/>
                  <a:gd name="T79" fmla="*/ 810 h 814"/>
                  <a:gd name="T80" fmla="*/ 241 w 779"/>
                  <a:gd name="T81" fmla="*/ 789 h 814"/>
                  <a:gd name="T82" fmla="*/ 216 w 779"/>
                  <a:gd name="T83" fmla="*/ 747 h 814"/>
                  <a:gd name="T84" fmla="*/ 180 w 779"/>
                  <a:gd name="T85" fmla="*/ 727 h 814"/>
                  <a:gd name="T86" fmla="*/ 124 w 779"/>
                  <a:gd name="T87" fmla="*/ 727 h 814"/>
                  <a:gd name="T88" fmla="*/ 93 w 779"/>
                  <a:gd name="T89" fmla="*/ 688 h 814"/>
                  <a:gd name="T90" fmla="*/ 56 w 779"/>
                  <a:gd name="T91" fmla="*/ 647 h 814"/>
                  <a:gd name="T92" fmla="*/ 38 w 779"/>
                  <a:gd name="T93" fmla="*/ 594 h 814"/>
                  <a:gd name="T94" fmla="*/ 30 w 779"/>
                  <a:gd name="T95" fmla="*/ 538 h 814"/>
                  <a:gd name="T96" fmla="*/ 13 w 779"/>
                  <a:gd name="T97" fmla="*/ 47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79" h="814">
                    <a:moveTo>
                      <a:pt x="0" y="459"/>
                    </a:moveTo>
                    <a:lnTo>
                      <a:pt x="14" y="444"/>
                    </a:lnTo>
                    <a:lnTo>
                      <a:pt x="23" y="428"/>
                    </a:lnTo>
                    <a:lnTo>
                      <a:pt x="38" y="408"/>
                    </a:lnTo>
                    <a:lnTo>
                      <a:pt x="58" y="386"/>
                    </a:lnTo>
                    <a:lnTo>
                      <a:pt x="91" y="366"/>
                    </a:lnTo>
                    <a:lnTo>
                      <a:pt x="114" y="352"/>
                    </a:lnTo>
                    <a:lnTo>
                      <a:pt x="133" y="347"/>
                    </a:lnTo>
                    <a:lnTo>
                      <a:pt x="159" y="346"/>
                    </a:lnTo>
                    <a:lnTo>
                      <a:pt x="181" y="347"/>
                    </a:lnTo>
                    <a:lnTo>
                      <a:pt x="203" y="346"/>
                    </a:lnTo>
                    <a:lnTo>
                      <a:pt x="229" y="335"/>
                    </a:lnTo>
                    <a:lnTo>
                      <a:pt x="249" y="321"/>
                    </a:lnTo>
                    <a:lnTo>
                      <a:pt x="268" y="311"/>
                    </a:lnTo>
                    <a:lnTo>
                      <a:pt x="287" y="298"/>
                    </a:lnTo>
                    <a:lnTo>
                      <a:pt x="299" y="278"/>
                    </a:lnTo>
                    <a:lnTo>
                      <a:pt x="300" y="250"/>
                    </a:lnTo>
                    <a:lnTo>
                      <a:pt x="287" y="221"/>
                    </a:lnTo>
                    <a:lnTo>
                      <a:pt x="277" y="201"/>
                    </a:lnTo>
                    <a:lnTo>
                      <a:pt x="273" y="181"/>
                    </a:lnTo>
                    <a:lnTo>
                      <a:pt x="289" y="154"/>
                    </a:lnTo>
                    <a:lnTo>
                      <a:pt x="299" y="146"/>
                    </a:lnTo>
                    <a:lnTo>
                      <a:pt x="321" y="132"/>
                    </a:lnTo>
                    <a:lnTo>
                      <a:pt x="342" y="115"/>
                    </a:lnTo>
                    <a:lnTo>
                      <a:pt x="374" y="109"/>
                    </a:lnTo>
                    <a:lnTo>
                      <a:pt x="396" y="105"/>
                    </a:lnTo>
                    <a:lnTo>
                      <a:pt x="424" y="101"/>
                    </a:lnTo>
                    <a:lnTo>
                      <a:pt x="448" y="91"/>
                    </a:lnTo>
                    <a:lnTo>
                      <a:pt x="468" y="80"/>
                    </a:lnTo>
                    <a:lnTo>
                      <a:pt x="485" y="74"/>
                    </a:lnTo>
                    <a:lnTo>
                      <a:pt x="502" y="61"/>
                    </a:lnTo>
                    <a:lnTo>
                      <a:pt x="519" y="52"/>
                    </a:lnTo>
                    <a:lnTo>
                      <a:pt x="532" y="43"/>
                    </a:lnTo>
                    <a:lnTo>
                      <a:pt x="551" y="31"/>
                    </a:lnTo>
                    <a:lnTo>
                      <a:pt x="575" y="16"/>
                    </a:lnTo>
                    <a:lnTo>
                      <a:pt x="594" y="2"/>
                    </a:lnTo>
                    <a:lnTo>
                      <a:pt x="617" y="0"/>
                    </a:lnTo>
                    <a:lnTo>
                      <a:pt x="630" y="8"/>
                    </a:lnTo>
                    <a:lnTo>
                      <a:pt x="639" y="20"/>
                    </a:lnTo>
                    <a:lnTo>
                      <a:pt x="653" y="35"/>
                    </a:lnTo>
                    <a:lnTo>
                      <a:pt x="672" y="49"/>
                    </a:lnTo>
                    <a:lnTo>
                      <a:pt x="679" y="56"/>
                    </a:lnTo>
                    <a:lnTo>
                      <a:pt x="700" y="73"/>
                    </a:lnTo>
                    <a:lnTo>
                      <a:pt x="719" y="97"/>
                    </a:lnTo>
                    <a:lnTo>
                      <a:pt x="730" y="108"/>
                    </a:lnTo>
                    <a:lnTo>
                      <a:pt x="744" y="122"/>
                    </a:lnTo>
                    <a:lnTo>
                      <a:pt x="756" y="139"/>
                    </a:lnTo>
                    <a:lnTo>
                      <a:pt x="767" y="150"/>
                    </a:lnTo>
                    <a:lnTo>
                      <a:pt x="779" y="157"/>
                    </a:lnTo>
                    <a:lnTo>
                      <a:pt x="757" y="171"/>
                    </a:lnTo>
                    <a:lnTo>
                      <a:pt x="736" y="179"/>
                    </a:lnTo>
                    <a:lnTo>
                      <a:pt x="730" y="197"/>
                    </a:lnTo>
                    <a:lnTo>
                      <a:pt x="730" y="205"/>
                    </a:lnTo>
                    <a:lnTo>
                      <a:pt x="730" y="212"/>
                    </a:lnTo>
                    <a:lnTo>
                      <a:pt x="721" y="234"/>
                    </a:lnTo>
                    <a:lnTo>
                      <a:pt x="714" y="242"/>
                    </a:lnTo>
                    <a:lnTo>
                      <a:pt x="692" y="255"/>
                    </a:lnTo>
                    <a:lnTo>
                      <a:pt x="675" y="251"/>
                    </a:lnTo>
                    <a:lnTo>
                      <a:pt x="657" y="249"/>
                    </a:lnTo>
                    <a:lnTo>
                      <a:pt x="640" y="254"/>
                    </a:lnTo>
                    <a:lnTo>
                      <a:pt x="634" y="264"/>
                    </a:lnTo>
                    <a:lnTo>
                      <a:pt x="628" y="274"/>
                    </a:lnTo>
                    <a:lnTo>
                      <a:pt x="617" y="289"/>
                    </a:lnTo>
                    <a:lnTo>
                      <a:pt x="603" y="300"/>
                    </a:lnTo>
                    <a:lnTo>
                      <a:pt x="594" y="311"/>
                    </a:lnTo>
                    <a:lnTo>
                      <a:pt x="584" y="322"/>
                    </a:lnTo>
                    <a:lnTo>
                      <a:pt x="580" y="333"/>
                    </a:lnTo>
                    <a:lnTo>
                      <a:pt x="578" y="364"/>
                    </a:lnTo>
                    <a:lnTo>
                      <a:pt x="584" y="369"/>
                    </a:lnTo>
                    <a:lnTo>
                      <a:pt x="602" y="380"/>
                    </a:lnTo>
                    <a:lnTo>
                      <a:pt x="621" y="384"/>
                    </a:lnTo>
                    <a:lnTo>
                      <a:pt x="637" y="384"/>
                    </a:lnTo>
                    <a:lnTo>
                      <a:pt x="644" y="384"/>
                    </a:lnTo>
                    <a:lnTo>
                      <a:pt x="664" y="391"/>
                    </a:lnTo>
                    <a:lnTo>
                      <a:pt x="678" y="395"/>
                    </a:lnTo>
                    <a:lnTo>
                      <a:pt x="692" y="405"/>
                    </a:lnTo>
                    <a:lnTo>
                      <a:pt x="700" y="417"/>
                    </a:lnTo>
                    <a:lnTo>
                      <a:pt x="709" y="435"/>
                    </a:lnTo>
                    <a:lnTo>
                      <a:pt x="716" y="450"/>
                    </a:lnTo>
                    <a:lnTo>
                      <a:pt x="718" y="471"/>
                    </a:lnTo>
                    <a:lnTo>
                      <a:pt x="727" y="479"/>
                    </a:lnTo>
                    <a:lnTo>
                      <a:pt x="732" y="488"/>
                    </a:lnTo>
                    <a:lnTo>
                      <a:pt x="731" y="499"/>
                    </a:lnTo>
                    <a:lnTo>
                      <a:pt x="717" y="506"/>
                    </a:lnTo>
                    <a:lnTo>
                      <a:pt x="700" y="515"/>
                    </a:lnTo>
                    <a:lnTo>
                      <a:pt x="687" y="515"/>
                    </a:lnTo>
                    <a:lnTo>
                      <a:pt x="670" y="511"/>
                    </a:lnTo>
                    <a:lnTo>
                      <a:pt x="650" y="507"/>
                    </a:lnTo>
                    <a:lnTo>
                      <a:pt x="637" y="502"/>
                    </a:lnTo>
                    <a:lnTo>
                      <a:pt x="622" y="489"/>
                    </a:lnTo>
                    <a:lnTo>
                      <a:pt x="600" y="481"/>
                    </a:lnTo>
                    <a:lnTo>
                      <a:pt x="589" y="475"/>
                    </a:lnTo>
                    <a:lnTo>
                      <a:pt x="581" y="474"/>
                    </a:lnTo>
                    <a:lnTo>
                      <a:pt x="562" y="455"/>
                    </a:lnTo>
                    <a:lnTo>
                      <a:pt x="549" y="454"/>
                    </a:lnTo>
                    <a:lnTo>
                      <a:pt x="529" y="455"/>
                    </a:lnTo>
                    <a:lnTo>
                      <a:pt x="503" y="477"/>
                    </a:lnTo>
                    <a:lnTo>
                      <a:pt x="493" y="497"/>
                    </a:lnTo>
                    <a:lnTo>
                      <a:pt x="484" y="512"/>
                    </a:lnTo>
                    <a:lnTo>
                      <a:pt x="474" y="529"/>
                    </a:lnTo>
                    <a:lnTo>
                      <a:pt x="474" y="542"/>
                    </a:lnTo>
                    <a:lnTo>
                      <a:pt x="476" y="555"/>
                    </a:lnTo>
                    <a:lnTo>
                      <a:pt x="472" y="576"/>
                    </a:lnTo>
                    <a:lnTo>
                      <a:pt x="466" y="594"/>
                    </a:lnTo>
                    <a:lnTo>
                      <a:pt x="455" y="616"/>
                    </a:lnTo>
                    <a:lnTo>
                      <a:pt x="445" y="631"/>
                    </a:lnTo>
                    <a:lnTo>
                      <a:pt x="432" y="643"/>
                    </a:lnTo>
                    <a:lnTo>
                      <a:pt x="418" y="657"/>
                    </a:lnTo>
                    <a:lnTo>
                      <a:pt x="397" y="675"/>
                    </a:lnTo>
                    <a:lnTo>
                      <a:pt x="387" y="691"/>
                    </a:lnTo>
                    <a:lnTo>
                      <a:pt x="364" y="710"/>
                    </a:lnTo>
                    <a:lnTo>
                      <a:pt x="357" y="718"/>
                    </a:lnTo>
                    <a:lnTo>
                      <a:pt x="344" y="734"/>
                    </a:lnTo>
                    <a:lnTo>
                      <a:pt x="324" y="759"/>
                    </a:lnTo>
                    <a:lnTo>
                      <a:pt x="320" y="772"/>
                    </a:lnTo>
                    <a:lnTo>
                      <a:pt x="309" y="790"/>
                    </a:lnTo>
                    <a:lnTo>
                      <a:pt x="309" y="801"/>
                    </a:lnTo>
                    <a:lnTo>
                      <a:pt x="299" y="809"/>
                    </a:lnTo>
                    <a:lnTo>
                      <a:pt x="290" y="814"/>
                    </a:lnTo>
                    <a:lnTo>
                      <a:pt x="278" y="810"/>
                    </a:lnTo>
                    <a:lnTo>
                      <a:pt x="265" y="807"/>
                    </a:lnTo>
                    <a:lnTo>
                      <a:pt x="252" y="797"/>
                    </a:lnTo>
                    <a:lnTo>
                      <a:pt x="241" y="789"/>
                    </a:lnTo>
                    <a:lnTo>
                      <a:pt x="224" y="778"/>
                    </a:lnTo>
                    <a:lnTo>
                      <a:pt x="220" y="762"/>
                    </a:lnTo>
                    <a:lnTo>
                      <a:pt x="216" y="747"/>
                    </a:lnTo>
                    <a:lnTo>
                      <a:pt x="208" y="740"/>
                    </a:lnTo>
                    <a:lnTo>
                      <a:pt x="195" y="732"/>
                    </a:lnTo>
                    <a:lnTo>
                      <a:pt x="180" y="727"/>
                    </a:lnTo>
                    <a:lnTo>
                      <a:pt x="166" y="722"/>
                    </a:lnTo>
                    <a:lnTo>
                      <a:pt x="142" y="726"/>
                    </a:lnTo>
                    <a:lnTo>
                      <a:pt x="124" y="727"/>
                    </a:lnTo>
                    <a:lnTo>
                      <a:pt x="113" y="721"/>
                    </a:lnTo>
                    <a:lnTo>
                      <a:pt x="108" y="709"/>
                    </a:lnTo>
                    <a:lnTo>
                      <a:pt x="93" y="688"/>
                    </a:lnTo>
                    <a:lnTo>
                      <a:pt x="82" y="675"/>
                    </a:lnTo>
                    <a:lnTo>
                      <a:pt x="67" y="662"/>
                    </a:lnTo>
                    <a:lnTo>
                      <a:pt x="56" y="647"/>
                    </a:lnTo>
                    <a:lnTo>
                      <a:pt x="43" y="639"/>
                    </a:lnTo>
                    <a:lnTo>
                      <a:pt x="36" y="624"/>
                    </a:lnTo>
                    <a:lnTo>
                      <a:pt x="38" y="594"/>
                    </a:lnTo>
                    <a:lnTo>
                      <a:pt x="44" y="581"/>
                    </a:lnTo>
                    <a:lnTo>
                      <a:pt x="34" y="549"/>
                    </a:lnTo>
                    <a:lnTo>
                      <a:pt x="30" y="538"/>
                    </a:lnTo>
                    <a:lnTo>
                      <a:pt x="30" y="523"/>
                    </a:lnTo>
                    <a:lnTo>
                      <a:pt x="22" y="497"/>
                    </a:lnTo>
                    <a:lnTo>
                      <a:pt x="13" y="472"/>
                    </a:lnTo>
                    <a:lnTo>
                      <a:pt x="4" y="461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4139" y="1168"/>
                <a:ext cx="410" cy="336"/>
              </a:xfrm>
              <a:custGeom>
                <a:avLst/>
                <a:gdLst>
                  <a:gd name="T0" fmla="*/ 28 w 1230"/>
                  <a:gd name="T1" fmla="*/ 738 h 1009"/>
                  <a:gd name="T2" fmla="*/ 75 w 1230"/>
                  <a:gd name="T3" fmla="*/ 675 h 1009"/>
                  <a:gd name="T4" fmla="*/ 143 w 1230"/>
                  <a:gd name="T5" fmla="*/ 650 h 1009"/>
                  <a:gd name="T6" fmla="*/ 180 w 1230"/>
                  <a:gd name="T7" fmla="*/ 564 h 1009"/>
                  <a:gd name="T8" fmla="*/ 177 w 1230"/>
                  <a:gd name="T9" fmla="*/ 523 h 1009"/>
                  <a:gd name="T10" fmla="*/ 138 w 1230"/>
                  <a:gd name="T11" fmla="*/ 512 h 1009"/>
                  <a:gd name="T12" fmla="*/ 159 w 1230"/>
                  <a:gd name="T13" fmla="*/ 444 h 1009"/>
                  <a:gd name="T14" fmla="*/ 226 w 1230"/>
                  <a:gd name="T15" fmla="*/ 373 h 1009"/>
                  <a:gd name="T16" fmla="*/ 270 w 1230"/>
                  <a:gd name="T17" fmla="*/ 304 h 1009"/>
                  <a:gd name="T18" fmla="*/ 284 w 1230"/>
                  <a:gd name="T19" fmla="*/ 210 h 1009"/>
                  <a:gd name="T20" fmla="*/ 234 w 1230"/>
                  <a:gd name="T21" fmla="*/ 93 h 1009"/>
                  <a:gd name="T22" fmla="*/ 273 w 1230"/>
                  <a:gd name="T23" fmla="*/ 16 h 1009"/>
                  <a:gd name="T24" fmla="*/ 322 w 1230"/>
                  <a:gd name="T25" fmla="*/ 80 h 1009"/>
                  <a:gd name="T26" fmla="*/ 362 w 1230"/>
                  <a:gd name="T27" fmla="*/ 157 h 1009"/>
                  <a:gd name="T28" fmla="*/ 423 w 1230"/>
                  <a:gd name="T29" fmla="*/ 233 h 1009"/>
                  <a:gd name="T30" fmla="*/ 500 w 1230"/>
                  <a:gd name="T31" fmla="*/ 281 h 1009"/>
                  <a:gd name="T32" fmla="*/ 556 w 1230"/>
                  <a:gd name="T33" fmla="*/ 289 h 1009"/>
                  <a:gd name="T34" fmla="*/ 617 w 1230"/>
                  <a:gd name="T35" fmla="*/ 318 h 1009"/>
                  <a:gd name="T36" fmla="*/ 694 w 1230"/>
                  <a:gd name="T37" fmla="*/ 302 h 1009"/>
                  <a:gd name="T38" fmla="*/ 755 w 1230"/>
                  <a:gd name="T39" fmla="*/ 308 h 1009"/>
                  <a:gd name="T40" fmla="*/ 734 w 1230"/>
                  <a:gd name="T41" fmla="*/ 381 h 1009"/>
                  <a:gd name="T42" fmla="*/ 756 w 1230"/>
                  <a:gd name="T43" fmla="*/ 435 h 1009"/>
                  <a:gd name="T44" fmla="*/ 831 w 1230"/>
                  <a:gd name="T45" fmla="*/ 497 h 1009"/>
                  <a:gd name="T46" fmla="*/ 875 w 1230"/>
                  <a:gd name="T47" fmla="*/ 479 h 1009"/>
                  <a:gd name="T48" fmla="*/ 928 w 1230"/>
                  <a:gd name="T49" fmla="*/ 443 h 1009"/>
                  <a:gd name="T50" fmla="*/ 1018 w 1230"/>
                  <a:gd name="T51" fmla="*/ 487 h 1009"/>
                  <a:gd name="T52" fmla="*/ 1084 w 1230"/>
                  <a:gd name="T53" fmla="*/ 522 h 1009"/>
                  <a:gd name="T54" fmla="*/ 1107 w 1230"/>
                  <a:gd name="T55" fmla="*/ 564 h 1009"/>
                  <a:gd name="T56" fmla="*/ 1124 w 1230"/>
                  <a:gd name="T57" fmla="*/ 608 h 1009"/>
                  <a:gd name="T58" fmla="*/ 1133 w 1230"/>
                  <a:gd name="T59" fmla="*/ 652 h 1009"/>
                  <a:gd name="T60" fmla="*/ 1107 w 1230"/>
                  <a:gd name="T61" fmla="*/ 714 h 1009"/>
                  <a:gd name="T62" fmla="*/ 1124 w 1230"/>
                  <a:gd name="T63" fmla="*/ 769 h 1009"/>
                  <a:gd name="T64" fmla="*/ 1139 w 1230"/>
                  <a:gd name="T65" fmla="*/ 809 h 1009"/>
                  <a:gd name="T66" fmla="*/ 1170 w 1230"/>
                  <a:gd name="T67" fmla="*/ 853 h 1009"/>
                  <a:gd name="T68" fmla="*/ 1214 w 1230"/>
                  <a:gd name="T69" fmla="*/ 879 h 1009"/>
                  <a:gd name="T70" fmla="*/ 1225 w 1230"/>
                  <a:gd name="T71" fmla="*/ 917 h 1009"/>
                  <a:gd name="T72" fmla="*/ 1177 w 1230"/>
                  <a:gd name="T73" fmla="*/ 928 h 1009"/>
                  <a:gd name="T74" fmla="*/ 1132 w 1230"/>
                  <a:gd name="T75" fmla="*/ 893 h 1009"/>
                  <a:gd name="T76" fmla="*/ 1098 w 1230"/>
                  <a:gd name="T77" fmla="*/ 890 h 1009"/>
                  <a:gd name="T78" fmla="*/ 1099 w 1230"/>
                  <a:gd name="T79" fmla="*/ 944 h 1009"/>
                  <a:gd name="T80" fmla="*/ 1072 w 1230"/>
                  <a:gd name="T81" fmla="*/ 1000 h 1009"/>
                  <a:gd name="T82" fmla="*/ 989 w 1230"/>
                  <a:gd name="T83" fmla="*/ 1001 h 1009"/>
                  <a:gd name="T84" fmla="*/ 949 w 1230"/>
                  <a:gd name="T85" fmla="*/ 952 h 1009"/>
                  <a:gd name="T86" fmla="*/ 909 w 1230"/>
                  <a:gd name="T87" fmla="*/ 926 h 1009"/>
                  <a:gd name="T88" fmla="*/ 855 w 1230"/>
                  <a:gd name="T89" fmla="*/ 902 h 1009"/>
                  <a:gd name="T90" fmla="*/ 808 w 1230"/>
                  <a:gd name="T91" fmla="*/ 849 h 1009"/>
                  <a:gd name="T92" fmla="*/ 741 w 1230"/>
                  <a:gd name="T93" fmla="*/ 798 h 1009"/>
                  <a:gd name="T94" fmla="*/ 681 w 1230"/>
                  <a:gd name="T95" fmla="*/ 762 h 1009"/>
                  <a:gd name="T96" fmla="*/ 592 w 1230"/>
                  <a:gd name="T97" fmla="*/ 754 h 1009"/>
                  <a:gd name="T98" fmla="*/ 538 w 1230"/>
                  <a:gd name="T99" fmla="*/ 803 h 1009"/>
                  <a:gd name="T100" fmla="*/ 472 w 1230"/>
                  <a:gd name="T101" fmla="*/ 796 h 1009"/>
                  <a:gd name="T102" fmla="*/ 416 w 1230"/>
                  <a:gd name="T103" fmla="*/ 832 h 1009"/>
                  <a:gd name="T104" fmla="*/ 381 w 1230"/>
                  <a:gd name="T105" fmla="*/ 908 h 1009"/>
                  <a:gd name="T106" fmla="*/ 314 w 1230"/>
                  <a:gd name="T107" fmla="*/ 943 h 1009"/>
                  <a:gd name="T108" fmla="*/ 244 w 1230"/>
                  <a:gd name="T109" fmla="*/ 872 h 1009"/>
                  <a:gd name="T110" fmla="*/ 192 w 1230"/>
                  <a:gd name="T111" fmla="*/ 846 h 1009"/>
                  <a:gd name="T112" fmla="*/ 129 w 1230"/>
                  <a:gd name="T113" fmla="*/ 871 h 1009"/>
                  <a:gd name="T114" fmla="*/ 50 w 1230"/>
                  <a:gd name="T115" fmla="*/ 831 h 1009"/>
                  <a:gd name="T116" fmla="*/ 0 w 1230"/>
                  <a:gd name="T117" fmla="*/ 784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30" h="1009">
                    <a:moveTo>
                      <a:pt x="0" y="784"/>
                    </a:moveTo>
                    <a:lnTo>
                      <a:pt x="9" y="775"/>
                    </a:lnTo>
                    <a:lnTo>
                      <a:pt x="23" y="761"/>
                    </a:lnTo>
                    <a:lnTo>
                      <a:pt x="28" y="738"/>
                    </a:lnTo>
                    <a:lnTo>
                      <a:pt x="46" y="731"/>
                    </a:lnTo>
                    <a:lnTo>
                      <a:pt x="59" y="721"/>
                    </a:lnTo>
                    <a:lnTo>
                      <a:pt x="57" y="701"/>
                    </a:lnTo>
                    <a:lnTo>
                      <a:pt x="75" y="675"/>
                    </a:lnTo>
                    <a:lnTo>
                      <a:pt x="99" y="668"/>
                    </a:lnTo>
                    <a:lnTo>
                      <a:pt x="115" y="670"/>
                    </a:lnTo>
                    <a:lnTo>
                      <a:pt x="125" y="669"/>
                    </a:lnTo>
                    <a:lnTo>
                      <a:pt x="143" y="650"/>
                    </a:lnTo>
                    <a:lnTo>
                      <a:pt x="167" y="621"/>
                    </a:lnTo>
                    <a:lnTo>
                      <a:pt x="169" y="607"/>
                    </a:lnTo>
                    <a:lnTo>
                      <a:pt x="167" y="591"/>
                    </a:lnTo>
                    <a:lnTo>
                      <a:pt x="180" y="564"/>
                    </a:lnTo>
                    <a:lnTo>
                      <a:pt x="186" y="556"/>
                    </a:lnTo>
                    <a:lnTo>
                      <a:pt x="198" y="536"/>
                    </a:lnTo>
                    <a:lnTo>
                      <a:pt x="189" y="520"/>
                    </a:lnTo>
                    <a:lnTo>
                      <a:pt x="177" y="523"/>
                    </a:lnTo>
                    <a:lnTo>
                      <a:pt x="168" y="533"/>
                    </a:lnTo>
                    <a:lnTo>
                      <a:pt x="159" y="546"/>
                    </a:lnTo>
                    <a:lnTo>
                      <a:pt x="143" y="541"/>
                    </a:lnTo>
                    <a:lnTo>
                      <a:pt x="138" y="512"/>
                    </a:lnTo>
                    <a:lnTo>
                      <a:pt x="138" y="492"/>
                    </a:lnTo>
                    <a:lnTo>
                      <a:pt x="146" y="471"/>
                    </a:lnTo>
                    <a:lnTo>
                      <a:pt x="155" y="453"/>
                    </a:lnTo>
                    <a:lnTo>
                      <a:pt x="159" y="444"/>
                    </a:lnTo>
                    <a:lnTo>
                      <a:pt x="178" y="423"/>
                    </a:lnTo>
                    <a:lnTo>
                      <a:pt x="194" y="408"/>
                    </a:lnTo>
                    <a:lnTo>
                      <a:pt x="205" y="391"/>
                    </a:lnTo>
                    <a:lnTo>
                      <a:pt x="226" y="373"/>
                    </a:lnTo>
                    <a:lnTo>
                      <a:pt x="240" y="361"/>
                    </a:lnTo>
                    <a:lnTo>
                      <a:pt x="251" y="339"/>
                    </a:lnTo>
                    <a:lnTo>
                      <a:pt x="258" y="325"/>
                    </a:lnTo>
                    <a:lnTo>
                      <a:pt x="270" y="304"/>
                    </a:lnTo>
                    <a:lnTo>
                      <a:pt x="282" y="277"/>
                    </a:lnTo>
                    <a:lnTo>
                      <a:pt x="295" y="255"/>
                    </a:lnTo>
                    <a:lnTo>
                      <a:pt x="297" y="238"/>
                    </a:lnTo>
                    <a:lnTo>
                      <a:pt x="284" y="210"/>
                    </a:lnTo>
                    <a:lnTo>
                      <a:pt x="267" y="180"/>
                    </a:lnTo>
                    <a:lnTo>
                      <a:pt x="257" y="163"/>
                    </a:lnTo>
                    <a:lnTo>
                      <a:pt x="239" y="130"/>
                    </a:lnTo>
                    <a:lnTo>
                      <a:pt x="234" y="93"/>
                    </a:lnTo>
                    <a:lnTo>
                      <a:pt x="235" y="51"/>
                    </a:lnTo>
                    <a:lnTo>
                      <a:pt x="242" y="31"/>
                    </a:lnTo>
                    <a:lnTo>
                      <a:pt x="248" y="0"/>
                    </a:lnTo>
                    <a:lnTo>
                      <a:pt x="273" y="16"/>
                    </a:lnTo>
                    <a:lnTo>
                      <a:pt x="287" y="30"/>
                    </a:lnTo>
                    <a:lnTo>
                      <a:pt x="293" y="42"/>
                    </a:lnTo>
                    <a:lnTo>
                      <a:pt x="313" y="58"/>
                    </a:lnTo>
                    <a:lnTo>
                      <a:pt x="322" y="80"/>
                    </a:lnTo>
                    <a:lnTo>
                      <a:pt x="339" y="96"/>
                    </a:lnTo>
                    <a:lnTo>
                      <a:pt x="348" y="117"/>
                    </a:lnTo>
                    <a:lnTo>
                      <a:pt x="358" y="130"/>
                    </a:lnTo>
                    <a:lnTo>
                      <a:pt x="362" y="157"/>
                    </a:lnTo>
                    <a:lnTo>
                      <a:pt x="368" y="174"/>
                    </a:lnTo>
                    <a:lnTo>
                      <a:pt x="393" y="192"/>
                    </a:lnTo>
                    <a:lnTo>
                      <a:pt x="399" y="207"/>
                    </a:lnTo>
                    <a:lnTo>
                      <a:pt x="423" y="233"/>
                    </a:lnTo>
                    <a:lnTo>
                      <a:pt x="434" y="246"/>
                    </a:lnTo>
                    <a:lnTo>
                      <a:pt x="454" y="267"/>
                    </a:lnTo>
                    <a:lnTo>
                      <a:pt x="467" y="281"/>
                    </a:lnTo>
                    <a:lnTo>
                      <a:pt x="500" y="281"/>
                    </a:lnTo>
                    <a:lnTo>
                      <a:pt x="517" y="274"/>
                    </a:lnTo>
                    <a:lnTo>
                      <a:pt x="542" y="277"/>
                    </a:lnTo>
                    <a:lnTo>
                      <a:pt x="548" y="282"/>
                    </a:lnTo>
                    <a:lnTo>
                      <a:pt x="556" y="289"/>
                    </a:lnTo>
                    <a:lnTo>
                      <a:pt x="569" y="304"/>
                    </a:lnTo>
                    <a:lnTo>
                      <a:pt x="575" y="311"/>
                    </a:lnTo>
                    <a:lnTo>
                      <a:pt x="602" y="318"/>
                    </a:lnTo>
                    <a:lnTo>
                      <a:pt x="617" y="318"/>
                    </a:lnTo>
                    <a:lnTo>
                      <a:pt x="635" y="321"/>
                    </a:lnTo>
                    <a:lnTo>
                      <a:pt x="654" y="315"/>
                    </a:lnTo>
                    <a:lnTo>
                      <a:pt x="670" y="307"/>
                    </a:lnTo>
                    <a:lnTo>
                      <a:pt x="694" y="302"/>
                    </a:lnTo>
                    <a:lnTo>
                      <a:pt x="723" y="296"/>
                    </a:lnTo>
                    <a:lnTo>
                      <a:pt x="737" y="291"/>
                    </a:lnTo>
                    <a:lnTo>
                      <a:pt x="751" y="293"/>
                    </a:lnTo>
                    <a:lnTo>
                      <a:pt x="755" y="308"/>
                    </a:lnTo>
                    <a:lnTo>
                      <a:pt x="753" y="318"/>
                    </a:lnTo>
                    <a:lnTo>
                      <a:pt x="741" y="343"/>
                    </a:lnTo>
                    <a:lnTo>
                      <a:pt x="732" y="360"/>
                    </a:lnTo>
                    <a:lnTo>
                      <a:pt x="734" y="381"/>
                    </a:lnTo>
                    <a:lnTo>
                      <a:pt x="740" y="397"/>
                    </a:lnTo>
                    <a:lnTo>
                      <a:pt x="740" y="409"/>
                    </a:lnTo>
                    <a:lnTo>
                      <a:pt x="753" y="427"/>
                    </a:lnTo>
                    <a:lnTo>
                      <a:pt x="756" y="435"/>
                    </a:lnTo>
                    <a:lnTo>
                      <a:pt x="758" y="453"/>
                    </a:lnTo>
                    <a:lnTo>
                      <a:pt x="772" y="465"/>
                    </a:lnTo>
                    <a:lnTo>
                      <a:pt x="793" y="480"/>
                    </a:lnTo>
                    <a:lnTo>
                      <a:pt x="831" y="497"/>
                    </a:lnTo>
                    <a:lnTo>
                      <a:pt x="837" y="496"/>
                    </a:lnTo>
                    <a:lnTo>
                      <a:pt x="846" y="497"/>
                    </a:lnTo>
                    <a:lnTo>
                      <a:pt x="865" y="489"/>
                    </a:lnTo>
                    <a:lnTo>
                      <a:pt x="875" y="479"/>
                    </a:lnTo>
                    <a:lnTo>
                      <a:pt x="884" y="468"/>
                    </a:lnTo>
                    <a:lnTo>
                      <a:pt x="895" y="456"/>
                    </a:lnTo>
                    <a:lnTo>
                      <a:pt x="910" y="441"/>
                    </a:lnTo>
                    <a:lnTo>
                      <a:pt x="928" y="443"/>
                    </a:lnTo>
                    <a:lnTo>
                      <a:pt x="949" y="453"/>
                    </a:lnTo>
                    <a:lnTo>
                      <a:pt x="975" y="474"/>
                    </a:lnTo>
                    <a:lnTo>
                      <a:pt x="993" y="481"/>
                    </a:lnTo>
                    <a:lnTo>
                      <a:pt x="1018" y="487"/>
                    </a:lnTo>
                    <a:lnTo>
                      <a:pt x="1029" y="490"/>
                    </a:lnTo>
                    <a:lnTo>
                      <a:pt x="1038" y="496"/>
                    </a:lnTo>
                    <a:lnTo>
                      <a:pt x="1069" y="511"/>
                    </a:lnTo>
                    <a:lnTo>
                      <a:pt x="1084" y="522"/>
                    </a:lnTo>
                    <a:lnTo>
                      <a:pt x="1094" y="528"/>
                    </a:lnTo>
                    <a:lnTo>
                      <a:pt x="1104" y="544"/>
                    </a:lnTo>
                    <a:lnTo>
                      <a:pt x="1107" y="550"/>
                    </a:lnTo>
                    <a:lnTo>
                      <a:pt x="1107" y="564"/>
                    </a:lnTo>
                    <a:lnTo>
                      <a:pt x="1120" y="584"/>
                    </a:lnTo>
                    <a:lnTo>
                      <a:pt x="1124" y="589"/>
                    </a:lnTo>
                    <a:lnTo>
                      <a:pt x="1119" y="595"/>
                    </a:lnTo>
                    <a:lnTo>
                      <a:pt x="1124" y="608"/>
                    </a:lnTo>
                    <a:lnTo>
                      <a:pt x="1125" y="621"/>
                    </a:lnTo>
                    <a:lnTo>
                      <a:pt x="1125" y="638"/>
                    </a:lnTo>
                    <a:lnTo>
                      <a:pt x="1134" y="644"/>
                    </a:lnTo>
                    <a:lnTo>
                      <a:pt x="1133" y="652"/>
                    </a:lnTo>
                    <a:lnTo>
                      <a:pt x="1124" y="674"/>
                    </a:lnTo>
                    <a:lnTo>
                      <a:pt x="1119" y="696"/>
                    </a:lnTo>
                    <a:lnTo>
                      <a:pt x="1112" y="709"/>
                    </a:lnTo>
                    <a:lnTo>
                      <a:pt x="1107" y="714"/>
                    </a:lnTo>
                    <a:lnTo>
                      <a:pt x="1115" y="734"/>
                    </a:lnTo>
                    <a:lnTo>
                      <a:pt x="1120" y="745"/>
                    </a:lnTo>
                    <a:lnTo>
                      <a:pt x="1124" y="756"/>
                    </a:lnTo>
                    <a:lnTo>
                      <a:pt x="1124" y="769"/>
                    </a:lnTo>
                    <a:lnTo>
                      <a:pt x="1124" y="779"/>
                    </a:lnTo>
                    <a:lnTo>
                      <a:pt x="1130" y="789"/>
                    </a:lnTo>
                    <a:lnTo>
                      <a:pt x="1138" y="798"/>
                    </a:lnTo>
                    <a:lnTo>
                      <a:pt x="1139" y="809"/>
                    </a:lnTo>
                    <a:lnTo>
                      <a:pt x="1142" y="827"/>
                    </a:lnTo>
                    <a:lnTo>
                      <a:pt x="1147" y="835"/>
                    </a:lnTo>
                    <a:lnTo>
                      <a:pt x="1156" y="842"/>
                    </a:lnTo>
                    <a:lnTo>
                      <a:pt x="1170" y="853"/>
                    </a:lnTo>
                    <a:lnTo>
                      <a:pt x="1179" y="858"/>
                    </a:lnTo>
                    <a:lnTo>
                      <a:pt x="1204" y="868"/>
                    </a:lnTo>
                    <a:lnTo>
                      <a:pt x="1214" y="873"/>
                    </a:lnTo>
                    <a:lnTo>
                      <a:pt x="1214" y="879"/>
                    </a:lnTo>
                    <a:lnTo>
                      <a:pt x="1226" y="886"/>
                    </a:lnTo>
                    <a:lnTo>
                      <a:pt x="1230" y="902"/>
                    </a:lnTo>
                    <a:lnTo>
                      <a:pt x="1227" y="910"/>
                    </a:lnTo>
                    <a:lnTo>
                      <a:pt x="1225" y="917"/>
                    </a:lnTo>
                    <a:lnTo>
                      <a:pt x="1217" y="925"/>
                    </a:lnTo>
                    <a:lnTo>
                      <a:pt x="1205" y="933"/>
                    </a:lnTo>
                    <a:lnTo>
                      <a:pt x="1191" y="933"/>
                    </a:lnTo>
                    <a:lnTo>
                      <a:pt x="1177" y="928"/>
                    </a:lnTo>
                    <a:lnTo>
                      <a:pt x="1159" y="917"/>
                    </a:lnTo>
                    <a:lnTo>
                      <a:pt x="1148" y="907"/>
                    </a:lnTo>
                    <a:lnTo>
                      <a:pt x="1141" y="898"/>
                    </a:lnTo>
                    <a:lnTo>
                      <a:pt x="1132" y="893"/>
                    </a:lnTo>
                    <a:lnTo>
                      <a:pt x="1119" y="875"/>
                    </a:lnTo>
                    <a:lnTo>
                      <a:pt x="1107" y="872"/>
                    </a:lnTo>
                    <a:lnTo>
                      <a:pt x="1103" y="877"/>
                    </a:lnTo>
                    <a:lnTo>
                      <a:pt x="1098" y="890"/>
                    </a:lnTo>
                    <a:lnTo>
                      <a:pt x="1098" y="903"/>
                    </a:lnTo>
                    <a:lnTo>
                      <a:pt x="1102" y="917"/>
                    </a:lnTo>
                    <a:lnTo>
                      <a:pt x="1101" y="933"/>
                    </a:lnTo>
                    <a:lnTo>
                      <a:pt x="1099" y="944"/>
                    </a:lnTo>
                    <a:lnTo>
                      <a:pt x="1102" y="957"/>
                    </a:lnTo>
                    <a:lnTo>
                      <a:pt x="1090" y="972"/>
                    </a:lnTo>
                    <a:lnTo>
                      <a:pt x="1089" y="987"/>
                    </a:lnTo>
                    <a:lnTo>
                      <a:pt x="1072" y="1000"/>
                    </a:lnTo>
                    <a:lnTo>
                      <a:pt x="1062" y="1005"/>
                    </a:lnTo>
                    <a:lnTo>
                      <a:pt x="1036" y="1009"/>
                    </a:lnTo>
                    <a:lnTo>
                      <a:pt x="1007" y="1007"/>
                    </a:lnTo>
                    <a:lnTo>
                      <a:pt x="989" y="1001"/>
                    </a:lnTo>
                    <a:lnTo>
                      <a:pt x="980" y="991"/>
                    </a:lnTo>
                    <a:lnTo>
                      <a:pt x="966" y="979"/>
                    </a:lnTo>
                    <a:lnTo>
                      <a:pt x="953" y="973"/>
                    </a:lnTo>
                    <a:lnTo>
                      <a:pt x="949" y="952"/>
                    </a:lnTo>
                    <a:lnTo>
                      <a:pt x="943" y="948"/>
                    </a:lnTo>
                    <a:lnTo>
                      <a:pt x="928" y="938"/>
                    </a:lnTo>
                    <a:lnTo>
                      <a:pt x="917" y="932"/>
                    </a:lnTo>
                    <a:lnTo>
                      <a:pt x="909" y="926"/>
                    </a:lnTo>
                    <a:lnTo>
                      <a:pt x="900" y="922"/>
                    </a:lnTo>
                    <a:lnTo>
                      <a:pt x="874" y="917"/>
                    </a:lnTo>
                    <a:lnTo>
                      <a:pt x="869" y="913"/>
                    </a:lnTo>
                    <a:lnTo>
                      <a:pt x="855" y="902"/>
                    </a:lnTo>
                    <a:lnTo>
                      <a:pt x="843" y="893"/>
                    </a:lnTo>
                    <a:lnTo>
                      <a:pt x="834" y="875"/>
                    </a:lnTo>
                    <a:lnTo>
                      <a:pt x="826" y="866"/>
                    </a:lnTo>
                    <a:lnTo>
                      <a:pt x="808" y="849"/>
                    </a:lnTo>
                    <a:lnTo>
                      <a:pt x="794" y="831"/>
                    </a:lnTo>
                    <a:lnTo>
                      <a:pt x="764" y="820"/>
                    </a:lnTo>
                    <a:lnTo>
                      <a:pt x="751" y="807"/>
                    </a:lnTo>
                    <a:lnTo>
                      <a:pt x="741" y="798"/>
                    </a:lnTo>
                    <a:lnTo>
                      <a:pt x="732" y="788"/>
                    </a:lnTo>
                    <a:lnTo>
                      <a:pt x="705" y="776"/>
                    </a:lnTo>
                    <a:lnTo>
                      <a:pt x="694" y="771"/>
                    </a:lnTo>
                    <a:lnTo>
                      <a:pt x="681" y="762"/>
                    </a:lnTo>
                    <a:lnTo>
                      <a:pt x="668" y="753"/>
                    </a:lnTo>
                    <a:lnTo>
                      <a:pt x="653" y="748"/>
                    </a:lnTo>
                    <a:lnTo>
                      <a:pt x="612" y="752"/>
                    </a:lnTo>
                    <a:lnTo>
                      <a:pt x="592" y="754"/>
                    </a:lnTo>
                    <a:lnTo>
                      <a:pt x="574" y="785"/>
                    </a:lnTo>
                    <a:lnTo>
                      <a:pt x="561" y="796"/>
                    </a:lnTo>
                    <a:lnTo>
                      <a:pt x="556" y="800"/>
                    </a:lnTo>
                    <a:lnTo>
                      <a:pt x="538" y="803"/>
                    </a:lnTo>
                    <a:lnTo>
                      <a:pt x="520" y="796"/>
                    </a:lnTo>
                    <a:lnTo>
                      <a:pt x="509" y="793"/>
                    </a:lnTo>
                    <a:lnTo>
                      <a:pt x="489" y="796"/>
                    </a:lnTo>
                    <a:lnTo>
                      <a:pt x="472" y="796"/>
                    </a:lnTo>
                    <a:lnTo>
                      <a:pt x="462" y="800"/>
                    </a:lnTo>
                    <a:lnTo>
                      <a:pt x="447" y="807"/>
                    </a:lnTo>
                    <a:lnTo>
                      <a:pt x="427" y="815"/>
                    </a:lnTo>
                    <a:lnTo>
                      <a:pt x="416" y="832"/>
                    </a:lnTo>
                    <a:lnTo>
                      <a:pt x="406" y="855"/>
                    </a:lnTo>
                    <a:lnTo>
                      <a:pt x="397" y="875"/>
                    </a:lnTo>
                    <a:lnTo>
                      <a:pt x="396" y="888"/>
                    </a:lnTo>
                    <a:lnTo>
                      <a:pt x="381" y="908"/>
                    </a:lnTo>
                    <a:lnTo>
                      <a:pt x="376" y="925"/>
                    </a:lnTo>
                    <a:lnTo>
                      <a:pt x="372" y="938"/>
                    </a:lnTo>
                    <a:lnTo>
                      <a:pt x="348" y="948"/>
                    </a:lnTo>
                    <a:lnTo>
                      <a:pt x="314" y="943"/>
                    </a:lnTo>
                    <a:lnTo>
                      <a:pt x="304" y="924"/>
                    </a:lnTo>
                    <a:lnTo>
                      <a:pt x="286" y="908"/>
                    </a:lnTo>
                    <a:lnTo>
                      <a:pt x="261" y="890"/>
                    </a:lnTo>
                    <a:lnTo>
                      <a:pt x="244" y="872"/>
                    </a:lnTo>
                    <a:lnTo>
                      <a:pt x="231" y="867"/>
                    </a:lnTo>
                    <a:lnTo>
                      <a:pt x="220" y="851"/>
                    </a:lnTo>
                    <a:lnTo>
                      <a:pt x="207" y="849"/>
                    </a:lnTo>
                    <a:lnTo>
                      <a:pt x="192" y="846"/>
                    </a:lnTo>
                    <a:lnTo>
                      <a:pt x="181" y="857"/>
                    </a:lnTo>
                    <a:lnTo>
                      <a:pt x="172" y="860"/>
                    </a:lnTo>
                    <a:lnTo>
                      <a:pt x="161" y="863"/>
                    </a:lnTo>
                    <a:lnTo>
                      <a:pt x="129" y="871"/>
                    </a:lnTo>
                    <a:lnTo>
                      <a:pt x="106" y="872"/>
                    </a:lnTo>
                    <a:lnTo>
                      <a:pt x="92" y="855"/>
                    </a:lnTo>
                    <a:lnTo>
                      <a:pt x="58" y="846"/>
                    </a:lnTo>
                    <a:lnTo>
                      <a:pt x="50" y="831"/>
                    </a:lnTo>
                    <a:lnTo>
                      <a:pt x="39" y="820"/>
                    </a:lnTo>
                    <a:lnTo>
                      <a:pt x="26" y="810"/>
                    </a:lnTo>
                    <a:lnTo>
                      <a:pt x="18" y="798"/>
                    </a:lnTo>
                    <a:lnTo>
                      <a:pt x="0" y="784"/>
                    </a:lnTo>
                    <a:close/>
                  </a:path>
                </a:pathLst>
              </a:custGeom>
              <a:solidFill>
                <a:srgbClr val="FF303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4067" y="1168"/>
                <a:ext cx="171" cy="261"/>
              </a:xfrm>
              <a:custGeom>
                <a:avLst/>
                <a:gdLst>
                  <a:gd name="T0" fmla="*/ 49 w 513"/>
                  <a:gd name="T1" fmla="*/ 184 h 784"/>
                  <a:gd name="T2" fmla="*/ 93 w 513"/>
                  <a:gd name="T3" fmla="*/ 162 h 784"/>
                  <a:gd name="T4" fmla="*/ 189 w 513"/>
                  <a:gd name="T5" fmla="*/ 128 h 784"/>
                  <a:gd name="T6" fmla="*/ 234 w 513"/>
                  <a:gd name="T7" fmla="*/ 83 h 784"/>
                  <a:gd name="T8" fmla="*/ 295 w 513"/>
                  <a:gd name="T9" fmla="*/ 65 h 784"/>
                  <a:gd name="T10" fmla="*/ 333 w 513"/>
                  <a:gd name="T11" fmla="*/ 43 h 784"/>
                  <a:gd name="T12" fmla="*/ 392 w 513"/>
                  <a:gd name="T13" fmla="*/ 17 h 784"/>
                  <a:gd name="T14" fmla="*/ 441 w 513"/>
                  <a:gd name="T15" fmla="*/ 18 h 784"/>
                  <a:gd name="T16" fmla="*/ 458 w 513"/>
                  <a:gd name="T17" fmla="*/ 31 h 784"/>
                  <a:gd name="T18" fmla="*/ 450 w 513"/>
                  <a:gd name="T19" fmla="*/ 93 h 784"/>
                  <a:gd name="T20" fmla="*/ 473 w 513"/>
                  <a:gd name="T21" fmla="*/ 163 h 784"/>
                  <a:gd name="T22" fmla="*/ 500 w 513"/>
                  <a:gd name="T23" fmla="*/ 210 h 784"/>
                  <a:gd name="T24" fmla="*/ 511 w 513"/>
                  <a:gd name="T25" fmla="*/ 255 h 784"/>
                  <a:gd name="T26" fmla="*/ 486 w 513"/>
                  <a:gd name="T27" fmla="*/ 304 h 784"/>
                  <a:gd name="T28" fmla="*/ 467 w 513"/>
                  <a:gd name="T29" fmla="*/ 339 h 784"/>
                  <a:gd name="T30" fmla="*/ 442 w 513"/>
                  <a:gd name="T31" fmla="*/ 373 h 784"/>
                  <a:gd name="T32" fmla="*/ 410 w 513"/>
                  <a:gd name="T33" fmla="*/ 408 h 784"/>
                  <a:gd name="T34" fmla="*/ 375 w 513"/>
                  <a:gd name="T35" fmla="*/ 444 h 784"/>
                  <a:gd name="T36" fmla="*/ 362 w 513"/>
                  <a:gd name="T37" fmla="*/ 471 h 784"/>
                  <a:gd name="T38" fmla="*/ 354 w 513"/>
                  <a:gd name="T39" fmla="*/ 512 h 784"/>
                  <a:gd name="T40" fmla="*/ 375 w 513"/>
                  <a:gd name="T41" fmla="*/ 546 h 784"/>
                  <a:gd name="T42" fmla="*/ 393 w 513"/>
                  <a:gd name="T43" fmla="*/ 523 h 784"/>
                  <a:gd name="T44" fmla="*/ 414 w 513"/>
                  <a:gd name="T45" fmla="*/ 536 h 784"/>
                  <a:gd name="T46" fmla="*/ 396 w 513"/>
                  <a:gd name="T47" fmla="*/ 564 h 784"/>
                  <a:gd name="T48" fmla="*/ 385 w 513"/>
                  <a:gd name="T49" fmla="*/ 607 h 784"/>
                  <a:gd name="T50" fmla="*/ 359 w 513"/>
                  <a:gd name="T51" fmla="*/ 650 h 784"/>
                  <a:gd name="T52" fmla="*/ 331 w 513"/>
                  <a:gd name="T53" fmla="*/ 670 h 784"/>
                  <a:gd name="T54" fmla="*/ 291 w 513"/>
                  <a:gd name="T55" fmla="*/ 675 h 784"/>
                  <a:gd name="T56" fmla="*/ 275 w 513"/>
                  <a:gd name="T57" fmla="*/ 721 h 784"/>
                  <a:gd name="T58" fmla="*/ 244 w 513"/>
                  <a:gd name="T59" fmla="*/ 738 h 784"/>
                  <a:gd name="T60" fmla="*/ 225 w 513"/>
                  <a:gd name="T61" fmla="*/ 775 h 784"/>
                  <a:gd name="T62" fmla="*/ 198 w 513"/>
                  <a:gd name="T63" fmla="*/ 774 h 784"/>
                  <a:gd name="T64" fmla="*/ 167 w 513"/>
                  <a:gd name="T65" fmla="*/ 744 h 784"/>
                  <a:gd name="T66" fmla="*/ 129 w 513"/>
                  <a:gd name="T67" fmla="*/ 705 h 784"/>
                  <a:gd name="T68" fmla="*/ 92 w 513"/>
                  <a:gd name="T69" fmla="*/ 665 h 784"/>
                  <a:gd name="T70" fmla="*/ 59 w 513"/>
                  <a:gd name="T71" fmla="*/ 628 h 784"/>
                  <a:gd name="T72" fmla="*/ 23 w 513"/>
                  <a:gd name="T73" fmla="*/ 575 h 784"/>
                  <a:gd name="T74" fmla="*/ 0 w 513"/>
                  <a:gd name="T75" fmla="*/ 541 h 784"/>
                  <a:gd name="T76" fmla="*/ 13 w 513"/>
                  <a:gd name="T77" fmla="*/ 498 h 784"/>
                  <a:gd name="T78" fmla="*/ 41 w 513"/>
                  <a:gd name="T79" fmla="*/ 468 h 784"/>
                  <a:gd name="T80" fmla="*/ 53 w 513"/>
                  <a:gd name="T81" fmla="*/ 419 h 784"/>
                  <a:gd name="T82" fmla="*/ 35 w 513"/>
                  <a:gd name="T83" fmla="*/ 393 h 784"/>
                  <a:gd name="T84" fmla="*/ 70 w 513"/>
                  <a:gd name="T85" fmla="*/ 353 h 784"/>
                  <a:gd name="T86" fmla="*/ 98 w 513"/>
                  <a:gd name="T87" fmla="*/ 317 h 784"/>
                  <a:gd name="T88" fmla="*/ 90 w 513"/>
                  <a:gd name="T89" fmla="*/ 268 h 784"/>
                  <a:gd name="T90" fmla="*/ 60 w 513"/>
                  <a:gd name="T91" fmla="*/ 240 h 784"/>
                  <a:gd name="T92" fmla="*/ 29 w 513"/>
                  <a:gd name="T93" fmla="*/ 237 h 784"/>
                  <a:gd name="T94" fmla="*/ 19 w 513"/>
                  <a:gd name="T95" fmla="*/ 211 h 784"/>
                  <a:gd name="T96" fmla="*/ 11 w 513"/>
                  <a:gd name="T97" fmla="*/ 183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3" h="784">
                    <a:moveTo>
                      <a:pt x="11" y="183"/>
                    </a:moveTo>
                    <a:lnTo>
                      <a:pt x="49" y="184"/>
                    </a:lnTo>
                    <a:lnTo>
                      <a:pt x="72" y="175"/>
                    </a:lnTo>
                    <a:lnTo>
                      <a:pt x="93" y="162"/>
                    </a:lnTo>
                    <a:lnTo>
                      <a:pt x="146" y="136"/>
                    </a:lnTo>
                    <a:lnTo>
                      <a:pt x="189" y="128"/>
                    </a:lnTo>
                    <a:lnTo>
                      <a:pt x="211" y="119"/>
                    </a:lnTo>
                    <a:lnTo>
                      <a:pt x="234" y="83"/>
                    </a:lnTo>
                    <a:lnTo>
                      <a:pt x="252" y="70"/>
                    </a:lnTo>
                    <a:lnTo>
                      <a:pt x="295" y="65"/>
                    </a:lnTo>
                    <a:lnTo>
                      <a:pt x="317" y="53"/>
                    </a:lnTo>
                    <a:lnTo>
                      <a:pt x="333" y="43"/>
                    </a:lnTo>
                    <a:lnTo>
                      <a:pt x="352" y="24"/>
                    </a:lnTo>
                    <a:lnTo>
                      <a:pt x="392" y="17"/>
                    </a:lnTo>
                    <a:lnTo>
                      <a:pt x="416" y="20"/>
                    </a:lnTo>
                    <a:lnTo>
                      <a:pt x="441" y="18"/>
                    </a:lnTo>
                    <a:lnTo>
                      <a:pt x="464" y="0"/>
                    </a:lnTo>
                    <a:lnTo>
                      <a:pt x="458" y="31"/>
                    </a:lnTo>
                    <a:lnTo>
                      <a:pt x="451" y="51"/>
                    </a:lnTo>
                    <a:lnTo>
                      <a:pt x="450" y="93"/>
                    </a:lnTo>
                    <a:lnTo>
                      <a:pt x="455" y="130"/>
                    </a:lnTo>
                    <a:lnTo>
                      <a:pt x="473" y="163"/>
                    </a:lnTo>
                    <a:lnTo>
                      <a:pt x="483" y="180"/>
                    </a:lnTo>
                    <a:lnTo>
                      <a:pt x="500" y="210"/>
                    </a:lnTo>
                    <a:lnTo>
                      <a:pt x="513" y="238"/>
                    </a:lnTo>
                    <a:lnTo>
                      <a:pt x="511" y="255"/>
                    </a:lnTo>
                    <a:lnTo>
                      <a:pt x="498" y="277"/>
                    </a:lnTo>
                    <a:lnTo>
                      <a:pt x="486" y="304"/>
                    </a:lnTo>
                    <a:lnTo>
                      <a:pt x="474" y="325"/>
                    </a:lnTo>
                    <a:lnTo>
                      <a:pt x="467" y="339"/>
                    </a:lnTo>
                    <a:lnTo>
                      <a:pt x="456" y="361"/>
                    </a:lnTo>
                    <a:lnTo>
                      <a:pt x="442" y="373"/>
                    </a:lnTo>
                    <a:lnTo>
                      <a:pt x="421" y="391"/>
                    </a:lnTo>
                    <a:lnTo>
                      <a:pt x="410" y="408"/>
                    </a:lnTo>
                    <a:lnTo>
                      <a:pt x="394" y="423"/>
                    </a:lnTo>
                    <a:lnTo>
                      <a:pt x="375" y="444"/>
                    </a:lnTo>
                    <a:lnTo>
                      <a:pt x="371" y="453"/>
                    </a:lnTo>
                    <a:lnTo>
                      <a:pt x="362" y="471"/>
                    </a:lnTo>
                    <a:lnTo>
                      <a:pt x="354" y="492"/>
                    </a:lnTo>
                    <a:lnTo>
                      <a:pt x="354" y="512"/>
                    </a:lnTo>
                    <a:lnTo>
                      <a:pt x="359" y="541"/>
                    </a:lnTo>
                    <a:lnTo>
                      <a:pt x="375" y="546"/>
                    </a:lnTo>
                    <a:lnTo>
                      <a:pt x="384" y="533"/>
                    </a:lnTo>
                    <a:lnTo>
                      <a:pt x="393" y="523"/>
                    </a:lnTo>
                    <a:lnTo>
                      <a:pt x="405" y="520"/>
                    </a:lnTo>
                    <a:lnTo>
                      <a:pt x="414" y="536"/>
                    </a:lnTo>
                    <a:lnTo>
                      <a:pt x="402" y="556"/>
                    </a:lnTo>
                    <a:lnTo>
                      <a:pt x="396" y="564"/>
                    </a:lnTo>
                    <a:lnTo>
                      <a:pt x="383" y="591"/>
                    </a:lnTo>
                    <a:lnTo>
                      <a:pt x="385" y="607"/>
                    </a:lnTo>
                    <a:lnTo>
                      <a:pt x="383" y="621"/>
                    </a:lnTo>
                    <a:lnTo>
                      <a:pt x="359" y="650"/>
                    </a:lnTo>
                    <a:lnTo>
                      <a:pt x="341" y="669"/>
                    </a:lnTo>
                    <a:lnTo>
                      <a:pt x="331" y="670"/>
                    </a:lnTo>
                    <a:lnTo>
                      <a:pt x="315" y="668"/>
                    </a:lnTo>
                    <a:lnTo>
                      <a:pt x="291" y="675"/>
                    </a:lnTo>
                    <a:lnTo>
                      <a:pt x="273" y="701"/>
                    </a:lnTo>
                    <a:lnTo>
                      <a:pt x="275" y="721"/>
                    </a:lnTo>
                    <a:lnTo>
                      <a:pt x="262" y="731"/>
                    </a:lnTo>
                    <a:lnTo>
                      <a:pt x="244" y="738"/>
                    </a:lnTo>
                    <a:lnTo>
                      <a:pt x="239" y="761"/>
                    </a:lnTo>
                    <a:lnTo>
                      <a:pt x="225" y="775"/>
                    </a:lnTo>
                    <a:lnTo>
                      <a:pt x="216" y="784"/>
                    </a:lnTo>
                    <a:lnTo>
                      <a:pt x="198" y="774"/>
                    </a:lnTo>
                    <a:lnTo>
                      <a:pt x="185" y="765"/>
                    </a:lnTo>
                    <a:lnTo>
                      <a:pt x="167" y="744"/>
                    </a:lnTo>
                    <a:lnTo>
                      <a:pt x="145" y="723"/>
                    </a:lnTo>
                    <a:lnTo>
                      <a:pt x="129" y="705"/>
                    </a:lnTo>
                    <a:lnTo>
                      <a:pt x="104" y="673"/>
                    </a:lnTo>
                    <a:lnTo>
                      <a:pt x="92" y="665"/>
                    </a:lnTo>
                    <a:lnTo>
                      <a:pt x="72" y="639"/>
                    </a:lnTo>
                    <a:lnTo>
                      <a:pt x="59" y="628"/>
                    </a:lnTo>
                    <a:lnTo>
                      <a:pt x="45" y="600"/>
                    </a:lnTo>
                    <a:lnTo>
                      <a:pt x="23" y="575"/>
                    </a:lnTo>
                    <a:lnTo>
                      <a:pt x="11" y="556"/>
                    </a:lnTo>
                    <a:lnTo>
                      <a:pt x="0" y="541"/>
                    </a:lnTo>
                    <a:lnTo>
                      <a:pt x="1" y="516"/>
                    </a:lnTo>
                    <a:lnTo>
                      <a:pt x="13" y="498"/>
                    </a:lnTo>
                    <a:lnTo>
                      <a:pt x="19" y="494"/>
                    </a:lnTo>
                    <a:lnTo>
                      <a:pt x="41" y="468"/>
                    </a:lnTo>
                    <a:lnTo>
                      <a:pt x="59" y="432"/>
                    </a:lnTo>
                    <a:lnTo>
                      <a:pt x="53" y="419"/>
                    </a:lnTo>
                    <a:lnTo>
                      <a:pt x="38" y="412"/>
                    </a:lnTo>
                    <a:lnTo>
                      <a:pt x="35" y="393"/>
                    </a:lnTo>
                    <a:lnTo>
                      <a:pt x="54" y="373"/>
                    </a:lnTo>
                    <a:lnTo>
                      <a:pt x="70" y="353"/>
                    </a:lnTo>
                    <a:lnTo>
                      <a:pt x="90" y="337"/>
                    </a:lnTo>
                    <a:lnTo>
                      <a:pt x="98" y="317"/>
                    </a:lnTo>
                    <a:lnTo>
                      <a:pt x="98" y="294"/>
                    </a:lnTo>
                    <a:lnTo>
                      <a:pt x="90" y="268"/>
                    </a:lnTo>
                    <a:lnTo>
                      <a:pt x="84" y="251"/>
                    </a:lnTo>
                    <a:lnTo>
                      <a:pt x="60" y="240"/>
                    </a:lnTo>
                    <a:lnTo>
                      <a:pt x="45" y="241"/>
                    </a:lnTo>
                    <a:lnTo>
                      <a:pt x="29" y="237"/>
                    </a:lnTo>
                    <a:lnTo>
                      <a:pt x="22" y="228"/>
                    </a:lnTo>
                    <a:lnTo>
                      <a:pt x="19" y="211"/>
                    </a:lnTo>
                    <a:lnTo>
                      <a:pt x="14" y="199"/>
                    </a:lnTo>
                    <a:lnTo>
                      <a:pt x="11" y="183"/>
                    </a:lnTo>
                    <a:close/>
                  </a:path>
                </a:pathLst>
              </a:custGeom>
              <a:solidFill>
                <a:srgbClr val="FFA0A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3914" y="1000"/>
                <a:ext cx="361" cy="256"/>
              </a:xfrm>
              <a:custGeom>
                <a:avLst/>
                <a:gdLst>
                  <a:gd name="T0" fmla="*/ 70 w 1083"/>
                  <a:gd name="T1" fmla="*/ 238 h 768"/>
                  <a:gd name="T2" fmla="*/ 109 w 1083"/>
                  <a:gd name="T3" fmla="*/ 188 h 768"/>
                  <a:gd name="T4" fmla="*/ 152 w 1083"/>
                  <a:gd name="T5" fmla="*/ 151 h 768"/>
                  <a:gd name="T6" fmla="*/ 182 w 1083"/>
                  <a:gd name="T7" fmla="*/ 96 h 768"/>
                  <a:gd name="T8" fmla="*/ 205 w 1083"/>
                  <a:gd name="T9" fmla="*/ 49 h 768"/>
                  <a:gd name="T10" fmla="*/ 257 w 1083"/>
                  <a:gd name="T11" fmla="*/ 23 h 768"/>
                  <a:gd name="T12" fmla="*/ 306 w 1083"/>
                  <a:gd name="T13" fmla="*/ 27 h 768"/>
                  <a:gd name="T14" fmla="*/ 348 w 1083"/>
                  <a:gd name="T15" fmla="*/ 65 h 768"/>
                  <a:gd name="T16" fmla="*/ 390 w 1083"/>
                  <a:gd name="T17" fmla="*/ 89 h 768"/>
                  <a:gd name="T18" fmla="*/ 438 w 1083"/>
                  <a:gd name="T19" fmla="*/ 106 h 768"/>
                  <a:gd name="T20" fmla="*/ 478 w 1083"/>
                  <a:gd name="T21" fmla="*/ 139 h 768"/>
                  <a:gd name="T22" fmla="*/ 509 w 1083"/>
                  <a:gd name="T23" fmla="*/ 183 h 768"/>
                  <a:gd name="T24" fmla="*/ 539 w 1083"/>
                  <a:gd name="T25" fmla="*/ 197 h 768"/>
                  <a:gd name="T26" fmla="*/ 567 w 1083"/>
                  <a:gd name="T27" fmla="*/ 211 h 768"/>
                  <a:gd name="T28" fmla="*/ 593 w 1083"/>
                  <a:gd name="T29" fmla="*/ 233 h 768"/>
                  <a:gd name="T30" fmla="*/ 637 w 1083"/>
                  <a:gd name="T31" fmla="*/ 212 h 768"/>
                  <a:gd name="T32" fmla="*/ 677 w 1083"/>
                  <a:gd name="T33" fmla="*/ 170 h 768"/>
                  <a:gd name="T34" fmla="*/ 712 w 1083"/>
                  <a:gd name="T35" fmla="*/ 136 h 768"/>
                  <a:gd name="T36" fmla="*/ 735 w 1083"/>
                  <a:gd name="T37" fmla="*/ 92 h 768"/>
                  <a:gd name="T38" fmla="*/ 783 w 1083"/>
                  <a:gd name="T39" fmla="*/ 39 h 768"/>
                  <a:gd name="T40" fmla="*/ 822 w 1083"/>
                  <a:gd name="T41" fmla="*/ 0 h 768"/>
                  <a:gd name="T42" fmla="*/ 858 w 1083"/>
                  <a:gd name="T43" fmla="*/ 23 h 768"/>
                  <a:gd name="T44" fmla="*/ 871 w 1083"/>
                  <a:gd name="T45" fmla="*/ 71 h 768"/>
                  <a:gd name="T46" fmla="*/ 890 w 1083"/>
                  <a:gd name="T47" fmla="*/ 119 h 768"/>
                  <a:gd name="T48" fmla="*/ 925 w 1083"/>
                  <a:gd name="T49" fmla="*/ 137 h 768"/>
                  <a:gd name="T50" fmla="*/ 960 w 1083"/>
                  <a:gd name="T51" fmla="*/ 226 h 768"/>
                  <a:gd name="T52" fmla="*/ 1011 w 1083"/>
                  <a:gd name="T53" fmla="*/ 277 h 768"/>
                  <a:gd name="T54" fmla="*/ 1083 w 1083"/>
                  <a:gd name="T55" fmla="*/ 326 h 768"/>
                  <a:gd name="T56" fmla="*/ 1025 w 1083"/>
                  <a:gd name="T57" fmla="*/ 402 h 768"/>
                  <a:gd name="T58" fmla="*/ 946 w 1083"/>
                  <a:gd name="T59" fmla="*/ 453 h 768"/>
                  <a:gd name="T60" fmla="*/ 901 w 1083"/>
                  <a:gd name="T61" fmla="*/ 521 h 768"/>
                  <a:gd name="T62" fmla="*/ 812 w 1083"/>
                  <a:gd name="T63" fmla="*/ 527 h 768"/>
                  <a:gd name="T64" fmla="*/ 755 w 1083"/>
                  <a:gd name="T65" fmla="*/ 568 h 768"/>
                  <a:gd name="T66" fmla="*/ 671 w 1083"/>
                  <a:gd name="T67" fmla="*/ 622 h 768"/>
                  <a:gd name="T68" fmla="*/ 553 w 1083"/>
                  <a:gd name="T69" fmla="*/ 665 h 768"/>
                  <a:gd name="T70" fmla="*/ 471 w 1083"/>
                  <a:gd name="T71" fmla="*/ 686 h 768"/>
                  <a:gd name="T72" fmla="*/ 421 w 1083"/>
                  <a:gd name="T73" fmla="*/ 684 h 768"/>
                  <a:gd name="T74" fmla="*/ 399 w 1083"/>
                  <a:gd name="T75" fmla="*/ 755 h 768"/>
                  <a:gd name="T76" fmla="*/ 369 w 1083"/>
                  <a:gd name="T77" fmla="*/ 768 h 768"/>
                  <a:gd name="T78" fmla="*/ 334 w 1083"/>
                  <a:gd name="T79" fmla="*/ 727 h 768"/>
                  <a:gd name="T80" fmla="*/ 332 w 1083"/>
                  <a:gd name="T81" fmla="*/ 655 h 768"/>
                  <a:gd name="T82" fmla="*/ 314 w 1083"/>
                  <a:gd name="T83" fmla="*/ 611 h 768"/>
                  <a:gd name="T84" fmla="*/ 271 w 1083"/>
                  <a:gd name="T85" fmla="*/ 576 h 768"/>
                  <a:gd name="T86" fmla="*/ 241 w 1083"/>
                  <a:gd name="T87" fmla="*/ 538 h 768"/>
                  <a:gd name="T88" fmla="*/ 192 w 1083"/>
                  <a:gd name="T89" fmla="*/ 471 h 768"/>
                  <a:gd name="T90" fmla="*/ 162 w 1083"/>
                  <a:gd name="T91" fmla="*/ 427 h 768"/>
                  <a:gd name="T92" fmla="*/ 116 w 1083"/>
                  <a:gd name="T93" fmla="*/ 384 h 768"/>
                  <a:gd name="T94" fmla="*/ 66 w 1083"/>
                  <a:gd name="T95" fmla="*/ 344 h 768"/>
                  <a:gd name="T96" fmla="*/ 10 w 1083"/>
                  <a:gd name="T97" fmla="*/ 305 h 768"/>
                  <a:gd name="T98" fmla="*/ 0 w 1083"/>
                  <a:gd name="T99" fmla="*/ 254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3" h="768">
                    <a:moveTo>
                      <a:pt x="0" y="236"/>
                    </a:moveTo>
                    <a:lnTo>
                      <a:pt x="42" y="238"/>
                    </a:lnTo>
                    <a:lnTo>
                      <a:pt x="70" y="238"/>
                    </a:lnTo>
                    <a:lnTo>
                      <a:pt x="90" y="234"/>
                    </a:lnTo>
                    <a:lnTo>
                      <a:pt x="104" y="201"/>
                    </a:lnTo>
                    <a:lnTo>
                      <a:pt x="109" y="188"/>
                    </a:lnTo>
                    <a:lnTo>
                      <a:pt x="125" y="172"/>
                    </a:lnTo>
                    <a:lnTo>
                      <a:pt x="136" y="163"/>
                    </a:lnTo>
                    <a:lnTo>
                      <a:pt x="152" y="151"/>
                    </a:lnTo>
                    <a:lnTo>
                      <a:pt x="160" y="131"/>
                    </a:lnTo>
                    <a:lnTo>
                      <a:pt x="173" y="115"/>
                    </a:lnTo>
                    <a:lnTo>
                      <a:pt x="182" y="96"/>
                    </a:lnTo>
                    <a:lnTo>
                      <a:pt x="192" y="82"/>
                    </a:lnTo>
                    <a:lnTo>
                      <a:pt x="198" y="65"/>
                    </a:lnTo>
                    <a:lnTo>
                      <a:pt x="205" y="49"/>
                    </a:lnTo>
                    <a:lnTo>
                      <a:pt x="220" y="40"/>
                    </a:lnTo>
                    <a:lnTo>
                      <a:pt x="236" y="27"/>
                    </a:lnTo>
                    <a:lnTo>
                      <a:pt x="257" y="23"/>
                    </a:lnTo>
                    <a:lnTo>
                      <a:pt x="268" y="29"/>
                    </a:lnTo>
                    <a:lnTo>
                      <a:pt x="298" y="29"/>
                    </a:lnTo>
                    <a:lnTo>
                      <a:pt x="306" y="27"/>
                    </a:lnTo>
                    <a:lnTo>
                      <a:pt x="315" y="36"/>
                    </a:lnTo>
                    <a:lnTo>
                      <a:pt x="329" y="49"/>
                    </a:lnTo>
                    <a:lnTo>
                      <a:pt x="348" y="65"/>
                    </a:lnTo>
                    <a:lnTo>
                      <a:pt x="363" y="67"/>
                    </a:lnTo>
                    <a:lnTo>
                      <a:pt x="376" y="75"/>
                    </a:lnTo>
                    <a:lnTo>
                      <a:pt x="390" y="89"/>
                    </a:lnTo>
                    <a:lnTo>
                      <a:pt x="405" y="93"/>
                    </a:lnTo>
                    <a:lnTo>
                      <a:pt x="425" y="101"/>
                    </a:lnTo>
                    <a:lnTo>
                      <a:pt x="438" y="106"/>
                    </a:lnTo>
                    <a:lnTo>
                      <a:pt x="444" y="110"/>
                    </a:lnTo>
                    <a:lnTo>
                      <a:pt x="460" y="122"/>
                    </a:lnTo>
                    <a:lnTo>
                      <a:pt x="478" y="139"/>
                    </a:lnTo>
                    <a:lnTo>
                      <a:pt x="491" y="158"/>
                    </a:lnTo>
                    <a:lnTo>
                      <a:pt x="497" y="171"/>
                    </a:lnTo>
                    <a:lnTo>
                      <a:pt x="509" y="183"/>
                    </a:lnTo>
                    <a:lnTo>
                      <a:pt x="519" y="192"/>
                    </a:lnTo>
                    <a:lnTo>
                      <a:pt x="531" y="201"/>
                    </a:lnTo>
                    <a:lnTo>
                      <a:pt x="539" y="197"/>
                    </a:lnTo>
                    <a:lnTo>
                      <a:pt x="552" y="195"/>
                    </a:lnTo>
                    <a:lnTo>
                      <a:pt x="562" y="203"/>
                    </a:lnTo>
                    <a:lnTo>
                      <a:pt x="567" y="211"/>
                    </a:lnTo>
                    <a:lnTo>
                      <a:pt x="577" y="220"/>
                    </a:lnTo>
                    <a:lnTo>
                      <a:pt x="585" y="225"/>
                    </a:lnTo>
                    <a:lnTo>
                      <a:pt x="593" y="233"/>
                    </a:lnTo>
                    <a:lnTo>
                      <a:pt x="612" y="232"/>
                    </a:lnTo>
                    <a:lnTo>
                      <a:pt x="625" y="224"/>
                    </a:lnTo>
                    <a:lnTo>
                      <a:pt x="637" y="212"/>
                    </a:lnTo>
                    <a:lnTo>
                      <a:pt x="652" y="198"/>
                    </a:lnTo>
                    <a:lnTo>
                      <a:pt x="663" y="186"/>
                    </a:lnTo>
                    <a:lnTo>
                      <a:pt x="677" y="170"/>
                    </a:lnTo>
                    <a:lnTo>
                      <a:pt x="687" y="161"/>
                    </a:lnTo>
                    <a:lnTo>
                      <a:pt x="703" y="149"/>
                    </a:lnTo>
                    <a:lnTo>
                      <a:pt x="712" y="136"/>
                    </a:lnTo>
                    <a:lnTo>
                      <a:pt x="720" y="118"/>
                    </a:lnTo>
                    <a:lnTo>
                      <a:pt x="727" y="98"/>
                    </a:lnTo>
                    <a:lnTo>
                      <a:pt x="735" y="92"/>
                    </a:lnTo>
                    <a:lnTo>
                      <a:pt x="758" y="71"/>
                    </a:lnTo>
                    <a:lnTo>
                      <a:pt x="778" y="56"/>
                    </a:lnTo>
                    <a:lnTo>
                      <a:pt x="783" y="39"/>
                    </a:lnTo>
                    <a:lnTo>
                      <a:pt x="791" y="21"/>
                    </a:lnTo>
                    <a:lnTo>
                      <a:pt x="804" y="0"/>
                    </a:lnTo>
                    <a:lnTo>
                      <a:pt x="822" y="0"/>
                    </a:lnTo>
                    <a:lnTo>
                      <a:pt x="834" y="3"/>
                    </a:lnTo>
                    <a:lnTo>
                      <a:pt x="849" y="13"/>
                    </a:lnTo>
                    <a:lnTo>
                      <a:pt x="858" y="23"/>
                    </a:lnTo>
                    <a:lnTo>
                      <a:pt x="862" y="36"/>
                    </a:lnTo>
                    <a:lnTo>
                      <a:pt x="867" y="54"/>
                    </a:lnTo>
                    <a:lnTo>
                      <a:pt x="871" y="71"/>
                    </a:lnTo>
                    <a:lnTo>
                      <a:pt x="876" y="88"/>
                    </a:lnTo>
                    <a:lnTo>
                      <a:pt x="887" y="111"/>
                    </a:lnTo>
                    <a:lnTo>
                      <a:pt x="890" y="119"/>
                    </a:lnTo>
                    <a:lnTo>
                      <a:pt x="901" y="132"/>
                    </a:lnTo>
                    <a:lnTo>
                      <a:pt x="914" y="137"/>
                    </a:lnTo>
                    <a:lnTo>
                      <a:pt x="925" y="137"/>
                    </a:lnTo>
                    <a:lnTo>
                      <a:pt x="940" y="162"/>
                    </a:lnTo>
                    <a:lnTo>
                      <a:pt x="955" y="194"/>
                    </a:lnTo>
                    <a:lnTo>
                      <a:pt x="960" y="226"/>
                    </a:lnTo>
                    <a:lnTo>
                      <a:pt x="960" y="252"/>
                    </a:lnTo>
                    <a:lnTo>
                      <a:pt x="987" y="272"/>
                    </a:lnTo>
                    <a:lnTo>
                      <a:pt x="1011" y="277"/>
                    </a:lnTo>
                    <a:lnTo>
                      <a:pt x="1048" y="285"/>
                    </a:lnTo>
                    <a:lnTo>
                      <a:pt x="1065" y="298"/>
                    </a:lnTo>
                    <a:lnTo>
                      <a:pt x="1083" y="326"/>
                    </a:lnTo>
                    <a:lnTo>
                      <a:pt x="1082" y="361"/>
                    </a:lnTo>
                    <a:lnTo>
                      <a:pt x="1060" y="386"/>
                    </a:lnTo>
                    <a:lnTo>
                      <a:pt x="1025" y="402"/>
                    </a:lnTo>
                    <a:lnTo>
                      <a:pt x="991" y="417"/>
                    </a:lnTo>
                    <a:lnTo>
                      <a:pt x="960" y="440"/>
                    </a:lnTo>
                    <a:lnTo>
                      <a:pt x="946" y="453"/>
                    </a:lnTo>
                    <a:lnTo>
                      <a:pt x="931" y="471"/>
                    </a:lnTo>
                    <a:lnTo>
                      <a:pt x="924" y="503"/>
                    </a:lnTo>
                    <a:lnTo>
                      <a:pt x="901" y="521"/>
                    </a:lnTo>
                    <a:lnTo>
                      <a:pt x="876" y="523"/>
                    </a:lnTo>
                    <a:lnTo>
                      <a:pt x="852" y="520"/>
                    </a:lnTo>
                    <a:lnTo>
                      <a:pt x="812" y="527"/>
                    </a:lnTo>
                    <a:lnTo>
                      <a:pt x="793" y="546"/>
                    </a:lnTo>
                    <a:lnTo>
                      <a:pt x="777" y="556"/>
                    </a:lnTo>
                    <a:lnTo>
                      <a:pt x="755" y="568"/>
                    </a:lnTo>
                    <a:lnTo>
                      <a:pt x="712" y="573"/>
                    </a:lnTo>
                    <a:lnTo>
                      <a:pt x="694" y="586"/>
                    </a:lnTo>
                    <a:lnTo>
                      <a:pt x="671" y="622"/>
                    </a:lnTo>
                    <a:lnTo>
                      <a:pt x="649" y="631"/>
                    </a:lnTo>
                    <a:lnTo>
                      <a:pt x="606" y="639"/>
                    </a:lnTo>
                    <a:lnTo>
                      <a:pt x="553" y="665"/>
                    </a:lnTo>
                    <a:lnTo>
                      <a:pt x="532" y="678"/>
                    </a:lnTo>
                    <a:lnTo>
                      <a:pt x="509" y="687"/>
                    </a:lnTo>
                    <a:lnTo>
                      <a:pt x="471" y="686"/>
                    </a:lnTo>
                    <a:lnTo>
                      <a:pt x="458" y="682"/>
                    </a:lnTo>
                    <a:lnTo>
                      <a:pt x="440" y="678"/>
                    </a:lnTo>
                    <a:lnTo>
                      <a:pt x="421" y="684"/>
                    </a:lnTo>
                    <a:lnTo>
                      <a:pt x="412" y="728"/>
                    </a:lnTo>
                    <a:lnTo>
                      <a:pt x="408" y="741"/>
                    </a:lnTo>
                    <a:lnTo>
                      <a:pt x="399" y="755"/>
                    </a:lnTo>
                    <a:lnTo>
                      <a:pt x="389" y="762"/>
                    </a:lnTo>
                    <a:lnTo>
                      <a:pt x="377" y="768"/>
                    </a:lnTo>
                    <a:lnTo>
                      <a:pt x="369" y="768"/>
                    </a:lnTo>
                    <a:lnTo>
                      <a:pt x="354" y="762"/>
                    </a:lnTo>
                    <a:lnTo>
                      <a:pt x="326" y="750"/>
                    </a:lnTo>
                    <a:lnTo>
                      <a:pt x="334" y="727"/>
                    </a:lnTo>
                    <a:lnTo>
                      <a:pt x="330" y="700"/>
                    </a:lnTo>
                    <a:lnTo>
                      <a:pt x="328" y="675"/>
                    </a:lnTo>
                    <a:lnTo>
                      <a:pt x="332" y="655"/>
                    </a:lnTo>
                    <a:lnTo>
                      <a:pt x="329" y="642"/>
                    </a:lnTo>
                    <a:lnTo>
                      <a:pt x="324" y="631"/>
                    </a:lnTo>
                    <a:lnTo>
                      <a:pt x="314" y="611"/>
                    </a:lnTo>
                    <a:lnTo>
                      <a:pt x="298" y="595"/>
                    </a:lnTo>
                    <a:lnTo>
                      <a:pt x="284" y="583"/>
                    </a:lnTo>
                    <a:lnTo>
                      <a:pt x="271" y="576"/>
                    </a:lnTo>
                    <a:lnTo>
                      <a:pt x="264" y="565"/>
                    </a:lnTo>
                    <a:lnTo>
                      <a:pt x="254" y="558"/>
                    </a:lnTo>
                    <a:lnTo>
                      <a:pt x="241" y="538"/>
                    </a:lnTo>
                    <a:lnTo>
                      <a:pt x="222" y="518"/>
                    </a:lnTo>
                    <a:lnTo>
                      <a:pt x="207" y="497"/>
                    </a:lnTo>
                    <a:lnTo>
                      <a:pt x="192" y="471"/>
                    </a:lnTo>
                    <a:lnTo>
                      <a:pt x="184" y="452"/>
                    </a:lnTo>
                    <a:lnTo>
                      <a:pt x="171" y="435"/>
                    </a:lnTo>
                    <a:lnTo>
                      <a:pt x="162" y="427"/>
                    </a:lnTo>
                    <a:lnTo>
                      <a:pt x="144" y="417"/>
                    </a:lnTo>
                    <a:lnTo>
                      <a:pt x="129" y="401"/>
                    </a:lnTo>
                    <a:lnTo>
                      <a:pt x="116" y="384"/>
                    </a:lnTo>
                    <a:lnTo>
                      <a:pt x="101" y="371"/>
                    </a:lnTo>
                    <a:lnTo>
                      <a:pt x="79" y="352"/>
                    </a:lnTo>
                    <a:lnTo>
                      <a:pt x="66" y="344"/>
                    </a:lnTo>
                    <a:lnTo>
                      <a:pt x="37" y="331"/>
                    </a:lnTo>
                    <a:lnTo>
                      <a:pt x="17" y="314"/>
                    </a:lnTo>
                    <a:lnTo>
                      <a:pt x="10" y="305"/>
                    </a:lnTo>
                    <a:lnTo>
                      <a:pt x="2" y="294"/>
                    </a:lnTo>
                    <a:lnTo>
                      <a:pt x="2" y="273"/>
                    </a:lnTo>
                    <a:lnTo>
                      <a:pt x="0" y="254"/>
                    </a:lnTo>
                    <a:lnTo>
                      <a:pt x="12" y="241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4295" y="1124"/>
                <a:ext cx="286" cy="209"/>
              </a:xfrm>
              <a:custGeom>
                <a:avLst/>
                <a:gdLst>
                  <a:gd name="T0" fmla="*/ 28 w 859"/>
                  <a:gd name="T1" fmla="*/ 390 h 627"/>
                  <a:gd name="T2" fmla="*/ 27 w 859"/>
                  <a:gd name="T3" fmla="*/ 324 h 627"/>
                  <a:gd name="T4" fmla="*/ 19 w 859"/>
                  <a:gd name="T5" fmla="*/ 266 h 627"/>
                  <a:gd name="T6" fmla="*/ 50 w 859"/>
                  <a:gd name="T7" fmla="*/ 225 h 627"/>
                  <a:gd name="T8" fmla="*/ 86 w 859"/>
                  <a:gd name="T9" fmla="*/ 205 h 627"/>
                  <a:gd name="T10" fmla="*/ 139 w 859"/>
                  <a:gd name="T11" fmla="*/ 247 h 627"/>
                  <a:gd name="T12" fmla="*/ 196 w 859"/>
                  <a:gd name="T13" fmla="*/ 284 h 627"/>
                  <a:gd name="T14" fmla="*/ 233 w 859"/>
                  <a:gd name="T15" fmla="*/ 242 h 627"/>
                  <a:gd name="T16" fmla="*/ 304 w 859"/>
                  <a:gd name="T17" fmla="*/ 251 h 627"/>
                  <a:gd name="T18" fmla="*/ 319 w 859"/>
                  <a:gd name="T19" fmla="*/ 210 h 627"/>
                  <a:gd name="T20" fmla="*/ 289 w 859"/>
                  <a:gd name="T21" fmla="*/ 187 h 627"/>
                  <a:gd name="T22" fmla="*/ 295 w 859"/>
                  <a:gd name="T23" fmla="*/ 132 h 627"/>
                  <a:gd name="T24" fmla="*/ 349 w 859"/>
                  <a:gd name="T25" fmla="*/ 93 h 627"/>
                  <a:gd name="T26" fmla="*/ 399 w 859"/>
                  <a:gd name="T27" fmla="*/ 89 h 627"/>
                  <a:gd name="T28" fmla="*/ 450 w 859"/>
                  <a:gd name="T29" fmla="*/ 104 h 627"/>
                  <a:gd name="T30" fmla="*/ 489 w 859"/>
                  <a:gd name="T31" fmla="*/ 67 h 627"/>
                  <a:gd name="T32" fmla="*/ 476 w 859"/>
                  <a:gd name="T33" fmla="*/ 0 h 627"/>
                  <a:gd name="T34" fmla="*/ 529 w 859"/>
                  <a:gd name="T35" fmla="*/ 1 h 627"/>
                  <a:gd name="T36" fmla="*/ 571 w 859"/>
                  <a:gd name="T37" fmla="*/ 19 h 627"/>
                  <a:gd name="T38" fmla="*/ 587 w 859"/>
                  <a:gd name="T39" fmla="*/ 57 h 627"/>
                  <a:gd name="T40" fmla="*/ 628 w 859"/>
                  <a:gd name="T41" fmla="*/ 86 h 627"/>
                  <a:gd name="T42" fmla="*/ 663 w 859"/>
                  <a:gd name="T43" fmla="*/ 115 h 627"/>
                  <a:gd name="T44" fmla="*/ 719 w 859"/>
                  <a:gd name="T45" fmla="*/ 142 h 627"/>
                  <a:gd name="T46" fmla="*/ 743 w 859"/>
                  <a:gd name="T47" fmla="*/ 163 h 627"/>
                  <a:gd name="T48" fmla="*/ 745 w 859"/>
                  <a:gd name="T49" fmla="*/ 214 h 627"/>
                  <a:gd name="T50" fmla="*/ 756 w 859"/>
                  <a:gd name="T51" fmla="*/ 260 h 627"/>
                  <a:gd name="T52" fmla="*/ 800 w 859"/>
                  <a:gd name="T53" fmla="*/ 256 h 627"/>
                  <a:gd name="T54" fmla="*/ 820 w 859"/>
                  <a:gd name="T55" fmla="*/ 311 h 627"/>
                  <a:gd name="T56" fmla="*/ 842 w 859"/>
                  <a:gd name="T57" fmla="*/ 345 h 627"/>
                  <a:gd name="T58" fmla="*/ 856 w 859"/>
                  <a:gd name="T59" fmla="*/ 386 h 627"/>
                  <a:gd name="T60" fmla="*/ 818 w 859"/>
                  <a:gd name="T61" fmla="*/ 416 h 627"/>
                  <a:gd name="T62" fmla="*/ 769 w 859"/>
                  <a:gd name="T63" fmla="*/ 392 h 627"/>
                  <a:gd name="T64" fmla="*/ 723 w 859"/>
                  <a:gd name="T65" fmla="*/ 421 h 627"/>
                  <a:gd name="T66" fmla="*/ 674 w 859"/>
                  <a:gd name="T67" fmla="*/ 467 h 627"/>
                  <a:gd name="T68" fmla="*/ 658 w 859"/>
                  <a:gd name="T69" fmla="*/ 496 h 627"/>
                  <a:gd name="T70" fmla="*/ 643 w 859"/>
                  <a:gd name="T71" fmla="*/ 520 h 627"/>
                  <a:gd name="T72" fmla="*/ 600 w 859"/>
                  <a:gd name="T73" fmla="*/ 548 h 627"/>
                  <a:gd name="T74" fmla="*/ 579 w 859"/>
                  <a:gd name="T75" fmla="*/ 583 h 627"/>
                  <a:gd name="T76" fmla="*/ 570 w 859"/>
                  <a:gd name="T77" fmla="*/ 611 h 627"/>
                  <a:gd name="T78" fmla="*/ 526 w 859"/>
                  <a:gd name="T79" fmla="*/ 611 h 627"/>
                  <a:gd name="T80" fmla="*/ 461 w 859"/>
                  <a:gd name="T81" fmla="*/ 573 h 627"/>
                  <a:gd name="T82" fmla="*/ 417 w 859"/>
                  <a:gd name="T83" fmla="*/ 598 h 627"/>
                  <a:gd name="T84" fmla="*/ 379 w 859"/>
                  <a:gd name="T85" fmla="*/ 627 h 627"/>
                  <a:gd name="T86" fmla="*/ 326 w 859"/>
                  <a:gd name="T87" fmla="*/ 610 h 627"/>
                  <a:gd name="T88" fmla="*/ 289 w 859"/>
                  <a:gd name="T89" fmla="*/ 565 h 627"/>
                  <a:gd name="T90" fmla="*/ 273 w 859"/>
                  <a:gd name="T91" fmla="*/ 527 h 627"/>
                  <a:gd name="T92" fmla="*/ 274 w 859"/>
                  <a:gd name="T93" fmla="*/ 473 h 627"/>
                  <a:gd name="T94" fmla="*/ 284 w 859"/>
                  <a:gd name="T95" fmla="*/ 423 h 627"/>
                  <a:gd name="T96" fmla="*/ 227 w 859"/>
                  <a:gd name="T97" fmla="*/ 432 h 627"/>
                  <a:gd name="T98" fmla="*/ 168 w 859"/>
                  <a:gd name="T99" fmla="*/ 451 h 627"/>
                  <a:gd name="T100" fmla="*/ 108 w 859"/>
                  <a:gd name="T101" fmla="*/ 441 h 627"/>
                  <a:gd name="T102" fmla="*/ 81 w 859"/>
                  <a:gd name="T103" fmla="*/ 412 h 627"/>
                  <a:gd name="T104" fmla="*/ 33 w 859"/>
                  <a:gd name="T105" fmla="*/ 411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59" h="627">
                    <a:moveTo>
                      <a:pt x="0" y="411"/>
                    </a:moveTo>
                    <a:lnTo>
                      <a:pt x="23" y="403"/>
                    </a:lnTo>
                    <a:lnTo>
                      <a:pt x="28" y="390"/>
                    </a:lnTo>
                    <a:lnTo>
                      <a:pt x="33" y="366"/>
                    </a:lnTo>
                    <a:lnTo>
                      <a:pt x="32" y="353"/>
                    </a:lnTo>
                    <a:lnTo>
                      <a:pt x="27" y="324"/>
                    </a:lnTo>
                    <a:lnTo>
                      <a:pt x="26" y="313"/>
                    </a:lnTo>
                    <a:lnTo>
                      <a:pt x="23" y="291"/>
                    </a:lnTo>
                    <a:lnTo>
                      <a:pt x="19" y="266"/>
                    </a:lnTo>
                    <a:lnTo>
                      <a:pt x="27" y="248"/>
                    </a:lnTo>
                    <a:lnTo>
                      <a:pt x="36" y="236"/>
                    </a:lnTo>
                    <a:lnTo>
                      <a:pt x="50" y="225"/>
                    </a:lnTo>
                    <a:lnTo>
                      <a:pt x="59" y="216"/>
                    </a:lnTo>
                    <a:lnTo>
                      <a:pt x="72" y="205"/>
                    </a:lnTo>
                    <a:lnTo>
                      <a:pt x="86" y="205"/>
                    </a:lnTo>
                    <a:lnTo>
                      <a:pt x="106" y="220"/>
                    </a:lnTo>
                    <a:lnTo>
                      <a:pt x="120" y="231"/>
                    </a:lnTo>
                    <a:lnTo>
                      <a:pt x="139" y="247"/>
                    </a:lnTo>
                    <a:lnTo>
                      <a:pt x="152" y="258"/>
                    </a:lnTo>
                    <a:lnTo>
                      <a:pt x="182" y="275"/>
                    </a:lnTo>
                    <a:lnTo>
                      <a:pt x="196" y="284"/>
                    </a:lnTo>
                    <a:lnTo>
                      <a:pt x="218" y="266"/>
                    </a:lnTo>
                    <a:lnTo>
                      <a:pt x="226" y="256"/>
                    </a:lnTo>
                    <a:lnTo>
                      <a:pt x="233" y="242"/>
                    </a:lnTo>
                    <a:lnTo>
                      <a:pt x="256" y="238"/>
                    </a:lnTo>
                    <a:lnTo>
                      <a:pt x="267" y="242"/>
                    </a:lnTo>
                    <a:lnTo>
                      <a:pt x="304" y="251"/>
                    </a:lnTo>
                    <a:lnTo>
                      <a:pt x="318" y="248"/>
                    </a:lnTo>
                    <a:lnTo>
                      <a:pt x="323" y="238"/>
                    </a:lnTo>
                    <a:lnTo>
                      <a:pt x="319" y="210"/>
                    </a:lnTo>
                    <a:lnTo>
                      <a:pt x="313" y="200"/>
                    </a:lnTo>
                    <a:lnTo>
                      <a:pt x="301" y="194"/>
                    </a:lnTo>
                    <a:lnTo>
                      <a:pt x="289" y="187"/>
                    </a:lnTo>
                    <a:lnTo>
                      <a:pt x="278" y="169"/>
                    </a:lnTo>
                    <a:lnTo>
                      <a:pt x="280" y="146"/>
                    </a:lnTo>
                    <a:lnTo>
                      <a:pt x="295" y="132"/>
                    </a:lnTo>
                    <a:lnTo>
                      <a:pt x="318" y="120"/>
                    </a:lnTo>
                    <a:lnTo>
                      <a:pt x="330" y="108"/>
                    </a:lnTo>
                    <a:lnTo>
                      <a:pt x="349" y="93"/>
                    </a:lnTo>
                    <a:lnTo>
                      <a:pt x="376" y="81"/>
                    </a:lnTo>
                    <a:lnTo>
                      <a:pt x="386" y="82"/>
                    </a:lnTo>
                    <a:lnTo>
                      <a:pt x="399" y="89"/>
                    </a:lnTo>
                    <a:lnTo>
                      <a:pt x="411" y="101"/>
                    </a:lnTo>
                    <a:lnTo>
                      <a:pt x="433" y="106"/>
                    </a:lnTo>
                    <a:lnTo>
                      <a:pt x="450" y="104"/>
                    </a:lnTo>
                    <a:lnTo>
                      <a:pt x="469" y="98"/>
                    </a:lnTo>
                    <a:lnTo>
                      <a:pt x="489" y="91"/>
                    </a:lnTo>
                    <a:lnTo>
                      <a:pt x="489" y="67"/>
                    </a:lnTo>
                    <a:lnTo>
                      <a:pt x="485" y="60"/>
                    </a:lnTo>
                    <a:lnTo>
                      <a:pt x="477" y="38"/>
                    </a:lnTo>
                    <a:lnTo>
                      <a:pt x="476" y="0"/>
                    </a:lnTo>
                    <a:lnTo>
                      <a:pt x="487" y="6"/>
                    </a:lnTo>
                    <a:lnTo>
                      <a:pt x="505" y="5"/>
                    </a:lnTo>
                    <a:lnTo>
                      <a:pt x="529" y="1"/>
                    </a:lnTo>
                    <a:lnTo>
                      <a:pt x="543" y="6"/>
                    </a:lnTo>
                    <a:lnTo>
                      <a:pt x="558" y="11"/>
                    </a:lnTo>
                    <a:lnTo>
                      <a:pt x="571" y="19"/>
                    </a:lnTo>
                    <a:lnTo>
                      <a:pt x="579" y="26"/>
                    </a:lnTo>
                    <a:lnTo>
                      <a:pt x="583" y="41"/>
                    </a:lnTo>
                    <a:lnTo>
                      <a:pt x="587" y="57"/>
                    </a:lnTo>
                    <a:lnTo>
                      <a:pt x="604" y="68"/>
                    </a:lnTo>
                    <a:lnTo>
                      <a:pt x="615" y="76"/>
                    </a:lnTo>
                    <a:lnTo>
                      <a:pt x="628" y="86"/>
                    </a:lnTo>
                    <a:lnTo>
                      <a:pt x="641" y="89"/>
                    </a:lnTo>
                    <a:lnTo>
                      <a:pt x="653" y="93"/>
                    </a:lnTo>
                    <a:lnTo>
                      <a:pt x="663" y="115"/>
                    </a:lnTo>
                    <a:lnTo>
                      <a:pt x="672" y="126"/>
                    </a:lnTo>
                    <a:lnTo>
                      <a:pt x="697" y="142"/>
                    </a:lnTo>
                    <a:lnTo>
                      <a:pt x="719" y="142"/>
                    </a:lnTo>
                    <a:lnTo>
                      <a:pt x="741" y="142"/>
                    </a:lnTo>
                    <a:lnTo>
                      <a:pt x="745" y="146"/>
                    </a:lnTo>
                    <a:lnTo>
                      <a:pt x="743" y="163"/>
                    </a:lnTo>
                    <a:lnTo>
                      <a:pt x="738" y="188"/>
                    </a:lnTo>
                    <a:lnTo>
                      <a:pt x="740" y="204"/>
                    </a:lnTo>
                    <a:lnTo>
                      <a:pt x="745" y="214"/>
                    </a:lnTo>
                    <a:lnTo>
                      <a:pt x="745" y="227"/>
                    </a:lnTo>
                    <a:lnTo>
                      <a:pt x="745" y="248"/>
                    </a:lnTo>
                    <a:lnTo>
                      <a:pt x="756" y="260"/>
                    </a:lnTo>
                    <a:lnTo>
                      <a:pt x="777" y="260"/>
                    </a:lnTo>
                    <a:lnTo>
                      <a:pt x="790" y="258"/>
                    </a:lnTo>
                    <a:lnTo>
                      <a:pt x="800" y="256"/>
                    </a:lnTo>
                    <a:lnTo>
                      <a:pt x="809" y="276"/>
                    </a:lnTo>
                    <a:lnTo>
                      <a:pt x="815" y="287"/>
                    </a:lnTo>
                    <a:lnTo>
                      <a:pt x="820" y="311"/>
                    </a:lnTo>
                    <a:lnTo>
                      <a:pt x="824" y="319"/>
                    </a:lnTo>
                    <a:lnTo>
                      <a:pt x="833" y="336"/>
                    </a:lnTo>
                    <a:lnTo>
                      <a:pt x="842" y="345"/>
                    </a:lnTo>
                    <a:lnTo>
                      <a:pt x="856" y="359"/>
                    </a:lnTo>
                    <a:lnTo>
                      <a:pt x="859" y="372"/>
                    </a:lnTo>
                    <a:lnTo>
                      <a:pt x="856" y="386"/>
                    </a:lnTo>
                    <a:lnTo>
                      <a:pt x="850" y="398"/>
                    </a:lnTo>
                    <a:lnTo>
                      <a:pt x="834" y="416"/>
                    </a:lnTo>
                    <a:lnTo>
                      <a:pt x="818" y="416"/>
                    </a:lnTo>
                    <a:lnTo>
                      <a:pt x="806" y="414"/>
                    </a:lnTo>
                    <a:lnTo>
                      <a:pt x="786" y="403"/>
                    </a:lnTo>
                    <a:lnTo>
                      <a:pt x="769" y="392"/>
                    </a:lnTo>
                    <a:lnTo>
                      <a:pt x="747" y="401"/>
                    </a:lnTo>
                    <a:lnTo>
                      <a:pt x="742" y="403"/>
                    </a:lnTo>
                    <a:lnTo>
                      <a:pt x="723" y="421"/>
                    </a:lnTo>
                    <a:lnTo>
                      <a:pt x="694" y="441"/>
                    </a:lnTo>
                    <a:lnTo>
                      <a:pt x="689" y="445"/>
                    </a:lnTo>
                    <a:lnTo>
                      <a:pt x="674" y="467"/>
                    </a:lnTo>
                    <a:lnTo>
                      <a:pt x="666" y="476"/>
                    </a:lnTo>
                    <a:lnTo>
                      <a:pt x="656" y="491"/>
                    </a:lnTo>
                    <a:lnTo>
                      <a:pt x="658" y="496"/>
                    </a:lnTo>
                    <a:lnTo>
                      <a:pt x="662" y="503"/>
                    </a:lnTo>
                    <a:lnTo>
                      <a:pt x="656" y="512"/>
                    </a:lnTo>
                    <a:lnTo>
                      <a:pt x="643" y="520"/>
                    </a:lnTo>
                    <a:lnTo>
                      <a:pt x="627" y="530"/>
                    </a:lnTo>
                    <a:lnTo>
                      <a:pt x="615" y="538"/>
                    </a:lnTo>
                    <a:lnTo>
                      <a:pt x="600" y="548"/>
                    </a:lnTo>
                    <a:lnTo>
                      <a:pt x="592" y="557"/>
                    </a:lnTo>
                    <a:lnTo>
                      <a:pt x="580" y="574"/>
                    </a:lnTo>
                    <a:lnTo>
                      <a:pt x="579" y="583"/>
                    </a:lnTo>
                    <a:lnTo>
                      <a:pt x="575" y="595"/>
                    </a:lnTo>
                    <a:lnTo>
                      <a:pt x="573" y="602"/>
                    </a:lnTo>
                    <a:lnTo>
                      <a:pt x="570" y="611"/>
                    </a:lnTo>
                    <a:lnTo>
                      <a:pt x="562" y="620"/>
                    </a:lnTo>
                    <a:lnTo>
                      <a:pt x="551" y="617"/>
                    </a:lnTo>
                    <a:lnTo>
                      <a:pt x="526" y="611"/>
                    </a:lnTo>
                    <a:lnTo>
                      <a:pt x="508" y="604"/>
                    </a:lnTo>
                    <a:lnTo>
                      <a:pt x="482" y="583"/>
                    </a:lnTo>
                    <a:lnTo>
                      <a:pt x="461" y="573"/>
                    </a:lnTo>
                    <a:lnTo>
                      <a:pt x="443" y="571"/>
                    </a:lnTo>
                    <a:lnTo>
                      <a:pt x="428" y="586"/>
                    </a:lnTo>
                    <a:lnTo>
                      <a:pt x="417" y="598"/>
                    </a:lnTo>
                    <a:lnTo>
                      <a:pt x="408" y="609"/>
                    </a:lnTo>
                    <a:lnTo>
                      <a:pt x="398" y="619"/>
                    </a:lnTo>
                    <a:lnTo>
                      <a:pt x="379" y="627"/>
                    </a:lnTo>
                    <a:lnTo>
                      <a:pt x="370" y="626"/>
                    </a:lnTo>
                    <a:lnTo>
                      <a:pt x="364" y="627"/>
                    </a:lnTo>
                    <a:lnTo>
                      <a:pt x="326" y="610"/>
                    </a:lnTo>
                    <a:lnTo>
                      <a:pt x="305" y="595"/>
                    </a:lnTo>
                    <a:lnTo>
                      <a:pt x="291" y="583"/>
                    </a:lnTo>
                    <a:lnTo>
                      <a:pt x="289" y="565"/>
                    </a:lnTo>
                    <a:lnTo>
                      <a:pt x="286" y="557"/>
                    </a:lnTo>
                    <a:lnTo>
                      <a:pt x="273" y="539"/>
                    </a:lnTo>
                    <a:lnTo>
                      <a:pt x="273" y="527"/>
                    </a:lnTo>
                    <a:lnTo>
                      <a:pt x="267" y="511"/>
                    </a:lnTo>
                    <a:lnTo>
                      <a:pt x="265" y="490"/>
                    </a:lnTo>
                    <a:lnTo>
                      <a:pt x="274" y="473"/>
                    </a:lnTo>
                    <a:lnTo>
                      <a:pt x="286" y="448"/>
                    </a:lnTo>
                    <a:lnTo>
                      <a:pt x="288" y="438"/>
                    </a:lnTo>
                    <a:lnTo>
                      <a:pt x="284" y="423"/>
                    </a:lnTo>
                    <a:lnTo>
                      <a:pt x="270" y="421"/>
                    </a:lnTo>
                    <a:lnTo>
                      <a:pt x="256" y="426"/>
                    </a:lnTo>
                    <a:lnTo>
                      <a:pt x="227" y="432"/>
                    </a:lnTo>
                    <a:lnTo>
                      <a:pt x="203" y="437"/>
                    </a:lnTo>
                    <a:lnTo>
                      <a:pt x="187" y="445"/>
                    </a:lnTo>
                    <a:lnTo>
                      <a:pt x="168" y="451"/>
                    </a:lnTo>
                    <a:lnTo>
                      <a:pt x="150" y="448"/>
                    </a:lnTo>
                    <a:lnTo>
                      <a:pt x="135" y="448"/>
                    </a:lnTo>
                    <a:lnTo>
                      <a:pt x="108" y="441"/>
                    </a:lnTo>
                    <a:lnTo>
                      <a:pt x="102" y="434"/>
                    </a:lnTo>
                    <a:lnTo>
                      <a:pt x="89" y="419"/>
                    </a:lnTo>
                    <a:lnTo>
                      <a:pt x="81" y="412"/>
                    </a:lnTo>
                    <a:lnTo>
                      <a:pt x="75" y="407"/>
                    </a:lnTo>
                    <a:lnTo>
                      <a:pt x="50" y="404"/>
                    </a:lnTo>
                    <a:lnTo>
                      <a:pt x="33" y="411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FFB0B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4482" y="1252"/>
                <a:ext cx="140" cy="181"/>
              </a:xfrm>
              <a:custGeom>
                <a:avLst/>
                <a:gdLst>
                  <a:gd name="T0" fmla="*/ 8 w 419"/>
                  <a:gd name="T1" fmla="*/ 229 h 544"/>
                  <a:gd name="T2" fmla="*/ 13 w 419"/>
                  <a:gd name="T3" fmla="*/ 213 h 544"/>
                  <a:gd name="T4" fmla="*/ 18 w 419"/>
                  <a:gd name="T5" fmla="*/ 192 h 544"/>
                  <a:gd name="T6" fmla="*/ 38 w 419"/>
                  <a:gd name="T7" fmla="*/ 166 h 544"/>
                  <a:gd name="T8" fmla="*/ 65 w 419"/>
                  <a:gd name="T9" fmla="*/ 148 h 544"/>
                  <a:gd name="T10" fmla="*/ 94 w 419"/>
                  <a:gd name="T11" fmla="*/ 130 h 544"/>
                  <a:gd name="T12" fmla="*/ 96 w 419"/>
                  <a:gd name="T13" fmla="*/ 114 h 544"/>
                  <a:gd name="T14" fmla="*/ 104 w 419"/>
                  <a:gd name="T15" fmla="*/ 94 h 544"/>
                  <a:gd name="T16" fmla="*/ 127 w 419"/>
                  <a:gd name="T17" fmla="*/ 63 h 544"/>
                  <a:gd name="T18" fmla="*/ 161 w 419"/>
                  <a:gd name="T19" fmla="*/ 39 h 544"/>
                  <a:gd name="T20" fmla="*/ 185 w 419"/>
                  <a:gd name="T21" fmla="*/ 19 h 544"/>
                  <a:gd name="T22" fmla="*/ 224 w 419"/>
                  <a:gd name="T23" fmla="*/ 21 h 544"/>
                  <a:gd name="T24" fmla="*/ 256 w 419"/>
                  <a:gd name="T25" fmla="*/ 34 h 544"/>
                  <a:gd name="T26" fmla="*/ 288 w 419"/>
                  <a:gd name="T27" fmla="*/ 16 h 544"/>
                  <a:gd name="T28" fmla="*/ 295 w 419"/>
                  <a:gd name="T29" fmla="*/ 0 h 544"/>
                  <a:gd name="T30" fmla="*/ 304 w 419"/>
                  <a:gd name="T31" fmla="*/ 10 h 544"/>
                  <a:gd name="T32" fmla="*/ 310 w 419"/>
                  <a:gd name="T33" fmla="*/ 17 h 544"/>
                  <a:gd name="T34" fmla="*/ 311 w 419"/>
                  <a:gd name="T35" fmla="*/ 25 h 544"/>
                  <a:gd name="T36" fmla="*/ 316 w 419"/>
                  <a:gd name="T37" fmla="*/ 30 h 544"/>
                  <a:gd name="T38" fmla="*/ 324 w 419"/>
                  <a:gd name="T39" fmla="*/ 38 h 544"/>
                  <a:gd name="T40" fmla="*/ 332 w 419"/>
                  <a:gd name="T41" fmla="*/ 47 h 544"/>
                  <a:gd name="T42" fmla="*/ 338 w 419"/>
                  <a:gd name="T43" fmla="*/ 74 h 544"/>
                  <a:gd name="T44" fmla="*/ 338 w 419"/>
                  <a:gd name="T45" fmla="*/ 91 h 544"/>
                  <a:gd name="T46" fmla="*/ 370 w 419"/>
                  <a:gd name="T47" fmla="*/ 147 h 544"/>
                  <a:gd name="T48" fmla="*/ 382 w 419"/>
                  <a:gd name="T49" fmla="*/ 169 h 544"/>
                  <a:gd name="T50" fmla="*/ 387 w 419"/>
                  <a:gd name="T51" fmla="*/ 185 h 544"/>
                  <a:gd name="T52" fmla="*/ 401 w 419"/>
                  <a:gd name="T53" fmla="*/ 209 h 544"/>
                  <a:gd name="T54" fmla="*/ 414 w 419"/>
                  <a:gd name="T55" fmla="*/ 229 h 544"/>
                  <a:gd name="T56" fmla="*/ 416 w 419"/>
                  <a:gd name="T57" fmla="*/ 254 h 544"/>
                  <a:gd name="T58" fmla="*/ 404 w 419"/>
                  <a:gd name="T59" fmla="*/ 280 h 544"/>
                  <a:gd name="T60" fmla="*/ 392 w 419"/>
                  <a:gd name="T61" fmla="*/ 311 h 544"/>
                  <a:gd name="T62" fmla="*/ 374 w 419"/>
                  <a:gd name="T63" fmla="*/ 337 h 544"/>
                  <a:gd name="T64" fmla="*/ 369 w 419"/>
                  <a:gd name="T65" fmla="*/ 367 h 544"/>
                  <a:gd name="T66" fmla="*/ 369 w 419"/>
                  <a:gd name="T67" fmla="*/ 400 h 544"/>
                  <a:gd name="T68" fmla="*/ 407 w 419"/>
                  <a:gd name="T69" fmla="*/ 426 h 544"/>
                  <a:gd name="T70" fmla="*/ 410 w 419"/>
                  <a:gd name="T71" fmla="*/ 454 h 544"/>
                  <a:gd name="T72" fmla="*/ 391 w 419"/>
                  <a:gd name="T73" fmla="*/ 496 h 544"/>
                  <a:gd name="T74" fmla="*/ 357 w 419"/>
                  <a:gd name="T75" fmla="*/ 504 h 544"/>
                  <a:gd name="T76" fmla="*/ 328 w 419"/>
                  <a:gd name="T77" fmla="*/ 520 h 544"/>
                  <a:gd name="T78" fmla="*/ 307 w 419"/>
                  <a:gd name="T79" fmla="*/ 539 h 544"/>
                  <a:gd name="T80" fmla="*/ 276 w 419"/>
                  <a:gd name="T81" fmla="*/ 542 h 544"/>
                  <a:gd name="T82" fmla="*/ 251 w 419"/>
                  <a:gd name="T83" fmla="*/ 526 h 544"/>
                  <a:gd name="T84" fmla="*/ 235 w 419"/>
                  <a:gd name="T85" fmla="*/ 501 h 544"/>
                  <a:gd name="T86" fmla="*/ 216 w 419"/>
                  <a:gd name="T87" fmla="*/ 482 h 544"/>
                  <a:gd name="T88" fmla="*/ 202 w 419"/>
                  <a:gd name="T89" fmla="*/ 460 h 544"/>
                  <a:gd name="T90" fmla="*/ 176 w 419"/>
                  <a:gd name="T91" fmla="*/ 449 h 544"/>
                  <a:gd name="T92" fmla="*/ 149 w 419"/>
                  <a:gd name="T93" fmla="*/ 427 h 544"/>
                  <a:gd name="T94" fmla="*/ 136 w 419"/>
                  <a:gd name="T95" fmla="*/ 403 h 544"/>
                  <a:gd name="T96" fmla="*/ 115 w 419"/>
                  <a:gd name="T97" fmla="*/ 391 h 544"/>
                  <a:gd name="T98" fmla="*/ 96 w 419"/>
                  <a:gd name="T99" fmla="*/ 369 h 544"/>
                  <a:gd name="T100" fmla="*/ 90 w 419"/>
                  <a:gd name="T101" fmla="*/ 343 h 544"/>
                  <a:gd name="T102" fmla="*/ 91 w 419"/>
                  <a:gd name="T103" fmla="*/ 332 h 544"/>
                  <a:gd name="T104" fmla="*/ 78 w 419"/>
                  <a:gd name="T105" fmla="*/ 298 h 544"/>
                  <a:gd name="T106" fmla="*/ 65 w 419"/>
                  <a:gd name="T107" fmla="*/ 276 h 544"/>
                  <a:gd name="T108" fmla="*/ 40 w 419"/>
                  <a:gd name="T109" fmla="*/ 259 h 544"/>
                  <a:gd name="T110" fmla="*/ 0 w 419"/>
                  <a:gd name="T111" fmla="*/ 23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9" h="544">
                    <a:moveTo>
                      <a:pt x="0" y="238"/>
                    </a:moveTo>
                    <a:lnTo>
                      <a:pt x="8" y="229"/>
                    </a:lnTo>
                    <a:lnTo>
                      <a:pt x="11" y="220"/>
                    </a:lnTo>
                    <a:lnTo>
                      <a:pt x="13" y="213"/>
                    </a:lnTo>
                    <a:lnTo>
                      <a:pt x="17" y="201"/>
                    </a:lnTo>
                    <a:lnTo>
                      <a:pt x="18" y="192"/>
                    </a:lnTo>
                    <a:lnTo>
                      <a:pt x="30" y="175"/>
                    </a:lnTo>
                    <a:lnTo>
                      <a:pt x="38" y="166"/>
                    </a:lnTo>
                    <a:lnTo>
                      <a:pt x="53" y="156"/>
                    </a:lnTo>
                    <a:lnTo>
                      <a:pt x="65" y="148"/>
                    </a:lnTo>
                    <a:lnTo>
                      <a:pt x="81" y="138"/>
                    </a:lnTo>
                    <a:lnTo>
                      <a:pt x="94" y="130"/>
                    </a:lnTo>
                    <a:lnTo>
                      <a:pt x="100" y="121"/>
                    </a:lnTo>
                    <a:lnTo>
                      <a:pt x="96" y="114"/>
                    </a:lnTo>
                    <a:lnTo>
                      <a:pt x="94" y="109"/>
                    </a:lnTo>
                    <a:lnTo>
                      <a:pt x="104" y="94"/>
                    </a:lnTo>
                    <a:lnTo>
                      <a:pt x="112" y="85"/>
                    </a:lnTo>
                    <a:lnTo>
                      <a:pt x="127" y="63"/>
                    </a:lnTo>
                    <a:lnTo>
                      <a:pt x="132" y="59"/>
                    </a:lnTo>
                    <a:lnTo>
                      <a:pt x="161" y="39"/>
                    </a:lnTo>
                    <a:lnTo>
                      <a:pt x="180" y="21"/>
                    </a:lnTo>
                    <a:lnTo>
                      <a:pt x="185" y="19"/>
                    </a:lnTo>
                    <a:lnTo>
                      <a:pt x="207" y="10"/>
                    </a:lnTo>
                    <a:lnTo>
                      <a:pt x="224" y="21"/>
                    </a:lnTo>
                    <a:lnTo>
                      <a:pt x="244" y="32"/>
                    </a:lnTo>
                    <a:lnTo>
                      <a:pt x="256" y="34"/>
                    </a:lnTo>
                    <a:lnTo>
                      <a:pt x="272" y="34"/>
                    </a:lnTo>
                    <a:lnTo>
                      <a:pt x="288" y="16"/>
                    </a:lnTo>
                    <a:lnTo>
                      <a:pt x="294" y="4"/>
                    </a:lnTo>
                    <a:lnTo>
                      <a:pt x="295" y="0"/>
                    </a:lnTo>
                    <a:lnTo>
                      <a:pt x="300" y="6"/>
                    </a:lnTo>
                    <a:lnTo>
                      <a:pt x="304" y="10"/>
                    </a:lnTo>
                    <a:lnTo>
                      <a:pt x="306" y="13"/>
                    </a:lnTo>
                    <a:lnTo>
                      <a:pt x="310" y="17"/>
                    </a:lnTo>
                    <a:lnTo>
                      <a:pt x="311" y="21"/>
                    </a:lnTo>
                    <a:lnTo>
                      <a:pt x="311" y="25"/>
                    </a:lnTo>
                    <a:lnTo>
                      <a:pt x="313" y="28"/>
                    </a:lnTo>
                    <a:lnTo>
                      <a:pt x="316" y="30"/>
                    </a:lnTo>
                    <a:lnTo>
                      <a:pt x="321" y="37"/>
                    </a:lnTo>
                    <a:lnTo>
                      <a:pt x="324" y="38"/>
                    </a:lnTo>
                    <a:lnTo>
                      <a:pt x="329" y="42"/>
                    </a:lnTo>
                    <a:lnTo>
                      <a:pt x="332" y="47"/>
                    </a:lnTo>
                    <a:lnTo>
                      <a:pt x="332" y="55"/>
                    </a:lnTo>
                    <a:lnTo>
                      <a:pt x="338" y="74"/>
                    </a:lnTo>
                    <a:lnTo>
                      <a:pt x="338" y="83"/>
                    </a:lnTo>
                    <a:lnTo>
                      <a:pt x="338" y="91"/>
                    </a:lnTo>
                    <a:lnTo>
                      <a:pt x="344" y="110"/>
                    </a:lnTo>
                    <a:lnTo>
                      <a:pt x="370" y="147"/>
                    </a:lnTo>
                    <a:lnTo>
                      <a:pt x="379" y="157"/>
                    </a:lnTo>
                    <a:lnTo>
                      <a:pt x="382" y="169"/>
                    </a:lnTo>
                    <a:lnTo>
                      <a:pt x="386" y="180"/>
                    </a:lnTo>
                    <a:lnTo>
                      <a:pt x="387" y="185"/>
                    </a:lnTo>
                    <a:lnTo>
                      <a:pt x="395" y="198"/>
                    </a:lnTo>
                    <a:lnTo>
                      <a:pt x="401" y="209"/>
                    </a:lnTo>
                    <a:lnTo>
                      <a:pt x="412" y="223"/>
                    </a:lnTo>
                    <a:lnTo>
                      <a:pt x="414" y="229"/>
                    </a:lnTo>
                    <a:lnTo>
                      <a:pt x="418" y="236"/>
                    </a:lnTo>
                    <a:lnTo>
                      <a:pt x="416" y="254"/>
                    </a:lnTo>
                    <a:lnTo>
                      <a:pt x="409" y="262"/>
                    </a:lnTo>
                    <a:lnTo>
                      <a:pt x="404" y="280"/>
                    </a:lnTo>
                    <a:lnTo>
                      <a:pt x="400" y="294"/>
                    </a:lnTo>
                    <a:lnTo>
                      <a:pt x="392" y="311"/>
                    </a:lnTo>
                    <a:lnTo>
                      <a:pt x="377" y="325"/>
                    </a:lnTo>
                    <a:lnTo>
                      <a:pt x="374" y="337"/>
                    </a:lnTo>
                    <a:lnTo>
                      <a:pt x="373" y="343"/>
                    </a:lnTo>
                    <a:lnTo>
                      <a:pt x="369" y="367"/>
                    </a:lnTo>
                    <a:lnTo>
                      <a:pt x="360" y="383"/>
                    </a:lnTo>
                    <a:lnTo>
                      <a:pt x="369" y="400"/>
                    </a:lnTo>
                    <a:lnTo>
                      <a:pt x="378" y="407"/>
                    </a:lnTo>
                    <a:lnTo>
                      <a:pt x="407" y="426"/>
                    </a:lnTo>
                    <a:lnTo>
                      <a:pt x="409" y="432"/>
                    </a:lnTo>
                    <a:lnTo>
                      <a:pt x="410" y="454"/>
                    </a:lnTo>
                    <a:lnTo>
                      <a:pt x="419" y="488"/>
                    </a:lnTo>
                    <a:lnTo>
                      <a:pt x="391" y="496"/>
                    </a:lnTo>
                    <a:lnTo>
                      <a:pt x="374" y="491"/>
                    </a:lnTo>
                    <a:lnTo>
                      <a:pt x="357" y="504"/>
                    </a:lnTo>
                    <a:lnTo>
                      <a:pt x="347" y="511"/>
                    </a:lnTo>
                    <a:lnTo>
                      <a:pt x="328" y="520"/>
                    </a:lnTo>
                    <a:lnTo>
                      <a:pt x="320" y="530"/>
                    </a:lnTo>
                    <a:lnTo>
                      <a:pt x="307" y="539"/>
                    </a:lnTo>
                    <a:lnTo>
                      <a:pt x="295" y="544"/>
                    </a:lnTo>
                    <a:lnTo>
                      <a:pt x="276" y="542"/>
                    </a:lnTo>
                    <a:lnTo>
                      <a:pt x="266" y="535"/>
                    </a:lnTo>
                    <a:lnTo>
                      <a:pt x="251" y="526"/>
                    </a:lnTo>
                    <a:lnTo>
                      <a:pt x="241" y="514"/>
                    </a:lnTo>
                    <a:lnTo>
                      <a:pt x="235" y="501"/>
                    </a:lnTo>
                    <a:lnTo>
                      <a:pt x="224" y="491"/>
                    </a:lnTo>
                    <a:lnTo>
                      <a:pt x="216" y="482"/>
                    </a:lnTo>
                    <a:lnTo>
                      <a:pt x="211" y="470"/>
                    </a:lnTo>
                    <a:lnTo>
                      <a:pt x="202" y="460"/>
                    </a:lnTo>
                    <a:lnTo>
                      <a:pt x="187" y="452"/>
                    </a:lnTo>
                    <a:lnTo>
                      <a:pt x="176" y="449"/>
                    </a:lnTo>
                    <a:lnTo>
                      <a:pt x="162" y="440"/>
                    </a:lnTo>
                    <a:lnTo>
                      <a:pt x="149" y="427"/>
                    </a:lnTo>
                    <a:lnTo>
                      <a:pt x="143" y="414"/>
                    </a:lnTo>
                    <a:lnTo>
                      <a:pt x="136" y="403"/>
                    </a:lnTo>
                    <a:lnTo>
                      <a:pt x="119" y="396"/>
                    </a:lnTo>
                    <a:lnTo>
                      <a:pt x="115" y="391"/>
                    </a:lnTo>
                    <a:lnTo>
                      <a:pt x="96" y="386"/>
                    </a:lnTo>
                    <a:lnTo>
                      <a:pt x="96" y="369"/>
                    </a:lnTo>
                    <a:lnTo>
                      <a:pt x="95" y="356"/>
                    </a:lnTo>
                    <a:lnTo>
                      <a:pt x="90" y="343"/>
                    </a:lnTo>
                    <a:lnTo>
                      <a:pt x="95" y="337"/>
                    </a:lnTo>
                    <a:lnTo>
                      <a:pt x="91" y="332"/>
                    </a:lnTo>
                    <a:lnTo>
                      <a:pt x="78" y="312"/>
                    </a:lnTo>
                    <a:lnTo>
                      <a:pt x="78" y="298"/>
                    </a:lnTo>
                    <a:lnTo>
                      <a:pt x="75" y="292"/>
                    </a:lnTo>
                    <a:lnTo>
                      <a:pt x="65" y="276"/>
                    </a:lnTo>
                    <a:lnTo>
                      <a:pt x="55" y="270"/>
                    </a:lnTo>
                    <a:lnTo>
                      <a:pt x="40" y="259"/>
                    </a:lnTo>
                    <a:lnTo>
                      <a:pt x="9" y="244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4458" y="4082"/>
                <a:ext cx="169" cy="222"/>
              </a:xfrm>
              <a:custGeom>
                <a:avLst/>
                <a:gdLst>
                  <a:gd name="T0" fmla="*/ 62 w 509"/>
                  <a:gd name="T1" fmla="*/ 288 h 668"/>
                  <a:gd name="T2" fmla="*/ 72 w 509"/>
                  <a:gd name="T3" fmla="*/ 232 h 668"/>
                  <a:gd name="T4" fmla="*/ 66 w 509"/>
                  <a:gd name="T5" fmla="*/ 188 h 668"/>
                  <a:gd name="T6" fmla="*/ 68 w 509"/>
                  <a:gd name="T7" fmla="*/ 144 h 668"/>
                  <a:gd name="T8" fmla="*/ 82 w 509"/>
                  <a:gd name="T9" fmla="*/ 81 h 668"/>
                  <a:gd name="T10" fmla="*/ 80 w 509"/>
                  <a:gd name="T11" fmla="*/ 10 h 668"/>
                  <a:gd name="T12" fmla="*/ 130 w 509"/>
                  <a:gd name="T13" fmla="*/ 17 h 668"/>
                  <a:gd name="T14" fmla="*/ 163 w 509"/>
                  <a:gd name="T15" fmla="*/ 7 h 668"/>
                  <a:gd name="T16" fmla="*/ 199 w 509"/>
                  <a:gd name="T17" fmla="*/ 0 h 668"/>
                  <a:gd name="T18" fmla="*/ 229 w 509"/>
                  <a:gd name="T19" fmla="*/ 3 h 668"/>
                  <a:gd name="T20" fmla="*/ 273 w 509"/>
                  <a:gd name="T21" fmla="*/ 28 h 668"/>
                  <a:gd name="T22" fmla="*/ 305 w 509"/>
                  <a:gd name="T23" fmla="*/ 57 h 668"/>
                  <a:gd name="T24" fmla="*/ 357 w 509"/>
                  <a:gd name="T25" fmla="*/ 85 h 668"/>
                  <a:gd name="T26" fmla="*/ 405 w 509"/>
                  <a:gd name="T27" fmla="*/ 92 h 668"/>
                  <a:gd name="T28" fmla="*/ 390 w 509"/>
                  <a:gd name="T29" fmla="*/ 156 h 668"/>
                  <a:gd name="T30" fmla="*/ 395 w 509"/>
                  <a:gd name="T31" fmla="*/ 197 h 668"/>
                  <a:gd name="T32" fmla="*/ 406 w 509"/>
                  <a:gd name="T33" fmla="*/ 246 h 668"/>
                  <a:gd name="T34" fmla="*/ 415 w 509"/>
                  <a:gd name="T35" fmla="*/ 282 h 668"/>
                  <a:gd name="T36" fmla="*/ 450 w 509"/>
                  <a:gd name="T37" fmla="*/ 320 h 668"/>
                  <a:gd name="T38" fmla="*/ 468 w 509"/>
                  <a:gd name="T39" fmla="*/ 339 h 668"/>
                  <a:gd name="T40" fmla="*/ 502 w 509"/>
                  <a:gd name="T41" fmla="*/ 355 h 668"/>
                  <a:gd name="T42" fmla="*/ 507 w 509"/>
                  <a:gd name="T43" fmla="*/ 377 h 668"/>
                  <a:gd name="T44" fmla="*/ 494 w 509"/>
                  <a:gd name="T45" fmla="*/ 413 h 668"/>
                  <a:gd name="T46" fmla="*/ 469 w 509"/>
                  <a:gd name="T47" fmla="*/ 457 h 668"/>
                  <a:gd name="T48" fmla="*/ 445 w 509"/>
                  <a:gd name="T49" fmla="*/ 504 h 668"/>
                  <a:gd name="T50" fmla="*/ 392 w 509"/>
                  <a:gd name="T51" fmla="*/ 532 h 668"/>
                  <a:gd name="T52" fmla="*/ 346 w 509"/>
                  <a:gd name="T53" fmla="*/ 546 h 668"/>
                  <a:gd name="T54" fmla="*/ 301 w 509"/>
                  <a:gd name="T55" fmla="*/ 595 h 668"/>
                  <a:gd name="T56" fmla="*/ 230 w 509"/>
                  <a:gd name="T57" fmla="*/ 624 h 668"/>
                  <a:gd name="T58" fmla="*/ 187 w 509"/>
                  <a:gd name="T59" fmla="*/ 651 h 668"/>
                  <a:gd name="T60" fmla="*/ 126 w 509"/>
                  <a:gd name="T61" fmla="*/ 660 h 668"/>
                  <a:gd name="T62" fmla="*/ 73 w 509"/>
                  <a:gd name="T63" fmla="*/ 650 h 668"/>
                  <a:gd name="T64" fmla="*/ 10 w 509"/>
                  <a:gd name="T65" fmla="*/ 638 h 668"/>
                  <a:gd name="T66" fmla="*/ 2 w 509"/>
                  <a:gd name="T67" fmla="*/ 620 h 668"/>
                  <a:gd name="T68" fmla="*/ 28 w 509"/>
                  <a:gd name="T69" fmla="*/ 614 h 668"/>
                  <a:gd name="T70" fmla="*/ 73 w 509"/>
                  <a:gd name="T71" fmla="*/ 584 h 668"/>
                  <a:gd name="T72" fmla="*/ 93 w 509"/>
                  <a:gd name="T73" fmla="*/ 555 h 668"/>
                  <a:gd name="T74" fmla="*/ 128 w 509"/>
                  <a:gd name="T75" fmla="*/ 539 h 668"/>
                  <a:gd name="T76" fmla="*/ 115 w 509"/>
                  <a:gd name="T77" fmla="*/ 520 h 668"/>
                  <a:gd name="T78" fmla="*/ 54 w 509"/>
                  <a:gd name="T79" fmla="*/ 504 h 668"/>
                  <a:gd name="T80" fmla="*/ 57 w 509"/>
                  <a:gd name="T81" fmla="*/ 443 h 668"/>
                  <a:gd name="T82" fmla="*/ 55 w 509"/>
                  <a:gd name="T83" fmla="*/ 416 h 668"/>
                  <a:gd name="T84" fmla="*/ 58 w 509"/>
                  <a:gd name="T85" fmla="*/ 374 h 668"/>
                  <a:gd name="T86" fmla="*/ 63 w 509"/>
                  <a:gd name="T87" fmla="*/ 34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9" h="668">
                    <a:moveTo>
                      <a:pt x="60" y="320"/>
                    </a:moveTo>
                    <a:lnTo>
                      <a:pt x="62" y="288"/>
                    </a:lnTo>
                    <a:lnTo>
                      <a:pt x="69" y="246"/>
                    </a:lnTo>
                    <a:lnTo>
                      <a:pt x="72" y="232"/>
                    </a:lnTo>
                    <a:lnTo>
                      <a:pt x="71" y="213"/>
                    </a:lnTo>
                    <a:lnTo>
                      <a:pt x="66" y="188"/>
                    </a:lnTo>
                    <a:lnTo>
                      <a:pt x="68" y="163"/>
                    </a:lnTo>
                    <a:lnTo>
                      <a:pt x="68" y="144"/>
                    </a:lnTo>
                    <a:lnTo>
                      <a:pt x="71" y="122"/>
                    </a:lnTo>
                    <a:lnTo>
                      <a:pt x="82" y="81"/>
                    </a:lnTo>
                    <a:lnTo>
                      <a:pt x="80" y="61"/>
                    </a:lnTo>
                    <a:lnTo>
                      <a:pt x="80" y="10"/>
                    </a:lnTo>
                    <a:lnTo>
                      <a:pt x="104" y="10"/>
                    </a:lnTo>
                    <a:lnTo>
                      <a:pt x="130" y="17"/>
                    </a:lnTo>
                    <a:lnTo>
                      <a:pt x="154" y="12"/>
                    </a:lnTo>
                    <a:lnTo>
                      <a:pt x="163" y="7"/>
                    </a:lnTo>
                    <a:lnTo>
                      <a:pt x="183" y="0"/>
                    </a:lnTo>
                    <a:lnTo>
                      <a:pt x="199" y="0"/>
                    </a:lnTo>
                    <a:lnTo>
                      <a:pt x="221" y="3"/>
                    </a:lnTo>
                    <a:lnTo>
                      <a:pt x="229" y="3"/>
                    </a:lnTo>
                    <a:lnTo>
                      <a:pt x="262" y="22"/>
                    </a:lnTo>
                    <a:lnTo>
                      <a:pt x="273" y="28"/>
                    </a:lnTo>
                    <a:lnTo>
                      <a:pt x="288" y="41"/>
                    </a:lnTo>
                    <a:lnTo>
                      <a:pt x="305" y="57"/>
                    </a:lnTo>
                    <a:lnTo>
                      <a:pt x="326" y="65"/>
                    </a:lnTo>
                    <a:lnTo>
                      <a:pt x="357" y="85"/>
                    </a:lnTo>
                    <a:lnTo>
                      <a:pt x="384" y="79"/>
                    </a:lnTo>
                    <a:lnTo>
                      <a:pt x="405" y="92"/>
                    </a:lnTo>
                    <a:lnTo>
                      <a:pt x="397" y="121"/>
                    </a:lnTo>
                    <a:lnTo>
                      <a:pt x="390" y="156"/>
                    </a:lnTo>
                    <a:lnTo>
                      <a:pt x="390" y="178"/>
                    </a:lnTo>
                    <a:lnTo>
                      <a:pt x="395" y="197"/>
                    </a:lnTo>
                    <a:lnTo>
                      <a:pt x="403" y="222"/>
                    </a:lnTo>
                    <a:lnTo>
                      <a:pt x="406" y="246"/>
                    </a:lnTo>
                    <a:lnTo>
                      <a:pt x="410" y="268"/>
                    </a:lnTo>
                    <a:lnTo>
                      <a:pt x="415" y="282"/>
                    </a:lnTo>
                    <a:lnTo>
                      <a:pt x="423" y="295"/>
                    </a:lnTo>
                    <a:lnTo>
                      <a:pt x="450" y="320"/>
                    </a:lnTo>
                    <a:lnTo>
                      <a:pt x="458" y="328"/>
                    </a:lnTo>
                    <a:lnTo>
                      <a:pt x="468" y="339"/>
                    </a:lnTo>
                    <a:lnTo>
                      <a:pt x="476" y="345"/>
                    </a:lnTo>
                    <a:lnTo>
                      <a:pt x="502" y="355"/>
                    </a:lnTo>
                    <a:lnTo>
                      <a:pt x="509" y="359"/>
                    </a:lnTo>
                    <a:lnTo>
                      <a:pt x="507" y="377"/>
                    </a:lnTo>
                    <a:lnTo>
                      <a:pt x="502" y="399"/>
                    </a:lnTo>
                    <a:lnTo>
                      <a:pt x="494" y="413"/>
                    </a:lnTo>
                    <a:lnTo>
                      <a:pt x="477" y="435"/>
                    </a:lnTo>
                    <a:lnTo>
                      <a:pt x="469" y="457"/>
                    </a:lnTo>
                    <a:lnTo>
                      <a:pt x="458" y="482"/>
                    </a:lnTo>
                    <a:lnTo>
                      <a:pt x="445" y="504"/>
                    </a:lnTo>
                    <a:lnTo>
                      <a:pt x="414" y="518"/>
                    </a:lnTo>
                    <a:lnTo>
                      <a:pt x="392" y="532"/>
                    </a:lnTo>
                    <a:lnTo>
                      <a:pt x="362" y="540"/>
                    </a:lnTo>
                    <a:lnTo>
                      <a:pt x="346" y="546"/>
                    </a:lnTo>
                    <a:lnTo>
                      <a:pt x="328" y="568"/>
                    </a:lnTo>
                    <a:lnTo>
                      <a:pt x="301" y="595"/>
                    </a:lnTo>
                    <a:lnTo>
                      <a:pt x="275" y="610"/>
                    </a:lnTo>
                    <a:lnTo>
                      <a:pt x="230" y="624"/>
                    </a:lnTo>
                    <a:lnTo>
                      <a:pt x="198" y="634"/>
                    </a:lnTo>
                    <a:lnTo>
                      <a:pt x="187" y="651"/>
                    </a:lnTo>
                    <a:lnTo>
                      <a:pt x="157" y="668"/>
                    </a:lnTo>
                    <a:lnTo>
                      <a:pt x="126" y="660"/>
                    </a:lnTo>
                    <a:lnTo>
                      <a:pt x="104" y="658"/>
                    </a:lnTo>
                    <a:lnTo>
                      <a:pt x="73" y="650"/>
                    </a:lnTo>
                    <a:lnTo>
                      <a:pt x="45" y="646"/>
                    </a:lnTo>
                    <a:lnTo>
                      <a:pt x="10" y="638"/>
                    </a:lnTo>
                    <a:lnTo>
                      <a:pt x="0" y="630"/>
                    </a:lnTo>
                    <a:lnTo>
                      <a:pt x="2" y="620"/>
                    </a:lnTo>
                    <a:lnTo>
                      <a:pt x="13" y="614"/>
                    </a:lnTo>
                    <a:lnTo>
                      <a:pt x="28" y="614"/>
                    </a:lnTo>
                    <a:lnTo>
                      <a:pt x="53" y="606"/>
                    </a:lnTo>
                    <a:lnTo>
                      <a:pt x="73" y="584"/>
                    </a:lnTo>
                    <a:lnTo>
                      <a:pt x="77" y="572"/>
                    </a:lnTo>
                    <a:lnTo>
                      <a:pt x="93" y="555"/>
                    </a:lnTo>
                    <a:lnTo>
                      <a:pt x="103" y="553"/>
                    </a:lnTo>
                    <a:lnTo>
                      <a:pt x="128" y="539"/>
                    </a:lnTo>
                    <a:lnTo>
                      <a:pt x="128" y="520"/>
                    </a:lnTo>
                    <a:lnTo>
                      <a:pt x="115" y="520"/>
                    </a:lnTo>
                    <a:lnTo>
                      <a:pt x="69" y="531"/>
                    </a:lnTo>
                    <a:lnTo>
                      <a:pt x="54" y="504"/>
                    </a:lnTo>
                    <a:lnTo>
                      <a:pt x="49" y="462"/>
                    </a:lnTo>
                    <a:lnTo>
                      <a:pt x="57" y="443"/>
                    </a:lnTo>
                    <a:lnTo>
                      <a:pt x="60" y="425"/>
                    </a:lnTo>
                    <a:lnTo>
                      <a:pt x="55" y="416"/>
                    </a:lnTo>
                    <a:lnTo>
                      <a:pt x="58" y="394"/>
                    </a:lnTo>
                    <a:lnTo>
                      <a:pt x="58" y="374"/>
                    </a:lnTo>
                    <a:lnTo>
                      <a:pt x="60" y="361"/>
                    </a:lnTo>
                    <a:lnTo>
                      <a:pt x="63" y="345"/>
                    </a:lnTo>
                    <a:lnTo>
                      <a:pt x="60" y="3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4657" y="3990"/>
                <a:ext cx="164" cy="166"/>
              </a:xfrm>
              <a:custGeom>
                <a:avLst/>
                <a:gdLst>
                  <a:gd name="T0" fmla="*/ 29 w 490"/>
                  <a:gd name="T1" fmla="*/ 216 h 499"/>
                  <a:gd name="T2" fmla="*/ 75 w 490"/>
                  <a:gd name="T3" fmla="*/ 202 h 499"/>
                  <a:gd name="T4" fmla="*/ 135 w 490"/>
                  <a:gd name="T5" fmla="*/ 203 h 499"/>
                  <a:gd name="T6" fmla="*/ 182 w 490"/>
                  <a:gd name="T7" fmla="*/ 186 h 499"/>
                  <a:gd name="T8" fmla="*/ 225 w 490"/>
                  <a:gd name="T9" fmla="*/ 145 h 499"/>
                  <a:gd name="T10" fmla="*/ 234 w 490"/>
                  <a:gd name="T11" fmla="*/ 102 h 499"/>
                  <a:gd name="T12" fmla="*/ 239 w 490"/>
                  <a:gd name="T13" fmla="*/ 49 h 499"/>
                  <a:gd name="T14" fmla="*/ 248 w 490"/>
                  <a:gd name="T15" fmla="*/ 19 h 499"/>
                  <a:gd name="T16" fmla="*/ 263 w 490"/>
                  <a:gd name="T17" fmla="*/ 15 h 499"/>
                  <a:gd name="T18" fmla="*/ 297 w 490"/>
                  <a:gd name="T19" fmla="*/ 41 h 499"/>
                  <a:gd name="T20" fmla="*/ 340 w 490"/>
                  <a:gd name="T21" fmla="*/ 81 h 499"/>
                  <a:gd name="T22" fmla="*/ 386 w 490"/>
                  <a:gd name="T23" fmla="*/ 120 h 499"/>
                  <a:gd name="T24" fmla="*/ 402 w 490"/>
                  <a:gd name="T25" fmla="*/ 158 h 499"/>
                  <a:gd name="T26" fmla="*/ 430 w 490"/>
                  <a:gd name="T27" fmla="*/ 175 h 499"/>
                  <a:gd name="T28" fmla="*/ 452 w 490"/>
                  <a:gd name="T29" fmla="*/ 188 h 499"/>
                  <a:gd name="T30" fmla="*/ 456 w 490"/>
                  <a:gd name="T31" fmla="*/ 241 h 499"/>
                  <a:gd name="T32" fmla="*/ 472 w 490"/>
                  <a:gd name="T33" fmla="*/ 275 h 499"/>
                  <a:gd name="T34" fmla="*/ 477 w 490"/>
                  <a:gd name="T35" fmla="*/ 308 h 499"/>
                  <a:gd name="T36" fmla="*/ 472 w 490"/>
                  <a:gd name="T37" fmla="*/ 341 h 499"/>
                  <a:gd name="T38" fmla="*/ 452 w 490"/>
                  <a:gd name="T39" fmla="*/ 385 h 499"/>
                  <a:gd name="T40" fmla="*/ 420 w 490"/>
                  <a:gd name="T41" fmla="*/ 432 h 499"/>
                  <a:gd name="T42" fmla="*/ 357 w 490"/>
                  <a:gd name="T43" fmla="*/ 449 h 499"/>
                  <a:gd name="T44" fmla="*/ 316 w 490"/>
                  <a:gd name="T45" fmla="*/ 468 h 499"/>
                  <a:gd name="T46" fmla="*/ 274 w 490"/>
                  <a:gd name="T47" fmla="*/ 472 h 499"/>
                  <a:gd name="T48" fmla="*/ 263 w 490"/>
                  <a:gd name="T49" fmla="*/ 499 h 499"/>
                  <a:gd name="T50" fmla="*/ 232 w 490"/>
                  <a:gd name="T51" fmla="*/ 472 h 499"/>
                  <a:gd name="T52" fmla="*/ 201 w 490"/>
                  <a:gd name="T53" fmla="*/ 455 h 499"/>
                  <a:gd name="T54" fmla="*/ 230 w 490"/>
                  <a:gd name="T55" fmla="*/ 409 h 499"/>
                  <a:gd name="T56" fmla="*/ 209 w 490"/>
                  <a:gd name="T57" fmla="*/ 365 h 499"/>
                  <a:gd name="T58" fmla="*/ 152 w 490"/>
                  <a:gd name="T59" fmla="*/ 360 h 499"/>
                  <a:gd name="T60" fmla="*/ 62 w 490"/>
                  <a:gd name="T61" fmla="*/ 363 h 499"/>
                  <a:gd name="T62" fmla="*/ 15 w 490"/>
                  <a:gd name="T63" fmla="*/ 334 h 499"/>
                  <a:gd name="T64" fmla="*/ 10 w 490"/>
                  <a:gd name="T65" fmla="*/ 292 h 499"/>
                  <a:gd name="T66" fmla="*/ 0 w 490"/>
                  <a:gd name="T67" fmla="*/ 241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0" h="499">
                    <a:moveTo>
                      <a:pt x="0" y="241"/>
                    </a:moveTo>
                    <a:lnTo>
                      <a:pt x="29" y="216"/>
                    </a:lnTo>
                    <a:lnTo>
                      <a:pt x="47" y="204"/>
                    </a:lnTo>
                    <a:lnTo>
                      <a:pt x="75" y="202"/>
                    </a:lnTo>
                    <a:lnTo>
                      <a:pt x="111" y="204"/>
                    </a:lnTo>
                    <a:lnTo>
                      <a:pt x="135" y="203"/>
                    </a:lnTo>
                    <a:lnTo>
                      <a:pt x="156" y="195"/>
                    </a:lnTo>
                    <a:lnTo>
                      <a:pt x="182" y="186"/>
                    </a:lnTo>
                    <a:lnTo>
                      <a:pt x="219" y="164"/>
                    </a:lnTo>
                    <a:lnTo>
                      <a:pt x="225" y="145"/>
                    </a:lnTo>
                    <a:lnTo>
                      <a:pt x="234" y="129"/>
                    </a:lnTo>
                    <a:lnTo>
                      <a:pt x="234" y="102"/>
                    </a:lnTo>
                    <a:lnTo>
                      <a:pt x="234" y="76"/>
                    </a:lnTo>
                    <a:lnTo>
                      <a:pt x="239" y="49"/>
                    </a:lnTo>
                    <a:lnTo>
                      <a:pt x="248" y="32"/>
                    </a:lnTo>
                    <a:lnTo>
                      <a:pt x="248" y="19"/>
                    </a:lnTo>
                    <a:lnTo>
                      <a:pt x="256" y="0"/>
                    </a:lnTo>
                    <a:lnTo>
                      <a:pt x="263" y="15"/>
                    </a:lnTo>
                    <a:lnTo>
                      <a:pt x="276" y="27"/>
                    </a:lnTo>
                    <a:lnTo>
                      <a:pt x="297" y="41"/>
                    </a:lnTo>
                    <a:lnTo>
                      <a:pt x="322" y="67"/>
                    </a:lnTo>
                    <a:lnTo>
                      <a:pt x="340" y="81"/>
                    </a:lnTo>
                    <a:lnTo>
                      <a:pt x="353" y="98"/>
                    </a:lnTo>
                    <a:lnTo>
                      <a:pt x="386" y="120"/>
                    </a:lnTo>
                    <a:lnTo>
                      <a:pt x="386" y="138"/>
                    </a:lnTo>
                    <a:lnTo>
                      <a:pt x="402" y="158"/>
                    </a:lnTo>
                    <a:lnTo>
                      <a:pt x="415" y="163"/>
                    </a:lnTo>
                    <a:lnTo>
                      <a:pt x="430" y="175"/>
                    </a:lnTo>
                    <a:lnTo>
                      <a:pt x="445" y="185"/>
                    </a:lnTo>
                    <a:lnTo>
                      <a:pt x="452" y="188"/>
                    </a:lnTo>
                    <a:lnTo>
                      <a:pt x="446" y="224"/>
                    </a:lnTo>
                    <a:lnTo>
                      <a:pt x="456" y="241"/>
                    </a:lnTo>
                    <a:lnTo>
                      <a:pt x="469" y="256"/>
                    </a:lnTo>
                    <a:lnTo>
                      <a:pt x="472" y="275"/>
                    </a:lnTo>
                    <a:lnTo>
                      <a:pt x="490" y="300"/>
                    </a:lnTo>
                    <a:lnTo>
                      <a:pt x="477" y="308"/>
                    </a:lnTo>
                    <a:lnTo>
                      <a:pt x="469" y="330"/>
                    </a:lnTo>
                    <a:lnTo>
                      <a:pt x="472" y="341"/>
                    </a:lnTo>
                    <a:lnTo>
                      <a:pt x="464" y="363"/>
                    </a:lnTo>
                    <a:lnTo>
                      <a:pt x="452" y="385"/>
                    </a:lnTo>
                    <a:lnTo>
                      <a:pt x="439" y="407"/>
                    </a:lnTo>
                    <a:lnTo>
                      <a:pt x="420" y="432"/>
                    </a:lnTo>
                    <a:lnTo>
                      <a:pt x="385" y="454"/>
                    </a:lnTo>
                    <a:lnTo>
                      <a:pt x="357" y="449"/>
                    </a:lnTo>
                    <a:lnTo>
                      <a:pt x="344" y="460"/>
                    </a:lnTo>
                    <a:lnTo>
                      <a:pt x="316" y="468"/>
                    </a:lnTo>
                    <a:lnTo>
                      <a:pt x="298" y="471"/>
                    </a:lnTo>
                    <a:lnTo>
                      <a:pt x="274" y="472"/>
                    </a:lnTo>
                    <a:lnTo>
                      <a:pt x="266" y="485"/>
                    </a:lnTo>
                    <a:lnTo>
                      <a:pt x="263" y="499"/>
                    </a:lnTo>
                    <a:lnTo>
                      <a:pt x="243" y="488"/>
                    </a:lnTo>
                    <a:lnTo>
                      <a:pt x="232" y="472"/>
                    </a:lnTo>
                    <a:lnTo>
                      <a:pt x="207" y="460"/>
                    </a:lnTo>
                    <a:lnTo>
                      <a:pt x="201" y="455"/>
                    </a:lnTo>
                    <a:lnTo>
                      <a:pt x="207" y="438"/>
                    </a:lnTo>
                    <a:lnTo>
                      <a:pt x="230" y="409"/>
                    </a:lnTo>
                    <a:lnTo>
                      <a:pt x="230" y="392"/>
                    </a:lnTo>
                    <a:lnTo>
                      <a:pt x="209" y="365"/>
                    </a:lnTo>
                    <a:lnTo>
                      <a:pt x="173" y="354"/>
                    </a:lnTo>
                    <a:lnTo>
                      <a:pt x="152" y="360"/>
                    </a:lnTo>
                    <a:lnTo>
                      <a:pt x="97" y="361"/>
                    </a:lnTo>
                    <a:lnTo>
                      <a:pt x="62" y="363"/>
                    </a:lnTo>
                    <a:lnTo>
                      <a:pt x="31" y="353"/>
                    </a:lnTo>
                    <a:lnTo>
                      <a:pt x="15" y="334"/>
                    </a:lnTo>
                    <a:lnTo>
                      <a:pt x="7" y="317"/>
                    </a:lnTo>
                    <a:lnTo>
                      <a:pt x="10" y="292"/>
                    </a:lnTo>
                    <a:lnTo>
                      <a:pt x="23" y="273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4756" y="3963"/>
                <a:ext cx="143" cy="130"/>
              </a:xfrm>
              <a:custGeom>
                <a:avLst/>
                <a:gdLst>
                  <a:gd name="T0" fmla="*/ 0 w 427"/>
                  <a:gd name="T1" fmla="*/ 121 h 388"/>
                  <a:gd name="T2" fmla="*/ 19 w 427"/>
                  <a:gd name="T3" fmla="*/ 117 h 388"/>
                  <a:gd name="T4" fmla="*/ 58 w 427"/>
                  <a:gd name="T5" fmla="*/ 107 h 388"/>
                  <a:gd name="T6" fmla="*/ 96 w 427"/>
                  <a:gd name="T7" fmla="*/ 93 h 388"/>
                  <a:gd name="T8" fmla="*/ 104 w 427"/>
                  <a:gd name="T9" fmla="*/ 76 h 388"/>
                  <a:gd name="T10" fmla="*/ 113 w 427"/>
                  <a:gd name="T11" fmla="*/ 59 h 388"/>
                  <a:gd name="T12" fmla="*/ 126 w 427"/>
                  <a:gd name="T13" fmla="*/ 49 h 388"/>
                  <a:gd name="T14" fmla="*/ 153 w 427"/>
                  <a:gd name="T15" fmla="*/ 20 h 388"/>
                  <a:gd name="T16" fmla="*/ 168 w 427"/>
                  <a:gd name="T17" fmla="*/ 10 h 388"/>
                  <a:gd name="T18" fmla="*/ 193 w 427"/>
                  <a:gd name="T19" fmla="*/ 0 h 388"/>
                  <a:gd name="T20" fmla="*/ 202 w 427"/>
                  <a:gd name="T21" fmla="*/ 31 h 388"/>
                  <a:gd name="T22" fmla="*/ 229 w 427"/>
                  <a:gd name="T23" fmla="*/ 64 h 388"/>
                  <a:gd name="T24" fmla="*/ 274 w 427"/>
                  <a:gd name="T25" fmla="*/ 79 h 388"/>
                  <a:gd name="T26" fmla="*/ 336 w 427"/>
                  <a:gd name="T27" fmla="*/ 95 h 388"/>
                  <a:gd name="T28" fmla="*/ 355 w 427"/>
                  <a:gd name="T29" fmla="*/ 127 h 388"/>
                  <a:gd name="T30" fmla="*/ 369 w 427"/>
                  <a:gd name="T31" fmla="*/ 130 h 388"/>
                  <a:gd name="T32" fmla="*/ 391 w 427"/>
                  <a:gd name="T33" fmla="*/ 149 h 388"/>
                  <a:gd name="T34" fmla="*/ 418 w 427"/>
                  <a:gd name="T35" fmla="*/ 152 h 388"/>
                  <a:gd name="T36" fmla="*/ 404 w 427"/>
                  <a:gd name="T37" fmla="*/ 171 h 388"/>
                  <a:gd name="T38" fmla="*/ 396 w 427"/>
                  <a:gd name="T39" fmla="*/ 203 h 388"/>
                  <a:gd name="T40" fmla="*/ 411 w 427"/>
                  <a:gd name="T41" fmla="*/ 230 h 388"/>
                  <a:gd name="T42" fmla="*/ 411 w 427"/>
                  <a:gd name="T43" fmla="*/ 249 h 388"/>
                  <a:gd name="T44" fmla="*/ 419 w 427"/>
                  <a:gd name="T45" fmla="*/ 277 h 388"/>
                  <a:gd name="T46" fmla="*/ 427 w 427"/>
                  <a:gd name="T47" fmla="*/ 301 h 388"/>
                  <a:gd name="T48" fmla="*/ 424 w 427"/>
                  <a:gd name="T49" fmla="*/ 323 h 388"/>
                  <a:gd name="T50" fmla="*/ 379 w 427"/>
                  <a:gd name="T51" fmla="*/ 337 h 388"/>
                  <a:gd name="T52" fmla="*/ 355 w 427"/>
                  <a:gd name="T53" fmla="*/ 349 h 388"/>
                  <a:gd name="T54" fmla="*/ 336 w 427"/>
                  <a:gd name="T55" fmla="*/ 352 h 388"/>
                  <a:gd name="T56" fmla="*/ 318 w 427"/>
                  <a:gd name="T57" fmla="*/ 352 h 388"/>
                  <a:gd name="T58" fmla="*/ 281 w 427"/>
                  <a:gd name="T59" fmla="*/ 339 h 388"/>
                  <a:gd name="T60" fmla="*/ 265 w 427"/>
                  <a:gd name="T61" fmla="*/ 333 h 388"/>
                  <a:gd name="T62" fmla="*/ 250 w 427"/>
                  <a:gd name="T63" fmla="*/ 317 h 388"/>
                  <a:gd name="T64" fmla="*/ 230 w 427"/>
                  <a:gd name="T65" fmla="*/ 317 h 388"/>
                  <a:gd name="T66" fmla="*/ 212 w 427"/>
                  <a:gd name="T67" fmla="*/ 324 h 388"/>
                  <a:gd name="T68" fmla="*/ 217 w 427"/>
                  <a:gd name="T69" fmla="*/ 336 h 388"/>
                  <a:gd name="T70" fmla="*/ 230 w 427"/>
                  <a:gd name="T71" fmla="*/ 355 h 388"/>
                  <a:gd name="T72" fmla="*/ 223 w 427"/>
                  <a:gd name="T73" fmla="*/ 377 h 388"/>
                  <a:gd name="T74" fmla="*/ 215 w 427"/>
                  <a:gd name="T75" fmla="*/ 383 h 388"/>
                  <a:gd name="T76" fmla="*/ 204 w 427"/>
                  <a:gd name="T77" fmla="*/ 388 h 388"/>
                  <a:gd name="T78" fmla="*/ 193 w 427"/>
                  <a:gd name="T79" fmla="*/ 380 h 388"/>
                  <a:gd name="T80" fmla="*/ 175 w 427"/>
                  <a:gd name="T81" fmla="*/ 355 h 388"/>
                  <a:gd name="T82" fmla="*/ 172 w 427"/>
                  <a:gd name="T83" fmla="*/ 336 h 388"/>
                  <a:gd name="T84" fmla="*/ 159 w 427"/>
                  <a:gd name="T85" fmla="*/ 321 h 388"/>
                  <a:gd name="T86" fmla="*/ 149 w 427"/>
                  <a:gd name="T87" fmla="*/ 304 h 388"/>
                  <a:gd name="T88" fmla="*/ 155 w 427"/>
                  <a:gd name="T89" fmla="*/ 268 h 388"/>
                  <a:gd name="T90" fmla="*/ 148 w 427"/>
                  <a:gd name="T91" fmla="*/ 265 h 388"/>
                  <a:gd name="T92" fmla="*/ 133 w 427"/>
                  <a:gd name="T93" fmla="*/ 255 h 388"/>
                  <a:gd name="T94" fmla="*/ 118 w 427"/>
                  <a:gd name="T95" fmla="*/ 243 h 388"/>
                  <a:gd name="T96" fmla="*/ 105 w 427"/>
                  <a:gd name="T97" fmla="*/ 238 h 388"/>
                  <a:gd name="T98" fmla="*/ 89 w 427"/>
                  <a:gd name="T99" fmla="*/ 218 h 388"/>
                  <a:gd name="T100" fmla="*/ 89 w 427"/>
                  <a:gd name="T101" fmla="*/ 200 h 388"/>
                  <a:gd name="T102" fmla="*/ 56 w 427"/>
                  <a:gd name="T103" fmla="*/ 178 h 388"/>
                  <a:gd name="T104" fmla="*/ 43 w 427"/>
                  <a:gd name="T105" fmla="*/ 161 h 388"/>
                  <a:gd name="T106" fmla="*/ 25 w 427"/>
                  <a:gd name="T107" fmla="*/ 147 h 388"/>
                  <a:gd name="T108" fmla="*/ 0 w 427"/>
                  <a:gd name="T109" fmla="*/ 121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388">
                    <a:moveTo>
                      <a:pt x="0" y="121"/>
                    </a:moveTo>
                    <a:lnTo>
                      <a:pt x="19" y="117"/>
                    </a:lnTo>
                    <a:lnTo>
                      <a:pt x="58" y="107"/>
                    </a:lnTo>
                    <a:lnTo>
                      <a:pt x="96" y="93"/>
                    </a:lnTo>
                    <a:lnTo>
                      <a:pt x="104" y="76"/>
                    </a:lnTo>
                    <a:lnTo>
                      <a:pt x="113" y="59"/>
                    </a:lnTo>
                    <a:lnTo>
                      <a:pt x="126" y="49"/>
                    </a:lnTo>
                    <a:lnTo>
                      <a:pt x="153" y="20"/>
                    </a:lnTo>
                    <a:lnTo>
                      <a:pt x="168" y="10"/>
                    </a:lnTo>
                    <a:lnTo>
                      <a:pt x="193" y="0"/>
                    </a:lnTo>
                    <a:lnTo>
                      <a:pt x="202" y="31"/>
                    </a:lnTo>
                    <a:lnTo>
                      <a:pt x="229" y="64"/>
                    </a:lnTo>
                    <a:lnTo>
                      <a:pt x="274" y="79"/>
                    </a:lnTo>
                    <a:lnTo>
                      <a:pt x="336" y="95"/>
                    </a:lnTo>
                    <a:lnTo>
                      <a:pt x="355" y="127"/>
                    </a:lnTo>
                    <a:lnTo>
                      <a:pt x="369" y="130"/>
                    </a:lnTo>
                    <a:lnTo>
                      <a:pt x="391" y="149"/>
                    </a:lnTo>
                    <a:lnTo>
                      <a:pt x="418" y="152"/>
                    </a:lnTo>
                    <a:lnTo>
                      <a:pt x="404" y="171"/>
                    </a:lnTo>
                    <a:lnTo>
                      <a:pt x="396" y="203"/>
                    </a:lnTo>
                    <a:lnTo>
                      <a:pt x="411" y="230"/>
                    </a:lnTo>
                    <a:lnTo>
                      <a:pt x="411" y="249"/>
                    </a:lnTo>
                    <a:lnTo>
                      <a:pt x="419" y="277"/>
                    </a:lnTo>
                    <a:lnTo>
                      <a:pt x="427" y="301"/>
                    </a:lnTo>
                    <a:lnTo>
                      <a:pt x="424" y="323"/>
                    </a:lnTo>
                    <a:lnTo>
                      <a:pt x="379" y="337"/>
                    </a:lnTo>
                    <a:lnTo>
                      <a:pt x="355" y="349"/>
                    </a:lnTo>
                    <a:lnTo>
                      <a:pt x="336" y="352"/>
                    </a:lnTo>
                    <a:lnTo>
                      <a:pt x="318" y="352"/>
                    </a:lnTo>
                    <a:lnTo>
                      <a:pt x="281" y="339"/>
                    </a:lnTo>
                    <a:lnTo>
                      <a:pt x="265" y="333"/>
                    </a:lnTo>
                    <a:lnTo>
                      <a:pt x="250" y="317"/>
                    </a:lnTo>
                    <a:lnTo>
                      <a:pt x="230" y="317"/>
                    </a:lnTo>
                    <a:lnTo>
                      <a:pt x="212" y="324"/>
                    </a:lnTo>
                    <a:lnTo>
                      <a:pt x="217" y="336"/>
                    </a:lnTo>
                    <a:lnTo>
                      <a:pt x="230" y="355"/>
                    </a:lnTo>
                    <a:lnTo>
                      <a:pt x="223" y="377"/>
                    </a:lnTo>
                    <a:lnTo>
                      <a:pt x="215" y="383"/>
                    </a:lnTo>
                    <a:lnTo>
                      <a:pt x="204" y="388"/>
                    </a:lnTo>
                    <a:lnTo>
                      <a:pt x="193" y="380"/>
                    </a:lnTo>
                    <a:lnTo>
                      <a:pt x="175" y="355"/>
                    </a:lnTo>
                    <a:lnTo>
                      <a:pt x="172" y="336"/>
                    </a:lnTo>
                    <a:lnTo>
                      <a:pt x="159" y="321"/>
                    </a:lnTo>
                    <a:lnTo>
                      <a:pt x="149" y="304"/>
                    </a:lnTo>
                    <a:lnTo>
                      <a:pt x="155" y="268"/>
                    </a:lnTo>
                    <a:lnTo>
                      <a:pt x="148" y="265"/>
                    </a:lnTo>
                    <a:lnTo>
                      <a:pt x="133" y="255"/>
                    </a:lnTo>
                    <a:lnTo>
                      <a:pt x="118" y="243"/>
                    </a:lnTo>
                    <a:lnTo>
                      <a:pt x="105" y="238"/>
                    </a:lnTo>
                    <a:lnTo>
                      <a:pt x="89" y="218"/>
                    </a:lnTo>
                    <a:lnTo>
                      <a:pt x="89" y="200"/>
                    </a:lnTo>
                    <a:lnTo>
                      <a:pt x="56" y="178"/>
                    </a:lnTo>
                    <a:lnTo>
                      <a:pt x="43" y="161"/>
                    </a:lnTo>
                    <a:lnTo>
                      <a:pt x="25" y="147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4588" y="4061"/>
                <a:ext cx="163" cy="139"/>
              </a:xfrm>
              <a:custGeom>
                <a:avLst/>
                <a:gdLst>
                  <a:gd name="T0" fmla="*/ 17 w 491"/>
                  <a:gd name="T1" fmla="*/ 159 h 417"/>
                  <a:gd name="T2" fmla="*/ 33 w 491"/>
                  <a:gd name="T3" fmla="*/ 119 h 417"/>
                  <a:gd name="T4" fmla="*/ 31 w 491"/>
                  <a:gd name="T5" fmla="*/ 97 h 417"/>
                  <a:gd name="T6" fmla="*/ 29 w 491"/>
                  <a:gd name="T7" fmla="*/ 61 h 417"/>
                  <a:gd name="T8" fmla="*/ 37 w 491"/>
                  <a:gd name="T9" fmla="*/ 28 h 417"/>
                  <a:gd name="T10" fmla="*/ 56 w 491"/>
                  <a:gd name="T11" fmla="*/ 9 h 417"/>
                  <a:gd name="T12" fmla="*/ 108 w 491"/>
                  <a:gd name="T13" fmla="*/ 15 h 417"/>
                  <a:gd name="T14" fmla="*/ 137 w 491"/>
                  <a:gd name="T15" fmla="*/ 28 h 417"/>
                  <a:gd name="T16" fmla="*/ 188 w 491"/>
                  <a:gd name="T17" fmla="*/ 33 h 417"/>
                  <a:gd name="T18" fmla="*/ 232 w 491"/>
                  <a:gd name="T19" fmla="*/ 60 h 417"/>
                  <a:gd name="T20" fmla="*/ 216 w 491"/>
                  <a:gd name="T21" fmla="*/ 104 h 417"/>
                  <a:gd name="T22" fmla="*/ 240 w 491"/>
                  <a:gd name="T23" fmla="*/ 140 h 417"/>
                  <a:gd name="T24" fmla="*/ 306 w 491"/>
                  <a:gd name="T25" fmla="*/ 148 h 417"/>
                  <a:gd name="T26" fmla="*/ 382 w 491"/>
                  <a:gd name="T27" fmla="*/ 141 h 417"/>
                  <a:gd name="T28" fmla="*/ 439 w 491"/>
                  <a:gd name="T29" fmla="*/ 179 h 417"/>
                  <a:gd name="T30" fmla="*/ 416 w 491"/>
                  <a:gd name="T31" fmla="*/ 225 h 417"/>
                  <a:gd name="T32" fmla="*/ 416 w 491"/>
                  <a:gd name="T33" fmla="*/ 247 h 417"/>
                  <a:gd name="T34" fmla="*/ 452 w 491"/>
                  <a:gd name="T35" fmla="*/ 275 h 417"/>
                  <a:gd name="T36" fmla="*/ 480 w 491"/>
                  <a:gd name="T37" fmla="*/ 291 h 417"/>
                  <a:gd name="T38" fmla="*/ 491 w 491"/>
                  <a:gd name="T39" fmla="*/ 311 h 417"/>
                  <a:gd name="T40" fmla="*/ 457 w 491"/>
                  <a:gd name="T41" fmla="*/ 320 h 417"/>
                  <a:gd name="T42" fmla="*/ 396 w 491"/>
                  <a:gd name="T43" fmla="*/ 308 h 417"/>
                  <a:gd name="T44" fmla="*/ 374 w 491"/>
                  <a:gd name="T45" fmla="*/ 300 h 417"/>
                  <a:gd name="T46" fmla="*/ 333 w 491"/>
                  <a:gd name="T47" fmla="*/ 310 h 417"/>
                  <a:gd name="T48" fmla="*/ 285 w 491"/>
                  <a:gd name="T49" fmla="*/ 317 h 417"/>
                  <a:gd name="T50" fmla="*/ 237 w 491"/>
                  <a:gd name="T51" fmla="*/ 317 h 417"/>
                  <a:gd name="T52" fmla="*/ 210 w 491"/>
                  <a:gd name="T53" fmla="*/ 337 h 417"/>
                  <a:gd name="T54" fmla="*/ 154 w 491"/>
                  <a:gd name="T55" fmla="*/ 368 h 417"/>
                  <a:gd name="T56" fmla="*/ 149 w 491"/>
                  <a:gd name="T57" fmla="*/ 390 h 417"/>
                  <a:gd name="T58" fmla="*/ 112 w 491"/>
                  <a:gd name="T59" fmla="*/ 417 h 417"/>
                  <a:gd name="T60" fmla="*/ 78 w 491"/>
                  <a:gd name="T61" fmla="*/ 401 h 417"/>
                  <a:gd name="T62" fmla="*/ 60 w 491"/>
                  <a:gd name="T63" fmla="*/ 382 h 417"/>
                  <a:gd name="T64" fmla="*/ 25 w 491"/>
                  <a:gd name="T65" fmla="*/ 344 h 417"/>
                  <a:gd name="T66" fmla="*/ 16 w 491"/>
                  <a:gd name="T67" fmla="*/ 308 h 417"/>
                  <a:gd name="T68" fmla="*/ 5 w 491"/>
                  <a:gd name="T69" fmla="*/ 259 h 417"/>
                  <a:gd name="T70" fmla="*/ 0 w 491"/>
                  <a:gd name="T71" fmla="*/ 218 h 417"/>
                  <a:gd name="T72" fmla="*/ 15 w 491"/>
                  <a:gd name="T73" fmla="*/ 154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1" h="417">
                    <a:moveTo>
                      <a:pt x="15" y="154"/>
                    </a:moveTo>
                    <a:lnTo>
                      <a:pt x="17" y="159"/>
                    </a:lnTo>
                    <a:lnTo>
                      <a:pt x="30" y="139"/>
                    </a:lnTo>
                    <a:lnTo>
                      <a:pt x="33" y="119"/>
                    </a:lnTo>
                    <a:lnTo>
                      <a:pt x="30" y="108"/>
                    </a:lnTo>
                    <a:lnTo>
                      <a:pt x="31" y="97"/>
                    </a:lnTo>
                    <a:lnTo>
                      <a:pt x="34" y="83"/>
                    </a:lnTo>
                    <a:lnTo>
                      <a:pt x="29" y="61"/>
                    </a:lnTo>
                    <a:lnTo>
                      <a:pt x="39" y="44"/>
                    </a:lnTo>
                    <a:lnTo>
                      <a:pt x="37" y="28"/>
                    </a:lnTo>
                    <a:lnTo>
                      <a:pt x="48" y="0"/>
                    </a:lnTo>
                    <a:lnTo>
                      <a:pt x="56" y="9"/>
                    </a:lnTo>
                    <a:lnTo>
                      <a:pt x="74" y="15"/>
                    </a:lnTo>
                    <a:lnTo>
                      <a:pt x="108" y="15"/>
                    </a:lnTo>
                    <a:lnTo>
                      <a:pt x="117" y="22"/>
                    </a:lnTo>
                    <a:lnTo>
                      <a:pt x="137" y="28"/>
                    </a:lnTo>
                    <a:lnTo>
                      <a:pt x="163" y="33"/>
                    </a:lnTo>
                    <a:lnTo>
                      <a:pt x="188" y="33"/>
                    </a:lnTo>
                    <a:lnTo>
                      <a:pt x="209" y="28"/>
                    </a:lnTo>
                    <a:lnTo>
                      <a:pt x="232" y="60"/>
                    </a:lnTo>
                    <a:lnTo>
                      <a:pt x="219" y="79"/>
                    </a:lnTo>
                    <a:lnTo>
                      <a:pt x="216" y="104"/>
                    </a:lnTo>
                    <a:lnTo>
                      <a:pt x="224" y="121"/>
                    </a:lnTo>
                    <a:lnTo>
                      <a:pt x="240" y="140"/>
                    </a:lnTo>
                    <a:lnTo>
                      <a:pt x="271" y="150"/>
                    </a:lnTo>
                    <a:lnTo>
                      <a:pt x="306" y="148"/>
                    </a:lnTo>
                    <a:lnTo>
                      <a:pt x="361" y="147"/>
                    </a:lnTo>
                    <a:lnTo>
                      <a:pt x="382" y="141"/>
                    </a:lnTo>
                    <a:lnTo>
                      <a:pt x="418" y="152"/>
                    </a:lnTo>
                    <a:lnTo>
                      <a:pt x="439" y="179"/>
                    </a:lnTo>
                    <a:lnTo>
                      <a:pt x="439" y="196"/>
                    </a:lnTo>
                    <a:lnTo>
                      <a:pt x="416" y="225"/>
                    </a:lnTo>
                    <a:lnTo>
                      <a:pt x="410" y="242"/>
                    </a:lnTo>
                    <a:lnTo>
                      <a:pt x="416" y="247"/>
                    </a:lnTo>
                    <a:lnTo>
                      <a:pt x="441" y="259"/>
                    </a:lnTo>
                    <a:lnTo>
                      <a:pt x="452" y="275"/>
                    </a:lnTo>
                    <a:lnTo>
                      <a:pt x="472" y="286"/>
                    </a:lnTo>
                    <a:lnTo>
                      <a:pt x="480" y="291"/>
                    </a:lnTo>
                    <a:lnTo>
                      <a:pt x="491" y="306"/>
                    </a:lnTo>
                    <a:lnTo>
                      <a:pt x="491" y="311"/>
                    </a:lnTo>
                    <a:lnTo>
                      <a:pt x="472" y="322"/>
                    </a:lnTo>
                    <a:lnTo>
                      <a:pt x="457" y="320"/>
                    </a:lnTo>
                    <a:lnTo>
                      <a:pt x="425" y="316"/>
                    </a:lnTo>
                    <a:lnTo>
                      <a:pt x="396" y="308"/>
                    </a:lnTo>
                    <a:lnTo>
                      <a:pt x="383" y="300"/>
                    </a:lnTo>
                    <a:lnTo>
                      <a:pt x="374" y="300"/>
                    </a:lnTo>
                    <a:lnTo>
                      <a:pt x="351" y="298"/>
                    </a:lnTo>
                    <a:lnTo>
                      <a:pt x="333" y="310"/>
                    </a:lnTo>
                    <a:lnTo>
                      <a:pt x="308" y="326"/>
                    </a:lnTo>
                    <a:lnTo>
                      <a:pt x="285" y="317"/>
                    </a:lnTo>
                    <a:lnTo>
                      <a:pt x="269" y="317"/>
                    </a:lnTo>
                    <a:lnTo>
                      <a:pt x="237" y="317"/>
                    </a:lnTo>
                    <a:lnTo>
                      <a:pt x="219" y="321"/>
                    </a:lnTo>
                    <a:lnTo>
                      <a:pt x="210" y="337"/>
                    </a:lnTo>
                    <a:lnTo>
                      <a:pt x="174" y="348"/>
                    </a:lnTo>
                    <a:lnTo>
                      <a:pt x="154" y="368"/>
                    </a:lnTo>
                    <a:lnTo>
                      <a:pt x="149" y="379"/>
                    </a:lnTo>
                    <a:lnTo>
                      <a:pt x="149" y="390"/>
                    </a:lnTo>
                    <a:lnTo>
                      <a:pt x="126" y="407"/>
                    </a:lnTo>
                    <a:lnTo>
                      <a:pt x="112" y="417"/>
                    </a:lnTo>
                    <a:lnTo>
                      <a:pt x="86" y="407"/>
                    </a:lnTo>
                    <a:lnTo>
                      <a:pt x="78" y="401"/>
                    </a:lnTo>
                    <a:lnTo>
                      <a:pt x="68" y="390"/>
                    </a:lnTo>
                    <a:lnTo>
                      <a:pt x="60" y="382"/>
                    </a:lnTo>
                    <a:lnTo>
                      <a:pt x="33" y="357"/>
                    </a:lnTo>
                    <a:lnTo>
                      <a:pt x="25" y="344"/>
                    </a:lnTo>
                    <a:lnTo>
                      <a:pt x="20" y="330"/>
                    </a:lnTo>
                    <a:lnTo>
                      <a:pt x="16" y="308"/>
                    </a:lnTo>
                    <a:lnTo>
                      <a:pt x="13" y="284"/>
                    </a:lnTo>
                    <a:lnTo>
                      <a:pt x="5" y="259"/>
                    </a:lnTo>
                    <a:lnTo>
                      <a:pt x="0" y="240"/>
                    </a:lnTo>
                    <a:lnTo>
                      <a:pt x="0" y="218"/>
                    </a:lnTo>
                    <a:lnTo>
                      <a:pt x="7" y="183"/>
                    </a:lnTo>
                    <a:lnTo>
                      <a:pt x="15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4293" y="1637"/>
                <a:ext cx="424" cy="318"/>
              </a:xfrm>
              <a:custGeom>
                <a:avLst/>
                <a:gdLst>
                  <a:gd name="T0" fmla="*/ 674 w 1270"/>
                  <a:gd name="T1" fmla="*/ 42 h 955"/>
                  <a:gd name="T2" fmla="*/ 727 w 1270"/>
                  <a:gd name="T3" fmla="*/ 29 h 955"/>
                  <a:gd name="T4" fmla="*/ 807 w 1270"/>
                  <a:gd name="T5" fmla="*/ 38 h 955"/>
                  <a:gd name="T6" fmla="*/ 832 w 1270"/>
                  <a:gd name="T7" fmla="*/ 103 h 955"/>
                  <a:gd name="T8" fmla="*/ 821 w 1270"/>
                  <a:gd name="T9" fmla="*/ 177 h 955"/>
                  <a:gd name="T10" fmla="*/ 883 w 1270"/>
                  <a:gd name="T11" fmla="*/ 241 h 955"/>
                  <a:gd name="T12" fmla="*/ 920 w 1270"/>
                  <a:gd name="T13" fmla="*/ 297 h 955"/>
                  <a:gd name="T14" fmla="*/ 975 w 1270"/>
                  <a:gd name="T15" fmla="*/ 338 h 955"/>
                  <a:gd name="T16" fmla="*/ 1040 w 1270"/>
                  <a:gd name="T17" fmla="*/ 385 h 955"/>
                  <a:gd name="T18" fmla="*/ 1123 w 1270"/>
                  <a:gd name="T19" fmla="*/ 402 h 955"/>
                  <a:gd name="T20" fmla="*/ 1178 w 1270"/>
                  <a:gd name="T21" fmla="*/ 455 h 955"/>
                  <a:gd name="T22" fmla="*/ 1267 w 1270"/>
                  <a:gd name="T23" fmla="*/ 486 h 955"/>
                  <a:gd name="T24" fmla="*/ 1256 w 1270"/>
                  <a:gd name="T25" fmla="*/ 552 h 955"/>
                  <a:gd name="T26" fmla="*/ 1227 w 1270"/>
                  <a:gd name="T27" fmla="*/ 605 h 955"/>
                  <a:gd name="T28" fmla="*/ 1190 w 1270"/>
                  <a:gd name="T29" fmla="*/ 646 h 955"/>
                  <a:gd name="T30" fmla="*/ 1160 w 1270"/>
                  <a:gd name="T31" fmla="*/ 698 h 955"/>
                  <a:gd name="T32" fmla="*/ 1160 w 1270"/>
                  <a:gd name="T33" fmla="*/ 754 h 955"/>
                  <a:gd name="T34" fmla="*/ 1202 w 1270"/>
                  <a:gd name="T35" fmla="*/ 812 h 955"/>
                  <a:gd name="T36" fmla="*/ 1235 w 1270"/>
                  <a:gd name="T37" fmla="*/ 860 h 955"/>
                  <a:gd name="T38" fmla="*/ 1238 w 1270"/>
                  <a:gd name="T39" fmla="*/ 897 h 955"/>
                  <a:gd name="T40" fmla="*/ 1222 w 1270"/>
                  <a:gd name="T41" fmla="*/ 931 h 955"/>
                  <a:gd name="T42" fmla="*/ 1200 w 1270"/>
                  <a:gd name="T43" fmla="*/ 942 h 955"/>
                  <a:gd name="T44" fmla="*/ 1141 w 1270"/>
                  <a:gd name="T45" fmla="*/ 949 h 955"/>
                  <a:gd name="T46" fmla="*/ 1081 w 1270"/>
                  <a:gd name="T47" fmla="*/ 940 h 955"/>
                  <a:gd name="T48" fmla="*/ 1031 w 1270"/>
                  <a:gd name="T49" fmla="*/ 941 h 955"/>
                  <a:gd name="T50" fmla="*/ 993 w 1270"/>
                  <a:gd name="T51" fmla="*/ 949 h 955"/>
                  <a:gd name="T52" fmla="*/ 954 w 1270"/>
                  <a:gd name="T53" fmla="*/ 955 h 955"/>
                  <a:gd name="T54" fmla="*/ 922 w 1270"/>
                  <a:gd name="T55" fmla="*/ 944 h 955"/>
                  <a:gd name="T56" fmla="*/ 860 w 1270"/>
                  <a:gd name="T57" fmla="*/ 936 h 955"/>
                  <a:gd name="T58" fmla="*/ 842 w 1270"/>
                  <a:gd name="T59" fmla="*/ 900 h 955"/>
                  <a:gd name="T60" fmla="*/ 768 w 1270"/>
                  <a:gd name="T61" fmla="*/ 869 h 955"/>
                  <a:gd name="T62" fmla="*/ 700 w 1270"/>
                  <a:gd name="T63" fmla="*/ 848 h 955"/>
                  <a:gd name="T64" fmla="*/ 622 w 1270"/>
                  <a:gd name="T65" fmla="*/ 836 h 955"/>
                  <a:gd name="T66" fmla="*/ 539 w 1270"/>
                  <a:gd name="T67" fmla="*/ 803 h 955"/>
                  <a:gd name="T68" fmla="*/ 445 w 1270"/>
                  <a:gd name="T69" fmla="*/ 734 h 955"/>
                  <a:gd name="T70" fmla="*/ 378 w 1270"/>
                  <a:gd name="T71" fmla="*/ 689 h 955"/>
                  <a:gd name="T72" fmla="*/ 330 w 1270"/>
                  <a:gd name="T73" fmla="*/ 653 h 955"/>
                  <a:gd name="T74" fmla="*/ 251 w 1270"/>
                  <a:gd name="T75" fmla="*/ 609 h 955"/>
                  <a:gd name="T76" fmla="*/ 169 w 1270"/>
                  <a:gd name="T77" fmla="*/ 557 h 955"/>
                  <a:gd name="T78" fmla="*/ 93 w 1270"/>
                  <a:gd name="T79" fmla="*/ 513 h 955"/>
                  <a:gd name="T80" fmla="*/ 9 w 1270"/>
                  <a:gd name="T81" fmla="*/ 492 h 955"/>
                  <a:gd name="T82" fmla="*/ 27 w 1270"/>
                  <a:gd name="T83" fmla="*/ 425 h 955"/>
                  <a:gd name="T84" fmla="*/ 89 w 1270"/>
                  <a:gd name="T85" fmla="*/ 386 h 955"/>
                  <a:gd name="T86" fmla="*/ 141 w 1270"/>
                  <a:gd name="T87" fmla="*/ 324 h 955"/>
                  <a:gd name="T88" fmla="*/ 125 w 1270"/>
                  <a:gd name="T89" fmla="*/ 270 h 955"/>
                  <a:gd name="T90" fmla="*/ 111 w 1270"/>
                  <a:gd name="T91" fmla="*/ 221 h 955"/>
                  <a:gd name="T92" fmla="*/ 211 w 1270"/>
                  <a:gd name="T93" fmla="*/ 228 h 955"/>
                  <a:gd name="T94" fmla="*/ 284 w 1270"/>
                  <a:gd name="T95" fmla="*/ 199 h 955"/>
                  <a:gd name="T96" fmla="*/ 374 w 1270"/>
                  <a:gd name="T97" fmla="*/ 225 h 955"/>
                  <a:gd name="T98" fmla="*/ 436 w 1270"/>
                  <a:gd name="T99" fmla="*/ 256 h 955"/>
                  <a:gd name="T100" fmla="*/ 515 w 1270"/>
                  <a:gd name="T101" fmla="*/ 258 h 955"/>
                  <a:gd name="T102" fmla="*/ 539 w 1270"/>
                  <a:gd name="T103" fmla="*/ 184 h 955"/>
                  <a:gd name="T104" fmla="*/ 613 w 1270"/>
                  <a:gd name="T105" fmla="*/ 140 h 955"/>
                  <a:gd name="T106" fmla="*/ 645 w 1270"/>
                  <a:gd name="T107" fmla="*/ 68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0" h="955">
                    <a:moveTo>
                      <a:pt x="645" y="68"/>
                    </a:moveTo>
                    <a:lnTo>
                      <a:pt x="657" y="56"/>
                    </a:lnTo>
                    <a:lnTo>
                      <a:pt x="665" y="50"/>
                    </a:lnTo>
                    <a:lnTo>
                      <a:pt x="674" y="42"/>
                    </a:lnTo>
                    <a:lnTo>
                      <a:pt x="685" y="24"/>
                    </a:lnTo>
                    <a:lnTo>
                      <a:pt x="698" y="14"/>
                    </a:lnTo>
                    <a:lnTo>
                      <a:pt x="710" y="0"/>
                    </a:lnTo>
                    <a:lnTo>
                      <a:pt x="727" y="29"/>
                    </a:lnTo>
                    <a:lnTo>
                      <a:pt x="747" y="41"/>
                    </a:lnTo>
                    <a:lnTo>
                      <a:pt x="772" y="43"/>
                    </a:lnTo>
                    <a:lnTo>
                      <a:pt x="790" y="43"/>
                    </a:lnTo>
                    <a:lnTo>
                      <a:pt x="807" y="38"/>
                    </a:lnTo>
                    <a:lnTo>
                      <a:pt x="826" y="46"/>
                    </a:lnTo>
                    <a:lnTo>
                      <a:pt x="841" y="59"/>
                    </a:lnTo>
                    <a:lnTo>
                      <a:pt x="841" y="82"/>
                    </a:lnTo>
                    <a:lnTo>
                      <a:pt x="832" y="103"/>
                    </a:lnTo>
                    <a:lnTo>
                      <a:pt x="828" y="120"/>
                    </a:lnTo>
                    <a:lnTo>
                      <a:pt x="828" y="144"/>
                    </a:lnTo>
                    <a:lnTo>
                      <a:pt x="820" y="165"/>
                    </a:lnTo>
                    <a:lnTo>
                      <a:pt x="821" y="177"/>
                    </a:lnTo>
                    <a:lnTo>
                      <a:pt x="825" y="186"/>
                    </a:lnTo>
                    <a:lnTo>
                      <a:pt x="838" y="203"/>
                    </a:lnTo>
                    <a:lnTo>
                      <a:pt x="855" y="232"/>
                    </a:lnTo>
                    <a:lnTo>
                      <a:pt x="883" y="241"/>
                    </a:lnTo>
                    <a:lnTo>
                      <a:pt x="895" y="253"/>
                    </a:lnTo>
                    <a:lnTo>
                      <a:pt x="908" y="267"/>
                    </a:lnTo>
                    <a:lnTo>
                      <a:pt x="917" y="279"/>
                    </a:lnTo>
                    <a:lnTo>
                      <a:pt x="920" y="297"/>
                    </a:lnTo>
                    <a:lnTo>
                      <a:pt x="927" y="309"/>
                    </a:lnTo>
                    <a:lnTo>
                      <a:pt x="944" y="318"/>
                    </a:lnTo>
                    <a:lnTo>
                      <a:pt x="962" y="335"/>
                    </a:lnTo>
                    <a:lnTo>
                      <a:pt x="975" y="338"/>
                    </a:lnTo>
                    <a:lnTo>
                      <a:pt x="998" y="347"/>
                    </a:lnTo>
                    <a:lnTo>
                      <a:pt x="1004" y="358"/>
                    </a:lnTo>
                    <a:lnTo>
                      <a:pt x="1015" y="376"/>
                    </a:lnTo>
                    <a:lnTo>
                      <a:pt x="1040" y="385"/>
                    </a:lnTo>
                    <a:lnTo>
                      <a:pt x="1071" y="394"/>
                    </a:lnTo>
                    <a:lnTo>
                      <a:pt x="1094" y="394"/>
                    </a:lnTo>
                    <a:lnTo>
                      <a:pt x="1111" y="395"/>
                    </a:lnTo>
                    <a:lnTo>
                      <a:pt x="1123" y="402"/>
                    </a:lnTo>
                    <a:lnTo>
                      <a:pt x="1130" y="416"/>
                    </a:lnTo>
                    <a:lnTo>
                      <a:pt x="1133" y="428"/>
                    </a:lnTo>
                    <a:lnTo>
                      <a:pt x="1158" y="443"/>
                    </a:lnTo>
                    <a:lnTo>
                      <a:pt x="1178" y="455"/>
                    </a:lnTo>
                    <a:lnTo>
                      <a:pt x="1203" y="464"/>
                    </a:lnTo>
                    <a:lnTo>
                      <a:pt x="1217" y="472"/>
                    </a:lnTo>
                    <a:lnTo>
                      <a:pt x="1240" y="483"/>
                    </a:lnTo>
                    <a:lnTo>
                      <a:pt x="1267" y="486"/>
                    </a:lnTo>
                    <a:lnTo>
                      <a:pt x="1270" y="501"/>
                    </a:lnTo>
                    <a:lnTo>
                      <a:pt x="1267" y="519"/>
                    </a:lnTo>
                    <a:lnTo>
                      <a:pt x="1261" y="543"/>
                    </a:lnTo>
                    <a:lnTo>
                      <a:pt x="1256" y="552"/>
                    </a:lnTo>
                    <a:lnTo>
                      <a:pt x="1249" y="566"/>
                    </a:lnTo>
                    <a:lnTo>
                      <a:pt x="1236" y="578"/>
                    </a:lnTo>
                    <a:lnTo>
                      <a:pt x="1233" y="587"/>
                    </a:lnTo>
                    <a:lnTo>
                      <a:pt x="1227" y="605"/>
                    </a:lnTo>
                    <a:lnTo>
                      <a:pt x="1221" y="618"/>
                    </a:lnTo>
                    <a:lnTo>
                      <a:pt x="1213" y="628"/>
                    </a:lnTo>
                    <a:lnTo>
                      <a:pt x="1204" y="637"/>
                    </a:lnTo>
                    <a:lnTo>
                      <a:pt x="1190" y="646"/>
                    </a:lnTo>
                    <a:lnTo>
                      <a:pt x="1181" y="648"/>
                    </a:lnTo>
                    <a:lnTo>
                      <a:pt x="1169" y="659"/>
                    </a:lnTo>
                    <a:lnTo>
                      <a:pt x="1161" y="676"/>
                    </a:lnTo>
                    <a:lnTo>
                      <a:pt x="1160" y="698"/>
                    </a:lnTo>
                    <a:lnTo>
                      <a:pt x="1160" y="708"/>
                    </a:lnTo>
                    <a:lnTo>
                      <a:pt x="1158" y="730"/>
                    </a:lnTo>
                    <a:lnTo>
                      <a:pt x="1158" y="745"/>
                    </a:lnTo>
                    <a:lnTo>
                      <a:pt x="1160" y="754"/>
                    </a:lnTo>
                    <a:lnTo>
                      <a:pt x="1172" y="770"/>
                    </a:lnTo>
                    <a:lnTo>
                      <a:pt x="1182" y="779"/>
                    </a:lnTo>
                    <a:lnTo>
                      <a:pt x="1187" y="786"/>
                    </a:lnTo>
                    <a:lnTo>
                      <a:pt x="1202" y="812"/>
                    </a:lnTo>
                    <a:lnTo>
                      <a:pt x="1208" y="823"/>
                    </a:lnTo>
                    <a:lnTo>
                      <a:pt x="1221" y="836"/>
                    </a:lnTo>
                    <a:lnTo>
                      <a:pt x="1226" y="851"/>
                    </a:lnTo>
                    <a:lnTo>
                      <a:pt x="1235" y="860"/>
                    </a:lnTo>
                    <a:lnTo>
                      <a:pt x="1243" y="876"/>
                    </a:lnTo>
                    <a:lnTo>
                      <a:pt x="1243" y="883"/>
                    </a:lnTo>
                    <a:lnTo>
                      <a:pt x="1240" y="889"/>
                    </a:lnTo>
                    <a:lnTo>
                      <a:pt x="1238" y="897"/>
                    </a:lnTo>
                    <a:lnTo>
                      <a:pt x="1231" y="906"/>
                    </a:lnTo>
                    <a:lnTo>
                      <a:pt x="1229" y="913"/>
                    </a:lnTo>
                    <a:lnTo>
                      <a:pt x="1223" y="924"/>
                    </a:lnTo>
                    <a:lnTo>
                      <a:pt x="1222" y="931"/>
                    </a:lnTo>
                    <a:lnTo>
                      <a:pt x="1214" y="940"/>
                    </a:lnTo>
                    <a:lnTo>
                      <a:pt x="1209" y="942"/>
                    </a:lnTo>
                    <a:lnTo>
                      <a:pt x="1198" y="949"/>
                    </a:lnTo>
                    <a:lnTo>
                      <a:pt x="1200" y="942"/>
                    </a:lnTo>
                    <a:lnTo>
                      <a:pt x="1194" y="951"/>
                    </a:lnTo>
                    <a:lnTo>
                      <a:pt x="1177" y="951"/>
                    </a:lnTo>
                    <a:lnTo>
                      <a:pt x="1160" y="949"/>
                    </a:lnTo>
                    <a:lnTo>
                      <a:pt x="1141" y="949"/>
                    </a:lnTo>
                    <a:lnTo>
                      <a:pt x="1119" y="946"/>
                    </a:lnTo>
                    <a:lnTo>
                      <a:pt x="1112" y="949"/>
                    </a:lnTo>
                    <a:lnTo>
                      <a:pt x="1098" y="942"/>
                    </a:lnTo>
                    <a:lnTo>
                      <a:pt x="1081" y="940"/>
                    </a:lnTo>
                    <a:lnTo>
                      <a:pt x="1064" y="937"/>
                    </a:lnTo>
                    <a:lnTo>
                      <a:pt x="1053" y="935"/>
                    </a:lnTo>
                    <a:lnTo>
                      <a:pt x="1039" y="940"/>
                    </a:lnTo>
                    <a:lnTo>
                      <a:pt x="1031" y="941"/>
                    </a:lnTo>
                    <a:lnTo>
                      <a:pt x="1019" y="941"/>
                    </a:lnTo>
                    <a:lnTo>
                      <a:pt x="1010" y="944"/>
                    </a:lnTo>
                    <a:lnTo>
                      <a:pt x="1000" y="946"/>
                    </a:lnTo>
                    <a:lnTo>
                      <a:pt x="993" y="949"/>
                    </a:lnTo>
                    <a:lnTo>
                      <a:pt x="976" y="950"/>
                    </a:lnTo>
                    <a:lnTo>
                      <a:pt x="971" y="955"/>
                    </a:lnTo>
                    <a:lnTo>
                      <a:pt x="965" y="955"/>
                    </a:lnTo>
                    <a:lnTo>
                      <a:pt x="954" y="955"/>
                    </a:lnTo>
                    <a:lnTo>
                      <a:pt x="945" y="953"/>
                    </a:lnTo>
                    <a:lnTo>
                      <a:pt x="940" y="948"/>
                    </a:lnTo>
                    <a:lnTo>
                      <a:pt x="929" y="944"/>
                    </a:lnTo>
                    <a:lnTo>
                      <a:pt x="922" y="944"/>
                    </a:lnTo>
                    <a:lnTo>
                      <a:pt x="909" y="945"/>
                    </a:lnTo>
                    <a:lnTo>
                      <a:pt x="891" y="936"/>
                    </a:lnTo>
                    <a:lnTo>
                      <a:pt x="881" y="933"/>
                    </a:lnTo>
                    <a:lnTo>
                      <a:pt x="860" y="936"/>
                    </a:lnTo>
                    <a:lnTo>
                      <a:pt x="864" y="927"/>
                    </a:lnTo>
                    <a:lnTo>
                      <a:pt x="864" y="911"/>
                    </a:lnTo>
                    <a:lnTo>
                      <a:pt x="850" y="900"/>
                    </a:lnTo>
                    <a:lnTo>
                      <a:pt x="842" y="900"/>
                    </a:lnTo>
                    <a:lnTo>
                      <a:pt x="825" y="888"/>
                    </a:lnTo>
                    <a:lnTo>
                      <a:pt x="816" y="883"/>
                    </a:lnTo>
                    <a:lnTo>
                      <a:pt x="797" y="878"/>
                    </a:lnTo>
                    <a:lnTo>
                      <a:pt x="768" y="869"/>
                    </a:lnTo>
                    <a:lnTo>
                      <a:pt x="751" y="862"/>
                    </a:lnTo>
                    <a:lnTo>
                      <a:pt x="740" y="857"/>
                    </a:lnTo>
                    <a:lnTo>
                      <a:pt x="715" y="857"/>
                    </a:lnTo>
                    <a:lnTo>
                      <a:pt x="700" y="848"/>
                    </a:lnTo>
                    <a:lnTo>
                      <a:pt x="694" y="851"/>
                    </a:lnTo>
                    <a:lnTo>
                      <a:pt x="656" y="840"/>
                    </a:lnTo>
                    <a:lnTo>
                      <a:pt x="641" y="840"/>
                    </a:lnTo>
                    <a:lnTo>
                      <a:pt x="622" y="836"/>
                    </a:lnTo>
                    <a:lnTo>
                      <a:pt x="599" y="835"/>
                    </a:lnTo>
                    <a:lnTo>
                      <a:pt x="577" y="820"/>
                    </a:lnTo>
                    <a:lnTo>
                      <a:pt x="560" y="817"/>
                    </a:lnTo>
                    <a:lnTo>
                      <a:pt x="539" y="803"/>
                    </a:lnTo>
                    <a:lnTo>
                      <a:pt x="515" y="779"/>
                    </a:lnTo>
                    <a:lnTo>
                      <a:pt x="500" y="767"/>
                    </a:lnTo>
                    <a:lnTo>
                      <a:pt x="469" y="750"/>
                    </a:lnTo>
                    <a:lnTo>
                      <a:pt x="445" y="734"/>
                    </a:lnTo>
                    <a:lnTo>
                      <a:pt x="436" y="732"/>
                    </a:lnTo>
                    <a:lnTo>
                      <a:pt x="410" y="708"/>
                    </a:lnTo>
                    <a:lnTo>
                      <a:pt x="400" y="701"/>
                    </a:lnTo>
                    <a:lnTo>
                      <a:pt x="378" y="689"/>
                    </a:lnTo>
                    <a:lnTo>
                      <a:pt x="357" y="677"/>
                    </a:lnTo>
                    <a:lnTo>
                      <a:pt x="340" y="666"/>
                    </a:lnTo>
                    <a:lnTo>
                      <a:pt x="335" y="659"/>
                    </a:lnTo>
                    <a:lnTo>
                      <a:pt x="330" y="653"/>
                    </a:lnTo>
                    <a:lnTo>
                      <a:pt x="296" y="632"/>
                    </a:lnTo>
                    <a:lnTo>
                      <a:pt x="290" y="627"/>
                    </a:lnTo>
                    <a:lnTo>
                      <a:pt x="265" y="613"/>
                    </a:lnTo>
                    <a:lnTo>
                      <a:pt x="251" y="609"/>
                    </a:lnTo>
                    <a:lnTo>
                      <a:pt x="239" y="594"/>
                    </a:lnTo>
                    <a:lnTo>
                      <a:pt x="217" y="585"/>
                    </a:lnTo>
                    <a:lnTo>
                      <a:pt x="181" y="565"/>
                    </a:lnTo>
                    <a:lnTo>
                      <a:pt x="169" y="557"/>
                    </a:lnTo>
                    <a:lnTo>
                      <a:pt x="152" y="543"/>
                    </a:lnTo>
                    <a:lnTo>
                      <a:pt x="130" y="534"/>
                    </a:lnTo>
                    <a:lnTo>
                      <a:pt x="114" y="525"/>
                    </a:lnTo>
                    <a:lnTo>
                      <a:pt x="93" y="513"/>
                    </a:lnTo>
                    <a:lnTo>
                      <a:pt x="83" y="508"/>
                    </a:lnTo>
                    <a:lnTo>
                      <a:pt x="66" y="499"/>
                    </a:lnTo>
                    <a:lnTo>
                      <a:pt x="19" y="499"/>
                    </a:lnTo>
                    <a:lnTo>
                      <a:pt x="9" y="492"/>
                    </a:lnTo>
                    <a:lnTo>
                      <a:pt x="0" y="473"/>
                    </a:lnTo>
                    <a:lnTo>
                      <a:pt x="1" y="463"/>
                    </a:lnTo>
                    <a:lnTo>
                      <a:pt x="6" y="446"/>
                    </a:lnTo>
                    <a:lnTo>
                      <a:pt x="27" y="425"/>
                    </a:lnTo>
                    <a:lnTo>
                      <a:pt x="39" y="416"/>
                    </a:lnTo>
                    <a:lnTo>
                      <a:pt x="53" y="410"/>
                    </a:lnTo>
                    <a:lnTo>
                      <a:pt x="77" y="395"/>
                    </a:lnTo>
                    <a:lnTo>
                      <a:pt x="89" y="386"/>
                    </a:lnTo>
                    <a:lnTo>
                      <a:pt x="103" y="371"/>
                    </a:lnTo>
                    <a:lnTo>
                      <a:pt x="112" y="359"/>
                    </a:lnTo>
                    <a:lnTo>
                      <a:pt x="129" y="338"/>
                    </a:lnTo>
                    <a:lnTo>
                      <a:pt x="141" y="324"/>
                    </a:lnTo>
                    <a:lnTo>
                      <a:pt x="141" y="309"/>
                    </a:lnTo>
                    <a:lnTo>
                      <a:pt x="141" y="293"/>
                    </a:lnTo>
                    <a:lnTo>
                      <a:pt x="133" y="279"/>
                    </a:lnTo>
                    <a:lnTo>
                      <a:pt x="125" y="270"/>
                    </a:lnTo>
                    <a:lnTo>
                      <a:pt x="119" y="256"/>
                    </a:lnTo>
                    <a:lnTo>
                      <a:pt x="114" y="247"/>
                    </a:lnTo>
                    <a:lnTo>
                      <a:pt x="108" y="238"/>
                    </a:lnTo>
                    <a:lnTo>
                      <a:pt x="111" y="221"/>
                    </a:lnTo>
                    <a:lnTo>
                      <a:pt x="134" y="217"/>
                    </a:lnTo>
                    <a:lnTo>
                      <a:pt x="151" y="231"/>
                    </a:lnTo>
                    <a:lnTo>
                      <a:pt x="181" y="235"/>
                    </a:lnTo>
                    <a:lnTo>
                      <a:pt x="211" y="228"/>
                    </a:lnTo>
                    <a:lnTo>
                      <a:pt x="224" y="225"/>
                    </a:lnTo>
                    <a:lnTo>
                      <a:pt x="247" y="213"/>
                    </a:lnTo>
                    <a:lnTo>
                      <a:pt x="261" y="208"/>
                    </a:lnTo>
                    <a:lnTo>
                      <a:pt x="284" y="199"/>
                    </a:lnTo>
                    <a:lnTo>
                      <a:pt x="297" y="201"/>
                    </a:lnTo>
                    <a:lnTo>
                      <a:pt x="337" y="209"/>
                    </a:lnTo>
                    <a:lnTo>
                      <a:pt x="357" y="221"/>
                    </a:lnTo>
                    <a:lnTo>
                      <a:pt x="374" y="225"/>
                    </a:lnTo>
                    <a:lnTo>
                      <a:pt x="383" y="230"/>
                    </a:lnTo>
                    <a:lnTo>
                      <a:pt x="397" y="236"/>
                    </a:lnTo>
                    <a:lnTo>
                      <a:pt x="419" y="245"/>
                    </a:lnTo>
                    <a:lnTo>
                      <a:pt x="436" y="256"/>
                    </a:lnTo>
                    <a:lnTo>
                      <a:pt x="455" y="265"/>
                    </a:lnTo>
                    <a:lnTo>
                      <a:pt x="478" y="271"/>
                    </a:lnTo>
                    <a:lnTo>
                      <a:pt x="493" y="270"/>
                    </a:lnTo>
                    <a:lnTo>
                      <a:pt x="515" y="258"/>
                    </a:lnTo>
                    <a:lnTo>
                      <a:pt x="521" y="247"/>
                    </a:lnTo>
                    <a:lnTo>
                      <a:pt x="521" y="230"/>
                    </a:lnTo>
                    <a:lnTo>
                      <a:pt x="524" y="208"/>
                    </a:lnTo>
                    <a:lnTo>
                      <a:pt x="539" y="184"/>
                    </a:lnTo>
                    <a:lnTo>
                      <a:pt x="556" y="173"/>
                    </a:lnTo>
                    <a:lnTo>
                      <a:pt x="564" y="170"/>
                    </a:lnTo>
                    <a:lnTo>
                      <a:pt x="590" y="160"/>
                    </a:lnTo>
                    <a:lnTo>
                      <a:pt x="613" y="140"/>
                    </a:lnTo>
                    <a:lnTo>
                      <a:pt x="630" y="121"/>
                    </a:lnTo>
                    <a:lnTo>
                      <a:pt x="630" y="116"/>
                    </a:lnTo>
                    <a:lnTo>
                      <a:pt x="631" y="90"/>
                    </a:lnTo>
                    <a:lnTo>
                      <a:pt x="645" y="68"/>
                    </a:lnTo>
                    <a:close/>
                  </a:path>
                </a:pathLst>
              </a:custGeom>
              <a:solidFill>
                <a:srgbClr val="FF505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4404" y="1492"/>
                <a:ext cx="367" cy="307"/>
              </a:xfrm>
              <a:custGeom>
                <a:avLst/>
                <a:gdLst>
                  <a:gd name="T0" fmla="*/ 340 w 1100"/>
                  <a:gd name="T1" fmla="*/ 26 h 922"/>
                  <a:gd name="T2" fmla="*/ 413 w 1100"/>
                  <a:gd name="T3" fmla="*/ 53 h 922"/>
                  <a:gd name="T4" fmla="*/ 497 w 1100"/>
                  <a:gd name="T5" fmla="*/ 55 h 922"/>
                  <a:gd name="T6" fmla="*/ 575 w 1100"/>
                  <a:gd name="T7" fmla="*/ 90 h 922"/>
                  <a:gd name="T8" fmla="*/ 644 w 1100"/>
                  <a:gd name="T9" fmla="*/ 152 h 922"/>
                  <a:gd name="T10" fmla="*/ 727 w 1100"/>
                  <a:gd name="T11" fmla="*/ 199 h 922"/>
                  <a:gd name="T12" fmla="*/ 763 w 1100"/>
                  <a:gd name="T13" fmla="*/ 199 h 922"/>
                  <a:gd name="T14" fmla="*/ 841 w 1100"/>
                  <a:gd name="T15" fmla="*/ 243 h 922"/>
                  <a:gd name="T16" fmla="*/ 877 w 1100"/>
                  <a:gd name="T17" fmla="*/ 276 h 922"/>
                  <a:gd name="T18" fmla="*/ 930 w 1100"/>
                  <a:gd name="T19" fmla="*/ 317 h 922"/>
                  <a:gd name="T20" fmla="*/ 1000 w 1100"/>
                  <a:gd name="T21" fmla="*/ 358 h 922"/>
                  <a:gd name="T22" fmla="*/ 1039 w 1100"/>
                  <a:gd name="T23" fmla="*/ 373 h 922"/>
                  <a:gd name="T24" fmla="*/ 1074 w 1100"/>
                  <a:gd name="T25" fmla="*/ 411 h 922"/>
                  <a:gd name="T26" fmla="*/ 1093 w 1100"/>
                  <a:gd name="T27" fmla="*/ 441 h 922"/>
                  <a:gd name="T28" fmla="*/ 1098 w 1100"/>
                  <a:gd name="T29" fmla="*/ 479 h 922"/>
                  <a:gd name="T30" fmla="*/ 1062 w 1100"/>
                  <a:gd name="T31" fmla="*/ 534 h 922"/>
                  <a:gd name="T32" fmla="*/ 1017 w 1100"/>
                  <a:gd name="T33" fmla="*/ 593 h 922"/>
                  <a:gd name="T34" fmla="*/ 982 w 1100"/>
                  <a:gd name="T35" fmla="*/ 674 h 922"/>
                  <a:gd name="T36" fmla="*/ 950 w 1100"/>
                  <a:gd name="T37" fmla="*/ 733 h 922"/>
                  <a:gd name="T38" fmla="*/ 948 w 1100"/>
                  <a:gd name="T39" fmla="*/ 798 h 922"/>
                  <a:gd name="T40" fmla="*/ 942 w 1100"/>
                  <a:gd name="T41" fmla="*/ 875 h 922"/>
                  <a:gd name="T42" fmla="*/ 885 w 1100"/>
                  <a:gd name="T43" fmla="*/ 908 h 922"/>
                  <a:gd name="T44" fmla="*/ 826 w 1100"/>
                  <a:gd name="T45" fmla="*/ 879 h 922"/>
                  <a:gd name="T46" fmla="*/ 791 w 1100"/>
                  <a:gd name="T47" fmla="*/ 838 h 922"/>
                  <a:gd name="T48" fmla="*/ 739 w 1100"/>
                  <a:gd name="T49" fmla="*/ 830 h 922"/>
                  <a:gd name="T50" fmla="*/ 672 w 1100"/>
                  <a:gd name="T51" fmla="*/ 794 h 922"/>
                  <a:gd name="T52" fmla="*/ 630 w 1100"/>
                  <a:gd name="T53" fmla="*/ 771 h 922"/>
                  <a:gd name="T54" fmla="*/ 588 w 1100"/>
                  <a:gd name="T55" fmla="*/ 733 h 922"/>
                  <a:gd name="T56" fmla="*/ 563 w 1100"/>
                  <a:gd name="T57" fmla="*/ 689 h 922"/>
                  <a:gd name="T58" fmla="*/ 506 w 1100"/>
                  <a:gd name="T59" fmla="*/ 639 h 922"/>
                  <a:gd name="T60" fmla="*/ 488 w 1100"/>
                  <a:gd name="T61" fmla="*/ 601 h 922"/>
                  <a:gd name="T62" fmla="*/ 500 w 1100"/>
                  <a:gd name="T63" fmla="*/ 539 h 922"/>
                  <a:gd name="T64" fmla="*/ 494 w 1100"/>
                  <a:gd name="T65" fmla="*/ 482 h 922"/>
                  <a:gd name="T66" fmla="*/ 440 w 1100"/>
                  <a:gd name="T67" fmla="*/ 479 h 922"/>
                  <a:gd name="T68" fmla="*/ 378 w 1100"/>
                  <a:gd name="T69" fmla="*/ 436 h 922"/>
                  <a:gd name="T70" fmla="*/ 397 w 1100"/>
                  <a:gd name="T71" fmla="*/ 399 h 922"/>
                  <a:gd name="T72" fmla="*/ 386 w 1100"/>
                  <a:gd name="T73" fmla="*/ 372 h 922"/>
                  <a:gd name="T74" fmla="*/ 334 w 1100"/>
                  <a:gd name="T75" fmla="*/ 358 h 922"/>
                  <a:gd name="T76" fmla="*/ 281 w 1100"/>
                  <a:gd name="T77" fmla="*/ 329 h 922"/>
                  <a:gd name="T78" fmla="*/ 243 w 1100"/>
                  <a:gd name="T79" fmla="*/ 318 h 922"/>
                  <a:gd name="T80" fmla="*/ 181 w 1100"/>
                  <a:gd name="T81" fmla="*/ 287 h 922"/>
                  <a:gd name="T82" fmla="*/ 158 w 1100"/>
                  <a:gd name="T83" fmla="*/ 247 h 922"/>
                  <a:gd name="T84" fmla="*/ 187 w 1100"/>
                  <a:gd name="T85" fmla="*/ 191 h 922"/>
                  <a:gd name="T86" fmla="*/ 207 w 1100"/>
                  <a:gd name="T87" fmla="*/ 155 h 922"/>
                  <a:gd name="T88" fmla="*/ 175 w 1100"/>
                  <a:gd name="T89" fmla="*/ 141 h 922"/>
                  <a:gd name="T90" fmla="*/ 105 w 1100"/>
                  <a:gd name="T91" fmla="*/ 166 h 922"/>
                  <a:gd name="T92" fmla="*/ 48 w 1100"/>
                  <a:gd name="T93" fmla="*/ 194 h 922"/>
                  <a:gd name="T94" fmla="*/ 0 w 1100"/>
                  <a:gd name="T95" fmla="*/ 128 h 922"/>
                  <a:gd name="T96" fmla="*/ 21 w 1100"/>
                  <a:gd name="T97" fmla="*/ 113 h 922"/>
                  <a:gd name="T98" fmla="*/ 73 w 1100"/>
                  <a:gd name="T99" fmla="*/ 84 h 922"/>
                  <a:gd name="T100" fmla="*/ 97 w 1100"/>
                  <a:gd name="T101" fmla="*/ 57 h 922"/>
                  <a:gd name="T102" fmla="*/ 157 w 1100"/>
                  <a:gd name="T103" fmla="*/ 14 h 922"/>
                  <a:gd name="T104" fmla="*/ 194 w 1100"/>
                  <a:gd name="T105" fmla="*/ 29 h 922"/>
                  <a:gd name="T106" fmla="*/ 267 w 1100"/>
                  <a:gd name="T107" fmla="*/ 33 h 922"/>
                  <a:gd name="T108" fmla="*/ 295 w 1100"/>
                  <a:gd name="T109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0" h="922">
                    <a:moveTo>
                      <a:pt x="295" y="0"/>
                    </a:moveTo>
                    <a:lnTo>
                      <a:pt x="326" y="15"/>
                    </a:lnTo>
                    <a:lnTo>
                      <a:pt x="340" y="26"/>
                    </a:lnTo>
                    <a:lnTo>
                      <a:pt x="370" y="38"/>
                    </a:lnTo>
                    <a:lnTo>
                      <a:pt x="393" y="46"/>
                    </a:lnTo>
                    <a:lnTo>
                      <a:pt x="413" y="53"/>
                    </a:lnTo>
                    <a:lnTo>
                      <a:pt x="432" y="50"/>
                    </a:lnTo>
                    <a:lnTo>
                      <a:pt x="462" y="46"/>
                    </a:lnTo>
                    <a:lnTo>
                      <a:pt x="497" y="55"/>
                    </a:lnTo>
                    <a:lnTo>
                      <a:pt x="527" y="62"/>
                    </a:lnTo>
                    <a:lnTo>
                      <a:pt x="540" y="67"/>
                    </a:lnTo>
                    <a:lnTo>
                      <a:pt x="575" y="90"/>
                    </a:lnTo>
                    <a:lnTo>
                      <a:pt x="602" y="123"/>
                    </a:lnTo>
                    <a:lnTo>
                      <a:pt x="621" y="135"/>
                    </a:lnTo>
                    <a:lnTo>
                      <a:pt x="644" y="152"/>
                    </a:lnTo>
                    <a:lnTo>
                      <a:pt x="681" y="173"/>
                    </a:lnTo>
                    <a:lnTo>
                      <a:pt x="716" y="195"/>
                    </a:lnTo>
                    <a:lnTo>
                      <a:pt x="727" y="199"/>
                    </a:lnTo>
                    <a:lnTo>
                      <a:pt x="743" y="201"/>
                    </a:lnTo>
                    <a:lnTo>
                      <a:pt x="760" y="201"/>
                    </a:lnTo>
                    <a:lnTo>
                      <a:pt x="763" y="199"/>
                    </a:lnTo>
                    <a:lnTo>
                      <a:pt x="798" y="216"/>
                    </a:lnTo>
                    <a:lnTo>
                      <a:pt x="826" y="238"/>
                    </a:lnTo>
                    <a:lnTo>
                      <a:pt x="841" y="243"/>
                    </a:lnTo>
                    <a:lnTo>
                      <a:pt x="862" y="256"/>
                    </a:lnTo>
                    <a:lnTo>
                      <a:pt x="868" y="267"/>
                    </a:lnTo>
                    <a:lnTo>
                      <a:pt x="877" y="276"/>
                    </a:lnTo>
                    <a:lnTo>
                      <a:pt x="902" y="296"/>
                    </a:lnTo>
                    <a:lnTo>
                      <a:pt x="915" y="306"/>
                    </a:lnTo>
                    <a:lnTo>
                      <a:pt x="930" y="317"/>
                    </a:lnTo>
                    <a:lnTo>
                      <a:pt x="957" y="336"/>
                    </a:lnTo>
                    <a:lnTo>
                      <a:pt x="969" y="344"/>
                    </a:lnTo>
                    <a:lnTo>
                      <a:pt x="1000" y="358"/>
                    </a:lnTo>
                    <a:lnTo>
                      <a:pt x="1008" y="362"/>
                    </a:lnTo>
                    <a:lnTo>
                      <a:pt x="1023" y="363"/>
                    </a:lnTo>
                    <a:lnTo>
                      <a:pt x="1039" y="373"/>
                    </a:lnTo>
                    <a:lnTo>
                      <a:pt x="1045" y="380"/>
                    </a:lnTo>
                    <a:lnTo>
                      <a:pt x="1067" y="392"/>
                    </a:lnTo>
                    <a:lnTo>
                      <a:pt x="1074" y="411"/>
                    </a:lnTo>
                    <a:lnTo>
                      <a:pt x="1082" y="417"/>
                    </a:lnTo>
                    <a:lnTo>
                      <a:pt x="1088" y="429"/>
                    </a:lnTo>
                    <a:lnTo>
                      <a:pt x="1093" y="441"/>
                    </a:lnTo>
                    <a:lnTo>
                      <a:pt x="1100" y="452"/>
                    </a:lnTo>
                    <a:lnTo>
                      <a:pt x="1098" y="470"/>
                    </a:lnTo>
                    <a:lnTo>
                      <a:pt x="1098" y="479"/>
                    </a:lnTo>
                    <a:lnTo>
                      <a:pt x="1074" y="487"/>
                    </a:lnTo>
                    <a:lnTo>
                      <a:pt x="1066" y="499"/>
                    </a:lnTo>
                    <a:lnTo>
                      <a:pt x="1062" y="534"/>
                    </a:lnTo>
                    <a:lnTo>
                      <a:pt x="1043" y="556"/>
                    </a:lnTo>
                    <a:lnTo>
                      <a:pt x="1025" y="579"/>
                    </a:lnTo>
                    <a:lnTo>
                      <a:pt x="1017" y="593"/>
                    </a:lnTo>
                    <a:lnTo>
                      <a:pt x="1005" y="620"/>
                    </a:lnTo>
                    <a:lnTo>
                      <a:pt x="996" y="645"/>
                    </a:lnTo>
                    <a:lnTo>
                      <a:pt x="982" y="674"/>
                    </a:lnTo>
                    <a:lnTo>
                      <a:pt x="968" y="686"/>
                    </a:lnTo>
                    <a:lnTo>
                      <a:pt x="956" y="707"/>
                    </a:lnTo>
                    <a:lnTo>
                      <a:pt x="950" y="733"/>
                    </a:lnTo>
                    <a:lnTo>
                      <a:pt x="950" y="756"/>
                    </a:lnTo>
                    <a:lnTo>
                      <a:pt x="950" y="778"/>
                    </a:lnTo>
                    <a:lnTo>
                      <a:pt x="948" y="798"/>
                    </a:lnTo>
                    <a:lnTo>
                      <a:pt x="941" y="825"/>
                    </a:lnTo>
                    <a:lnTo>
                      <a:pt x="939" y="849"/>
                    </a:lnTo>
                    <a:lnTo>
                      <a:pt x="942" y="875"/>
                    </a:lnTo>
                    <a:lnTo>
                      <a:pt x="935" y="922"/>
                    </a:lnTo>
                    <a:lnTo>
                      <a:pt x="908" y="919"/>
                    </a:lnTo>
                    <a:lnTo>
                      <a:pt x="885" y="908"/>
                    </a:lnTo>
                    <a:lnTo>
                      <a:pt x="871" y="900"/>
                    </a:lnTo>
                    <a:lnTo>
                      <a:pt x="846" y="891"/>
                    </a:lnTo>
                    <a:lnTo>
                      <a:pt x="826" y="879"/>
                    </a:lnTo>
                    <a:lnTo>
                      <a:pt x="801" y="864"/>
                    </a:lnTo>
                    <a:lnTo>
                      <a:pt x="798" y="852"/>
                    </a:lnTo>
                    <a:lnTo>
                      <a:pt x="791" y="838"/>
                    </a:lnTo>
                    <a:lnTo>
                      <a:pt x="779" y="831"/>
                    </a:lnTo>
                    <a:lnTo>
                      <a:pt x="762" y="830"/>
                    </a:lnTo>
                    <a:lnTo>
                      <a:pt x="739" y="830"/>
                    </a:lnTo>
                    <a:lnTo>
                      <a:pt x="708" y="821"/>
                    </a:lnTo>
                    <a:lnTo>
                      <a:pt x="683" y="812"/>
                    </a:lnTo>
                    <a:lnTo>
                      <a:pt x="672" y="794"/>
                    </a:lnTo>
                    <a:lnTo>
                      <a:pt x="666" y="783"/>
                    </a:lnTo>
                    <a:lnTo>
                      <a:pt x="643" y="774"/>
                    </a:lnTo>
                    <a:lnTo>
                      <a:pt x="630" y="771"/>
                    </a:lnTo>
                    <a:lnTo>
                      <a:pt x="612" y="754"/>
                    </a:lnTo>
                    <a:lnTo>
                      <a:pt x="595" y="745"/>
                    </a:lnTo>
                    <a:lnTo>
                      <a:pt x="588" y="733"/>
                    </a:lnTo>
                    <a:lnTo>
                      <a:pt x="585" y="715"/>
                    </a:lnTo>
                    <a:lnTo>
                      <a:pt x="576" y="703"/>
                    </a:lnTo>
                    <a:lnTo>
                      <a:pt x="563" y="689"/>
                    </a:lnTo>
                    <a:lnTo>
                      <a:pt x="551" y="677"/>
                    </a:lnTo>
                    <a:lnTo>
                      <a:pt x="523" y="668"/>
                    </a:lnTo>
                    <a:lnTo>
                      <a:pt x="506" y="639"/>
                    </a:lnTo>
                    <a:lnTo>
                      <a:pt x="493" y="622"/>
                    </a:lnTo>
                    <a:lnTo>
                      <a:pt x="489" y="613"/>
                    </a:lnTo>
                    <a:lnTo>
                      <a:pt x="488" y="601"/>
                    </a:lnTo>
                    <a:lnTo>
                      <a:pt x="496" y="580"/>
                    </a:lnTo>
                    <a:lnTo>
                      <a:pt x="496" y="556"/>
                    </a:lnTo>
                    <a:lnTo>
                      <a:pt x="500" y="539"/>
                    </a:lnTo>
                    <a:lnTo>
                      <a:pt x="509" y="518"/>
                    </a:lnTo>
                    <a:lnTo>
                      <a:pt x="509" y="495"/>
                    </a:lnTo>
                    <a:lnTo>
                      <a:pt x="494" y="482"/>
                    </a:lnTo>
                    <a:lnTo>
                      <a:pt x="475" y="474"/>
                    </a:lnTo>
                    <a:lnTo>
                      <a:pt x="458" y="479"/>
                    </a:lnTo>
                    <a:lnTo>
                      <a:pt x="440" y="479"/>
                    </a:lnTo>
                    <a:lnTo>
                      <a:pt x="415" y="477"/>
                    </a:lnTo>
                    <a:lnTo>
                      <a:pt x="395" y="465"/>
                    </a:lnTo>
                    <a:lnTo>
                      <a:pt x="378" y="436"/>
                    </a:lnTo>
                    <a:lnTo>
                      <a:pt x="390" y="423"/>
                    </a:lnTo>
                    <a:lnTo>
                      <a:pt x="392" y="408"/>
                    </a:lnTo>
                    <a:lnTo>
                      <a:pt x="397" y="399"/>
                    </a:lnTo>
                    <a:lnTo>
                      <a:pt x="397" y="392"/>
                    </a:lnTo>
                    <a:lnTo>
                      <a:pt x="395" y="377"/>
                    </a:lnTo>
                    <a:lnTo>
                      <a:pt x="386" y="372"/>
                    </a:lnTo>
                    <a:lnTo>
                      <a:pt x="374" y="368"/>
                    </a:lnTo>
                    <a:lnTo>
                      <a:pt x="362" y="360"/>
                    </a:lnTo>
                    <a:lnTo>
                      <a:pt x="334" y="358"/>
                    </a:lnTo>
                    <a:lnTo>
                      <a:pt x="318" y="349"/>
                    </a:lnTo>
                    <a:lnTo>
                      <a:pt x="302" y="344"/>
                    </a:lnTo>
                    <a:lnTo>
                      <a:pt x="281" y="329"/>
                    </a:lnTo>
                    <a:lnTo>
                      <a:pt x="269" y="327"/>
                    </a:lnTo>
                    <a:lnTo>
                      <a:pt x="258" y="323"/>
                    </a:lnTo>
                    <a:lnTo>
                      <a:pt x="243" y="318"/>
                    </a:lnTo>
                    <a:lnTo>
                      <a:pt x="209" y="309"/>
                    </a:lnTo>
                    <a:lnTo>
                      <a:pt x="190" y="295"/>
                    </a:lnTo>
                    <a:lnTo>
                      <a:pt x="181" y="287"/>
                    </a:lnTo>
                    <a:lnTo>
                      <a:pt x="170" y="275"/>
                    </a:lnTo>
                    <a:lnTo>
                      <a:pt x="162" y="267"/>
                    </a:lnTo>
                    <a:lnTo>
                      <a:pt x="158" y="247"/>
                    </a:lnTo>
                    <a:lnTo>
                      <a:pt x="161" y="225"/>
                    </a:lnTo>
                    <a:lnTo>
                      <a:pt x="172" y="208"/>
                    </a:lnTo>
                    <a:lnTo>
                      <a:pt x="187" y="191"/>
                    </a:lnTo>
                    <a:lnTo>
                      <a:pt x="201" y="181"/>
                    </a:lnTo>
                    <a:lnTo>
                      <a:pt x="207" y="169"/>
                    </a:lnTo>
                    <a:lnTo>
                      <a:pt x="207" y="155"/>
                    </a:lnTo>
                    <a:lnTo>
                      <a:pt x="203" y="147"/>
                    </a:lnTo>
                    <a:lnTo>
                      <a:pt x="192" y="138"/>
                    </a:lnTo>
                    <a:lnTo>
                      <a:pt x="175" y="141"/>
                    </a:lnTo>
                    <a:lnTo>
                      <a:pt x="143" y="152"/>
                    </a:lnTo>
                    <a:lnTo>
                      <a:pt x="126" y="160"/>
                    </a:lnTo>
                    <a:lnTo>
                      <a:pt x="105" y="166"/>
                    </a:lnTo>
                    <a:lnTo>
                      <a:pt x="93" y="177"/>
                    </a:lnTo>
                    <a:lnTo>
                      <a:pt x="71" y="188"/>
                    </a:lnTo>
                    <a:lnTo>
                      <a:pt x="48" y="194"/>
                    </a:lnTo>
                    <a:lnTo>
                      <a:pt x="9" y="182"/>
                    </a:lnTo>
                    <a:lnTo>
                      <a:pt x="4" y="160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11" y="117"/>
                    </a:lnTo>
                    <a:lnTo>
                      <a:pt x="21" y="113"/>
                    </a:lnTo>
                    <a:lnTo>
                      <a:pt x="31" y="110"/>
                    </a:lnTo>
                    <a:lnTo>
                      <a:pt x="55" y="95"/>
                    </a:lnTo>
                    <a:lnTo>
                      <a:pt x="73" y="84"/>
                    </a:lnTo>
                    <a:lnTo>
                      <a:pt x="84" y="77"/>
                    </a:lnTo>
                    <a:lnTo>
                      <a:pt x="88" y="63"/>
                    </a:lnTo>
                    <a:lnTo>
                      <a:pt x="97" y="57"/>
                    </a:lnTo>
                    <a:lnTo>
                      <a:pt x="122" y="46"/>
                    </a:lnTo>
                    <a:lnTo>
                      <a:pt x="139" y="29"/>
                    </a:lnTo>
                    <a:lnTo>
                      <a:pt x="157" y="14"/>
                    </a:lnTo>
                    <a:lnTo>
                      <a:pt x="171" y="7"/>
                    </a:lnTo>
                    <a:lnTo>
                      <a:pt x="185" y="19"/>
                    </a:lnTo>
                    <a:lnTo>
                      <a:pt x="194" y="29"/>
                    </a:lnTo>
                    <a:lnTo>
                      <a:pt x="212" y="35"/>
                    </a:lnTo>
                    <a:lnTo>
                      <a:pt x="241" y="37"/>
                    </a:lnTo>
                    <a:lnTo>
                      <a:pt x="267" y="33"/>
                    </a:lnTo>
                    <a:lnTo>
                      <a:pt x="277" y="28"/>
                    </a:lnTo>
                    <a:lnTo>
                      <a:pt x="294" y="15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707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4563" y="1929"/>
                <a:ext cx="321" cy="186"/>
              </a:xfrm>
              <a:custGeom>
                <a:avLst/>
                <a:gdLst>
                  <a:gd name="T0" fmla="*/ 83 w 964"/>
                  <a:gd name="T1" fmla="*/ 60 h 558"/>
                  <a:gd name="T2" fmla="*/ 121 w 964"/>
                  <a:gd name="T3" fmla="*/ 68 h 558"/>
                  <a:gd name="T4" fmla="*/ 146 w 964"/>
                  <a:gd name="T5" fmla="*/ 79 h 558"/>
                  <a:gd name="T6" fmla="*/ 168 w 964"/>
                  <a:gd name="T7" fmla="*/ 74 h 558"/>
                  <a:gd name="T8" fmla="*/ 202 w 964"/>
                  <a:gd name="T9" fmla="*/ 68 h 558"/>
                  <a:gd name="T10" fmla="*/ 231 w 964"/>
                  <a:gd name="T11" fmla="*/ 64 h 558"/>
                  <a:gd name="T12" fmla="*/ 273 w 964"/>
                  <a:gd name="T13" fmla="*/ 64 h 558"/>
                  <a:gd name="T14" fmla="*/ 311 w 964"/>
                  <a:gd name="T15" fmla="*/ 70 h 558"/>
                  <a:gd name="T16" fmla="*/ 369 w 964"/>
                  <a:gd name="T17" fmla="*/ 75 h 558"/>
                  <a:gd name="T18" fmla="*/ 401 w 964"/>
                  <a:gd name="T19" fmla="*/ 66 h 558"/>
                  <a:gd name="T20" fmla="*/ 415 w 964"/>
                  <a:gd name="T21" fmla="*/ 48 h 558"/>
                  <a:gd name="T22" fmla="*/ 430 w 964"/>
                  <a:gd name="T23" fmla="*/ 21 h 558"/>
                  <a:gd name="T24" fmla="*/ 435 w 964"/>
                  <a:gd name="T25" fmla="*/ 0 h 558"/>
                  <a:gd name="T26" fmla="*/ 469 w 964"/>
                  <a:gd name="T27" fmla="*/ 28 h 558"/>
                  <a:gd name="T28" fmla="*/ 485 w 964"/>
                  <a:gd name="T29" fmla="*/ 47 h 558"/>
                  <a:gd name="T30" fmla="*/ 507 w 964"/>
                  <a:gd name="T31" fmla="*/ 101 h 558"/>
                  <a:gd name="T32" fmla="*/ 536 w 964"/>
                  <a:gd name="T33" fmla="*/ 139 h 558"/>
                  <a:gd name="T34" fmla="*/ 566 w 964"/>
                  <a:gd name="T35" fmla="*/ 183 h 558"/>
                  <a:gd name="T36" fmla="*/ 599 w 964"/>
                  <a:gd name="T37" fmla="*/ 204 h 558"/>
                  <a:gd name="T38" fmla="*/ 633 w 964"/>
                  <a:gd name="T39" fmla="*/ 257 h 558"/>
                  <a:gd name="T40" fmla="*/ 660 w 964"/>
                  <a:gd name="T41" fmla="*/ 312 h 558"/>
                  <a:gd name="T42" fmla="*/ 734 w 964"/>
                  <a:gd name="T43" fmla="*/ 326 h 558"/>
                  <a:gd name="T44" fmla="*/ 784 w 964"/>
                  <a:gd name="T45" fmla="*/ 361 h 558"/>
                  <a:gd name="T46" fmla="*/ 832 w 964"/>
                  <a:gd name="T47" fmla="*/ 376 h 558"/>
                  <a:gd name="T48" fmla="*/ 863 w 964"/>
                  <a:gd name="T49" fmla="*/ 400 h 558"/>
                  <a:gd name="T50" fmla="*/ 892 w 964"/>
                  <a:gd name="T51" fmla="*/ 442 h 558"/>
                  <a:gd name="T52" fmla="*/ 936 w 964"/>
                  <a:gd name="T53" fmla="*/ 505 h 558"/>
                  <a:gd name="T54" fmla="*/ 960 w 964"/>
                  <a:gd name="T55" fmla="*/ 546 h 558"/>
                  <a:gd name="T56" fmla="*/ 897 w 964"/>
                  <a:gd name="T57" fmla="*/ 514 h 558"/>
                  <a:gd name="T58" fmla="*/ 833 w 964"/>
                  <a:gd name="T59" fmla="*/ 522 h 558"/>
                  <a:gd name="T60" fmla="*/ 779 w 964"/>
                  <a:gd name="T61" fmla="*/ 550 h 558"/>
                  <a:gd name="T62" fmla="*/ 717 w 964"/>
                  <a:gd name="T63" fmla="*/ 558 h 558"/>
                  <a:gd name="T64" fmla="*/ 674 w 964"/>
                  <a:gd name="T65" fmla="*/ 545 h 558"/>
                  <a:gd name="T66" fmla="*/ 650 w 964"/>
                  <a:gd name="T67" fmla="*/ 501 h 558"/>
                  <a:gd name="T68" fmla="*/ 599 w 964"/>
                  <a:gd name="T69" fmla="*/ 478 h 558"/>
                  <a:gd name="T70" fmla="*/ 529 w 964"/>
                  <a:gd name="T71" fmla="*/ 470 h 558"/>
                  <a:gd name="T72" fmla="*/ 480 w 964"/>
                  <a:gd name="T73" fmla="*/ 482 h 558"/>
                  <a:gd name="T74" fmla="*/ 447 w 964"/>
                  <a:gd name="T75" fmla="*/ 492 h 558"/>
                  <a:gd name="T76" fmla="*/ 406 w 964"/>
                  <a:gd name="T77" fmla="*/ 513 h 558"/>
                  <a:gd name="T78" fmla="*/ 364 w 964"/>
                  <a:gd name="T79" fmla="*/ 545 h 558"/>
                  <a:gd name="T80" fmla="*/ 352 w 964"/>
                  <a:gd name="T81" fmla="*/ 501 h 558"/>
                  <a:gd name="T82" fmla="*/ 322 w 964"/>
                  <a:gd name="T83" fmla="*/ 448 h 558"/>
                  <a:gd name="T84" fmla="*/ 284 w 964"/>
                  <a:gd name="T85" fmla="*/ 410 h 558"/>
                  <a:gd name="T86" fmla="*/ 229 w 964"/>
                  <a:gd name="T87" fmla="*/ 390 h 558"/>
                  <a:gd name="T88" fmla="*/ 157 w 964"/>
                  <a:gd name="T89" fmla="*/ 366 h 558"/>
                  <a:gd name="T90" fmla="*/ 131 w 964"/>
                  <a:gd name="T91" fmla="*/ 334 h 558"/>
                  <a:gd name="T92" fmla="*/ 87 w 964"/>
                  <a:gd name="T93" fmla="*/ 302 h 558"/>
                  <a:gd name="T94" fmla="*/ 47 w 964"/>
                  <a:gd name="T95" fmla="*/ 244 h 558"/>
                  <a:gd name="T96" fmla="*/ 12 w 964"/>
                  <a:gd name="T97" fmla="*/ 191 h 558"/>
                  <a:gd name="T98" fmla="*/ 3 w 964"/>
                  <a:gd name="T99" fmla="*/ 131 h 558"/>
                  <a:gd name="T100" fmla="*/ 24 w 964"/>
                  <a:gd name="T101" fmla="*/ 92 h 558"/>
                  <a:gd name="T102" fmla="*/ 52 w 964"/>
                  <a:gd name="T103" fmla="*/ 6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4" h="558">
                    <a:moveTo>
                      <a:pt x="52" y="60"/>
                    </a:moveTo>
                    <a:lnTo>
                      <a:pt x="73" y="57"/>
                    </a:lnTo>
                    <a:lnTo>
                      <a:pt x="83" y="60"/>
                    </a:lnTo>
                    <a:lnTo>
                      <a:pt x="101" y="69"/>
                    </a:lnTo>
                    <a:lnTo>
                      <a:pt x="114" y="68"/>
                    </a:lnTo>
                    <a:lnTo>
                      <a:pt x="121" y="68"/>
                    </a:lnTo>
                    <a:lnTo>
                      <a:pt x="132" y="72"/>
                    </a:lnTo>
                    <a:lnTo>
                      <a:pt x="137" y="77"/>
                    </a:lnTo>
                    <a:lnTo>
                      <a:pt x="146" y="79"/>
                    </a:lnTo>
                    <a:lnTo>
                      <a:pt x="157" y="79"/>
                    </a:lnTo>
                    <a:lnTo>
                      <a:pt x="163" y="79"/>
                    </a:lnTo>
                    <a:lnTo>
                      <a:pt x="168" y="74"/>
                    </a:lnTo>
                    <a:lnTo>
                      <a:pt x="185" y="73"/>
                    </a:lnTo>
                    <a:lnTo>
                      <a:pt x="192" y="70"/>
                    </a:lnTo>
                    <a:lnTo>
                      <a:pt x="202" y="68"/>
                    </a:lnTo>
                    <a:lnTo>
                      <a:pt x="211" y="65"/>
                    </a:lnTo>
                    <a:lnTo>
                      <a:pt x="223" y="65"/>
                    </a:lnTo>
                    <a:lnTo>
                      <a:pt x="231" y="64"/>
                    </a:lnTo>
                    <a:lnTo>
                      <a:pt x="245" y="59"/>
                    </a:lnTo>
                    <a:lnTo>
                      <a:pt x="256" y="61"/>
                    </a:lnTo>
                    <a:lnTo>
                      <a:pt x="273" y="64"/>
                    </a:lnTo>
                    <a:lnTo>
                      <a:pt x="290" y="66"/>
                    </a:lnTo>
                    <a:lnTo>
                      <a:pt x="304" y="73"/>
                    </a:lnTo>
                    <a:lnTo>
                      <a:pt x="311" y="70"/>
                    </a:lnTo>
                    <a:lnTo>
                      <a:pt x="333" y="73"/>
                    </a:lnTo>
                    <a:lnTo>
                      <a:pt x="352" y="73"/>
                    </a:lnTo>
                    <a:lnTo>
                      <a:pt x="369" y="75"/>
                    </a:lnTo>
                    <a:lnTo>
                      <a:pt x="386" y="75"/>
                    </a:lnTo>
                    <a:lnTo>
                      <a:pt x="390" y="73"/>
                    </a:lnTo>
                    <a:lnTo>
                      <a:pt x="401" y="66"/>
                    </a:lnTo>
                    <a:lnTo>
                      <a:pt x="406" y="64"/>
                    </a:lnTo>
                    <a:lnTo>
                      <a:pt x="414" y="55"/>
                    </a:lnTo>
                    <a:lnTo>
                      <a:pt x="415" y="48"/>
                    </a:lnTo>
                    <a:lnTo>
                      <a:pt x="421" y="37"/>
                    </a:lnTo>
                    <a:lnTo>
                      <a:pt x="423" y="30"/>
                    </a:lnTo>
                    <a:lnTo>
                      <a:pt x="430" y="21"/>
                    </a:lnTo>
                    <a:lnTo>
                      <a:pt x="432" y="13"/>
                    </a:lnTo>
                    <a:lnTo>
                      <a:pt x="435" y="7"/>
                    </a:lnTo>
                    <a:lnTo>
                      <a:pt x="435" y="0"/>
                    </a:lnTo>
                    <a:lnTo>
                      <a:pt x="452" y="19"/>
                    </a:lnTo>
                    <a:lnTo>
                      <a:pt x="458" y="28"/>
                    </a:lnTo>
                    <a:lnTo>
                      <a:pt x="469" y="28"/>
                    </a:lnTo>
                    <a:lnTo>
                      <a:pt x="472" y="35"/>
                    </a:lnTo>
                    <a:lnTo>
                      <a:pt x="478" y="42"/>
                    </a:lnTo>
                    <a:lnTo>
                      <a:pt x="485" y="47"/>
                    </a:lnTo>
                    <a:lnTo>
                      <a:pt x="500" y="63"/>
                    </a:lnTo>
                    <a:lnTo>
                      <a:pt x="509" y="74"/>
                    </a:lnTo>
                    <a:lnTo>
                      <a:pt x="507" y="101"/>
                    </a:lnTo>
                    <a:lnTo>
                      <a:pt x="510" y="118"/>
                    </a:lnTo>
                    <a:lnTo>
                      <a:pt x="522" y="125"/>
                    </a:lnTo>
                    <a:lnTo>
                      <a:pt x="536" y="139"/>
                    </a:lnTo>
                    <a:lnTo>
                      <a:pt x="541" y="162"/>
                    </a:lnTo>
                    <a:lnTo>
                      <a:pt x="551" y="178"/>
                    </a:lnTo>
                    <a:lnTo>
                      <a:pt x="566" y="183"/>
                    </a:lnTo>
                    <a:lnTo>
                      <a:pt x="577" y="189"/>
                    </a:lnTo>
                    <a:lnTo>
                      <a:pt x="594" y="197"/>
                    </a:lnTo>
                    <a:lnTo>
                      <a:pt x="599" y="204"/>
                    </a:lnTo>
                    <a:lnTo>
                      <a:pt x="611" y="227"/>
                    </a:lnTo>
                    <a:lnTo>
                      <a:pt x="621" y="250"/>
                    </a:lnTo>
                    <a:lnTo>
                      <a:pt x="633" y="257"/>
                    </a:lnTo>
                    <a:lnTo>
                      <a:pt x="642" y="286"/>
                    </a:lnTo>
                    <a:lnTo>
                      <a:pt x="657" y="301"/>
                    </a:lnTo>
                    <a:lnTo>
                      <a:pt x="660" y="312"/>
                    </a:lnTo>
                    <a:lnTo>
                      <a:pt x="695" y="321"/>
                    </a:lnTo>
                    <a:lnTo>
                      <a:pt x="712" y="324"/>
                    </a:lnTo>
                    <a:lnTo>
                      <a:pt x="734" y="326"/>
                    </a:lnTo>
                    <a:lnTo>
                      <a:pt x="754" y="341"/>
                    </a:lnTo>
                    <a:lnTo>
                      <a:pt x="767" y="350"/>
                    </a:lnTo>
                    <a:lnTo>
                      <a:pt x="784" y="361"/>
                    </a:lnTo>
                    <a:lnTo>
                      <a:pt x="798" y="368"/>
                    </a:lnTo>
                    <a:lnTo>
                      <a:pt x="815" y="373"/>
                    </a:lnTo>
                    <a:lnTo>
                      <a:pt x="832" y="376"/>
                    </a:lnTo>
                    <a:lnTo>
                      <a:pt x="838" y="385"/>
                    </a:lnTo>
                    <a:lnTo>
                      <a:pt x="853" y="394"/>
                    </a:lnTo>
                    <a:lnTo>
                      <a:pt x="863" y="400"/>
                    </a:lnTo>
                    <a:lnTo>
                      <a:pt x="872" y="408"/>
                    </a:lnTo>
                    <a:lnTo>
                      <a:pt x="885" y="420"/>
                    </a:lnTo>
                    <a:lnTo>
                      <a:pt x="892" y="442"/>
                    </a:lnTo>
                    <a:lnTo>
                      <a:pt x="908" y="476"/>
                    </a:lnTo>
                    <a:lnTo>
                      <a:pt x="923" y="484"/>
                    </a:lnTo>
                    <a:lnTo>
                      <a:pt x="936" y="505"/>
                    </a:lnTo>
                    <a:lnTo>
                      <a:pt x="945" y="511"/>
                    </a:lnTo>
                    <a:lnTo>
                      <a:pt x="964" y="544"/>
                    </a:lnTo>
                    <a:lnTo>
                      <a:pt x="960" y="546"/>
                    </a:lnTo>
                    <a:lnTo>
                      <a:pt x="938" y="532"/>
                    </a:lnTo>
                    <a:lnTo>
                      <a:pt x="914" y="515"/>
                    </a:lnTo>
                    <a:lnTo>
                      <a:pt x="897" y="514"/>
                    </a:lnTo>
                    <a:lnTo>
                      <a:pt x="873" y="515"/>
                    </a:lnTo>
                    <a:lnTo>
                      <a:pt x="850" y="518"/>
                    </a:lnTo>
                    <a:lnTo>
                      <a:pt x="833" y="522"/>
                    </a:lnTo>
                    <a:lnTo>
                      <a:pt x="826" y="529"/>
                    </a:lnTo>
                    <a:lnTo>
                      <a:pt x="800" y="539"/>
                    </a:lnTo>
                    <a:lnTo>
                      <a:pt x="779" y="550"/>
                    </a:lnTo>
                    <a:lnTo>
                      <a:pt x="765" y="554"/>
                    </a:lnTo>
                    <a:lnTo>
                      <a:pt x="752" y="557"/>
                    </a:lnTo>
                    <a:lnTo>
                      <a:pt x="717" y="558"/>
                    </a:lnTo>
                    <a:lnTo>
                      <a:pt x="707" y="558"/>
                    </a:lnTo>
                    <a:lnTo>
                      <a:pt x="683" y="555"/>
                    </a:lnTo>
                    <a:lnTo>
                      <a:pt x="674" y="545"/>
                    </a:lnTo>
                    <a:lnTo>
                      <a:pt x="666" y="533"/>
                    </a:lnTo>
                    <a:lnTo>
                      <a:pt x="659" y="514"/>
                    </a:lnTo>
                    <a:lnTo>
                      <a:pt x="650" y="501"/>
                    </a:lnTo>
                    <a:lnTo>
                      <a:pt x="625" y="491"/>
                    </a:lnTo>
                    <a:lnTo>
                      <a:pt x="616" y="479"/>
                    </a:lnTo>
                    <a:lnTo>
                      <a:pt x="599" y="478"/>
                    </a:lnTo>
                    <a:lnTo>
                      <a:pt x="568" y="467"/>
                    </a:lnTo>
                    <a:lnTo>
                      <a:pt x="551" y="470"/>
                    </a:lnTo>
                    <a:lnTo>
                      <a:pt x="529" y="470"/>
                    </a:lnTo>
                    <a:lnTo>
                      <a:pt x="515" y="474"/>
                    </a:lnTo>
                    <a:lnTo>
                      <a:pt x="497" y="474"/>
                    </a:lnTo>
                    <a:lnTo>
                      <a:pt x="480" y="482"/>
                    </a:lnTo>
                    <a:lnTo>
                      <a:pt x="471" y="483"/>
                    </a:lnTo>
                    <a:lnTo>
                      <a:pt x="456" y="485"/>
                    </a:lnTo>
                    <a:lnTo>
                      <a:pt x="447" y="492"/>
                    </a:lnTo>
                    <a:lnTo>
                      <a:pt x="421" y="497"/>
                    </a:lnTo>
                    <a:lnTo>
                      <a:pt x="413" y="500"/>
                    </a:lnTo>
                    <a:lnTo>
                      <a:pt x="406" y="513"/>
                    </a:lnTo>
                    <a:lnTo>
                      <a:pt x="397" y="527"/>
                    </a:lnTo>
                    <a:lnTo>
                      <a:pt x="392" y="536"/>
                    </a:lnTo>
                    <a:lnTo>
                      <a:pt x="364" y="545"/>
                    </a:lnTo>
                    <a:lnTo>
                      <a:pt x="369" y="522"/>
                    </a:lnTo>
                    <a:lnTo>
                      <a:pt x="361" y="515"/>
                    </a:lnTo>
                    <a:lnTo>
                      <a:pt x="352" y="501"/>
                    </a:lnTo>
                    <a:lnTo>
                      <a:pt x="339" y="485"/>
                    </a:lnTo>
                    <a:lnTo>
                      <a:pt x="337" y="462"/>
                    </a:lnTo>
                    <a:lnTo>
                      <a:pt x="322" y="448"/>
                    </a:lnTo>
                    <a:lnTo>
                      <a:pt x="308" y="442"/>
                    </a:lnTo>
                    <a:lnTo>
                      <a:pt x="294" y="418"/>
                    </a:lnTo>
                    <a:lnTo>
                      <a:pt x="284" y="410"/>
                    </a:lnTo>
                    <a:lnTo>
                      <a:pt x="267" y="395"/>
                    </a:lnTo>
                    <a:lnTo>
                      <a:pt x="247" y="390"/>
                    </a:lnTo>
                    <a:lnTo>
                      <a:pt x="229" y="390"/>
                    </a:lnTo>
                    <a:lnTo>
                      <a:pt x="215" y="392"/>
                    </a:lnTo>
                    <a:lnTo>
                      <a:pt x="188" y="385"/>
                    </a:lnTo>
                    <a:lnTo>
                      <a:pt x="157" y="366"/>
                    </a:lnTo>
                    <a:lnTo>
                      <a:pt x="150" y="357"/>
                    </a:lnTo>
                    <a:lnTo>
                      <a:pt x="140" y="341"/>
                    </a:lnTo>
                    <a:lnTo>
                      <a:pt x="131" y="334"/>
                    </a:lnTo>
                    <a:lnTo>
                      <a:pt x="118" y="323"/>
                    </a:lnTo>
                    <a:lnTo>
                      <a:pt x="92" y="311"/>
                    </a:lnTo>
                    <a:lnTo>
                      <a:pt x="87" y="302"/>
                    </a:lnTo>
                    <a:lnTo>
                      <a:pt x="90" y="276"/>
                    </a:lnTo>
                    <a:lnTo>
                      <a:pt x="82" y="255"/>
                    </a:lnTo>
                    <a:lnTo>
                      <a:pt x="47" y="244"/>
                    </a:lnTo>
                    <a:lnTo>
                      <a:pt x="29" y="220"/>
                    </a:lnTo>
                    <a:lnTo>
                      <a:pt x="17" y="200"/>
                    </a:lnTo>
                    <a:lnTo>
                      <a:pt x="12" y="191"/>
                    </a:lnTo>
                    <a:lnTo>
                      <a:pt x="5" y="172"/>
                    </a:lnTo>
                    <a:lnTo>
                      <a:pt x="0" y="149"/>
                    </a:lnTo>
                    <a:lnTo>
                      <a:pt x="3" y="131"/>
                    </a:lnTo>
                    <a:lnTo>
                      <a:pt x="7" y="119"/>
                    </a:lnTo>
                    <a:lnTo>
                      <a:pt x="14" y="108"/>
                    </a:lnTo>
                    <a:lnTo>
                      <a:pt x="24" y="92"/>
                    </a:lnTo>
                    <a:lnTo>
                      <a:pt x="35" y="78"/>
                    </a:lnTo>
                    <a:lnTo>
                      <a:pt x="44" y="72"/>
                    </a:lnTo>
                    <a:lnTo>
                      <a:pt x="5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4683" y="2085"/>
                <a:ext cx="305" cy="253"/>
              </a:xfrm>
              <a:custGeom>
                <a:avLst/>
                <a:gdLst>
                  <a:gd name="T0" fmla="*/ 37 w 917"/>
                  <a:gd name="T1" fmla="*/ 60 h 761"/>
                  <a:gd name="T2" fmla="*/ 61 w 917"/>
                  <a:gd name="T3" fmla="*/ 30 h 761"/>
                  <a:gd name="T4" fmla="*/ 111 w 917"/>
                  <a:gd name="T5" fmla="*/ 16 h 761"/>
                  <a:gd name="T6" fmla="*/ 155 w 917"/>
                  <a:gd name="T7" fmla="*/ 7 h 761"/>
                  <a:gd name="T8" fmla="*/ 208 w 917"/>
                  <a:gd name="T9" fmla="*/ 0 h 761"/>
                  <a:gd name="T10" fmla="*/ 265 w 917"/>
                  <a:gd name="T11" fmla="*/ 24 h 761"/>
                  <a:gd name="T12" fmla="*/ 306 w 917"/>
                  <a:gd name="T13" fmla="*/ 66 h 761"/>
                  <a:gd name="T14" fmla="*/ 347 w 917"/>
                  <a:gd name="T15" fmla="*/ 91 h 761"/>
                  <a:gd name="T16" fmla="*/ 405 w 917"/>
                  <a:gd name="T17" fmla="*/ 87 h 761"/>
                  <a:gd name="T18" fmla="*/ 466 w 917"/>
                  <a:gd name="T19" fmla="*/ 62 h 761"/>
                  <a:gd name="T20" fmla="*/ 513 w 917"/>
                  <a:gd name="T21" fmla="*/ 48 h 761"/>
                  <a:gd name="T22" fmla="*/ 578 w 917"/>
                  <a:gd name="T23" fmla="*/ 65 h 761"/>
                  <a:gd name="T24" fmla="*/ 581 w 917"/>
                  <a:gd name="T25" fmla="*/ 106 h 761"/>
                  <a:gd name="T26" fmla="*/ 557 w 917"/>
                  <a:gd name="T27" fmla="*/ 157 h 761"/>
                  <a:gd name="T28" fmla="*/ 582 w 917"/>
                  <a:gd name="T29" fmla="*/ 231 h 761"/>
                  <a:gd name="T30" fmla="*/ 595 w 917"/>
                  <a:gd name="T31" fmla="*/ 286 h 761"/>
                  <a:gd name="T32" fmla="*/ 643 w 917"/>
                  <a:gd name="T33" fmla="*/ 346 h 761"/>
                  <a:gd name="T34" fmla="*/ 698 w 917"/>
                  <a:gd name="T35" fmla="*/ 397 h 761"/>
                  <a:gd name="T36" fmla="*/ 706 w 917"/>
                  <a:gd name="T37" fmla="*/ 440 h 761"/>
                  <a:gd name="T38" fmla="*/ 742 w 917"/>
                  <a:gd name="T39" fmla="*/ 475 h 761"/>
                  <a:gd name="T40" fmla="*/ 804 w 917"/>
                  <a:gd name="T41" fmla="*/ 528 h 761"/>
                  <a:gd name="T42" fmla="*/ 867 w 917"/>
                  <a:gd name="T43" fmla="*/ 568 h 761"/>
                  <a:gd name="T44" fmla="*/ 917 w 917"/>
                  <a:gd name="T45" fmla="*/ 595 h 761"/>
                  <a:gd name="T46" fmla="*/ 894 w 917"/>
                  <a:gd name="T47" fmla="*/ 624 h 761"/>
                  <a:gd name="T48" fmla="*/ 834 w 917"/>
                  <a:gd name="T49" fmla="*/ 655 h 761"/>
                  <a:gd name="T50" fmla="*/ 804 w 917"/>
                  <a:gd name="T51" fmla="*/ 701 h 761"/>
                  <a:gd name="T52" fmla="*/ 762 w 917"/>
                  <a:gd name="T53" fmla="*/ 754 h 761"/>
                  <a:gd name="T54" fmla="*/ 723 w 917"/>
                  <a:gd name="T55" fmla="*/ 761 h 761"/>
                  <a:gd name="T56" fmla="*/ 675 w 917"/>
                  <a:gd name="T57" fmla="*/ 751 h 761"/>
                  <a:gd name="T58" fmla="*/ 626 w 917"/>
                  <a:gd name="T59" fmla="*/ 730 h 761"/>
                  <a:gd name="T60" fmla="*/ 576 w 917"/>
                  <a:gd name="T61" fmla="*/ 751 h 761"/>
                  <a:gd name="T62" fmla="*/ 554 w 917"/>
                  <a:gd name="T63" fmla="*/ 725 h 761"/>
                  <a:gd name="T64" fmla="*/ 517 w 917"/>
                  <a:gd name="T65" fmla="*/ 679 h 761"/>
                  <a:gd name="T66" fmla="*/ 489 w 917"/>
                  <a:gd name="T67" fmla="*/ 654 h 761"/>
                  <a:gd name="T68" fmla="*/ 453 w 917"/>
                  <a:gd name="T69" fmla="*/ 601 h 761"/>
                  <a:gd name="T70" fmla="*/ 447 w 917"/>
                  <a:gd name="T71" fmla="*/ 550 h 761"/>
                  <a:gd name="T72" fmla="*/ 435 w 917"/>
                  <a:gd name="T73" fmla="*/ 522 h 761"/>
                  <a:gd name="T74" fmla="*/ 411 w 917"/>
                  <a:gd name="T75" fmla="*/ 540 h 761"/>
                  <a:gd name="T76" fmla="*/ 363 w 917"/>
                  <a:gd name="T77" fmla="*/ 522 h 761"/>
                  <a:gd name="T78" fmla="*/ 313 w 917"/>
                  <a:gd name="T79" fmla="*/ 484 h 761"/>
                  <a:gd name="T80" fmla="*/ 282 w 917"/>
                  <a:gd name="T81" fmla="*/ 422 h 761"/>
                  <a:gd name="T82" fmla="*/ 248 w 917"/>
                  <a:gd name="T83" fmla="*/ 378 h 761"/>
                  <a:gd name="T84" fmla="*/ 187 w 917"/>
                  <a:gd name="T85" fmla="*/ 343 h 761"/>
                  <a:gd name="T86" fmla="*/ 165 w 917"/>
                  <a:gd name="T87" fmla="*/ 293 h 761"/>
                  <a:gd name="T88" fmla="*/ 87 w 917"/>
                  <a:gd name="T89" fmla="*/ 231 h 761"/>
                  <a:gd name="T90" fmla="*/ 50 w 917"/>
                  <a:gd name="T91" fmla="*/ 181 h 761"/>
                  <a:gd name="T92" fmla="*/ 0 w 917"/>
                  <a:gd name="T93" fmla="*/ 140 h 761"/>
                  <a:gd name="T94" fmla="*/ 4 w 917"/>
                  <a:gd name="T95" fmla="*/ 78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7" h="761">
                    <a:moveTo>
                      <a:pt x="4" y="78"/>
                    </a:moveTo>
                    <a:lnTo>
                      <a:pt x="32" y="69"/>
                    </a:lnTo>
                    <a:lnTo>
                      <a:pt x="37" y="60"/>
                    </a:lnTo>
                    <a:lnTo>
                      <a:pt x="46" y="46"/>
                    </a:lnTo>
                    <a:lnTo>
                      <a:pt x="53" y="33"/>
                    </a:lnTo>
                    <a:lnTo>
                      <a:pt x="61" y="30"/>
                    </a:lnTo>
                    <a:lnTo>
                      <a:pt x="87" y="25"/>
                    </a:lnTo>
                    <a:lnTo>
                      <a:pt x="96" y="18"/>
                    </a:lnTo>
                    <a:lnTo>
                      <a:pt x="111" y="16"/>
                    </a:lnTo>
                    <a:lnTo>
                      <a:pt x="120" y="15"/>
                    </a:lnTo>
                    <a:lnTo>
                      <a:pt x="137" y="7"/>
                    </a:lnTo>
                    <a:lnTo>
                      <a:pt x="155" y="7"/>
                    </a:lnTo>
                    <a:lnTo>
                      <a:pt x="169" y="3"/>
                    </a:lnTo>
                    <a:lnTo>
                      <a:pt x="191" y="3"/>
                    </a:lnTo>
                    <a:lnTo>
                      <a:pt x="208" y="0"/>
                    </a:lnTo>
                    <a:lnTo>
                      <a:pt x="239" y="11"/>
                    </a:lnTo>
                    <a:lnTo>
                      <a:pt x="256" y="12"/>
                    </a:lnTo>
                    <a:lnTo>
                      <a:pt x="265" y="24"/>
                    </a:lnTo>
                    <a:lnTo>
                      <a:pt x="290" y="34"/>
                    </a:lnTo>
                    <a:lnTo>
                      <a:pt x="299" y="47"/>
                    </a:lnTo>
                    <a:lnTo>
                      <a:pt x="306" y="66"/>
                    </a:lnTo>
                    <a:lnTo>
                      <a:pt x="314" y="78"/>
                    </a:lnTo>
                    <a:lnTo>
                      <a:pt x="323" y="88"/>
                    </a:lnTo>
                    <a:lnTo>
                      <a:pt x="347" y="91"/>
                    </a:lnTo>
                    <a:lnTo>
                      <a:pt x="357" y="91"/>
                    </a:lnTo>
                    <a:lnTo>
                      <a:pt x="392" y="90"/>
                    </a:lnTo>
                    <a:lnTo>
                      <a:pt x="405" y="87"/>
                    </a:lnTo>
                    <a:lnTo>
                      <a:pt x="419" y="83"/>
                    </a:lnTo>
                    <a:lnTo>
                      <a:pt x="440" y="72"/>
                    </a:lnTo>
                    <a:lnTo>
                      <a:pt x="466" y="62"/>
                    </a:lnTo>
                    <a:lnTo>
                      <a:pt x="473" y="55"/>
                    </a:lnTo>
                    <a:lnTo>
                      <a:pt x="490" y="51"/>
                    </a:lnTo>
                    <a:lnTo>
                      <a:pt x="513" y="48"/>
                    </a:lnTo>
                    <a:lnTo>
                      <a:pt x="537" y="47"/>
                    </a:lnTo>
                    <a:lnTo>
                      <a:pt x="554" y="48"/>
                    </a:lnTo>
                    <a:lnTo>
                      <a:pt x="578" y="65"/>
                    </a:lnTo>
                    <a:lnTo>
                      <a:pt x="600" y="79"/>
                    </a:lnTo>
                    <a:lnTo>
                      <a:pt x="583" y="97"/>
                    </a:lnTo>
                    <a:lnTo>
                      <a:pt x="581" y="106"/>
                    </a:lnTo>
                    <a:lnTo>
                      <a:pt x="566" y="118"/>
                    </a:lnTo>
                    <a:lnTo>
                      <a:pt x="550" y="131"/>
                    </a:lnTo>
                    <a:lnTo>
                      <a:pt x="557" y="157"/>
                    </a:lnTo>
                    <a:lnTo>
                      <a:pt x="555" y="178"/>
                    </a:lnTo>
                    <a:lnTo>
                      <a:pt x="568" y="215"/>
                    </a:lnTo>
                    <a:lnTo>
                      <a:pt x="582" y="231"/>
                    </a:lnTo>
                    <a:lnTo>
                      <a:pt x="587" y="245"/>
                    </a:lnTo>
                    <a:lnTo>
                      <a:pt x="592" y="263"/>
                    </a:lnTo>
                    <a:lnTo>
                      <a:pt x="595" y="286"/>
                    </a:lnTo>
                    <a:lnTo>
                      <a:pt x="609" y="307"/>
                    </a:lnTo>
                    <a:lnTo>
                      <a:pt x="636" y="334"/>
                    </a:lnTo>
                    <a:lnTo>
                      <a:pt x="643" y="346"/>
                    </a:lnTo>
                    <a:lnTo>
                      <a:pt x="657" y="366"/>
                    </a:lnTo>
                    <a:lnTo>
                      <a:pt x="676" y="383"/>
                    </a:lnTo>
                    <a:lnTo>
                      <a:pt x="698" y="397"/>
                    </a:lnTo>
                    <a:lnTo>
                      <a:pt x="707" y="418"/>
                    </a:lnTo>
                    <a:lnTo>
                      <a:pt x="706" y="430"/>
                    </a:lnTo>
                    <a:lnTo>
                      <a:pt x="706" y="440"/>
                    </a:lnTo>
                    <a:lnTo>
                      <a:pt x="711" y="452"/>
                    </a:lnTo>
                    <a:lnTo>
                      <a:pt x="720" y="460"/>
                    </a:lnTo>
                    <a:lnTo>
                      <a:pt x="742" y="475"/>
                    </a:lnTo>
                    <a:lnTo>
                      <a:pt x="773" y="501"/>
                    </a:lnTo>
                    <a:lnTo>
                      <a:pt x="779" y="519"/>
                    </a:lnTo>
                    <a:lnTo>
                      <a:pt x="804" y="528"/>
                    </a:lnTo>
                    <a:lnTo>
                      <a:pt x="830" y="545"/>
                    </a:lnTo>
                    <a:lnTo>
                      <a:pt x="843" y="557"/>
                    </a:lnTo>
                    <a:lnTo>
                      <a:pt x="867" y="568"/>
                    </a:lnTo>
                    <a:lnTo>
                      <a:pt x="886" y="577"/>
                    </a:lnTo>
                    <a:lnTo>
                      <a:pt x="903" y="582"/>
                    </a:lnTo>
                    <a:lnTo>
                      <a:pt x="917" y="595"/>
                    </a:lnTo>
                    <a:lnTo>
                      <a:pt x="908" y="607"/>
                    </a:lnTo>
                    <a:lnTo>
                      <a:pt x="903" y="615"/>
                    </a:lnTo>
                    <a:lnTo>
                      <a:pt x="894" y="624"/>
                    </a:lnTo>
                    <a:lnTo>
                      <a:pt x="874" y="635"/>
                    </a:lnTo>
                    <a:lnTo>
                      <a:pt x="856" y="646"/>
                    </a:lnTo>
                    <a:lnTo>
                      <a:pt x="834" y="655"/>
                    </a:lnTo>
                    <a:lnTo>
                      <a:pt x="817" y="669"/>
                    </a:lnTo>
                    <a:lnTo>
                      <a:pt x="806" y="690"/>
                    </a:lnTo>
                    <a:lnTo>
                      <a:pt x="804" y="701"/>
                    </a:lnTo>
                    <a:lnTo>
                      <a:pt x="777" y="722"/>
                    </a:lnTo>
                    <a:lnTo>
                      <a:pt x="768" y="738"/>
                    </a:lnTo>
                    <a:lnTo>
                      <a:pt x="762" y="754"/>
                    </a:lnTo>
                    <a:lnTo>
                      <a:pt x="754" y="758"/>
                    </a:lnTo>
                    <a:lnTo>
                      <a:pt x="737" y="761"/>
                    </a:lnTo>
                    <a:lnTo>
                      <a:pt x="723" y="761"/>
                    </a:lnTo>
                    <a:lnTo>
                      <a:pt x="709" y="758"/>
                    </a:lnTo>
                    <a:lnTo>
                      <a:pt x="697" y="753"/>
                    </a:lnTo>
                    <a:lnTo>
                      <a:pt x="675" y="751"/>
                    </a:lnTo>
                    <a:lnTo>
                      <a:pt x="657" y="749"/>
                    </a:lnTo>
                    <a:lnTo>
                      <a:pt x="640" y="735"/>
                    </a:lnTo>
                    <a:lnTo>
                      <a:pt x="626" y="730"/>
                    </a:lnTo>
                    <a:lnTo>
                      <a:pt x="607" y="727"/>
                    </a:lnTo>
                    <a:lnTo>
                      <a:pt x="585" y="739"/>
                    </a:lnTo>
                    <a:lnTo>
                      <a:pt x="576" y="751"/>
                    </a:lnTo>
                    <a:lnTo>
                      <a:pt x="564" y="736"/>
                    </a:lnTo>
                    <a:lnTo>
                      <a:pt x="559" y="730"/>
                    </a:lnTo>
                    <a:lnTo>
                      <a:pt x="554" y="725"/>
                    </a:lnTo>
                    <a:lnTo>
                      <a:pt x="539" y="707"/>
                    </a:lnTo>
                    <a:lnTo>
                      <a:pt x="532" y="692"/>
                    </a:lnTo>
                    <a:lnTo>
                      <a:pt x="517" y="679"/>
                    </a:lnTo>
                    <a:lnTo>
                      <a:pt x="506" y="669"/>
                    </a:lnTo>
                    <a:lnTo>
                      <a:pt x="497" y="660"/>
                    </a:lnTo>
                    <a:lnTo>
                      <a:pt x="489" y="654"/>
                    </a:lnTo>
                    <a:lnTo>
                      <a:pt x="480" y="646"/>
                    </a:lnTo>
                    <a:lnTo>
                      <a:pt x="469" y="624"/>
                    </a:lnTo>
                    <a:lnTo>
                      <a:pt x="453" y="601"/>
                    </a:lnTo>
                    <a:lnTo>
                      <a:pt x="445" y="584"/>
                    </a:lnTo>
                    <a:lnTo>
                      <a:pt x="440" y="566"/>
                    </a:lnTo>
                    <a:lnTo>
                      <a:pt x="447" y="550"/>
                    </a:lnTo>
                    <a:lnTo>
                      <a:pt x="433" y="529"/>
                    </a:lnTo>
                    <a:lnTo>
                      <a:pt x="442" y="522"/>
                    </a:lnTo>
                    <a:lnTo>
                      <a:pt x="435" y="522"/>
                    </a:lnTo>
                    <a:lnTo>
                      <a:pt x="433" y="529"/>
                    </a:lnTo>
                    <a:lnTo>
                      <a:pt x="425" y="531"/>
                    </a:lnTo>
                    <a:lnTo>
                      <a:pt x="411" y="540"/>
                    </a:lnTo>
                    <a:lnTo>
                      <a:pt x="383" y="540"/>
                    </a:lnTo>
                    <a:lnTo>
                      <a:pt x="374" y="531"/>
                    </a:lnTo>
                    <a:lnTo>
                      <a:pt x="363" y="522"/>
                    </a:lnTo>
                    <a:lnTo>
                      <a:pt x="349" y="505"/>
                    </a:lnTo>
                    <a:lnTo>
                      <a:pt x="337" y="498"/>
                    </a:lnTo>
                    <a:lnTo>
                      <a:pt x="313" y="484"/>
                    </a:lnTo>
                    <a:lnTo>
                      <a:pt x="291" y="457"/>
                    </a:lnTo>
                    <a:lnTo>
                      <a:pt x="282" y="440"/>
                    </a:lnTo>
                    <a:lnTo>
                      <a:pt x="282" y="422"/>
                    </a:lnTo>
                    <a:lnTo>
                      <a:pt x="251" y="395"/>
                    </a:lnTo>
                    <a:lnTo>
                      <a:pt x="246" y="387"/>
                    </a:lnTo>
                    <a:lnTo>
                      <a:pt x="248" y="378"/>
                    </a:lnTo>
                    <a:lnTo>
                      <a:pt x="204" y="355"/>
                    </a:lnTo>
                    <a:lnTo>
                      <a:pt x="193" y="348"/>
                    </a:lnTo>
                    <a:lnTo>
                      <a:pt x="187" y="343"/>
                    </a:lnTo>
                    <a:lnTo>
                      <a:pt x="176" y="316"/>
                    </a:lnTo>
                    <a:lnTo>
                      <a:pt x="171" y="311"/>
                    </a:lnTo>
                    <a:lnTo>
                      <a:pt x="165" y="293"/>
                    </a:lnTo>
                    <a:lnTo>
                      <a:pt x="134" y="269"/>
                    </a:lnTo>
                    <a:lnTo>
                      <a:pt x="118" y="258"/>
                    </a:lnTo>
                    <a:lnTo>
                      <a:pt x="87" y="231"/>
                    </a:lnTo>
                    <a:lnTo>
                      <a:pt x="70" y="207"/>
                    </a:lnTo>
                    <a:lnTo>
                      <a:pt x="53" y="188"/>
                    </a:lnTo>
                    <a:lnTo>
                      <a:pt x="50" y="181"/>
                    </a:lnTo>
                    <a:lnTo>
                      <a:pt x="36" y="175"/>
                    </a:lnTo>
                    <a:lnTo>
                      <a:pt x="12" y="165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6" y="92"/>
                    </a:lnTo>
                    <a:lnTo>
                      <a:pt x="4" y="78"/>
                    </a:lnTo>
                    <a:close/>
                  </a:path>
                </a:pathLst>
              </a:custGeom>
              <a:solidFill>
                <a:srgbClr val="FFD0D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4875" y="2283"/>
                <a:ext cx="205" cy="200"/>
              </a:xfrm>
              <a:custGeom>
                <a:avLst/>
                <a:gdLst>
                  <a:gd name="T0" fmla="*/ 9 w 617"/>
                  <a:gd name="T1" fmla="*/ 144 h 599"/>
                  <a:gd name="T2" fmla="*/ 50 w 617"/>
                  <a:gd name="T3" fmla="*/ 135 h 599"/>
                  <a:gd name="T4" fmla="*/ 81 w 617"/>
                  <a:gd name="T5" fmla="*/ 154 h 599"/>
                  <a:gd name="T6" fmla="*/ 121 w 617"/>
                  <a:gd name="T7" fmla="*/ 158 h 599"/>
                  <a:gd name="T8" fmla="*/ 147 w 617"/>
                  <a:gd name="T9" fmla="*/ 166 h 599"/>
                  <a:gd name="T10" fmla="*/ 178 w 617"/>
                  <a:gd name="T11" fmla="*/ 163 h 599"/>
                  <a:gd name="T12" fmla="*/ 192 w 617"/>
                  <a:gd name="T13" fmla="*/ 143 h 599"/>
                  <a:gd name="T14" fmla="*/ 228 w 617"/>
                  <a:gd name="T15" fmla="*/ 106 h 599"/>
                  <a:gd name="T16" fmla="*/ 241 w 617"/>
                  <a:gd name="T17" fmla="*/ 74 h 599"/>
                  <a:gd name="T18" fmla="*/ 280 w 617"/>
                  <a:gd name="T19" fmla="*/ 51 h 599"/>
                  <a:gd name="T20" fmla="*/ 318 w 617"/>
                  <a:gd name="T21" fmla="*/ 29 h 599"/>
                  <a:gd name="T22" fmla="*/ 332 w 617"/>
                  <a:gd name="T23" fmla="*/ 12 h 599"/>
                  <a:gd name="T24" fmla="*/ 375 w 617"/>
                  <a:gd name="T25" fmla="*/ 22 h 599"/>
                  <a:gd name="T26" fmla="*/ 389 w 617"/>
                  <a:gd name="T27" fmla="*/ 55 h 599"/>
                  <a:gd name="T28" fmla="*/ 408 w 617"/>
                  <a:gd name="T29" fmla="*/ 78 h 599"/>
                  <a:gd name="T30" fmla="*/ 416 w 617"/>
                  <a:gd name="T31" fmla="*/ 112 h 599"/>
                  <a:gd name="T32" fmla="*/ 419 w 617"/>
                  <a:gd name="T33" fmla="*/ 141 h 599"/>
                  <a:gd name="T34" fmla="*/ 446 w 617"/>
                  <a:gd name="T35" fmla="*/ 185 h 599"/>
                  <a:gd name="T36" fmla="*/ 479 w 617"/>
                  <a:gd name="T37" fmla="*/ 214 h 599"/>
                  <a:gd name="T38" fmla="*/ 505 w 617"/>
                  <a:gd name="T39" fmla="*/ 234 h 599"/>
                  <a:gd name="T40" fmla="*/ 556 w 617"/>
                  <a:gd name="T41" fmla="*/ 262 h 599"/>
                  <a:gd name="T42" fmla="*/ 597 w 617"/>
                  <a:gd name="T43" fmla="*/ 290 h 599"/>
                  <a:gd name="T44" fmla="*/ 617 w 617"/>
                  <a:gd name="T45" fmla="*/ 306 h 599"/>
                  <a:gd name="T46" fmla="*/ 592 w 617"/>
                  <a:gd name="T47" fmla="*/ 325 h 599"/>
                  <a:gd name="T48" fmla="*/ 574 w 617"/>
                  <a:gd name="T49" fmla="*/ 352 h 599"/>
                  <a:gd name="T50" fmla="*/ 529 w 617"/>
                  <a:gd name="T51" fmla="*/ 382 h 599"/>
                  <a:gd name="T52" fmla="*/ 491 w 617"/>
                  <a:gd name="T53" fmla="*/ 404 h 599"/>
                  <a:gd name="T54" fmla="*/ 465 w 617"/>
                  <a:gd name="T55" fmla="*/ 425 h 599"/>
                  <a:gd name="T56" fmla="*/ 424 w 617"/>
                  <a:gd name="T57" fmla="*/ 427 h 599"/>
                  <a:gd name="T58" fmla="*/ 393 w 617"/>
                  <a:gd name="T59" fmla="*/ 431 h 599"/>
                  <a:gd name="T60" fmla="*/ 389 w 617"/>
                  <a:gd name="T61" fmla="*/ 452 h 599"/>
                  <a:gd name="T62" fmla="*/ 406 w 617"/>
                  <a:gd name="T63" fmla="*/ 461 h 599"/>
                  <a:gd name="T64" fmla="*/ 428 w 617"/>
                  <a:gd name="T65" fmla="*/ 489 h 599"/>
                  <a:gd name="T66" fmla="*/ 411 w 617"/>
                  <a:gd name="T67" fmla="*/ 528 h 599"/>
                  <a:gd name="T68" fmla="*/ 394 w 617"/>
                  <a:gd name="T69" fmla="*/ 553 h 599"/>
                  <a:gd name="T70" fmla="*/ 371 w 617"/>
                  <a:gd name="T71" fmla="*/ 593 h 599"/>
                  <a:gd name="T72" fmla="*/ 350 w 617"/>
                  <a:gd name="T73" fmla="*/ 599 h 599"/>
                  <a:gd name="T74" fmla="*/ 331 w 617"/>
                  <a:gd name="T75" fmla="*/ 585 h 599"/>
                  <a:gd name="T76" fmla="*/ 292 w 617"/>
                  <a:gd name="T77" fmla="*/ 553 h 599"/>
                  <a:gd name="T78" fmla="*/ 272 w 617"/>
                  <a:gd name="T79" fmla="*/ 505 h 599"/>
                  <a:gd name="T80" fmla="*/ 258 w 617"/>
                  <a:gd name="T81" fmla="*/ 463 h 599"/>
                  <a:gd name="T82" fmla="*/ 234 w 617"/>
                  <a:gd name="T83" fmla="*/ 452 h 599"/>
                  <a:gd name="T84" fmla="*/ 218 w 617"/>
                  <a:gd name="T85" fmla="*/ 494 h 599"/>
                  <a:gd name="T86" fmla="*/ 165 w 617"/>
                  <a:gd name="T87" fmla="*/ 520 h 599"/>
                  <a:gd name="T88" fmla="*/ 117 w 617"/>
                  <a:gd name="T89" fmla="*/ 497 h 599"/>
                  <a:gd name="T90" fmla="*/ 98 w 617"/>
                  <a:gd name="T91" fmla="*/ 444 h 599"/>
                  <a:gd name="T92" fmla="*/ 81 w 617"/>
                  <a:gd name="T93" fmla="*/ 397 h 599"/>
                  <a:gd name="T94" fmla="*/ 56 w 617"/>
                  <a:gd name="T95" fmla="*/ 335 h 599"/>
                  <a:gd name="T96" fmla="*/ 49 w 617"/>
                  <a:gd name="T97" fmla="*/ 307 h 599"/>
                  <a:gd name="T98" fmla="*/ 36 w 617"/>
                  <a:gd name="T99" fmla="*/ 247 h 599"/>
                  <a:gd name="T100" fmla="*/ 33 w 617"/>
                  <a:gd name="T101" fmla="*/ 200 h 599"/>
                  <a:gd name="T102" fmla="*/ 14 w 617"/>
                  <a:gd name="T103" fmla="*/ 170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17" h="599">
                    <a:moveTo>
                      <a:pt x="0" y="156"/>
                    </a:moveTo>
                    <a:lnTo>
                      <a:pt x="9" y="144"/>
                    </a:lnTo>
                    <a:lnTo>
                      <a:pt x="31" y="132"/>
                    </a:lnTo>
                    <a:lnTo>
                      <a:pt x="50" y="135"/>
                    </a:lnTo>
                    <a:lnTo>
                      <a:pt x="64" y="140"/>
                    </a:lnTo>
                    <a:lnTo>
                      <a:pt x="81" y="154"/>
                    </a:lnTo>
                    <a:lnTo>
                      <a:pt x="99" y="156"/>
                    </a:lnTo>
                    <a:lnTo>
                      <a:pt x="121" y="158"/>
                    </a:lnTo>
                    <a:lnTo>
                      <a:pt x="133" y="163"/>
                    </a:lnTo>
                    <a:lnTo>
                      <a:pt x="147" y="166"/>
                    </a:lnTo>
                    <a:lnTo>
                      <a:pt x="161" y="166"/>
                    </a:lnTo>
                    <a:lnTo>
                      <a:pt x="178" y="163"/>
                    </a:lnTo>
                    <a:lnTo>
                      <a:pt x="186" y="159"/>
                    </a:lnTo>
                    <a:lnTo>
                      <a:pt x="192" y="143"/>
                    </a:lnTo>
                    <a:lnTo>
                      <a:pt x="201" y="127"/>
                    </a:lnTo>
                    <a:lnTo>
                      <a:pt x="228" y="106"/>
                    </a:lnTo>
                    <a:lnTo>
                      <a:pt x="230" y="95"/>
                    </a:lnTo>
                    <a:lnTo>
                      <a:pt x="241" y="74"/>
                    </a:lnTo>
                    <a:lnTo>
                      <a:pt x="258" y="60"/>
                    </a:lnTo>
                    <a:lnTo>
                      <a:pt x="280" y="51"/>
                    </a:lnTo>
                    <a:lnTo>
                      <a:pt x="298" y="40"/>
                    </a:lnTo>
                    <a:lnTo>
                      <a:pt x="318" y="29"/>
                    </a:lnTo>
                    <a:lnTo>
                      <a:pt x="327" y="20"/>
                    </a:lnTo>
                    <a:lnTo>
                      <a:pt x="332" y="12"/>
                    </a:lnTo>
                    <a:lnTo>
                      <a:pt x="341" y="0"/>
                    </a:lnTo>
                    <a:lnTo>
                      <a:pt x="375" y="22"/>
                    </a:lnTo>
                    <a:lnTo>
                      <a:pt x="382" y="44"/>
                    </a:lnTo>
                    <a:lnTo>
                      <a:pt x="389" y="55"/>
                    </a:lnTo>
                    <a:lnTo>
                      <a:pt x="394" y="64"/>
                    </a:lnTo>
                    <a:lnTo>
                      <a:pt x="408" y="78"/>
                    </a:lnTo>
                    <a:lnTo>
                      <a:pt x="411" y="100"/>
                    </a:lnTo>
                    <a:lnTo>
                      <a:pt x="416" y="112"/>
                    </a:lnTo>
                    <a:lnTo>
                      <a:pt x="419" y="126"/>
                    </a:lnTo>
                    <a:lnTo>
                      <a:pt x="419" y="141"/>
                    </a:lnTo>
                    <a:lnTo>
                      <a:pt x="426" y="165"/>
                    </a:lnTo>
                    <a:lnTo>
                      <a:pt x="446" y="185"/>
                    </a:lnTo>
                    <a:lnTo>
                      <a:pt x="468" y="205"/>
                    </a:lnTo>
                    <a:lnTo>
                      <a:pt x="479" y="214"/>
                    </a:lnTo>
                    <a:lnTo>
                      <a:pt x="494" y="223"/>
                    </a:lnTo>
                    <a:lnTo>
                      <a:pt x="505" y="234"/>
                    </a:lnTo>
                    <a:lnTo>
                      <a:pt x="535" y="253"/>
                    </a:lnTo>
                    <a:lnTo>
                      <a:pt x="556" y="262"/>
                    </a:lnTo>
                    <a:lnTo>
                      <a:pt x="580" y="281"/>
                    </a:lnTo>
                    <a:lnTo>
                      <a:pt x="597" y="290"/>
                    </a:lnTo>
                    <a:lnTo>
                      <a:pt x="609" y="297"/>
                    </a:lnTo>
                    <a:lnTo>
                      <a:pt x="617" y="306"/>
                    </a:lnTo>
                    <a:lnTo>
                      <a:pt x="611" y="308"/>
                    </a:lnTo>
                    <a:lnTo>
                      <a:pt x="592" y="325"/>
                    </a:lnTo>
                    <a:lnTo>
                      <a:pt x="583" y="335"/>
                    </a:lnTo>
                    <a:lnTo>
                      <a:pt x="574" y="352"/>
                    </a:lnTo>
                    <a:lnTo>
                      <a:pt x="548" y="368"/>
                    </a:lnTo>
                    <a:lnTo>
                      <a:pt x="529" y="382"/>
                    </a:lnTo>
                    <a:lnTo>
                      <a:pt x="512" y="395"/>
                    </a:lnTo>
                    <a:lnTo>
                      <a:pt x="491" y="404"/>
                    </a:lnTo>
                    <a:lnTo>
                      <a:pt x="479" y="412"/>
                    </a:lnTo>
                    <a:lnTo>
                      <a:pt x="465" y="425"/>
                    </a:lnTo>
                    <a:lnTo>
                      <a:pt x="437" y="425"/>
                    </a:lnTo>
                    <a:lnTo>
                      <a:pt x="424" y="427"/>
                    </a:lnTo>
                    <a:lnTo>
                      <a:pt x="403" y="430"/>
                    </a:lnTo>
                    <a:lnTo>
                      <a:pt x="393" y="431"/>
                    </a:lnTo>
                    <a:lnTo>
                      <a:pt x="379" y="439"/>
                    </a:lnTo>
                    <a:lnTo>
                      <a:pt x="389" y="452"/>
                    </a:lnTo>
                    <a:lnTo>
                      <a:pt x="398" y="454"/>
                    </a:lnTo>
                    <a:lnTo>
                      <a:pt x="406" y="461"/>
                    </a:lnTo>
                    <a:lnTo>
                      <a:pt x="429" y="471"/>
                    </a:lnTo>
                    <a:lnTo>
                      <a:pt x="428" y="489"/>
                    </a:lnTo>
                    <a:lnTo>
                      <a:pt x="425" y="513"/>
                    </a:lnTo>
                    <a:lnTo>
                      <a:pt x="411" y="528"/>
                    </a:lnTo>
                    <a:lnTo>
                      <a:pt x="404" y="535"/>
                    </a:lnTo>
                    <a:lnTo>
                      <a:pt x="394" y="553"/>
                    </a:lnTo>
                    <a:lnTo>
                      <a:pt x="388" y="572"/>
                    </a:lnTo>
                    <a:lnTo>
                      <a:pt x="371" y="593"/>
                    </a:lnTo>
                    <a:lnTo>
                      <a:pt x="368" y="599"/>
                    </a:lnTo>
                    <a:lnTo>
                      <a:pt x="350" y="599"/>
                    </a:lnTo>
                    <a:lnTo>
                      <a:pt x="340" y="591"/>
                    </a:lnTo>
                    <a:lnTo>
                      <a:pt x="331" y="585"/>
                    </a:lnTo>
                    <a:lnTo>
                      <a:pt x="305" y="573"/>
                    </a:lnTo>
                    <a:lnTo>
                      <a:pt x="292" y="553"/>
                    </a:lnTo>
                    <a:lnTo>
                      <a:pt x="278" y="525"/>
                    </a:lnTo>
                    <a:lnTo>
                      <a:pt x="272" y="505"/>
                    </a:lnTo>
                    <a:lnTo>
                      <a:pt x="265" y="485"/>
                    </a:lnTo>
                    <a:lnTo>
                      <a:pt x="258" y="463"/>
                    </a:lnTo>
                    <a:lnTo>
                      <a:pt x="253" y="453"/>
                    </a:lnTo>
                    <a:lnTo>
                      <a:pt x="234" y="452"/>
                    </a:lnTo>
                    <a:lnTo>
                      <a:pt x="225" y="474"/>
                    </a:lnTo>
                    <a:lnTo>
                      <a:pt x="218" y="494"/>
                    </a:lnTo>
                    <a:lnTo>
                      <a:pt x="199" y="509"/>
                    </a:lnTo>
                    <a:lnTo>
                      <a:pt x="165" y="520"/>
                    </a:lnTo>
                    <a:lnTo>
                      <a:pt x="134" y="513"/>
                    </a:lnTo>
                    <a:lnTo>
                      <a:pt x="117" y="497"/>
                    </a:lnTo>
                    <a:lnTo>
                      <a:pt x="111" y="478"/>
                    </a:lnTo>
                    <a:lnTo>
                      <a:pt x="98" y="444"/>
                    </a:lnTo>
                    <a:lnTo>
                      <a:pt x="81" y="418"/>
                    </a:lnTo>
                    <a:lnTo>
                      <a:pt x="81" y="397"/>
                    </a:lnTo>
                    <a:lnTo>
                      <a:pt x="64" y="377"/>
                    </a:lnTo>
                    <a:lnTo>
                      <a:pt x="56" y="335"/>
                    </a:lnTo>
                    <a:lnTo>
                      <a:pt x="56" y="321"/>
                    </a:lnTo>
                    <a:lnTo>
                      <a:pt x="49" y="307"/>
                    </a:lnTo>
                    <a:lnTo>
                      <a:pt x="41" y="271"/>
                    </a:lnTo>
                    <a:lnTo>
                      <a:pt x="36" y="247"/>
                    </a:lnTo>
                    <a:lnTo>
                      <a:pt x="33" y="234"/>
                    </a:lnTo>
                    <a:lnTo>
                      <a:pt x="33" y="200"/>
                    </a:lnTo>
                    <a:lnTo>
                      <a:pt x="31" y="194"/>
                    </a:lnTo>
                    <a:lnTo>
                      <a:pt x="14" y="17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202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4742" y="1526"/>
                <a:ext cx="123" cy="125"/>
              </a:xfrm>
              <a:custGeom>
                <a:avLst/>
                <a:gdLst>
                  <a:gd name="T0" fmla="*/ 16 w 368"/>
                  <a:gd name="T1" fmla="*/ 85 h 376"/>
                  <a:gd name="T2" fmla="*/ 40 w 368"/>
                  <a:gd name="T3" fmla="*/ 82 h 376"/>
                  <a:gd name="T4" fmla="*/ 65 w 368"/>
                  <a:gd name="T5" fmla="*/ 73 h 376"/>
                  <a:gd name="T6" fmla="*/ 95 w 368"/>
                  <a:gd name="T7" fmla="*/ 52 h 376"/>
                  <a:gd name="T8" fmla="*/ 112 w 368"/>
                  <a:gd name="T9" fmla="*/ 34 h 376"/>
                  <a:gd name="T10" fmla="*/ 128 w 368"/>
                  <a:gd name="T11" fmla="*/ 25 h 376"/>
                  <a:gd name="T12" fmla="*/ 145 w 368"/>
                  <a:gd name="T13" fmla="*/ 13 h 376"/>
                  <a:gd name="T14" fmla="*/ 162 w 368"/>
                  <a:gd name="T15" fmla="*/ 4 h 376"/>
                  <a:gd name="T16" fmla="*/ 189 w 368"/>
                  <a:gd name="T17" fmla="*/ 0 h 376"/>
                  <a:gd name="T18" fmla="*/ 189 w 368"/>
                  <a:gd name="T19" fmla="*/ 31 h 376"/>
                  <a:gd name="T20" fmla="*/ 194 w 368"/>
                  <a:gd name="T21" fmla="*/ 57 h 376"/>
                  <a:gd name="T22" fmla="*/ 213 w 368"/>
                  <a:gd name="T23" fmla="*/ 84 h 376"/>
                  <a:gd name="T24" fmla="*/ 231 w 368"/>
                  <a:gd name="T25" fmla="*/ 114 h 376"/>
                  <a:gd name="T26" fmla="*/ 263 w 368"/>
                  <a:gd name="T27" fmla="*/ 114 h 376"/>
                  <a:gd name="T28" fmla="*/ 290 w 368"/>
                  <a:gd name="T29" fmla="*/ 106 h 376"/>
                  <a:gd name="T30" fmla="*/ 326 w 368"/>
                  <a:gd name="T31" fmla="*/ 123 h 376"/>
                  <a:gd name="T32" fmla="*/ 368 w 368"/>
                  <a:gd name="T33" fmla="*/ 168 h 376"/>
                  <a:gd name="T34" fmla="*/ 343 w 368"/>
                  <a:gd name="T35" fmla="*/ 185 h 376"/>
                  <a:gd name="T36" fmla="*/ 321 w 368"/>
                  <a:gd name="T37" fmla="*/ 212 h 376"/>
                  <a:gd name="T38" fmla="*/ 310 w 368"/>
                  <a:gd name="T39" fmla="*/ 225 h 376"/>
                  <a:gd name="T40" fmla="*/ 298 w 368"/>
                  <a:gd name="T41" fmla="*/ 246 h 376"/>
                  <a:gd name="T42" fmla="*/ 281 w 368"/>
                  <a:gd name="T43" fmla="*/ 267 h 376"/>
                  <a:gd name="T44" fmla="*/ 264 w 368"/>
                  <a:gd name="T45" fmla="*/ 272 h 376"/>
                  <a:gd name="T46" fmla="*/ 242 w 368"/>
                  <a:gd name="T47" fmla="*/ 292 h 376"/>
                  <a:gd name="T48" fmla="*/ 227 w 368"/>
                  <a:gd name="T49" fmla="*/ 314 h 376"/>
                  <a:gd name="T50" fmla="*/ 216 w 368"/>
                  <a:gd name="T51" fmla="*/ 340 h 376"/>
                  <a:gd name="T52" fmla="*/ 196 w 368"/>
                  <a:gd name="T53" fmla="*/ 351 h 376"/>
                  <a:gd name="T54" fmla="*/ 169 w 368"/>
                  <a:gd name="T55" fmla="*/ 360 h 376"/>
                  <a:gd name="T56" fmla="*/ 143 w 368"/>
                  <a:gd name="T57" fmla="*/ 375 h 376"/>
                  <a:gd name="T58" fmla="*/ 119 w 368"/>
                  <a:gd name="T59" fmla="*/ 374 h 376"/>
                  <a:gd name="T60" fmla="*/ 123 w 368"/>
                  <a:gd name="T61" fmla="*/ 349 h 376"/>
                  <a:gd name="T62" fmla="*/ 140 w 368"/>
                  <a:gd name="T63" fmla="*/ 321 h 376"/>
                  <a:gd name="T64" fmla="*/ 159 w 368"/>
                  <a:gd name="T65" fmla="*/ 291 h 376"/>
                  <a:gd name="T66" fmla="*/ 165 w 368"/>
                  <a:gd name="T67" fmla="*/ 257 h 376"/>
                  <a:gd name="T68" fmla="*/ 157 w 368"/>
                  <a:gd name="T69" fmla="*/ 229 h 376"/>
                  <a:gd name="T70" fmla="*/ 140 w 368"/>
                  <a:gd name="T71" fmla="*/ 216 h 376"/>
                  <a:gd name="T72" fmla="*/ 123 w 368"/>
                  <a:gd name="T73" fmla="*/ 198 h 376"/>
                  <a:gd name="T74" fmla="*/ 110 w 368"/>
                  <a:gd name="T75" fmla="*/ 179 h 376"/>
                  <a:gd name="T76" fmla="*/ 97 w 368"/>
                  <a:gd name="T77" fmla="*/ 162 h 376"/>
                  <a:gd name="T78" fmla="*/ 79 w 368"/>
                  <a:gd name="T79" fmla="*/ 149 h 376"/>
                  <a:gd name="T80" fmla="*/ 65 w 368"/>
                  <a:gd name="T81" fmla="*/ 135 h 376"/>
                  <a:gd name="T82" fmla="*/ 50 w 368"/>
                  <a:gd name="T83" fmla="*/ 119 h 376"/>
                  <a:gd name="T84" fmla="*/ 30 w 368"/>
                  <a:gd name="T85" fmla="*/ 104 h 376"/>
                  <a:gd name="T86" fmla="*/ 16 w 368"/>
                  <a:gd name="T87" fmla="*/ 97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8" h="376">
                    <a:moveTo>
                      <a:pt x="0" y="84"/>
                    </a:moveTo>
                    <a:lnTo>
                      <a:pt x="16" y="85"/>
                    </a:lnTo>
                    <a:lnTo>
                      <a:pt x="26" y="84"/>
                    </a:lnTo>
                    <a:lnTo>
                      <a:pt x="40" y="82"/>
                    </a:lnTo>
                    <a:lnTo>
                      <a:pt x="50" y="79"/>
                    </a:lnTo>
                    <a:lnTo>
                      <a:pt x="65" y="73"/>
                    </a:lnTo>
                    <a:lnTo>
                      <a:pt x="77" y="61"/>
                    </a:lnTo>
                    <a:lnTo>
                      <a:pt x="95" y="52"/>
                    </a:lnTo>
                    <a:lnTo>
                      <a:pt x="100" y="43"/>
                    </a:lnTo>
                    <a:lnTo>
                      <a:pt x="112" y="34"/>
                    </a:lnTo>
                    <a:lnTo>
                      <a:pt x="121" y="29"/>
                    </a:lnTo>
                    <a:lnTo>
                      <a:pt x="128" y="25"/>
                    </a:lnTo>
                    <a:lnTo>
                      <a:pt x="132" y="21"/>
                    </a:lnTo>
                    <a:lnTo>
                      <a:pt x="145" y="13"/>
                    </a:lnTo>
                    <a:lnTo>
                      <a:pt x="152" y="8"/>
                    </a:lnTo>
                    <a:lnTo>
                      <a:pt x="162" y="4"/>
                    </a:lnTo>
                    <a:lnTo>
                      <a:pt x="174" y="1"/>
                    </a:lnTo>
                    <a:lnTo>
                      <a:pt x="189" y="0"/>
                    </a:lnTo>
                    <a:lnTo>
                      <a:pt x="189" y="13"/>
                    </a:lnTo>
                    <a:lnTo>
                      <a:pt x="189" y="31"/>
                    </a:lnTo>
                    <a:lnTo>
                      <a:pt x="189" y="44"/>
                    </a:lnTo>
                    <a:lnTo>
                      <a:pt x="194" y="57"/>
                    </a:lnTo>
                    <a:lnTo>
                      <a:pt x="207" y="70"/>
                    </a:lnTo>
                    <a:lnTo>
                      <a:pt x="213" y="84"/>
                    </a:lnTo>
                    <a:lnTo>
                      <a:pt x="227" y="101"/>
                    </a:lnTo>
                    <a:lnTo>
                      <a:pt x="231" y="114"/>
                    </a:lnTo>
                    <a:lnTo>
                      <a:pt x="245" y="119"/>
                    </a:lnTo>
                    <a:lnTo>
                      <a:pt x="263" y="114"/>
                    </a:lnTo>
                    <a:lnTo>
                      <a:pt x="276" y="110"/>
                    </a:lnTo>
                    <a:lnTo>
                      <a:pt x="290" y="106"/>
                    </a:lnTo>
                    <a:lnTo>
                      <a:pt x="312" y="110"/>
                    </a:lnTo>
                    <a:lnTo>
                      <a:pt x="326" y="123"/>
                    </a:lnTo>
                    <a:lnTo>
                      <a:pt x="344" y="154"/>
                    </a:lnTo>
                    <a:lnTo>
                      <a:pt x="368" y="168"/>
                    </a:lnTo>
                    <a:lnTo>
                      <a:pt x="352" y="179"/>
                    </a:lnTo>
                    <a:lnTo>
                      <a:pt x="343" y="185"/>
                    </a:lnTo>
                    <a:lnTo>
                      <a:pt x="337" y="193"/>
                    </a:lnTo>
                    <a:lnTo>
                      <a:pt x="321" y="212"/>
                    </a:lnTo>
                    <a:lnTo>
                      <a:pt x="315" y="219"/>
                    </a:lnTo>
                    <a:lnTo>
                      <a:pt x="310" y="225"/>
                    </a:lnTo>
                    <a:lnTo>
                      <a:pt x="302" y="236"/>
                    </a:lnTo>
                    <a:lnTo>
                      <a:pt x="298" y="246"/>
                    </a:lnTo>
                    <a:lnTo>
                      <a:pt x="290" y="261"/>
                    </a:lnTo>
                    <a:lnTo>
                      <a:pt x="281" y="267"/>
                    </a:lnTo>
                    <a:lnTo>
                      <a:pt x="271" y="270"/>
                    </a:lnTo>
                    <a:lnTo>
                      <a:pt x="264" y="272"/>
                    </a:lnTo>
                    <a:lnTo>
                      <a:pt x="251" y="283"/>
                    </a:lnTo>
                    <a:lnTo>
                      <a:pt x="242" y="292"/>
                    </a:lnTo>
                    <a:lnTo>
                      <a:pt x="237" y="300"/>
                    </a:lnTo>
                    <a:lnTo>
                      <a:pt x="227" y="314"/>
                    </a:lnTo>
                    <a:lnTo>
                      <a:pt x="222" y="325"/>
                    </a:lnTo>
                    <a:lnTo>
                      <a:pt x="216" y="340"/>
                    </a:lnTo>
                    <a:lnTo>
                      <a:pt x="211" y="347"/>
                    </a:lnTo>
                    <a:lnTo>
                      <a:pt x="196" y="351"/>
                    </a:lnTo>
                    <a:lnTo>
                      <a:pt x="175" y="353"/>
                    </a:lnTo>
                    <a:lnTo>
                      <a:pt x="169" y="360"/>
                    </a:lnTo>
                    <a:lnTo>
                      <a:pt x="156" y="371"/>
                    </a:lnTo>
                    <a:lnTo>
                      <a:pt x="143" y="375"/>
                    </a:lnTo>
                    <a:lnTo>
                      <a:pt x="130" y="376"/>
                    </a:lnTo>
                    <a:lnTo>
                      <a:pt x="119" y="374"/>
                    </a:lnTo>
                    <a:lnTo>
                      <a:pt x="121" y="364"/>
                    </a:lnTo>
                    <a:lnTo>
                      <a:pt x="123" y="349"/>
                    </a:lnTo>
                    <a:lnTo>
                      <a:pt x="138" y="331"/>
                    </a:lnTo>
                    <a:lnTo>
                      <a:pt x="140" y="321"/>
                    </a:lnTo>
                    <a:lnTo>
                      <a:pt x="154" y="305"/>
                    </a:lnTo>
                    <a:lnTo>
                      <a:pt x="159" y="291"/>
                    </a:lnTo>
                    <a:lnTo>
                      <a:pt x="162" y="268"/>
                    </a:lnTo>
                    <a:lnTo>
                      <a:pt x="165" y="257"/>
                    </a:lnTo>
                    <a:lnTo>
                      <a:pt x="163" y="246"/>
                    </a:lnTo>
                    <a:lnTo>
                      <a:pt x="157" y="229"/>
                    </a:lnTo>
                    <a:lnTo>
                      <a:pt x="149" y="223"/>
                    </a:lnTo>
                    <a:lnTo>
                      <a:pt x="140" y="216"/>
                    </a:lnTo>
                    <a:lnTo>
                      <a:pt x="131" y="207"/>
                    </a:lnTo>
                    <a:lnTo>
                      <a:pt x="123" y="198"/>
                    </a:lnTo>
                    <a:lnTo>
                      <a:pt x="114" y="186"/>
                    </a:lnTo>
                    <a:lnTo>
                      <a:pt x="110" y="179"/>
                    </a:lnTo>
                    <a:lnTo>
                      <a:pt x="101" y="167"/>
                    </a:lnTo>
                    <a:lnTo>
                      <a:pt x="97" y="162"/>
                    </a:lnTo>
                    <a:lnTo>
                      <a:pt x="87" y="155"/>
                    </a:lnTo>
                    <a:lnTo>
                      <a:pt x="79" y="149"/>
                    </a:lnTo>
                    <a:lnTo>
                      <a:pt x="73" y="145"/>
                    </a:lnTo>
                    <a:lnTo>
                      <a:pt x="65" y="135"/>
                    </a:lnTo>
                    <a:lnTo>
                      <a:pt x="55" y="124"/>
                    </a:lnTo>
                    <a:lnTo>
                      <a:pt x="50" y="119"/>
                    </a:lnTo>
                    <a:lnTo>
                      <a:pt x="40" y="110"/>
                    </a:lnTo>
                    <a:lnTo>
                      <a:pt x="30" y="104"/>
                    </a:lnTo>
                    <a:lnTo>
                      <a:pt x="22" y="100"/>
                    </a:lnTo>
                    <a:lnTo>
                      <a:pt x="16" y="9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4602" y="1345"/>
                <a:ext cx="157" cy="168"/>
              </a:xfrm>
              <a:custGeom>
                <a:avLst/>
                <a:gdLst>
                  <a:gd name="T0" fmla="*/ 54 w 470"/>
                  <a:gd name="T1" fmla="*/ 6 h 504"/>
                  <a:gd name="T2" fmla="*/ 75 w 470"/>
                  <a:gd name="T3" fmla="*/ 18 h 504"/>
                  <a:gd name="T4" fmla="*/ 98 w 470"/>
                  <a:gd name="T5" fmla="*/ 23 h 504"/>
                  <a:gd name="T6" fmla="*/ 135 w 470"/>
                  <a:gd name="T7" fmla="*/ 27 h 504"/>
                  <a:gd name="T8" fmla="*/ 163 w 470"/>
                  <a:gd name="T9" fmla="*/ 22 h 504"/>
                  <a:gd name="T10" fmla="*/ 189 w 470"/>
                  <a:gd name="T11" fmla="*/ 10 h 504"/>
                  <a:gd name="T12" fmla="*/ 219 w 470"/>
                  <a:gd name="T13" fmla="*/ 13 h 504"/>
                  <a:gd name="T14" fmla="*/ 237 w 470"/>
                  <a:gd name="T15" fmla="*/ 30 h 504"/>
                  <a:gd name="T16" fmla="*/ 244 w 470"/>
                  <a:gd name="T17" fmla="*/ 50 h 504"/>
                  <a:gd name="T18" fmla="*/ 242 w 470"/>
                  <a:gd name="T19" fmla="*/ 74 h 504"/>
                  <a:gd name="T20" fmla="*/ 257 w 470"/>
                  <a:gd name="T21" fmla="*/ 94 h 504"/>
                  <a:gd name="T22" fmla="*/ 268 w 470"/>
                  <a:gd name="T23" fmla="*/ 110 h 504"/>
                  <a:gd name="T24" fmla="*/ 286 w 470"/>
                  <a:gd name="T25" fmla="*/ 128 h 504"/>
                  <a:gd name="T26" fmla="*/ 305 w 470"/>
                  <a:gd name="T27" fmla="*/ 133 h 504"/>
                  <a:gd name="T28" fmla="*/ 312 w 470"/>
                  <a:gd name="T29" fmla="*/ 147 h 504"/>
                  <a:gd name="T30" fmla="*/ 322 w 470"/>
                  <a:gd name="T31" fmla="*/ 173 h 504"/>
                  <a:gd name="T32" fmla="*/ 323 w 470"/>
                  <a:gd name="T33" fmla="*/ 198 h 504"/>
                  <a:gd name="T34" fmla="*/ 330 w 470"/>
                  <a:gd name="T35" fmla="*/ 228 h 504"/>
                  <a:gd name="T36" fmla="*/ 354 w 470"/>
                  <a:gd name="T37" fmla="*/ 252 h 504"/>
                  <a:gd name="T38" fmla="*/ 370 w 470"/>
                  <a:gd name="T39" fmla="*/ 277 h 504"/>
                  <a:gd name="T40" fmla="*/ 400 w 470"/>
                  <a:gd name="T41" fmla="*/ 284 h 504"/>
                  <a:gd name="T42" fmla="*/ 433 w 470"/>
                  <a:gd name="T43" fmla="*/ 271 h 504"/>
                  <a:gd name="T44" fmla="*/ 438 w 470"/>
                  <a:gd name="T45" fmla="*/ 296 h 504"/>
                  <a:gd name="T46" fmla="*/ 448 w 470"/>
                  <a:gd name="T47" fmla="*/ 318 h 504"/>
                  <a:gd name="T48" fmla="*/ 455 w 470"/>
                  <a:gd name="T49" fmla="*/ 336 h 504"/>
                  <a:gd name="T50" fmla="*/ 468 w 470"/>
                  <a:gd name="T51" fmla="*/ 384 h 504"/>
                  <a:gd name="T52" fmla="*/ 458 w 470"/>
                  <a:gd name="T53" fmla="*/ 406 h 504"/>
                  <a:gd name="T54" fmla="*/ 435 w 470"/>
                  <a:gd name="T55" fmla="*/ 415 h 504"/>
                  <a:gd name="T56" fmla="*/ 406 w 470"/>
                  <a:gd name="T57" fmla="*/ 446 h 504"/>
                  <a:gd name="T58" fmla="*/ 382 w 470"/>
                  <a:gd name="T59" fmla="*/ 466 h 504"/>
                  <a:gd name="T60" fmla="*/ 370 w 470"/>
                  <a:gd name="T61" fmla="*/ 495 h 504"/>
                  <a:gd name="T62" fmla="*/ 325 w 470"/>
                  <a:gd name="T63" fmla="*/ 493 h 504"/>
                  <a:gd name="T64" fmla="*/ 297 w 470"/>
                  <a:gd name="T65" fmla="*/ 471 h 504"/>
                  <a:gd name="T66" fmla="*/ 272 w 470"/>
                  <a:gd name="T67" fmla="*/ 436 h 504"/>
                  <a:gd name="T68" fmla="*/ 251 w 470"/>
                  <a:gd name="T69" fmla="*/ 375 h 504"/>
                  <a:gd name="T70" fmla="*/ 248 w 470"/>
                  <a:gd name="T71" fmla="*/ 335 h 504"/>
                  <a:gd name="T72" fmla="*/ 219 w 470"/>
                  <a:gd name="T73" fmla="*/ 313 h 504"/>
                  <a:gd name="T74" fmla="*/ 217 w 470"/>
                  <a:gd name="T75" fmla="*/ 274 h 504"/>
                  <a:gd name="T76" fmla="*/ 203 w 470"/>
                  <a:gd name="T77" fmla="*/ 256 h 504"/>
                  <a:gd name="T78" fmla="*/ 185 w 470"/>
                  <a:gd name="T79" fmla="*/ 251 h 504"/>
                  <a:gd name="T80" fmla="*/ 168 w 470"/>
                  <a:gd name="T81" fmla="*/ 242 h 504"/>
                  <a:gd name="T82" fmla="*/ 162 w 470"/>
                  <a:gd name="T83" fmla="*/ 225 h 504"/>
                  <a:gd name="T84" fmla="*/ 164 w 470"/>
                  <a:gd name="T85" fmla="*/ 203 h 504"/>
                  <a:gd name="T86" fmla="*/ 158 w 470"/>
                  <a:gd name="T87" fmla="*/ 185 h 504"/>
                  <a:gd name="T88" fmla="*/ 146 w 470"/>
                  <a:gd name="T89" fmla="*/ 169 h 504"/>
                  <a:gd name="T90" fmla="*/ 135 w 470"/>
                  <a:gd name="T91" fmla="*/ 163 h 504"/>
                  <a:gd name="T92" fmla="*/ 118 w 470"/>
                  <a:gd name="T93" fmla="*/ 164 h 504"/>
                  <a:gd name="T94" fmla="*/ 100 w 470"/>
                  <a:gd name="T95" fmla="*/ 171 h 504"/>
                  <a:gd name="T96" fmla="*/ 84 w 470"/>
                  <a:gd name="T97" fmla="*/ 187 h 504"/>
                  <a:gd name="T98" fmla="*/ 72 w 470"/>
                  <a:gd name="T99" fmla="*/ 195 h 504"/>
                  <a:gd name="T100" fmla="*/ 59 w 470"/>
                  <a:gd name="T101" fmla="*/ 208 h 504"/>
                  <a:gd name="T102" fmla="*/ 49 w 470"/>
                  <a:gd name="T103" fmla="*/ 152 h 504"/>
                  <a:gd name="T104" fmla="*/ 18 w 470"/>
                  <a:gd name="T105" fmla="*/ 127 h 504"/>
                  <a:gd name="T106" fmla="*/ 0 w 470"/>
                  <a:gd name="T107" fmla="*/ 103 h 504"/>
                  <a:gd name="T108" fmla="*/ 13 w 470"/>
                  <a:gd name="T109" fmla="*/ 63 h 504"/>
                  <a:gd name="T110" fmla="*/ 17 w 470"/>
                  <a:gd name="T111" fmla="*/ 45 h 504"/>
                  <a:gd name="T112" fmla="*/ 40 w 470"/>
                  <a:gd name="T113" fmla="*/ 1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0" h="504">
                    <a:moveTo>
                      <a:pt x="43" y="0"/>
                    </a:moveTo>
                    <a:lnTo>
                      <a:pt x="54" y="6"/>
                    </a:lnTo>
                    <a:lnTo>
                      <a:pt x="61" y="12"/>
                    </a:lnTo>
                    <a:lnTo>
                      <a:pt x="75" y="18"/>
                    </a:lnTo>
                    <a:lnTo>
                      <a:pt x="88" y="22"/>
                    </a:lnTo>
                    <a:lnTo>
                      <a:pt x="98" y="23"/>
                    </a:lnTo>
                    <a:lnTo>
                      <a:pt x="113" y="26"/>
                    </a:lnTo>
                    <a:lnTo>
                      <a:pt x="135" y="27"/>
                    </a:lnTo>
                    <a:lnTo>
                      <a:pt x="142" y="27"/>
                    </a:lnTo>
                    <a:lnTo>
                      <a:pt x="163" y="22"/>
                    </a:lnTo>
                    <a:lnTo>
                      <a:pt x="177" y="14"/>
                    </a:lnTo>
                    <a:lnTo>
                      <a:pt x="189" y="10"/>
                    </a:lnTo>
                    <a:lnTo>
                      <a:pt x="210" y="6"/>
                    </a:lnTo>
                    <a:lnTo>
                      <a:pt x="219" y="13"/>
                    </a:lnTo>
                    <a:lnTo>
                      <a:pt x="232" y="24"/>
                    </a:lnTo>
                    <a:lnTo>
                      <a:pt x="237" y="30"/>
                    </a:lnTo>
                    <a:lnTo>
                      <a:pt x="241" y="40"/>
                    </a:lnTo>
                    <a:lnTo>
                      <a:pt x="244" y="50"/>
                    </a:lnTo>
                    <a:lnTo>
                      <a:pt x="241" y="62"/>
                    </a:lnTo>
                    <a:lnTo>
                      <a:pt x="242" y="74"/>
                    </a:lnTo>
                    <a:lnTo>
                      <a:pt x="250" y="85"/>
                    </a:lnTo>
                    <a:lnTo>
                      <a:pt x="257" y="94"/>
                    </a:lnTo>
                    <a:lnTo>
                      <a:pt x="261" y="101"/>
                    </a:lnTo>
                    <a:lnTo>
                      <a:pt x="268" y="110"/>
                    </a:lnTo>
                    <a:lnTo>
                      <a:pt x="279" y="120"/>
                    </a:lnTo>
                    <a:lnTo>
                      <a:pt x="286" y="128"/>
                    </a:lnTo>
                    <a:lnTo>
                      <a:pt x="291" y="129"/>
                    </a:lnTo>
                    <a:lnTo>
                      <a:pt x="305" y="133"/>
                    </a:lnTo>
                    <a:lnTo>
                      <a:pt x="312" y="125"/>
                    </a:lnTo>
                    <a:lnTo>
                      <a:pt x="312" y="147"/>
                    </a:lnTo>
                    <a:lnTo>
                      <a:pt x="319" y="164"/>
                    </a:lnTo>
                    <a:lnTo>
                      <a:pt x="322" y="173"/>
                    </a:lnTo>
                    <a:lnTo>
                      <a:pt x="323" y="184"/>
                    </a:lnTo>
                    <a:lnTo>
                      <a:pt x="323" y="198"/>
                    </a:lnTo>
                    <a:lnTo>
                      <a:pt x="326" y="213"/>
                    </a:lnTo>
                    <a:lnTo>
                      <a:pt x="330" y="228"/>
                    </a:lnTo>
                    <a:lnTo>
                      <a:pt x="348" y="248"/>
                    </a:lnTo>
                    <a:lnTo>
                      <a:pt x="354" y="252"/>
                    </a:lnTo>
                    <a:lnTo>
                      <a:pt x="366" y="268"/>
                    </a:lnTo>
                    <a:lnTo>
                      <a:pt x="370" y="277"/>
                    </a:lnTo>
                    <a:lnTo>
                      <a:pt x="380" y="284"/>
                    </a:lnTo>
                    <a:lnTo>
                      <a:pt x="400" y="284"/>
                    </a:lnTo>
                    <a:lnTo>
                      <a:pt x="415" y="281"/>
                    </a:lnTo>
                    <a:lnTo>
                      <a:pt x="433" y="271"/>
                    </a:lnTo>
                    <a:lnTo>
                      <a:pt x="438" y="290"/>
                    </a:lnTo>
                    <a:lnTo>
                      <a:pt x="438" y="296"/>
                    </a:lnTo>
                    <a:lnTo>
                      <a:pt x="442" y="305"/>
                    </a:lnTo>
                    <a:lnTo>
                      <a:pt x="448" y="318"/>
                    </a:lnTo>
                    <a:lnTo>
                      <a:pt x="448" y="327"/>
                    </a:lnTo>
                    <a:lnTo>
                      <a:pt x="455" y="336"/>
                    </a:lnTo>
                    <a:lnTo>
                      <a:pt x="468" y="365"/>
                    </a:lnTo>
                    <a:lnTo>
                      <a:pt x="468" y="384"/>
                    </a:lnTo>
                    <a:lnTo>
                      <a:pt x="470" y="396"/>
                    </a:lnTo>
                    <a:lnTo>
                      <a:pt x="458" y="406"/>
                    </a:lnTo>
                    <a:lnTo>
                      <a:pt x="444" y="411"/>
                    </a:lnTo>
                    <a:lnTo>
                      <a:pt x="435" y="415"/>
                    </a:lnTo>
                    <a:lnTo>
                      <a:pt x="417" y="432"/>
                    </a:lnTo>
                    <a:lnTo>
                      <a:pt x="406" y="446"/>
                    </a:lnTo>
                    <a:lnTo>
                      <a:pt x="391" y="456"/>
                    </a:lnTo>
                    <a:lnTo>
                      <a:pt x="382" y="466"/>
                    </a:lnTo>
                    <a:lnTo>
                      <a:pt x="373" y="481"/>
                    </a:lnTo>
                    <a:lnTo>
                      <a:pt x="370" y="495"/>
                    </a:lnTo>
                    <a:lnTo>
                      <a:pt x="348" y="504"/>
                    </a:lnTo>
                    <a:lnTo>
                      <a:pt x="325" y="493"/>
                    </a:lnTo>
                    <a:lnTo>
                      <a:pt x="307" y="482"/>
                    </a:lnTo>
                    <a:lnTo>
                      <a:pt x="297" y="471"/>
                    </a:lnTo>
                    <a:lnTo>
                      <a:pt x="286" y="451"/>
                    </a:lnTo>
                    <a:lnTo>
                      <a:pt x="272" y="436"/>
                    </a:lnTo>
                    <a:lnTo>
                      <a:pt x="260" y="401"/>
                    </a:lnTo>
                    <a:lnTo>
                      <a:pt x="251" y="375"/>
                    </a:lnTo>
                    <a:lnTo>
                      <a:pt x="251" y="350"/>
                    </a:lnTo>
                    <a:lnTo>
                      <a:pt x="248" y="335"/>
                    </a:lnTo>
                    <a:lnTo>
                      <a:pt x="228" y="326"/>
                    </a:lnTo>
                    <a:lnTo>
                      <a:pt x="219" y="313"/>
                    </a:lnTo>
                    <a:lnTo>
                      <a:pt x="222" y="300"/>
                    </a:lnTo>
                    <a:lnTo>
                      <a:pt x="217" y="274"/>
                    </a:lnTo>
                    <a:lnTo>
                      <a:pt x="213" y="260"/>
                    </a:lnTo>
                    <a:lnTo>
                      <a:pt x="203" y="256"/>
                    </a:lnTo>
                    <a:lnTo>
                      <a:pt x="195" y="253"/>
                    </a:lnTo>
                    <a:lnTo>
                      <a:pt x="185" y="251"/>
                    </a:lnTo>
                    <a:lnTo>
                      <a:pt x="175" y="246"/>
                    </a:lnTo>
                    <a:lnTo>
                      <a:pt x="168" y="242"/>
                    </a:lnTo>
                    <a:lnTo>
                      <a:pt x="163" y="234"/>
                    </a:lnTo>
                    <a:lnTo>
                      <a:pt x="162" y="225"/>
                    </a:lnTo>
                    <a:lnTo>
                      <a:pt x="166" y="216"/>
                    </a:lnTo>
                    <a:lnTo>
                      <a:pt x="164" y="203"/>
                    </a:lnTo>
                    <a:lnTo>
                      <a:pt x="160" y="190"/>
                    </a:lnTo>
                    <a:lnTo>
                      <a:pt x="158" y="185"/>
                    </a:lnTo>
                    <a:lnTo>
                      <a:pt x="157" y="180"/>
                    </a:lnTo>
                    <a:lnTo>
                      <a:pt x="146" y="169"/>
                    </a:lnTo>
                    <a:lnTo>
                      <a:pt x="142" y="165"/>
                    </a:lnTo>
                    <a:lnTo>
                      <a:pt x="135" y="163"/>
                    </a:lnTo>
                    <a:lnTo>
                      <a:pt x="132" y="162"/>
                    </a:lnTo>
                    <a:lnTo>
                      <a:pt x="118" y="164"/>
                    </a:lnTo>
                    <a:lnTo>
                      <a:pt x="110" y="165"/>
                    </a:lnTo>
                    <a:lnTo>
                      <a:pt x="100" y="171"/>
                    </a:lnTo>
                    <a:lnTo>
                      <a:pt x="92" y="178"/>
                    </a:lnTo>
                    <a:lnTo>
                      <a:pt x="84" y="187"/>
                    </a:lnTo>
                    <a:lnTo>
                      <a:pt x="79" y="190"/>
                    </a:lnTo>
                    <a:lnTo>
                      <a:pt x="72" y="195"/>
                    </a:lnTo>
                    <a:lnTo>
                      <a:pt x="66" y="200"/>
                    </a:lnTo>
                    <a:lnTo>
                      <a:pt x="59" y="208"/>
                    </a:lnTo>
                    <a:lnTo>
                      <a:pt x="50" y="174"/>
                    </a:lnTo>
                    <a:lnTo>
                      <a:pt x="49" y="152"/>
                    </a:lnTo>
                    <a:lnTo>
                      <a:pt x="47" y="146"/>
                    </a:lnTo>
                    <a:lnTo>
                      <a:pt x="18" y="127"/>
                    </a:lnTo>
                    <a:lnTo>
                      <a:pt x="9" y="120"/>
                    </a:lnTo>
                    <a:lnTo>
                      <a:pt x="0" y="103"/>
                    </a:lnTo>
                    <a:lnTo>
                      <a:pt x="9" y="87"/>
                    </a:lnTo>
                    <a:lnTo>
                      <a:pt x="13" y="63"/>
                    </a:lnTo>
                    <a:lnTo>
                      <a:pt x="14" y="57"/>
                    </a:lnTo>
                    <a:lnTo>
                      <a:pt x="17" y="45"/>
                    </a:lnTo>
                    <a:lnTo>
                      <a:pt x="32" y="31"/>
                    </a:lnTo>
                    <a:lnTo>
                      <a:pt x="40" y="1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D0D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4608" y="1286"/>
                <a:ext cx="103" cy="103"/>
              </a:xfrm>
              <a:custGeom>
                <a:avLst/>
                <a:gdLst>
                  <a:gd name="T0" fmla="*/ 15 w 307"/>
                  <a:gd name="T1" fmla="*/ 51 h 310"/>
                  <a:gd name="T2" fmla="*/ 57 w 307"/>
                  <a:gd name="T3" fmla="*/ 41 h 310"/>
                  <a:gd name="T4" fmla="*/ 97 w 307"/>
                  <a:gd name="T5" fmla="*/ 41 h 310"/>
                  <a:gd name="T6" fmla="*/ 131 w 307"/>
                  <a:gd name="T7" fmla="*/ 38 h 310"/>
                  <a:gd name="T8" fmla="*/ 157 w 307"/>
                  <a:gd name="T9" fmla="*/ 11 h 310"/>
                  <a:gd name="T10" fmla="*/ 163 w 307"/>
                  <a:gd name="T11" fmla="*/ 1 h 310"/>
                  <a:gd name="T12" fmla="*/ 176 w 307"/>
                  <a:gd name="T13" fmla="*/ 15 h 310"/>
                  <a:gd name="T14" fmla="*/ 191 w 307"/>
                  <a:gd name="T15" fmla="*/ 26 h 310"/>
                  <a:gd name="T16" fmla="*/ 201 w 307"/>
                  <a:gd name="T17" fmla="*/ 40 h 310"/>
                  <a:gd name="T18" fmla="*/ 218 w 307"/>
                  <a:gd name="T19" fmla="*/ 58 h 310"/>
                  <a:gd name="T20" fmla="*/ 241 w 307"/>
                  <a:gd name="T21" fmla="*/ 76 h 310"/>
                  <a:gd name="T22" fmla="*/ 266 w 307"/>
                  <a:gd name="T23" fmla="*/ 92 h 310"/>
                  <a:gd name="T24" fmla="*/ 291 w 307"/>
                  <a:gd name="T25" fmla="*/ 103 h 310"/>
                  <a:gd name="T26" fmla="*/ 302 w 307"/>
                  <a:gd name="T27" fmla="*/ 124 h 310"/>
                  <a:gd name="T28" fmla="*/ 307 w 307"/>
                  <a:gd name="T29" fmla="*/ 138 h 310"/>
                  <a:gd name="T30" fmla="*/ 293 w 307"/>
                  <a:gd name="T31" fmla="*/ 157 h 310"/>
                  <a:gd name="T32" fmla="*/ 288 w 307"/>
                  <a:gd name="T33" fmla="*/ 190 h 310"/>
                  <a:gd name="T34" fmla="*/ 285 w 307"/>
                  <a:gd name="T35" fmla="*/ 221 h 310"/>
                  <a:gd name="T36" fmla="*/ 290 w 307"/>
                  <a:gd name="T37" fmla="*/ 242 h 310"/>
                  <a:gd name="T38" fmla="*/ 302 w 307"/>
                  <a:gd name="T39" fmla="*/ 258 h 310"/>
                  <a:gd name="T40" fmla="*/ 304 w 307"/>
                  <a:gd name="T41" fmla="*/ 280 h 310"/>
                  <a:gd name="T42" fmla="*/ 298 w 307"/>
                  <a:gd name="T43" fmla="*/ 295 h 310"/>
                  <a:gd name="T44" fmla="*/ 286 w 307"/>
                  <a:gd name="T45" fmla="*/ 310 h 310"/>
                  <a:gd name="T46" fmla="*/ 267 w 307"/>
                  <a:gd name="T47" fmla="*/ 305 h 310"/>
                  <a:gd name="T48" fmla="*/ 249 w 307"/>
                  <a:gd name="T49" fmla="*/ 287 h 310"/>
                  <a:gd name="T50" fmla="*/ 238 w 307"/>
                  <a:gd name="T51" fmla="*/ 271 h 310"/>
                  <a:gd name="T52" fmla="*/ 223 w 307"/>
                  <a:gd name="T53" fmla="*/ 251 h 310"/>
                  <a:gd name="T54" fmla="*/ 225 w 307"/>
                  <a:gd name="T55" fmla="*/ 227 h 310"/>
                  <a:gd name="T56" fmla="*/ 218 w 307"/>
                  <a:gd name="T57" fmla="*/ 207 h 310"/>
                  <a:gd name="T58" fmla="*/ 200 w 307"/>
                  <a:gd name="T59" fmla="*/ 190 h 310"/>
                  <a:gd name="T60" fmla="*/ 170 w 307"/>
                  <a:gd name="T61" fmla="*/ 187 h 310"/>
                  <a:gd name="T62" fmla="*/ 144 w 307"/>
                  <a:gd name="T63" fmla="*/ 199 h 310"/>
                  <a:gd name="T64" fmla="*/ 116 w 307"/>
                  <a:gd name="T65" fmla="*/ 204 h 310"/>
                  <a:gd name="T66" fmla="*/ 79 w 307"/>
                  <a:gd name="T67" fmla="*/ 200 h 310"/>
                  <a:gd name="T68" fmla="*/ 56 w 307"/>
                  <a:gd name="T69" fmla="*/ 195 h 310"/>
                  <a:gd name="T70" fmla="*/ 35 w 307"/>
                  <a:gd name="T71" fmla="*/ 183 h 310"/>
                  <a:gd name="T72" fmla="*/ 30 w 307"/>
                  <a:gd name="T73" fmla="*/ 159 h 310"/>
                  <a:gd name="T74" fmla="*/ 39 w 307"/>
                  <a:gd name="T75" fmla="*/ 133 h 310"/>
                  <a:gd name="T76" fmla="*/ 33 w 307"/>
                  <a:gd name="T77" fmla="*/ 120 h 310"/>
                  <a:gd name="T78" fmla="*/ 16 w 307"/>
                  <a:gd name="T79" fmla="*/ 95 h 310"/>
                  <a:gd name="T80" fmla="*/ 7 w 307"/>
                  <a:gd name="T81" fmla="*/ 77 h 310"/>
                  <a:gd name="T82" fmla="*/ 0 w 307"/>
                  <a:gd name="T83" fmla="*/ 5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7" h="310">
                    <a:moveTo>
                      <a:pt x="0" y="54"/>
                    </a:moveTo>
                    <a:lnTo>
                      <a:pt x="15" y="51"/>
                    </a:lnTo>
                    <a:lnTo>
                      <a:pt x="26" y="49"/>
                    </a:lnTo>
                    <a:lnTo>
                      <a:pt x="57" y="41"/>
                    </a:lnTo>
                    <a:lnTo>
                      <a:pt x="81" y="41"/>
                    </a:lnTo>
                    <a:lnTo>
                      <a:pt x="97" y="41"/>
                    </a:lnTo>
                    <a:lnTo>
                      <a:pt x="109" y="44"/>
                    </a:lnTo>
                    <a:lnTo>
                      <a:pt x="131" y="38"/>
                    </a:lnTo>
                    <a:lnTo>
                      <a:pt x="145" y="22"/>
                    </a:lnTo>
                    <a:lnTo>
                      <a:pt x="157" y="11"/>
                    </a:lnTo>
                    <a:lnTo>
                      <a:pt x="159" y="0"/>
                    </a:lnTo>
                    <a:lnTo>
                      <a:pt x="163" y="1"/>
                    </a:lnTo>
                    <a:lnTo>
                      <a:pt x="172" y="10"/>
                    </a:lnTo>
                    <a:lnTo>
                      <a:pt x="176" y="15"/>
                    </a:lnTo>
                    <a:lnTo>
                      <a:pt x="185" y="20"/>
                    </a:lnTo>
                    <a:lnTo>
                      <a:pt x="191" y="26"/>
                    </a:lnTo>
                    <a:lnTo>
                      <a:pt x="196" y="35"/>
                    </a:lnTo>
                    <a:lnTo>
                      <a:pt x="201" y="40"/>
                    </a:lnTo>
                    <a:lnTo>
                      <a:pt x="209" y="48"/>
                    </a:lnTo>
                    <a:lnTo>
                      <a:pt x="218" y="58"/>
                    </a:lnTo>
                    <a:lnTo>
                      <a:pt x="231" y="67"/>
                    </a:lnTo>
                    <a:lnTo>
                      <a:pt x="241" y="76"/>
                    </a:lnTo>
                    <a:lnTo>
                      <a:pt x="249" y="82"/>
                    </a:lnTo>
                    <a:lnTo>
                      <a:pt x="266" y="92"/>
                    </a:lnTo>
                    <a:lnTo>
                      <a:pt x="278" y="95"/>
                    </a:lnTo>
                    <a:lnTo>
                      <a:pt x="291" y="103"/>
                    </a:lnTo>
                    <a:lnTo>
                      <a:pt x="298" y="112"/>
                    </a:lnTo>
                    <a:lnTo>
                      <a:pt x="302" y="124"/>
                    </a:lnTo>
                    <a:lnTo>
                      <a:pt x="304" y="132"/>
                    </a:lnTo>
                    <a:lnTo>
                      <a:pt x="307" y="138"/>
                    </a:lnTo>
                    <a:lnTo>
                      <a:pt x="298" y="146"/>
                    </a:lnTo>
                    <a:lnTo>
                      <a:pt x="293" y="157"/>
                    </a:lnTo>
                    <a:lnTo>
                      <a:pt x="285" y="177"/>
                    </a:lnTo>
                    <a:lnTo>
                      <a:pt x="288" y="190"/>
                    </a:lnTo>
                    <a:lnTo>
                      <a:pt x="291" y="205"/>
                    </a:lnTo>
                    <a:lnTo>
                      <a:pt x="285" y="221"/>
                    </a:lnTo>
                    <a:lnTo>
                      <a:pt x="285" y="230"/>
                    </a:lnTo>
                    <a:lnTo>
                      <a:pt x="290" y="242"/>
                    </a:lnTo>
                    <a:lnTo>
                      <a:pt x="298" y="248"/>
                    </a:lnTo>
                    <a:lnTo>
                      <a:pt x="302" y="258"/>
                    </a:lnTo>
                    <a:lnTo>
                      <a:pt x="303" y="274"/>
                    </a:lnTo>
                    <a:lnTo>
                      <a:pt x="304" y="280"/>
                    </a:lnTo>
                    <a:lnTo>
                      <a:pt x="299" y="288"/>
                    </a:lnTo>
                    <a:lnTo>
                      <a:pt x="298" y="295"/>
                    </a:lnTo>
                    <a:lnTo>
                      <a:pt x="293" y="302"/>
                    </a:lnTo>
                    <a:lnTo>
                      <a:pt x="286" y="310"/>
                    </a:lnTo>
                    <a:lnTo>
                      <a:pt x="272" y="306"/>
                    </a:lnTo>
                    <a:lnTo>
                      <a:pt x="267" y="305"/>
                    </a:lnTo>
                    <a:lnTo>
                      <a:pt x="260" y="297"/>
                    </a:lnTo>
                    <a:lnTo>
                      <a:pt x="249" y="287"/>
                    </a:lnTo>
                    <a:lnTo>
                      <a:pt x="242" y="278"/>
                    </a:lnTo>
                    <a:lnTo>
                      <a:pt x="238" y="271"/>
                    </a:lnTo>
                    <a:lnTo>
                      <a:pt x="231" y="262"/>
                    </a:lnTo>
                    <a:lnTo>
                      <a:pt x="223" y="251"/>
                    </a:lnTo>
                    <a:lnTo>
                      <a:pt x="222" y="239"/>
                    </a:lnTo>
                    <a:lnTo>
                      <a:pt x="225" y="227"/>
                    </a:lnTo>
                    <a:lnTo>
                      <a:pt x="222" y="217"/>
                    </a:lnTo>
                    <a:lnTo>
                      <a:pt x="218" y="207"/>
                    </a:lnTo>
                    <a:lnTo>
                      <a:pt x="213" y="201"/>
                    </a:lnTo>
                    <a:lnTo>
                      <a:pt x="200" y="190"/>
                    </a:lnTo>
                    <a:lnTo>
                      <a:pt x="191" y="183"/>
                    </a:lnTo>
                    <a:lnTo>
                      <a:pt x="170" y="187"/>
                    </a:lnTo>
                    <a:lnTo>
                      <a:pt x="158" y="191"/>
                    </a:lnTo>
                    <a:lnTo>
                      <a:pt x="144" y="199"/>
                    </a:lnTo>
                    <a:lnTo>
                      <a:pt x="123" y="204"/>
                    </a:lnTo>
                    <a:lnTo>
                      <a:pt x="116" y="204"/>
                    </a:lnTo>
                    <a:lnTo>
                      <a:pt x="94" y="203"/>
                    </a:lnTo>
                    <a:lnTo>
                      <a:pt x="79" y="200"/>
                    </a:lnTo>
                    <a:lnTo>
                      <a:pt x="69" y="199"/>
                    </a:lnTo>
                    <a:lnTo>
                      <a:pt x="56" y="195"/>
                    </a:lnTo>
                    <a:lnTo>
                      <a:pt x="42" y="189"/>
                    </a:lnTo>
                    <a:lnTo>
                      <a:pt x="35" y="183"/>
                    </a:lnTo>
                    <a:lnTo>
                      <a:pt x="24" y="177"/>
                    </a:lnTo>
                    <a:lnTo>
                      <a:pt x="30" y="159"/>
                    </a:lnTo>
                    <a:lnTo>
                      <a:pt x="37" y="151"/>
                    </a:lnTo>
                    <a:lnTo>
                      <a:pt x="39" y="133"/>
                    </a:lnTo>
                    <a:lnTo>
                      <a:pt x="35" y="126"/>
                    </a:lnTo>
                    <a:lnTo>
                      <a:pt x="33" y="120"/>
                    </a:lnTo>
                    <a:lnTo>
                      <a:pt x="22" y="106"/>
                    </a:lnTo>
                    <a:lnTo>
                      <a:pt x="16" y="95"/>
                    </a:lnTo>
                    <a:lnTo>
                      <a:pt x="8" y="82"/>
                    </a:lnTo>
                    <a:lnTo>
                      <a:pt x="7" y="77"/>
                    </a:lnTo>
                    <a:lnTo>
                      <a:pt x="3" y="6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4703" y="1321"/>
                <a:ext cx="60" cy="119"/>
              </a:xfrm>
              <a:custGeom>
                <a:avLst/>
                <a:gdLst>
                  <a:gd name="T0" fmla="*/ 26 w 178"/>
                  <a:gd name="T1" fmla="*/ 37 h 357"/>
                  <a:gd name="T2" fmla="*/ 47 w 178"/>
                  <a:gd name="T3" fmla="*/ 39 h 357"/>
                  <a:gd name="T4" fmla="*/ 57 w 178"/>
                  <a:gd name="T5" fmla="*/ 30 h 357"/>
                  <a:gd name="T6" fmla="*/ 61 w 178"/>
                  <a:gd name="T7" fmla="*/ 11 h 357"/>
                  <a:gd name="T8" fmla="*/ 76 w 178"/>
                  <a:gd name="T9" fmla="*/ 0 h 357"/>
                  <a:gd name="T10" fmla="*/ 97 w 178"/>
                  <a:gd name="T11" fmla="*/ 21 h 357"/>
                  <a:gd name="T12" fmla="*/ 105 w 178"/>
                  <a:gd name="T13" fmla="*/ 46 h 357"/>
                  <a:gd name="T14" fmla="*/ 137 w 178"/>
                  <a:gd name="T15" fmla="*/ 57 h 357"/>
                  <a:gd name="T16" fmla="*/ 151 w 178"/>
                  <a:gd name="T17" fmla="*/ 60 h 357"/>
                  <a:gd name="T18" fmla="*/ 150 w 178"/>
                  <a:gd name="T19" fmla="*/ 75 h 357"/>
                  <a:gd name="T20" fmla="*/ 151 w 178"/>
                  <a:gd name="T21" fmla="*/ 95 h 357"/>
                  <a:gd name="T22" fmla="*/ 164 w 178"/>
                  <a:gd name="T23" fmla="*/ 117 h 357"/>
                  <a:gd name="T24" fmla="*/ 178 w 178"/>
                  <a:gd name="T25" fmla="*/ 123 h 357"/>
                  <a:gd name="T26" fmla="*/ 178 w 178"/>
                  <a:gd name="T27" fmla="*/ 139 h 357"/>
                  <a:gd name="T28" fmla="*/ 175 w 178"/>
                  <a:gd name="T29" fmla="*/ 152 h 357"/>
                  <a:gd name="T30" fmla="*/ 167 w 178"/>
                  <a:gd name="T31" fmla="*/ 183 h 357"/>
                  <a:gd name="T32" fmla="*/ 151 w 178"/>
                  <a:gd name="T33" fmla="*/ 219 h 357"/>
                  <a:gd name="T34" fmla="*/ 162 w 178"/>
                  <a:gd name="T35" fmla="*/ 253 h 357"/>
                  <a:gd name="T36" fmla="*/ 164 w 178"/>
                  <a:gd name="T37" fmla="*/ 276 h 357"/>
                  <a:gd name="T38" fmla="*/ 156 w 178"/>
                  <a:gd name="T39" fmla="*/ 299 h 357"/>
                  <a:gd name="T40" fmla="*/ 145 w 178"/>
                  <a:gd name="T41" fmla="*/ 332 h 357"/>
                  <a:gd name="T42" fmla="*/ 111 w 178"/>
                  <a:gd name="T43" fmla="*/ 354 h 357"/>
                  <a:gd name="T44" fmla="*/ 76 w 178"/>
                  <a:gd name="T45" fmla="*/ 357 h 357"/>
                  <a:gd name="T46" fmla="*/ 62 w 178"/>
                  <a:gd name="T47" fmla="*/ 341 h 357"/>
                  <a:gd name="T48" fmla="*/ 44 w 178"/>
                  <a:gd name="T49" fmla="*/ 321 h 357"/>
                  <a:gd name="T50" fmla="*/ 22 w 178"/>
                  <a:gd name="T51" fmla="*/ 286 h 357"/>
                  <a:gd name="T52" fmla="*/ 19 w 178"/>
                  <a:gd name="T53" fmla="*/ 257 h 357"/>
                  <a:gd name="T54" fmla="*/ 15 w 178"/>
                  <a:gd name="T55" fmla="*/ 237 h 357"/>
                  <a:gd name="T56" fmla="*/ 8 w 178"/>
                  <a:gd name="T57" fmla="*/ 198 h 357"/>
                  <a:gd name="T58" fmla="*/ 14 w 178"/>
                  <a:gd name="T59" fmla="*/ 184 h 357"/>
                  <a:gd name="T60" fmla="*/ 18 w 178"/>
                  <a:gd name="T61" fmla="*/ 170 h 357"/>
                  <a:gd name="T62" fmla="*/ 13 w 178"/>
                  <a:gd name="T63" fmla="*/ 144 h 357"/>
                  <a:gd name="T64" fmla="*/ 0 w 178"/>
                  <a:gd name="T65" fmla="*/ 126 h 357"/>
                  <a:gd name="T66" fmla="*/ 6 w 178"/>
                  <a:gd name="T67" fmla="*/ 101 h 357"/>
                  <a:gd name="T68" fmla="*/ 0 w 178"/>
                  <a:gd name="T69" fmla="*/ 73 h 357"/>
                  <a:gd name="T70" fmla="*/ 13 w 178"/>
                  <a:gd name="T71" fmla="*/ 4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8" h="357">
                    <a:moveTo>
                      <a:pt x="22" y="34"/>
                    </a:moveTo>
                    <a:lnTo>
                      <a:pt x="26" y="37"/>
                    </a:lnTo>
                    <a:lnTo>
                      <a:pt x="34" y="39"/>
                    </a:lnTo>
                    <a:lnTo>
                      <a:pt x="47" y="39"/>
                    </a:lnTo>
                    <a:lnTo>
                      <a:pt x="53" y="38"/>
                    </a:lnTo>
                    <a:lnTo>
                      <a:pt x="57" y="30"/>
                    </a:lnTo>
                    <a:lnTo>
                      <a:pt x="57" y="21"/>
                    </a:lnTo>
                    <a:lnTo>
                      <a:pt x="61" y="11"/>
                    </a:lnTo>
                    <a:lnTo>
                      <a:pt x="66" y="6"/>
                    </a:lnTo>
                    <a:lnTo>
                      <a:pt x="76" y="0"/>
                    </a:lnTo>
                    <a:lnTo>
                      <a:pt x="92" y="8"/>
                    </a:lnTo>
                    <a:lnTo>
                      <a:pt x="97" y="21"/>
                    </a:lnTo>
                    <a:lnTo>
                      <a:pt x="103" y="35"/>
                    </a:lnTo>
                    <a:lnTo>
                      <a:pt x="105" y="46"/>
                    </a:lnTo>
                    <a:lnTo>
                      <a:pt x="116" y="60"/>
                    </a:lnTo>
                    <a:lnTo>
                      <a:pt x="137" y="57"/>
                    </a:lnTo>
                    <a:lnTo>
                      <a:pt x="147" y="50"/>
                    </a:lnTo>
                    <a:lnTo>
                      <a:pt x="151" y="60"/>
                    </a:lnTo>
                    <a:lnTo>
                      <a:pt x="151" y="65"/>
                    </a:lnTo>
                    <a:lnTo>
                      <a:pt x="150" y="75"/>
                    </a:lnTo>
                    <a:lnTo>
                      <a:pt x="151" y="86"/>
                    </a:lnTo>
                    <a:lnTo>
                      <a:pt x="151" y="95"/>
                    </a:lnTo>
                    <a:lnTo>
                      <a:pt x="154" y="105"/>
                    </a:lnTo>
                    <a:lnTo>
                      <a:pt x="164" y="117"/>
                    </a:lnTo>
                    <a:lnTo>
                      <a:pt x="171" y="121"/>
                    </a:lnTo>
                    <a:lnTo>
                      <a:pt x="178" y="123"/>
                    </a:lnTo>
                    <a:lnTo>
                      <a:pt x="178" y="132"/>
                    </a:lnTo>
                    <a:lnTo>
                      <a:pt x="178" y="139"/>
                    </a:lnTo>
                    <a:lnTo>
                      <a:pt x="178" y="148"/>
                    </a:lnTo>
                    <a:lnTo>
                      <a:pt x="175" y="152"/>
                    </a:lnTo>
                    <a:lnTo>
                      <a:pt x="175" y="167"/>
                    </a:lnTo>
                    <a:lnTo>
                      <a:pt x="167" y="183"/>
                    </a:lnTo>
                    <a:lnTo>
                      <a:pt x="162" y="200"/>
                    </a:lnTo>
                    <a:lnTo>
                      <a:pt x="151" y="219"/>
                    </a:lnTo>
                    <a:lnTo>
                      <a:pt x="154" y="236"/>
                    </a:lnTo>
                    <a:lnTo>
                      <a:pt x="162" y="253"/>
                    </a:lnTo>
                    <a:lnTo>
                      <a:pt x="164" y="263"/>
                    </a:lnTo>
                    <a:lnTo>
                      <a:pt x="164" y="276"/>
                    </a:lnTo>
                    <a:lnTo>
                      <a:pt x="160" y="285"/>
                    </a:lnTo>
                    <a:lnTo>
                      <a:pt x="156" y="299"/>
                    </a:lnTo>
                    <a:lnTo>
                      <a:pt x="151" y="311"/>
                    </a:lnTo>
                    <a:lnTo>
                      <a:pt x="145" y="332"/>
                    </a:lnTo>
                    <a:lnTo>
                      <a:pt x="129" y="344"/>
                    </a:lnTo>
                    <a:lnTo>
                      <a:pt x="111" y="354"/>
                    </a:lnTo>
                    <a:lnTo>
                      <a:pt x="96" y="357"/>
                    </a:lnTo>
                    <a:lnTo>
                      <a:pt x="76" y="357"/>
                    </a:lnTo>
                    <a:lnTo>
                      <a:pt x="66" y="350"/>
                    </a:lnTo>
                    <a:lnTo>
                      <a:pt x="62" y="341"/>
                    </a:lnTo>
                    <a:lnTo>
                      <a:pt x="50" y="325"/>
                    </a:lnTo>
                    <a:lnTo>
                      <a:pt x="44" y="321"/>
                    </a:lnTo>
                    <a:lnTo>
                      <a:pt x="26" y="301"/>
                    </a:lnTo>
                    <a:lnTo>
                      <a:pt x="22" y="286"/>
                    </a:lnTo>
                    <a:lnTo>
                      <a:pt x="19" y="271"/>
                    </a:lnTo>
                    <a:lnTo>
                      <a:pt x="19" y="257"/>
                    </a:lnTo>
                    <a:lnTo>
                      <a:pt x="18" y="246"/>
                    </a:lnTo>
                    <a:lnTo>
                      <a:pt x="15" y="237"/>
                    </a:lnTo>
                    <a:lnTo>
                      <a:pt x="8" y="220"/>
                    </a:lnTo>
                    <a:lnTo>
                      <a:pt x="8" y="198"/>
                    </a:lnTo>
                    <a:lnTo>
                      <a:pt x="13" y="191"/>
                    </a:lnTo>
                    <a:lnTo>
                      <a:pt x="14" y="184"/>
                    </a:lnTo>
                    <a:lnTo>
                      <a:pt x="19" y="176"/>
                    </a:lnTo>
                    <a:lnTo>
                      <a:pt x="18" y="170"/>
                    </a:lnTo>
                    <a:lnTo>
                      <a:pt x="17" y="154"/>
                    </a:lnTo>
                    <a:lnTo>
                      <a:pt x="13" y="144"/>
                    </a:lnTo>
                    <a:lnTo>
                      <a:pt x="5" y="138"/>
                    </a:lnTo>
                    <a:lnTo>
                      <a:pt x="0" y="126"/>
                    </a:lnTo>
                    <a:lnTo>
                      <a:pt x="0" y="117"/>
                    </a:lnTo>
                    <a:lnTo>
                      <a:pt x="6" y="101"/>
                    </a:lnTo>
                    <a:lnTo>
                      <a:pt x="3" y="86"/>
                    </a:lnTo>
                    <a:lnTo>
                      <a:pt x="0" y="73"/>
                    </a:lnTo>
                    <a:lnTo>
                      <a:pt x="8" y="53"/>
                    </a:lnTo>
                    <a:lnTo>
                      <a:pt x="13" y="42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4754" y="1362"/>
                <a:ext cx="73" cy="64"/>
              </a:xfrm>
              <a:custGeom>
                <a:avLst/>
                <a:gdLst>
                  <a:gd name="T0" fmla="*/ 27 w 220"/>
                  <a:gd name="T1" fmla="*/ 0 h 194"/>
                  <a:gd name="T2" fmla="*/ 39 w 220"/>
                  <a:gd name="T3" fmla="*/ 0 h 194"/>
                  <a:gd name="T4" fmla="*/ 44 w 220"/>
                  <a:gd name="T5" fmla="*/ 5 h 194"/>
                  <a:gd name="T6" fmla="*/ 48 w 220"/>
                  <a:gd name="T7" fmla="*/ 13 h 194"/>
                  <a:gd name="T8" fmla="*/ 56 w 220"/>
                  <a:gd name="T9" fmla="*/ 18 h 194"/>
                  <a:gd name="T10" fmla="*/ 60 w 220"/>
                  <a:gd name="T11" fmla="*/ 24 h 194"/>
                  <a:gd name="T12" fmla="*/ 69 w 220"/>
                  <a:gd name="T13" fmla="*/ 31 h 194"/>
                  <a:gd name="T14" fmla="*/ 73 w 220"/>
                  <a:gd name="T15" fmla="*/ 31 h 194"/>
                  <a:gd name="T16" fmla="*/ 83 w 220"/>
                  <a:gd name="T17" fmla="*/ 37 h 194"/>
                  <a:gd name="T18" fmla="*/ 90 w 220"/>
                  <a:gd name="T19" fmla="*/ 38 h 194"/>
                  <a:gd name="T20" fmla="*/ 101 w 220"/>
                  <a:gd name="T21" fmla="*/ 44 h 194"/>
                  <a:gd name="T22" fmla="*/ 106 w 220"/>
                  <a:gd name="T23" fmla="*/ 48 h 194"/>
                  <a:gd name="T24" fmla="*/ 113 w 220"/>
                  <a:gd name="T25" fmla="*/ 55 h 194"/>
                  <a:gd name="T26" fmla="*/ 117 w 220"/>
                  <a:gd name="T27" fmla="*/ 57 h 194"/>
                  <a:gd name="T28" fmla="*/ 123 w 220"/>
                  <a:gd name="T29" fmla="*/ 62 h 194"/>
                  <a:gd name="T30" fmla="*/ 134 w 220"/>
                  <a:gd name="T31" fmla="*/ 66 h 194"/>
                  <a:gd name="T32" fmla="*/ 136 w 220"/>
                  <a:gd name="T33" fmla="*/ 68 h 194"/>
                  <a:gd name="T34" fmla="*/ 143 w 220"/>
                  <a:gd name="T35" fmla="*/ 66 h 194"/>
                  <a:gd name="T36" fmla="*/ 148 w 220"/>
                  <a:gd name="T37" fmla="*/ 66 h 194"/>
                  <a:gd name="T38" fmla="*/ 156 w 220"/>
                  <a:gd name="T39" fmla="*/ 66 h 194"/>
                  <a:gd name="T40" fmla="*/ 162 w 220"/>
                  <a:gd name="T41" fmla="*/ 65 h 194"/>
                  <a:gd name="T42" fmla="*/ 166 w 220"/>
                  <a:gd name="T43" fmla="*/ 62 h 194"/>
                  <a:gd name="T44" fmla="*/ 180 w 220"/>
                  <a:gd name="T45" fmla="*/ 53 h 194"/>
                  <a:gd name="T46" fmla="*/ 190 w 220"/>
                  <a:gd name="T47" fmla="*/ 56 h 194"/>
                  <a:gd name="T48" fmla="*/ 196 w 220"/>
                  <a:gd name="T49" fmla="*/ 60 h 194"/>
                  <a:gd name="T50" fmla="*/ 209 w 220"/>
                  <a:gd name="T51" fmla="*/ 62 h 194"/>
                  <a:gd name="T52" fmla="*/ 220 w 220"/>
                  <a:gd name="T53" fmla="*/ 66 h 194"/>
                  <a:gd name="T54" fmla="*/ 209 w 220"/>
                  <a:gd name="T55" fmla="*/ 74 h 194"/>
                  <a:gd name="T56" fmla="*/ 210 w 220"/>
                  <a:gd name="T57" fmla="*/ 86 h 194"/>
                  <a:gd name="T58" fmla="*/ 202 w 220"/>
                  <a:gd name="T59" fmla="*/ 99 h 194"/>
                  <a:gd name="T60" fmla="*/ 189 w 220"/>
                  <a:gd name="T61" fmla="*/ 114 h 194"/>
                  <a:gd name="T62" fmla="*/ 189 w 220"/>
                  <a:gd name="T63" fmla="*/ 135 h 194"/>
                  <a:gd name="T64" fmla="*/ 181 w 220"/>
                  <a:gd name="T65" fmla="*/ 158 h 194"/>
                  <a:gd name="T66" fmla="*/ 167 w 220"/>
                  <a:gd name="T67" fmla="*/ 174 h 194"/>
                  <a:gd name="T68" fmla="*/ 162 w 220"/>
                  <a:gd name="T69" fmla="*/ 184 h 194"/>
                  <a:gd name="T70" fmla="*/ 143 w 220"/>
                  <a:gd name="T71" fmla="*/ 190 h 194"/>
                  <a:gd name="T72" fmla="*/ 121 w 220"/>
                  <a:gd name="T73" fmla="*/ 194 h 194"/>
                  <a:gd name="T74" fmla="*/ 99 w 220"/>
                  <a:gd name="T75" fmla="*/ 189 h 194"/>
                  <a:gd name="T76" fmla="*/ 87 w 220"/>
                  <a:gd name="T77" fmla="*/ 184 h 194"/>
                  <a:gd name="T78" fmla="*/ 71 w 220"/>
                  <a:gd name="T79" fmla="*/ 180 h 194"/>
                  <a:gd name="T80" fmla="*/ 62 w 220"/>
                  <a:gd name="T81" fmla="*/ 176 h 194"/>
                  <a:gd name="T82" fmla="*/ 53 w 220"/>
                  <a:gd name="T83" fmla="*/ 167 h 194"/>
                  <a:gd name="T84" fmla="*/ 40 w 220"/>
                  <a:gd name="T85" fmla="*/ 161 h 194"/>
                  <a:gd name="T86" fmla="*/ 13 w 220"/>
                  <a:gd name="T87" fmla="*/ 140 h 194"/>
                  <a:gd name="T88" fmla="*/ 11 w 220"/>
                  <a:gd name="T89" fmla="*/ 130 h 194"/>
                  <a:gd name="T90" fmla="*/ 3 w 220"/>
                  <a:gd name="T91" fmla="*/ 113 h 194"/>
                  <a:gd name="T92" fmla="*/ 0 w 220"/>
                  <a:gd name="T93" fmla="*/ 96 h 194"/>
                  <a:gd name="T94" fmla="*/ 11 w 220"/>
                  <a:gd name="T95" fmla="*/ 77 h 194"/>
                  <a:gd name="T96" fmla="*/ 16 w 220"/>
                  <a:gd name="T97" fmla="*/ 60 h 194"/>
                  <a:gd name="T98" fmla="*/ 24 w 220"/>
                  <a:gd name="T99" fmla="*/ 44 h 194"/>
                  <a:gd name="T100" fmla="*/ 24 w 220"/>
                  <a:gd name="T101" fmla="*/ 29 h 194"/>
                  <a:gd name="T102" fmla="*/ 27 w 220"/>
                  <a:gd name="T103" fmla="*/ 25 h 194"/>
                  <a:gd name="T104" fmla="*/ 27 w 220"/>
                  <a:gd name="T105" fmla="*/ 16 h 194"/>
                  <a:gd name="T106" fmla="*/ 27 w 220"/>
                  <a:gd name="T107" fmla="*/ 9 h 194"/>
                  <a:gd name="T108" fmla="*/ 27 w 220"/>
                  <a:gd name="T10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0" h="194">
                    <a:moveTo>
                      <a:pt x="27" y="0"/>
                    </a:moveTo>
                    <a:lnTo>
                      <a:pt x="39" y="0"/>
                    </a:lnTo>
                    <a:lnTo>
                      <a:pt x="44" y="5"/>
                    </a:lnTo>
                    <a:lnTo>
                      <a:pt x="48" y="13"/>
                    </a:lnTo>
                    <a:lnTo>
                      <a:pt x="56" y="18"/>
                    </a:lnTo>
                    <a:lnTo>
                      <a:pt x="60" y="24"/>
                    </a:lnTo>
                    <a:lnTo>
                      <a:pt x="69" y="31"/>
                    </a:lnTo>
                    <a:lnTo>
                      <a:pt x="73" y="31"/>
                    </a:lnTo>
                    <a:lnTo>
                      <a:pt x="83" y="37"/>
                    </a:lnTo>
                    <a:lnTo>
                      <a:pt x="90" y="38"/>
                    </a:lnTo>
                    <a:lnTo>
                      <a:pt x="101" y="44"/>
                    </a:lnTo>
                    <a:lnTo>
                      <a:pt x="106" y="48"/>
                    </a:lnTo>
                    <a:lnTo>
                      <a:pt x="113" y="55"/>
                    </a:lnTo>
                    <a:lnTo>
                      <a:pt x="117" y="57"/>
                    </a:lnTo>
                    <a:lnTo>
                      <a:pt x="123" y="62"/>
                    </a:lnTo>
                    <a:lnTo>
                      <a:pt x="134" y="66"/>
                    </a:lnTo>
                    <a:lnTo>
                      <a:pt x="136" y="68"/>
                    </a:lnTo>
                    <a:lnTo>
                      <a:pt x="143" y="66"/>
                    </a:lnTo>
                    <a:lnTo>
                      <a:pt x="148" y="66"/>
                    </a:lnTo>
                    <a:lnTo>
                      <a:pt x="156" y="66"/>
                    </a:lnTo>
                    <a:lnTo>
                      <a:pt x="162" y="65"/>
                    </a:lnTo>
                    <a:lnTo>
                      <a:pt x="166" y="62"/>
                    </a:lnTo>
                    <a:lnTo>
                      <a:pt x="180" y="53"/>
                    </a:lnTo>
                    <a:lnTo>
                      <a:pt x="190" y="56"/>
                    </a:lnTo>
                    <a:lnTo>
                      <a:pt x="196" y="60"/>
                    </a:lnTo>
                    <a:lnTo>
                      <a:pt x="209" y="62"/>
                    </a:lnTo>
                    <a:lnTo>
                      <a:pt x="220" y="66"/>
                    </a:lnTo>
                    <a:lnTo>
                      <a:pt x="209" y="74"/>
                    </a:lnTo>
                    <a:lnTo>
                      <a:pt x="210" y="86"/>
                    </a:lnTo>
                    <a:lnTo>
                      <a:pt x="202" y="99"/>
                    </a:lnTo>
                    <a:lnTo>
                      <a:pt x="189" y="114"/>
                    </a:lnTo>
                    <a:lnTo>
                      <a:pt x="189" y="135"/>
                    </a:lnTo>
                    <a:lnTo>
                      <a:pt x="181" y="158"/>
                    </a:lnTo>
                    <a:lnTo>
                      <a:pt x="167" y="174"/>
                    </a:lnTo>
                    <a:lnTo>
                      <a:pt x="162" y="184"/>
                    </a:lnTo>
                    <a:lnTo>
                      <a:pt x="143" y="190"/>
                    </a:lnTo>
                    <a:lnTo>
                      <a:pt x="121" y="194"/>
                    </a:lnTo>
                    <a:lnTo>
                      <a:pt x="99" y="189"/>
                    </a:lnTo>
                    <a:lnTo>
                      <a:pt x="87" y="184"/>
                    </a:lnTo>
                    <a:lnTo>
                      <a:pt x="71" y="180"/>
                    </a:lnTo>
                    <a:lnTo>
                      <a:pt x="62" y="176"/>
                    </a:lnTo>
                    <a:lnTo>
                      <a:pt x="53" y="167"/>
                    </a:lnTo>
                    <a:lnTo>
                      <a:pt x="40" y="161"/>
                    </a:lnTo>
                    <a:lnTo>
                      <a:pt x="13" y="140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0" y="96"/>
                    </a:lnTo>
                    <a:lnTo>
                      <a:pt x="11" y="77"/>
                    </a:lnTo>
                    <a:lnTo>
                      <a:pt x="16" y="60"/>
                    </a:lnTo>
                    <a:lnTo>
                      <a:pt x="24" y="44"/>
                    </a:lnTo>
                    <a:lnTo>
                      <a:pt x="24" y="29"/>
                    </a:lnTo>
                    <a:lnTo>
                      <a:pt x="27" y="25"/>
                    </a:lnTo>
                    <a:lnTo>
                      <a:pt x="27" y="16"/>
                    </a:lnTo>
                    <a:lnTo>
                      <a:pt x="27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4794" y="1368"/>
                <a:ext cx="104" cy="116"/>
              </a:xfrm>
              <a:custGeom>
                <a:avLst/>
                <a:gdLst>
                  <a:gd name="T0" fmla="*/ 45 w 312"/>
                  <a:gd name="T1" fmla="*/ 156 h 348"/>
                  <a:gd name="T2" fmla="*/ 67 w 312"/>
                  <a:gd name="T3" fmla="*/ 117 h 348"/>
                  <a:gd name="T4" fmla="*/ 80 w 312"/>
                  <a:gd name="T5" fmla="*/ 81 h 348"/>
                  <a:gd name="T6" fmla="*/ 87 w 312"/>
                  <a:gd name="T7" fmla="*/ 56 h 348"/>
                  <a:gd name="T8" fmla="*/ 102 w 312"/>
                  <a:gd name="T9" fmla="*/ 50 h 348"/>
                  <a:gd name="T10" fmla="*/ 124 w 312"/>
                  <a:gd name="T11" fmla="*/ 46 h 348"/>
                  <a:gd name="T12" fmla="*/ 150 w 312"/>
                  <a:gd name="T13" fmla="*/ 31 h 348"/>
                  <a:gd name="T14" fmla="*/ 156 w 312"/>
                  <a:gd name="T15" fmla="*/ 28 h 348"/>
                  <a:gd name="T16" fmla="*/ 173 w 312"/>
                  <a:gd name="T17" fmla="*/ 21 h 348"/>
                  <a:gd name="T18" fmla="*/ 184 w 312"/>
                  <a:gd name="T19" fmla="*/ 9 h 348"/>
                  <a:gd name="T20" fmla="*/ 199 w 312"/>
                  <a:gd name="T21" fmla="*/ 3 h 348"/>
                  <a:gd name="T22" fmla="*/ 215 w 312"/>
                  <a:gd name="T23" fmla="*/ 0 h 348"/>
                  <a:gd name="T24" fmla="*/ 238 w 312"/>
                  <a:gd name="T25" fmla="*/ 0 h 348"/>
                  <a:gd name="T26" fmla="*/ 248 w 312"/>
                  <a:gd name="T27" fmla="*/ 12 h 348"/>
                  <a:gd name="T28" fmla="*/ 264 w 312"/>
                  <a:gd name="T29" fmla="*/ 29 h 348"/>
                  <a:gd name="T30" fmla="*/ 279 w 312"/>
                  <a:gd name="T31" fmla="*/ 46 h 348"/>
                  <a:gd name="T32" fmla="*/ 259 w 312"/>
                  <a:gd name="T33" fmla="*/ 70 h 348"/>
                  <a:gd name="T34" fmla="*/ 248 w 312"/>
                  <a:gd name="T35" fmla="*/ 99 h 348"/>
                  <a:gd name="T36" fmla="*/ 266 w 312"/>
                  <a:gd name="T37" fmla="*/ 116 h 348"/>
                  <a:gd name="T38" fmla="*/ 305 w 312"/>
                  <a:gd name="T39" fmla="*/ 138 h 348"/>
                  <a:gd name="T40" fmla="*/ 312 w 312"/>
                  <a:gd name="T41" fmla="*/ 166 h 348"/>
                  <a:gd name="T42" fmla="*/ 304 w 312"/>
                  <a:gd name="T43" fmla="*/ 191 h 348"/>
                  <a:gd name="T44" fmla="*/ 288 w 312"/>
                  <a:gd name="T45" fmla="*/ 218 h 348"/>
                  <a:gd name="T46" fmla="*/ 265 w 312"/>
                  <a:gd name="T47" fmla="*/ 254 h 348"/>
                  <a:gd name="T48" fmla="*/ 241 w 312"/>
                  <a:gd name="T49" fmla="*/ 282 h 348"/>
                  <a:gd name="T50" fmla="*/ 228 w 312"/>
                  <a:gd name="T51" fmla="*/ 311 h 348"/>
                  <a:gd name="T52" fmla="*/ 208 w 312"/>
                  <a:gd name="T53" fmla="*/ 328 h 348"/>
                  <a:gd name="T54" fmla="*/ 182 w 312"/>
                  <a:gd name="T55" fmla="*/ 337 h 348"/>
                  <a:gd name="T56" fmla="*/ 164 w 312"/>
                  <a:gd name="T57" fmla="*/ 337 h 348"/>
                  <a:gd name="T58" fmla="*/ 142 w 312"/>
                  <a:gd name="T59" fmla="*/ 337 h 348"/>
                  <a:gd name="T60" fmla="*/ 115 w 312"/>
                  <a:gd name="T61" fmla="*/ 347 h 348"/>
                  <a:gd name="T62" fmla="*/ 89 w 312"/>
                  <a:gd name="T63" fmla="*/ 348 h 348"/>
                  <a:gd name="T64" fmla="*/ 62 w 312"/>
                  <a:gd name="T65" fmla="*/ 333 h 348"/>
                  <a:gd name="T66" fmla="*/ 48 w 312"/>
                  <a:gd name="T67" fmla="*/ 321 h 348"/>
                  <a:gd name="T68" fmla="*/ 30 w 312"/>
                  <a:gd name="T69" fmla="*/ 297 h 348"/>
                  <a:gd name="T70" fmla="*/ 18 w 312"/>
                  <a:gd name="T71" fmla="*/ 279 h 348"/>
                  <a:gd name="T72" fmla="*/ 0 w 312"/>
                  <a:gd name="T73" fmla="*/ 263 h 348"/>
                  <a:gd name="T74" fmla="*/ 1 w 312"/>
                  <a:gd name="T75" fmla="*/ 246 h 348"/>
                  <a:gd name="T76" fmla="*/ 12 w 312"/>
                  <a:gd name="T77" fmla="*/ 229 h 348"/>
                  <a:gd name="T78" fmla="*/ 27 w 312"/>
                  <a:gd name="T79" fmla="*/ 205 h 348"/>
                  <a:gd name="T80" fmla="*/ 28 w 312"/>
                  <a:gd name="T81" fmla="*/ 18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348">
                    <a:moveTo>
                      <a:pt x="40" y="166"/>
                    </a:moveTo>
                    <a:lnTo>
                      <a:pt x="45" y="156"/>
                    </a:lnTo>
                    <a:lnTo>
                      <a:pt x="59" y="140"/>
                    </a:lnTo>
                    <a:lnTo>
                      <a:pt x="67" y="117"/>
                    </a:lnTo>
                    <a:lnTo>
                      <a:pt x="67" y="96"/>
                    </a:lnTo>
                    <a:lnTo>
                      <a:pt x="80" y="81"/>
                    </a:lnTo>
                    <a:lnTo>
                      <a:pt x="88" y="68"/>
                    </a:lnTo>
                    <a:lnTo>
                      <a:pt x="87" y="56"/>
                    </a:lnTo>
                    <a:lnTo>
                      <a:pt x="98" y="48"/>
                    </a:lnTo>
                    <a:lnTo>
                      <a:pt x="102" y="50"/>
                    </a:lnTo>
                    <a:lnTo>
                      <a:pt x="112" y="51"/>
                    </a:lnTo>
                    <a:lnTo>
                      <a:pt x="124" y="46"/>
                    </a:lnTo>
                    <a:lnTo>
                      <a:pt x="132" y="43"/>
                    </a:lnTo>
                    <a:lnTo>
                      <a:pt x="150" y="31"/>
                    </a:lnTo>
                    <a:lnTo>
                      <a:pt x="153" y="29"/>
                    </a:lnTo>
                    <a:lnTo>
                      <a:pt x="156" y="28"/>
                    </a:lnTo>
                    <a:lnTo>
                      <a:pt x="169" y="26"/>
                    </a:lnTo>
                    <a:lnTo>
                      <a:pt x="173" y="21"/>
                    </a:lnTo>
                    <a:lnTo>
                      <a:pt x="176" y="17"/>
                    </a:lnTo>
                    <a:lnTo>
                      <a:pt x="184" y="9"/>
                    </a:lnTo>
                    <a:lnTo>
                      <a:pt x="193" y="4"/>
                    </a:lnTo>
                    <a:lnTo>
                      <a:pt x="199" y="3"/>
                    </a:lnTo>
                    <a:lnTo>
                      <a:pt x="207" y="3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8" y="0"/>
                    </a:lnTo>
                    <a:lnTo>
                      <a:pt x="246" y="8"/>
                    </a:lnTo>
                    <a:lnTo>
                      <a:pt x="248" y="12"/>
                    </a:lnTo>
                    <a:lnTo>
                      <a:pt x="257" y="21"/>
                    </a:lnTo>
                    <a:lnTo>
                      <a:pt x="264" y="29"/>
                    </a:lnTo>
                    <a:lnTo>
                      <a:pt x="270" y="35"/>
                    </a:lnTo>
                    <a:lnTo>
                      <a:pt x="279" y="46"/>
                    </a:lnTo>
                    <a:lnTo>
                      <a:pt x="265" y="56"/>
                    </a:lnTo>
                    <a:lnTo>
                      <a:pt x="259" y="70"/>
                    </a:lnTo>
                    <a:lnTo>
                      <a:pt x="251" y="86"/>
                    </a:lnTo>
                    <a:lnTo>
                      <a:pt x="248" y="99"/>
                    </a:lnTo>
                    <a:lnTo>
                      <a:pt x="253" y="105"/>
                    </a:lnTo>
                    <a:lnTo>
                      <a:pt x="266" y="116"/>
                    </a:lnTo>
                    <a:lnTo>
                      <a:pt x="286" y="127"/>
                    </a:lnTo>
                    <a:lnTo>
                      <a:pt x="305" y="138"/>
                    </a:lnTo>
                    <a:lnTo>
                      <a:pt x="309" y="153"/>
                    </a:lnTo>
                    <a:lnTo>
                      <a:pt x="312" y="166"/>
                    </a:lnTo>
                    <a:lnTo>
                      <a:pt x="308" y="179"/>
                    </a:lnTo>
                    <a:lnTo>
                      <a:pt x="304" y="191"/>
                    </a:lnTo>
                    <a:lnTo>
                      <a:pt x="297" y="205"/>
                    </a:lnTo>
                    <a:lnTo>
                      <a:pt x="288" y="218"/>
                    </a:lnTo>
                    <a:lnTo>
                      <a:pt x="274" y="235"/>
                    </a:lnTo>
                    <a:lnTo>
                      <a:pt x="265" y="254"/>
                    </a:lnTo>
                    <a:lnTo>
                      <a:pt x="251" y="269"/>
                    </a:lnTo>
                    <a:lnTo>
                      <a:pt x="241" y="282"/>
                    </a:lnTo>
                    <a:lnTo>
                      <a:pt x="233" y="298"/>
                    </a:lnTo>
                    <a:lnTo>
                      <a:pt x="228" y="311"/>
                    </a:lnTo>
                    <a:lnTo>
                      <a:pt x="217" y="320"/>
                    </a:lnTo>
                    <a:lnTo>
                      <a:pt x="208" y="328"/>
                    </a:lnTo>
                    <a:lnTo>
                      <a:pt x="198" y="332"/>
                    </a:lnTo>
                    <a:lnTo>
                      <a:pt x="182" y="337"/>
                    </a:lnTo>
                    <a:lnTo>
                      <a:pt x="171" y="335"/>
                    </a:lnTo>
                    <a:lnTo>
                      <a:pt x="164" y="337"/>
                    </a:lnTo>
                    <a:lnTo>
                      <a:pt x="146" y="337"/>
                    </a:lnTo>
                    <a:lnTo>
                      <a:pt x="142" y="337"/>
                    </a:lnTo>
                    <a:lnTo>
                      <a:pt x="125" y="344"/>
                    </a:lnTo>
                    <a:lnTo>
                      <a:pt x="115" y="347"/>
                    </a:lnTo>
                    <a:lnTo>
                      <a:pt x="101" y="348"/>
                    </a:lnTo>
                    <a:lnTo>
                      <a:pt x="89" y="348"/>
                    </a:lnTo>
                    <a:lnTo>
                      <a:pt x="79" y="342"/>
                    </a:lnTo>
                    <a:lnTo>
                      <a:pt x="62" y="333"/>
                    </a:lnTo>
                    <a:lnTo>
                      <a:pt x="52" y="326"/>
                    </a:lnTo>
                    <a:lnTo>
                      <a:pt x="48" y="321"/>
                    </a:lnTo>
                    <a:lnTo>
                      <a:pt x="36" y="302"/>
                    </a:lnTo>
                    <a:lnTo>
                      <a:pt x="30" y="297"/>
                    </a:lnTo>
                    <a:lnTo>
                      <a:pt x="23" y="286"/>
                    </a:lnTo>
                    <a:lnTo>
                      <a:pt x="18" y="279"/>
                    </a:lnTo>
                    <a:lnTo>
                      <a:pt x="5" y="271"/>
                    </a:lnTo>
                    <a:lnTo>
                      <a:pt x="0" y="263"/>
                    </a:lnTo>
                    <a:lnTo>
                      <a:pt x="0" y="253"/>
                    </a:lnTo>
                    <a:lnTo>
                      <a:pt x="1" y="246"/>
                    </a:lnTo>
                    <a:lnTo>
                      <a:pt x="6" y="235"/>
                    </a:lnTo>
                    <a:lnTo>
                      <a:pt x="12" y="229"/>
                    </a:lnTo>
                    <a:lnTo>
                      <a:pt x="23" y="213"/>
                    </a:lnTo>
                    <a:lnTo>
                      <a:pt x="27" y="205"/>
                    </a:lnTo>
                    <a:lnTo>
                      <a:pt x="28" y="198"/>
                    </a:lnTo>
                    <a:lnTo>
                      <a:pt x="28" y="184"/>
                    </a:lnTo>
                    <a:lnTo>
                      <a:pt x="40" y="16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4746" y="1408"/>
                <a:ext cx="75" cy="102"/>
              </a:xfrm>
              <a:custGeom>
                <a:avLst/>
                <a:gdLst>
                  <a:gd name="T0" fmla="*/ 0 w 223"/>
                  <a:gd name="T1" fmla="*/ 81 h 304"/>
                  <a:gd name="T2" fmla="*/ 16 w 223"/>
                  <a:gd name="T3" fmla="*/ 69 h 304"/>
                  <a:gd name="T4" fmla="*/ 22 w 223"/>
                  <a:gd name="T5" fmla="*/ 48 h 304"/>
                  <a:gd name="T6" fmla="*/ 27 w 223"/>
                  <a:gd name="T7" fmla="*/ 36 h 304"/>
                  <a:gd name="T8" fmla="*/ 31 w 223"/>
                  <a:gd name="T9" fmla="*/ 22 h 304"/>
                  <a:gd name="T10" fmla="*/ 35 w 223"/>
                  <a:gd name="T11" fmla="*/ 13 h 304"/>
                  <a:gd name="T12" fmla="*/ 35 w 223"/>
                  <a:gd name="T13" fmla="*/ 0 h 304"/>
                  <a:gd name="T14" fmla="*/ 62 w 223"/>
                  <a:gd name="T15" fmla="*/ 21 h 304"/>
                  <a:gd name="T16" fmla="*/ 75 w 223"/>
                  <a:gd name="T17" fmla="*/ 27 h 304"/>
                  <a:gd name="T18" fmla="*/ 84 w 223"/>
                  <a:gd name="T19" fmla="*/ 36 h 304"/>
                  <a:gd name="T20" fmla="*/ 93 w 223"/>
                  <a:gd name="T21" fmla="*/ 40 h 304"/>
                  <a:gd name="T22" fmla="*/ 109 w 223"/>
                  <a:gd name="T23" fmla="*/ 44 h 304"/>
                  <a:gd name="T24" fmla="*/ 121 w 223"/>
                  <a:gd name="T25" fmla="*/ 49 h 304"/>
                  <a:gd name="T26" fmla="*/ 143 w 223"/>
                  <a:gd name="T27" fmla="*/ 54 h 304"/>
                  <a:gd name="T28" fmla="*/ 165 w 223"/>
                  <a:gd name="T29" fmla="*/ 50 h 304"/>
                  <a:gd name="T30" fmla="*/ 184 w 223"/>
                  <a:gd name="T31" fmla="*/ 44 h 304"/>
                  <a:gd name="T32" fmla="*/ 172 w 223"/>
                  <a:gd name="T33" fmla="*/ 62 h 304"/>
                  <a:gd name="T34" fmla="*/ 172 w 223"/>
                  <a:gd name="T35" fmla="*/ 76 h 304"/>
                  <a:gd name="T36" fmla="*/ 171 w 223"/>
                  <a:gd name="T37" fmla="*/ 83 h 304"/>
                  <a:gd name="T38" fmla="*/ 167 w 223"/>
                  <a:gd name="T39" fmla="*/ 91 h 304"/>
                  <a:gd name="T40" fmla="*/ 156 w 223"/>
                  <a:gd name="T41" fmla="*/ 107 h 304"/>
                  <a:gd name="T42" fmla="*/ 150 w 223"/>
                  <a:gd name="T43" fmla="*/ 113 h 304"/>
                  <a:gd name="T44" fmla="*/ 145 w 223"/>
                  <a:gd name="T45" fmla="*/ 124 h 304"/>
                  <a:gd name="T46" fmla="*/ 144 w 223"/>
                  <a:gd name="T47" fmla="*/ 131 h 304"/>
                  <a:gd name="T48" fmla="*/ 144 w 223"/>
                  <a:gd name="T49" fmla="*/ 141 h 304"/>
                  <a:gd name="T50" fmla="*/ 149 w 223"/>
                  <a:gd name="T51" fmla="*/ 149 h 304"/>
                  <a:gd name="T52" fmla="*/ 162 w 223"/>
                  <a:gd name="T53" fmla="*/ 157 h 304"/>
                  <a:gd name="T54" fmla="*/ 167 w 223"/>
                  <a:gd name="T55" fmla="*/ 164 h 304"/>
                  <a:gd name="T56" fmla="*/ 174 w 223"/>
                  <a:gd name="T57" fmla="*/ 175 h 304"/>
                  <a:gd name="T58" fmla="*/ 180 w 223"/>
                  <a:gd name="T59" fmla="*/ 180 h 304"/>
                  <a:gd name="T60" fmla="*/ 192 w 223"/>
                  <a:gd name="T61" fmla="*/ 199 h 304"/>
                  <a:gd name="T62" fmla="*/ 196 w 223"/>
                  <a:gd name="T63" fmla="*/ 204 h 304"/>
                  <a:gd name="T64" fmla="*/ 206 w 223"/>
                  <a:gd name="T65" fmla="*/ 211 h 304"/>
                  <a:gd name="T66" fmla="*/ 223 w 223"/>
                  <a:gd name="T67" fmla="*/ 220 h 304"/>
                  <a:gd name="T68" fmla="*/ 206 w 223"/>
                  <a:gd name="T69" fmla="*/ 239 h 304"/>
                  <a:gd name="T70" fmla="*/ 193 w 223"/>
                  <a:gd name="T71" fmla="*/ 261 h 304"/>
                  <a:gd name="T72" fmla="*/ 189 w 223"/>
                  <a:gd name="T73" fmla="*/ 278 h 304"/>
                  <a:gd name="T74" fmla="*/ 175 w 223"/>
                  <a:gd name="T75" fmla="*/ 287 h 304"/>
                  <a:gd name="T76" fmla="*/ 148 w 223"/>
                  <a:gd name="T77" fmla="*/ 300 h 304"/>
                  <a:gd name="T78" fmla="*/ 112 w 223"/>
                  <a:gd name="T79" fmla="*/ 304 h 304"/>
                  <a:gd name="T80" fmla="*/ 90 w 223"/>
                  <a:gd name="T81" fmla="*/ 300 h 304"/>
                  <a:gd name="T82" fmla="*/ 75 w 223"/>
                  <a:gd name="T83" fmla="*/ 278 h 304"/>
                  <a:gd name="T84" fmla="*/ 75 w 223"/>
                  <a:gd name="T85" fmla="*/ 256 h 304"/>
                  <a:gd name="T86" fmla="*/ 37 w 223"/>
                  <a:gd name="T87" fmla="*/ 206 h 304"/>
                  <a:gd name="T88" fmla="*/ 35 w 223"/>
                  <a:gd name="T89" fmla="*/ 194 h 304"/>
                  <a:gd name="T90" fmla="*/ 35 w 223"/>
                  <a:gd name="T91" fmla="*/ 175 h 304"/>
                  <a:gd name="T92" fmla="*/ 22 w 223"/>
                  <a:gd name="T93" fmla="*/ 146 h 304"/>
                  <a:gd name="T94" fmla="*/ 15 w 223"/>
                  <a:gd name="T95" fmla="*/ 137 h 304"/>
                  <a:gd name="T96" fmla="*/ 15 w 223"/>
                  <a:gd name="T97" fmla="*/ 128 h 304"/>
                  <a:gd name="T98" fmla="*/ 9 w 223"/>
                  <a:gd name="T99" fmla="*/ 115 h 304"/>
                  <a:gd name="T100" fmla="*/ 5 w 223"/>
                  <a:gd name="T101" fmla="*/ 106 h 304"/>
                  <a:gd name="T102" fmla="*/ 5 w 223"/>
                  <a:gd name="T103" fmla="*/ 100 h 304"/>
                  <a:gd name="T104" fmla="*/ 0 w 223"/>
                  <a:gd name="T105" fmla="*/ 8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" h="304">
                    <a:moveTo>
                      <a:pt x="0" y="81"/>
                    </a:moveTo>
                    <a:lnTo>
                      <a:pt x="16" y="69"/>
                    </a:lnTo>
                    <a:lnTo>
                      <a:pt x="22" y="48"/>
                    </a:lnTo>
                    <a:lnTo>
                      <a:pt x="27" y="36"/>
                    </a:lnTo>
                    <a:lnTo>
                      <a:pt x="31" y="22"/>
                    </a:lnTo>
                    <a:lnTo>
                      <a:pt x="35" y="13"/>
                    </a:lnTo>
                    <a:lnTo>
                      <a:pt x="35" y="0"/>
                    </a:lnTo>
                    <a:lnTo>
                      <a:pt x="62" y="21"/>
                    </a:lnTo>
                    <a:lnTo>
                      <a:pt x="75" y="27"/>
                    </a:lnTo>
                    <a:lnTo>
                      <a:pt x="84" y="36"/>
                    </a:lnTo>
                    <a:lnTo>
                      <a:pt x="93" y="40"/>
                    </a:lnTo>
                    <a:lnTo>
                      <a:pt x="109" y="44"/>
                    </a:lnTo>
                    <a:lnTo>
                      <a:pt x="121" y="49"/>
                    </a:lnTo>
                    <a:lnTo>
                      <a:pt x="143" y="54"/>
                    </a:lnTo>
                    <a:lnTo>
                      <a:pt x="165" y="50"/>
                    </a:lnTo>
                    <a:lnTo>
                      <a:pt x="184" y="44"/>
                    </a:lnTo>
                    <a:lnTo>
                      <a:pt x="172" y="62"/>
                    </a:lnTo>
                    <a:lnTo>
                      <a:pt x="172" y="76"/>
                    </a:lnTo>
                    <a:lnTo>
                      <a:pt x="171" y="83"/>
                    </a:lnTo>
                    <a:lnTo>
                      <a:pt x="167" y="91"/>
                    </a:lnTo>
                    <a:lnTo>
                      <a:pt x="156" y="107"/>
                    </a:lnTo>
                    <a:lnTo>
                      <a:pt x="150" y="113"/>
                    </a:lnTo>
                    <a:lnTo>
                      <a:pt x="145" y="124"/>
                    </a:lnTo>
                    <a:lnTo>
                      <a:pt x="144" y="131"/>
                    </a:lnTo>
                    <a:lnTo>
                      <a:pt x="144" y="141"/>
                    </a:lnTo>
                    <a:lnTo>
                      <a:pt x="149" y="149"/>
                    </a:lnTo>
                    <a:lnTo>
                      <a:pt x="162" y="157"/>
                    </a:lnTo>
                    <a:lnTo>
                      <a:pt x="167" y="164"/>
                    </a:lnTo>
                    <a:lnTo>
                      <a:pt x="174" y="175"/>
                    </a:lnTo>
                    <a:lnTo>
                      <a:pt x="180" y="180"/>
                    </a:lnTo>
                    <a:lnTo>
                      <a:pt x="192" y="199"/>
                    </a:lnTo>
                    <a:lnTo>
                      <a:pt x="196" y="204"/>
                    </a:lnTo>
                    <a:lnTo>
                      <a:pt x="206" y="211"/>
                    </a:lnTo>
                    <a:lnTo>
                      <a:pt x="223" y="220"/>
                    </a:lnTo>
                    <a:lnTo>
                      <a:pt x="206" y="239"/>
                    </a:lnTo>
                    <a:lnTo>
                      <a:pt x="193" y="261"/>
                    </a:lnTo>
                    <a:lnTo>
                      <a:pt x="189" y="278"/>
                    </a:lnTo>
                    <a:lnTo>
                      <a:pt x="175" y="287"/>
                    </a:lnTo>
                    <a:lnTo>
                      <a:pt x="148" y="300"/>
                    </a:lnTo>
                    <a:lnTo>
                      <a:pt x="112" y="304"/>
                    </a:lnTo>
                    <a:lnTo>
                      <a:pt x="90" y="300"/>
                    </a:lnTo>
                    <a:lnTo>
                      <a:pt x="75" y="278"/>
                    </a:lnTo>
                    <a:lnTo>
                      <a:pt x="75" y="256"/>
                    </a:lnTo>
                    <a:lnTo>
                      <a:pt x="37" y="206"/>
                    </a:lnTo>
                    <a:lnTo>
                      <a:pt x="35" y="194"/>
                    </a:lnTo>
                    <a:lnTo>
                      <a:pt x="35" y="175"/>
                    </a:lnTo>
                    <a:lnTo>
                      <a:pt x="22" y="146"/>
                    </a:lnTo>
                    <a:lnTo>
                      <a:pt x="15" y="137"/>
                    </a:lnTo>
                    <a:lnTo>
                      <a:pt x="15" y="128"/>
                    </a:lnTo>
                    <a:lnTo>
                      <a:pt x="9" y="115"/>
                    </a:lnTo>
                    <a:lnTo>
                      <a:pt x="5" y="106"/>
                    </a:lnTo>
                    <a:lnTo>
                      <a:pt x="5" y="10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4796" y="1479"/>
                <a:ext cx="103" cy="103"/>
              </a:xfrm>
              <a:custGeom>
                <a:avLst/>
                <a:gdLst>
                  <a:gd name="T0" fmla="*/ 0 w 310"/>
                  <a:gd name="T1" fmla="*/ 87 h 308"/>
                  <a:gd name="T2" fmla="*/ 27 w 310"/>
                  <a:gd name="T3" fmla="*/ 74 h 308"/>
                  <a:gd name="T4" fmla="*/ 41 w 310"/>
                  <a:gd name="T5" fmla="*/ 65 h 308"/>
                  <a:gd name="T6" fmla="*/ 45 w 310"/>
                  <a:gd name="T7" fmla="*/ 48 h 308"/>
                  <a:gd name="T8" fmla="*/ 58 w 310"/>
                  <a:gd name="T9" fmla="*/ 26 h 308"/>
                  <a:gd name="T10" fmla="*/ 75 w 310"/>
                  <a:gd name="T11" fmla="*/ 7 h 308"/>
                  <a:gd name="T12" fmla="*/ 85 w 310"/>
                  <a:gd name="T13" fmla="*/ 13 h 308"/>
                  <a:gd name="T14" fmla="*/ 97 w 310"/>
                  <a:gd name="T15" fmla="*/ 13 h 308"/>
                  <a:gd name="T16" fmla="*/ 111 w 310"/>
                  <a:gd name="T17" fmla="*/ 12 h 308"/>
                  <a:gd name="T18" fmla="*/ 121 w 310"/>
                  <a:gd name="T19" fmla="*/ 9 h 308"/>
                  <a:gd name="T20" fmla="*/ 138 w 310"/>
                  <a:gd name="T21" fmla="*/ 2 h 308"/>
                  <a:gd name="T22" fmla="*/ 142 w 310"/>
                  <a:gd name="T23" fmla="*/ 2 h 308"/>
                  <a:gd name="T24" fmla="*/ 160 w 310"/>
                  <a:gd name="T25" fmla="*/ 2 h 308"/>
                  <a:gd name="T26" fmla="*/ 167 w 310"/>
                  <a:gd name="T27" fmla="*/ 0 h 308"/>
                  <a:gd name="T28" fmla="*/ 178 w 310"/>
                  <a:gd name="T29" fmla="*/ 2 h 308"/>
                  <a:gd name="T30" fmla="*/ 189 w 310"/>
                  <a:gd name="T31" fmla="*/ 16 h 308"/>
                  <a:gd name="T32" fmla="*/ 193 w 310"/>
                  <a:gd name="T33" fmla="*/ 28 h 308"/>
                  <a:gd name="T34" fmla="*/ 200 w 310"/>
                  <a:gd name="T35" fmla="*/ 39 h 308"/>
                  <a:gd name="T36" fmla="*/ 207 w 310"/>
                  <a:gd name="T37" fmla="*/ 44 h 308"/>
                  <a:gd name="T38" fmla="*/ 225 w 310"/>
                  <a:gd name="T39" fmla="*/ 52 h 308"/>
                  <a:gd name="T40" fmla="*/ 233 w 310"/>
                  <a:gd name="T41" fmla="*/ 61 h 308"/>
                  <a:gd name="T42" fmla="*/ 237 w 310"/>
                  <a:gd name="T43" fmla="*/ 69 h 308"/>
                  <a:gd name="T44" fmla="*/ 251 w 310"/>
                  <a:gd name="T45" fmla="*/ 79 h 308"/>
                  <a:gd name="T46" fmla="*/ 264 w 310"/>
                  <a:gd name="T47" fmla="*/ 81 h 308"/>
                  <a:gd name="T48" fmla="*/ 274 w 310"/>
                  <a:gd name="T49" fmla="*/ 83 h 308"/>
                  <a:gd name="T50" fmla="*/ 290 w 310"/>
                  <a:gd name="T51" fmla="*/ 83 h 308"/>
                  <a:gd name="T52" fmla="*/ 287 w 310"/>
                  <a:gd name="T53" fmla="*/ 147 h 308"/>
                  <a:gd name="T54" fmla="*/ 287 w 310"/>
                  <a:gd name="T55" fmla="*/ 176 h 308"/>
                  <a:gd name="T56" fmla="*/ 287 w 310"/>
                  <a:gd name="T57" fmla="*/ 198 h 308"/>
                  <a:gd name="T58" fmla="*/ 306 w 310"/>
                  <a:gd name="T59" fmla="*/ 238 h 308"/>
                  <a:gd name="T60" fmla="*/ 310 w 310"/>
                  <a:gd name="T61" fmla="*/ 264 h 308"/>
                  <a:gd name="T62" fmla="*/ 306 w 310"/>
                  <a:gd name="T63" fmla="*/ 282 h 308"/>
                  <a:gd name="T64" fmla="*/ 288 w 310"/>
                  <a:gd name="T65" fmla="*/ 295 h 308"/>
                  <a:gd name="T66" fmla="*/ 275 w 310"/>
                  <a:gd name="T67" fmla="*/ 299 h 308"/>
                  <a:gd name="T68" fmla="*/ 252 w 310"/>
                  <a:gd name="T69" fmla="*/ 308 h 308"/>
                  <a:gd name="T70" fmla="*/ 207 w 310"/>
                  <a:gd name="T71" fmla="*/ 308 h 308"/>
                  <a:gd name="T72" fmla="*/ 183 w 310"/>
                  <a:gd name="T73" fmla="*/ 294 h 308"/>
                  <a:gd name="T74" fmla="*/ 165 w 310"/>
                  <a:gd name="T75" fmla="*/ 263 h 308"/>
                  <a:gd name="T76" fmla="*/ 151 w 310"/>
                  <a:gd name="T77" fmla="*/ 250 h 308"/>
                  <a:gd name="T78" fmla="*/ 129 w 310"/>
                  <a:gd name="T79" fmla="*/ 246 h 308"/>
                  <a:gd name="T80" fmla="*/ 115 w 310"/>
                  <a:gd name="T81" fmla="*/ 250 h 308"/>
                  <a:gd name="T82" fmla="*/ 102 w 310"/>
                  <a:gd name="T83" fmla="*/ 254 h 308"/>
                  <a:gd name="T84" fmla="*/ 84 w 310"/>
                  <a:gd name="T85" fmla="*/ 259 h 308"/>
                  <a:gd name="T86" fmla="*/ 70 w 310"/>
                  <a:gd name="T87" fmla="*/ 254 h 308"/>
                  <a:gd name="T88" fmla="*/ 66 w 310"/>
                  <a:gd name="T89" fmla="*/ 241 h 308"/>
                  <a:gd name="T90" fmla="*/ 52 w 310"/>
                  <a:gd name="T91" fmla="*/ 224 h 308"/>
                  <a:gd name="T92" fmla="*/ 46 w 310"/>
                  <a:gd name="T93" fmla="*/ 210 h 308"/>
                  <a:gd name="T94" fmla="*/ 33 w 310"/>
                  <a:gd name="T95" fmla="*/ 197 h 308"/>
                  <a:gd name="T96" fmla="*/ 28 w 310"/>
                  <a:gd name="T97" fmla="*/ 184 h 308"/>
                  <a:gd name="T98" fmla="*/ 28 w 310"/>
                  <a:gd name="T99" fmla="*/ 171 h 308"/>
                  <a:gd name="T100" fmla="*/ 28 w 310"/>
                  <a:gd name="T101" fmla="*/ 153 h 308"/>
                  <a:gd name="T102" fmla="*/ 28 w 310"/>
                  <a:gd name="T103" fmla="*/ 140 h 308"/>
                  <a:gd name="T104" fmla="*/ 10 w 310"/>
                  <a:gd name="T105" fmla="*/ 114 h 308"/>
                  <a:gd name="T106" fmla="*/ 0 w 310"/>
                  <a:gd name="T107" fmla="*/ 8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308">
                    <a:moveTo>
                      <a:pt x="0" y="87"/>
                    </a:moveTo>
                    <a:lnTo>
                      <a:pt x="27" y="74"/>
                    </a:lnTo>
                    <a:lnTo>
                      <a:pt x="41" y="65"/>
                    </a:lnTo>
                    <a:lnTo>
                      <a:pt x="45" y="48"/>
                    </a:lnTo>
                    <a:lnTo>
                      <a:pt x="58" y="26"/>
                    </a:lnTo>
                    <a:lnTo>
                      <a:pt x="75" y="7"/>
                    </a:lnTo>
                    <a:lnTo>
                      <a:pt x="85" y="13"/>
                    </a:lnTo>
                    <a:lnTo>
                      <a:pt x="97" y="13"/>
                    </a:lnTo>
                    <a:lnTo>
                      <a:pt x="111" y="12"/>
                    </a:lnTo>
                    <a:lnTo>
                      <a:pt x="121" y="9"/>
                    </a:lnTo>
                    <a:lnTo>
                      <a:pt x="138" y="2"/>
                    </a:lnTo>
                    <a:lnTo>
                      <a:pt x="142" y="2"/>
                    </a:lnTo>
                    <a:lnTo>
                      <a:pt x="160" y="2"/>
                    </a:lnTo>
                    <a:lnTo>
                      <a:pt x="167" y="0"/>
                    </a:lnTo>
                    <a:lnTo>
                      <a:pt x="178" y="2"/>
                    </a:lnTo>
                    <a:lnTo>
                      <a:pt x="189" y="16"/>
                    </a:lnTo>
                    <a:lnTo>
                      <a:pt x="193" y="28"/>
                    </a:lnTo>
                    <a:lnTo>
                      <a:pt x="200" y="39"/>
                    </a:lnTo>
                    <a:lnTo>
                      <a:pt x="207" y="44"/>
                    </a:lnTo>
                    <a:lnTo>
                      <a:pt x="225" y="52"/>
                    </a:lnTo>
                    <a:lnTo>
                      <a:pt x="233" y="61"/>
                    </a:lnTo>
                    <a:lnTo>
                      <a:pt x="237" y="69"/>
                    </a:lnTo>
                    <a:lnTo>
                      <a:pt x="251" y="79"/>
                    </a:lnTo>
                    <a:lnTo>
                      <a:pt x="264" y="81"/>
                    </a:lnTo>
                    <a:lnTo>
                      <a:pt x="274" y="83"/>
                    </a:lnTo>
                    <a:lnTo>
                      <a:pt x="290" y="83"/>
                    </a:lnTo>
                    <a:lnTo>
                      <a:pt x="287" y="147"/>
                    </a:lnTo>
                    <a:lnTo>
                      <a:pt x="287" y="176"/>
                    </a:lnTo>
                    <a:lnTo>
                      <a:pt x="287" y="198"/>
                    </a:lnTo>
                    <a:lnTo>
                      <a:pt x="306" y="238"/>
                    </a:lnTo>
                    <a:lnTo>
                      <a:pt x="310" y="264"/>
                    </a:lnTo>
                    <a:lnTo>
                      <a:pt x="306" y="282"/>
                    </a:lnTo>
                    <a:lnTo>
                      <a:pt x="288" y="295"/>
                    </a:lnTo>
                    <a:lnTo>
                      <a:pt x="275" y="299"/>
                    </a:lnTo>
                    <a:lnTo>
                      <a:pt x="252" y="308"/>
                    </a:lnTo>
                    <a:lnTo>
                      <a:pt x="207" y="308"/>
                    </a:lnTo>
                    <a:lnTo>
                      <a:pt x="183" y="294"/>
                    </a:lnTo>
                    <a:lnTo>
                      <a:pt x="165" y="263"/>
                    </a:lnTo>
                    <a:lnTo>
                      <a:pt x="151" y="250"/>
                    </a:lnTo>
                    <a:lnTo>
                      <a:pt x="129" y="246"/>
                    </a:lnTo>
                    <a:lnTo>
                      <a:pt x="115" y="250"/>
                    </a:lnTo>
                    <a:lnTo>
                      <a:pt x="102" y="254"/>
                    </a:lnTo>
                    <a:lnTo>
                      <a:pt x="84" y="259"/>
                    </a:lnTo>
                    <a:lnTo>
                      <a:pt x="70" y="254"/>
                    </a:lnTo>
                    <a:lnTo>
                      <a:pt x="66" y="241"/>
                    </a:lnTo>
                    <a:lnTo>
                      <a:pt x="52" y="224"/>
                    </a:lnTo>
                    <a:lnTo>
                      <a:pt x="46" y="210"/>
                    </a:lnTo>
                    <a:lnTo>
                      <a:pt x="33" y="197"/>
                    </a:lnTo>
                    <a:lnTo>
                      <a:pt x="28" y="184"/>
                    </a:lnTo>
                    <a:lnTo>
                      <a:pt x="28" y="171"/>
                    </a:lnTo>
                    <a:lnTo>
                      <a:pt x="28" y="153"/>
                    </a:lnTo>
                    <a:lnTo>
                      <a:pt x="28" y="140"/>
                    </a:lnTo>
                    <a:lnTo>
                      <a:pt x="10" y="11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4724" y="1477"/>
                <a:ext cx="81" cy="77"/>
              </a:xfrm>
              <a:custGeom>
                <a:avLst/>
                <a:gdLst>
                  <a:gd name="T0" fmla="*/ 3 w 242"/>
                  <a:gd name="T1" fmla="*/ 99 h 232"/>
                  <a:gd name="T2" fmla="*/ 6 w 242"/>
                  <a:gd name="T3" fmla="*/ 85 h 232"/>
                  <a:gd name="T4" fmla="*/ 15 w 242"/>
                  <a:gd name="T5" fmla="*/ 70 h 232"/>
                  <a:gd name="T6" fmla="*/ 24 w 242"/>
                  <a:gd name="T7" fmla="*/ 60 h 232"/>
                  <a:gd name="T8" fmla="*/ 39 w 242"/>
                  <a:gd name="T9" fmla="*/ 50 h 232"/>
                  <a:gd name="T10" fmla="*/ 50 w 242"/>
                  <a:gd name="T11" fmla="*/ 36 h 232"/>
                  <a:gd name="T12" fmla="*/ 68 w 242"/>
                  <a:gd name="T13" fmla="*/ 19 h 232"/>
                  <a:gd name="T14" fmla="*/ 77 w 242"/>
                  <a:gd name="T15" fmla="*/ 15 h 232"/>
                  <a:gd name="T16" fmla="*/ 91 w 242"/>
                  <a:gd name="T17" fmla="*/ 10 h 232"/>
                  <a:gd name="T18" fmla="*/ 103 w 242"/>
                  <a:gd name="T19" fmla="*/ 0 h 232"/>
                  <a:gd name="T20" fmla="*/ 141 w 242"/>
                  <a:gd name="T21" fmla="*/ 50 h 232"/>
                  <a:gd name="T22" fmla="*/ 141 w 242"/>
                  <a:gd name="T23" fmla="*/ 72 h 232"/>
                  <a:gd name="T24" fmla="*/ 156 w 242"/>
                  <a:gd name="T25" fmla="*/ 94 h 232"/>
                  <a:gd name="T26" fmla="*/ 178 w 242"/>
                  <a:gd name="T27" fmla="*/ 98 h 232"/>
                  <a:gd name="T28" fmla="*/ 214 w 242"/>
                  <a:gd name="T29" fmla="*/ 94 h 232"/>
                  <a:gd name="T30" fmla="*/ 224 w 242"/>
                  <a:gd name="T31" fmla="*/ 121 h 232"/>
                  <a:gd name="T32" fmla="*/ 242 w 242"/>
                  <a:gd name="T33" fmla="*/ 147 h 232"/>
                  <a:gd name="T34" fmla="*/ 227 w 242"/>
                  <a:gd name="T35" fmla="*/ 148 h 232"/>
                  <a:gd name="T36" fmla="*/ 215 w 242"/>
                  <a:gd name="T37" fmla="*/ 151 h 232"/>
                  <a:gd name="T38" fmla="*/ 205 w 242"/>
                  <a:gd name="T39" fmla="*/ 155 h 232"/>
                  <a:gd name="T40" fmla="*/ 198 w 242"/>
                  <a:gd name="T41" fmla="*/ 160 h 232"/>
                  <a:gd name="T42" fmla="*/ 185 w 242"/>
                  <a:gd name="T43" fmla="*/ 168 h 232"/>
                  <a:gd name="T44" fmla="*/ 181 w 242"/>
                  <a:gd name="T45" fmla="*/ 172 h 232"/>
                  <a:gd name="T46" fmla="*/ 174 w 242"/>
                  <a:gd name="T47" fmla="*/ 176 h 232"/>
                  <a:gd name="T48" fmla="*/ 165 w 242"/>
                  <a:gd name="T49" fmla="*/ 181 h 232"/>
                  <a:gd name="T50" fmla="*/ 153 w 242"/>
                  <a:gd name="T51" fmla="*/ 190 h 232"/>
                  <a:gd name="T52" fmla="*/ 148 w 242"/>
                  <a:gd name="T53" fmla="*/ 199 h 232"/>
                  <a:gd name="T54" fmla="*/ 130 w 242"/>
                  <a:gd name="T55" fmla="*/ 208 h 232"/>
                  <a:gd name="T56" fmla="*/ 118 w 242"/>
                  <a:gd name="T57" fmla="*/ 220 h 232"/>
                  <a:gd name="T58" fmla="*/ 103 w 242"/>
                  <a:gd name="T59" fmla="*/ 226 h 232"/>
                  <a:gd name="T60" fmla="*/ 93 w 242"/>
                  <a:gd name="T61" fmla="*/ 229 h 232"/>
                  <a:gd name="T62" fmla="*/ 79 w 242"/>
                  <a:gd name="T63" fmla="*/ 231 h 232"/>
                  <a:gd name="T64" fmla="*/ 69 w 242"/>
                  <a:gd name="T65" fmla="*/ 232 h 232"/>
                  <a:gd name="T66" fmla="*/ 53 w 242"/>
                  <a:gd name="T67" fmla="*/ 231 h 232"/>
                  <a:gd name="T68" fmla="*/ 50 w 242"/>
                  <a:gd name="T69" fmla="*/ 231 h 232"/>
                  <a:gd name="T70" fmla="*/ 39 w 242"/>
                  <a:gd name="T71" fmla="*/ 229 h 232"/>
                  <a:gd name="T72" fmla="*/ 33 w 242"/>
                  <a:gd name="T73" fmla="*/ 222 h 232"/>
                  <a:gd name="T74" fmla="*/ 28 w 242"/>
                  <a:gd name="T75" fmla="*/ 216 h 232"/>
                  <a:gd name="T76" fmla="*/ 16 w 242"/>
                  <a:gd name="T77" fmla="*/ 204 h 232"/>
                  <a:gd name="T78" fmla="*/ 17 w 242"/>
                  <a:gd name="T79" fmla="*/ 196 h 232"/>
                  <a:gd name="T80" fmla="*/ 25 w 242"/>
                  <a:gd name="T81" fmla="*/ 182 h 232"/>
                  <a:gd name="T82" fmla="*/ 34 w 242"/>
                  <a:gd name="T83" fmla="*/ 170 h 232"/>
                  <a:gd name="T84" fmla="*/ 39 w 242"/>
                  <a:gd name="T85" fmla="*/ 160 h 232"/>
                  <a:gd name="T86" fmla="*/ 39 w 242"/>
                  <a:gd name="T87" fmla="*/ 150 h 232"/>
                  <a:gd name="T88" fmla="*/ 34 w 242"/>
                  <a:gd name="T89" fmla="*/ 147 h 232"/>
                  <a:gd name="T90" fmla="*/ 17 w 242"/>
                  <a:gd name="T91" fmla="*/ 145 h 232"/>
                  <a:gd name="T92" fmla="*/ 11 w 242"/>
                  <a:gd name="T93" fmla="*/ 145 h 232"/>
                  <a:gd name="T94" fmla="*/ 2 w 242"/>
                  <a:gd name="T95" fmla="*/ 137 h 232"/>
                  <a:gd name="T96" fmla="*/ 0 w 242"/>
                  <a:gd name="T97" fmla="*/ 129 h 232"/>
                  <a:gd name="T98" fmla="*/ 3 w 242"/>
                  <a:gd name="T99" fmla="*/ 117 h 232"/>
                  <a:gd name="T100" fmla="*/ 7 w 242"/>
                  <a:gd name="T101" fmla="*/ 112 h 232"/>
                  <a:gd name="T102" fmla="*/ 3 w 242"/>
                  <a:gd name="T103" fmla="*/ 9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2" h="232">
                    <a:moveTo>
                      <a:pt x="3" y="99"/>
                    </a:moveTo>
                    <a:lnTo>
                      <a:pt x="6" y="85"/>
                    </a:lnTo>
                    <a:lnTo>
                      <a:pt x="15" y="70"/>
                    </a:lnTo>
                    <a:lnTo>
                      <a:pt x="24" y="60"/>
                    </a:lnTo>
                    <a:lnTo>
                      <a:pt x="39" y="50"/>
                    </a:lnTo>
                    <a:lnTo>
                      <a:pt x="50" y="36"/>
                    </a:lnTo>
                    <a:lnTo>
                      <a:pt x="68" y="19"/>
                    </a:lnTo>
                    <a:lnTo>
                      <a:pt x="77" y="15"/>
                    </a:lnTo>
                    <a:lnTo>
                      <a:pt x="91" y="10"/>
                    </a:lnTo>
                    <a:lnTo>
                      <a:pt x="103" y="0"/>
                    </a:lnTo>
                    <a:lnTo>
                      <a:pt x="141" y="50"/>
                    </a:lnTo>
                    <a:lnTo>
                      <a:pt x="141" y="72"/>
                    </a:lnTo>
                    <a:lnTo>
                      <a:pt x="156" y="94"/>
                    </a:lnTo>
                    <a:lnTo>
                      <a:pt x="178" y="98"/>
                    </a:lnTo>
                    <a:lnTo>
                      <a:pt x="214" y="94"/>
                    </a:lnTo>
                    <a:lnTo>
                      <a:pt x="224" y="121"/>
                    </a:lnTo>
                    <a:lnTo>
                      <a:pt x="242" y="147"/>
                    </a:lnTo>
                    <a:lnTo>
                      <a:pt x="227" y="148"/>
                    </a:lnTo>
                    <a:lnTo>
                      <a:pt x="215" y="151"/>
                    </a:lnTo>
                    <a:lnTo>
                      <a:pt x="205" y="155"/>
                    </a:lnTo>
                    <a:lnTo>
                      <a:pt x="198" y="160"/>
                    </a:lnTo>
                    <a:lnTo>
                      <a:pt x="185" y="168"/>
                    </a:lnTo>
                    <a:lnTo>
                      <a:pt x="181" y="172"/>
                    </a:lnTo>
                    <a:lnTo>
                      <a:pt x="174" y="176"/>
                    </a:lnTo>
                    <a:lnTo>
                      <a:pt x="165" y="181"/>
                    </a:lnTo>
                    <a:lnTo>
                      <a:pt x="153" y="190"/>
                    </a:lnTo>
                    <a:lnTo>
                      <a:pt x="148" y="199"/>
                    </a:lnTo>
                    <a:lnTo>
                      <a:pt x="130" y="208"/>
                    </a:lnTo>
                    <a:lnTo>
                      <a:pt x="118" y="220"/>
                    </a:lnTo>
                    <a:lnTo>
                      <a:pt x="103" y="226"/>
                    </a:lnTo>
                    <a:lnTo>
                      <a:pt x="93" y="229"/>
                    </a:lnTo>
                    <a:lnTo>
                      <a:pt x="79" y="231"/>
                    </a:lnTo>
                    <a:lnTo>
                      <a:pt x="69" y="232"/>
                    </a:lnTo>
                    <a:lnTo>
                      <a:pt x="53" y="231"/>
                    </a:lnTo>
                    <a:lnTo>
                      <a:pt x="50" y="231"/>
                    </a:lnTo>
                    <a:lnTo>
                      <a:pt x="39" y="229"/>
                    </a:lnTo>
                    <a:lnTo>
                      <a:pt x="33" y="222"/>
                    </a:lnTo>
                    <a:lnTo>
                      <a:pt x="28" y="216"/>
                    </a:lnTo>
                    <a:lnTo>
                      <a:pt x="16" y="204"/>
                    </a:lnTo>
                    <a:lnTo>
                      <a:pt x="17" y="196"/>
                    </a:lnTo>
                    <a:lnTo>
                      <a:pt x="25" y="182"/>
                    </a:lnTo>
                    <a:lnTo>
                      <a:pt x="34" y="170"/>
                    </a:lnTo>
                    <a:lnTo>
                      <a:pt x="39" y="160"/>
                    </a:lnTo>
                    <a:lnTo>
                      <a:pt x="39" y="150"/>
                    </a:lnTo>
                    <a:lnTo>
                      <a:pt x="34" y="147"/>
                    </a:lnTo>
                    <a:lnTo>
                      <a:pt x="17" y="145"/>
                    </a:lnTo>
                    <a:lnTo>
                      <a:pt x="11" y="145"/>
                    </a:lnTo>
                    <a:lnTo>
                      <a:pt x="2" y="137"/>
                    </a:lnTo>
                    <a:lnTo>
                      <a:pt x="0" y="129"/>
                    </a:lnTo>
                    <a:lnTo>
                      <a:pt x="3" y="117"/>
                    </a:lnTo>
                    <a:lnTo>
                      <a:pt x="7" y="112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4502" y="1380"/>
                <a:ext cx="235" cy="193"/>
              </a:xfrm>
              <a:custGeom>
                <a:avLst/>
                <a:gdLst>
                  <a:gd name="T0" fmla="*/ 9 w 705"/>
                  <a:gd name="T1" fmla="*/ 306 h 579"/>
                  <a:gd name="T2" fmla="*/ 8 w 705"/>
                  <a:gd name="T3" fmla="*/ 265 h 579"/>
                  <a:gd name="T4" fmla="*/ 17 w 705"/>
                  <a:gd name="T5" fmla="*/ 234 h 579"/>
                  <a:gd name="T6" fmla="*/ 51 w 705"/>
                  <a:gd name="T7" fmla="*/ 260 h 579"/>
                  <a:gd name="T8" fmla="*/ 87 w 705"/>
                  <a:gd name="T9" fmla="*/ 290 h 579"/>
                  <a:gd name="T10" fmla="*/ 127 w 705"/>
                  <a:gd name="T11" fmla="*/ 287 h 579"/>
                  <a:gd name="T12" fmla="*/ 140 w 705"/>
                  <a:gd name="T13" fmla="*/ 264 h 579"/>
                  <a:gd name="T14" fmla="*/ 124 w 705"/>
                  <a:gd name="T15" fmla="*/ 235 h 579"/>
                  <a:gd name="T16" fmla="*/ 80 w 705"/>
                  <a:gd name="T17" fmla="*/ 215 h 579"/>
                  <a:gd name="T18" fmla="*/ 52 w 705"/>
                  <a:gd name="T19" fmla="*/ 189 h 579"/>
                  <a:gd name="T20" fmla="*/ 40 w 705"/>
                  <a:gd name="T21" fmla="*/ 151 h 579"/>
                  <a:gd name="T22" fmla="*/ 34 w 705"/>
                  <a:gd name="T23" fmla="*/ 118 h 579"/>
                  <a:gd name="T24" fmla="*/ 17 w 705"/>
                  <a:gd name="T25" fmla="*/ 76 h 579"/>
                  <a:gd name="T26" fmla="*/ 34 w 705"/>
                  <a:gd name="T27" fmla="*/ 36 h 579"/>
                  <a:gd name="T28" fmla="*/ 35 w 705"/>
                  <a:gd name="T29" fmla="*/ 0 h 579"/>
                  <a:gd name="T30" fmla="*/ 75 w 705"/>
                  <a:gd name="T31" fmla="*/ 17 h 579"/>
                  <a:gd name="T32" fmla="*/ 101 w 705"/>
                  <a:gd name="T33" fmla="*/ 54 h 579"/>
                  <a:gd name="T34" fmla="*/ 141 w 705"/>
                  <a:gd name="T35" fmla="*/ 74 h 579"/>
                  <a:gd name="T36" fmla="*/ 163 w 705"/>
                  <a:gd name="T37" fmla="*/ 105 h 579"/>
                  <a:gd name="T38" fmla="*/ 190 w 705"/>
                  <a:gd name="T39" fmla="*/ 140 h 579"/>
                  <a:gd name="T40" fmla="*/ 234 w 705"/>
                  <a:gd name="T41" fmla="*/ 158 h 579"/>
                  <a:gd name="T42" fmla="*/ 267 w 705"/>
                  <a:gd name="T43" fmla="*/ 134 h 579"/>
                  <a:gd name="T44" fmla="*/ 313 w 705"/>
                  <a:gd name="T45" fmla="*/ 105 h 579"/>
                  <a:gd name="T46" fmla="*/ 365 w 705"/>
                  <a:gd name="T47" fmla="*/ 94 h 579"/>
                  <a:gd name="T48" fmla="*/ 383 w 705"/>
                  <a:gd name="T49" fmla="*/ 81 h 579"/>
                  <a:gd name="T50" fmla="*/ 409 w 705"/>
                  <a:gd name="T51" fmla="*/ 59 h 579"/>
                  <a:gd name="T52" fmla="*/ 434 w 705"/>
                  <a:gd name="T53" fmla="*/ 57 h 579"/>
                  <a:gd name="T54" fmla="*/ 456 w 705"/>
                  <a:gd name="T55" fmla="*/ 74 h 579"/>
                  <a:gd name="T56" fmla="*/ 463 w 705"/>
                  <a:gd name="T57" fmla="*/ 97 h 579"/>
                  <a:gd name="T58" fmla="*/ 462 w 705"/>
                  <a:gd name="T59" fmla="*/ 128 h 579"/>
                  <a:gd name="T60" fmla="*/ 484 w 705"/>
                  <a:gd name="T61" fmla="*/ 145 h 579"/>
                  <a:gd name="T62" fmla="*/ 512 w 705"/>
                  <a:gd name="T63" fmla="*/ 154 h 579"/>
                  <a:gd name="T64" fmla="*/ 518 w 705"/>
                  <a:gd name="T65" fmla="*/ 207 h 579"/>
                  <a:gd name="T66" fmla="*/ 550 w 705"/>
                  <a:gd name="T67" fmla="*/ 244 h 579"/>
                  <a:gd name="T68" fmla="*/ 571 w 705"/>
                  <a:gd name="T69" fmla="*/ 330 h 579"/>
                  <a:gd name="T70" fmla="*/ 606 w 705"/>
                  <a:gd name="T71" fmla="*/ 376 h 579"/>
                  <a:gd name="T72" fmla="*/ 669 w 705"/>
                  <a:gd name="T73" fmla="*/ 389 h 579"/>
                  <a:gd name="T74" fmla="*/ 666 w 705"/>
                  <a:gd name="T75" fmla="*/ 419 h 579"/>
                  <a:gd name="T76" fmla="*/ 683 w 705"/>
                  <a:gd name="T77" fmla="*/ 435 h 579"/>
                  <a:gd name="T78" fmla="*/ 705 w 705"/>
                  <a:gd name="T79" fmla="*/ 450 h 579"/>
                  <a:gd name="T80" fmla="*/ 683 w 705"/>
                  <a:gd name="T81" fmla="*/ 486 h 579"/>
                  <a:gd name="T82" fmla="*/ 666 w 705"/>
                  <a:gd name="T83" fmla="*/ 512 h 579"/>
                  <a:gd name="T84" fmla="*/ 635 w 705"/>
                  <a:gd name="T85" fmla="*/ 526 h 579"/>
                  <a:gd name="T86" fmla="*/ 607 w 705"/>
                  <a:gd name="T87" fmla="*/ 548 h 579"/>
                  <a:gd name="T88" fmla="*/ 587 w 705"/>
                  <a:gd name="T89" fmla="*/ 577 h 579"/>
                  <a:gd name="T90" fmla="*/ 555 w 705"/>
                  <a:gd name="T91" fmla="*/ 559 h 579"/>
                  <a:gd name="T92" fmla="*/ 511 w 705"/>
                  <a:gd name="T93" fmla="*/ 525 h 579"/>
                  <a:gd name="T94" fmla="*/ 468 w 705"/>
                  <a:gd name="T95" fmla="*/ 533 h 579"/>
                  <a:gd name="T96" fmla="*/ 432 w 705"/>
                  <a:gd name="T97" fmla="*/ 533 h 579"/>
                  <a:gd name="T98" fmla="*/ 349 w 705"/>
                  <a:gd name="T99" fmla="*/ 486 h 579"/>
                  <a:gd name="T100" fmla="*/ 280 w 705"/>
                  <a:gd name="T101" fmla="*/ 424 h 579"/>
                  <a:gd name="T102" fmla="*/ 202 w 705"/>
                  <a:gd name="T103" fmla="*/ 389 h 579"/>
                  <a:gd name="T104" fmla="*/ 118 w 705"/>
                  <a:gd name="T105" fmla="*/ 387 h 579"/>
                  <a:gd name="T106" fmla="*/ 45 w 705"/>
                  <a:gd name="T107" fmla="*/ 36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5" h="579">
                    <a:moveTo>
                      <a:pt x="0" y="334"/>
                    </a:moveTo>
                    <a:lnTo>
                      <a:pt x="12" y="319"/>
                    </a:lnTo>
                    <a:lnTo>
                      <a:pt x="9" y="306"/>
                    </a:lnTo>
                    <a:lnTo>
                      <a:pt x="11" y="295"/>
                    </a:lnTo>
                    <a:lnTo>
                      <a:pt x="12" y="279"/>
                    </a:lnTo>
                    <a:lnTo>
                      <a:pt x="8" y="265"/>
                    </a:lnTo>
                    <a:lnTo>
                      <a:pt x="8" y="252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9" y="237"/>
                    </a:lnTo>
                    <a:lnTo>
                      <a:pt x="42" y="255"/>
                    </a:lnTo>
                    <a:lnTo>
                      <a:pt x="51" y="260"/>
                    </a:lnTo>
                    <a:lnTo>
                      <a:pt x="58" y="269"/>
                    </a:lnTo>
                    <a:lnTo>
                      <a:pt x="69" y="279"/>
                    </a:lnTo>
                    <a:lnTo>
                      <a:pt x="87" y="290"/>
                    </a:lnTo>
                    <a:lnTo>
                      <a:pt x="101" y="295"/>
                    </a:lnTo>
                    <a:lnTo>
                      <a:pt x="115" y="295"/>
                    </a:lnTo>
                    <a:lnTo>
                      <a:pt x="127" y="287"/>
                    </a:lnTo>
                    <a:lnTo>
                      <a:pt x="135" y="279"/>
                    </a:lnTo>
                    <a:lnTo>
                      <a:pt x="137" y="272"/>
                    </a:lnTo>
                    <a:lnTo>
                      <a:pt x="140" y="264"/>
                    </a:lnTo>
                    <a:lnTo>
                      <a:pt x="136" y="248"/>
                    </a:lnTo>
                    <a:lnTo>
                      <a:pt x="124" y="241"/>
                    </a:lnTo>
                    <a:lnTo>
                      <a:pt x="124" y="235"/>
                    </a:lnTo>
                    <a:lnTo>
                      <a:pt x="114" y="230"/>
                    </a:lnTo>
                    <a:lnTo>
                      <a:pt x="89" y="220"/>
                    </a:lnTo>
                    <a:lnTo>
                      <a:pt x="80" y="215"/>
                    </a:lnTo>
                    <a:lnTo>
                      <a:pt x="66" y="204"/>
                    </a:lnTo>
                    <a:lnTo>
                      <a:pt x="57" y="197"/>
                    </a:lnTo>
                    <a:lnTo>
                      <a:pt x="52" y="189"/>
                    </a:lnTo>
                    <a:lnTo>
                      <a:pt x="49" y="171"/>
                    </a:lnTo>
                    <a:lnTo>
                      <a:pt x="48" y="160"/>
                    </a:lnTo>
                    <a:lnTo>
                      <a:pt x="40" y="151"/>
                    </a:lnTo>
                    <a:lnTo>
                      <a:pt x="34" y="141"/>
                    </a:lnTo>
                    <a:lnTo>
                      <a:pt x="34" y="131"/>
                    </a:lnTo>
                    <a:lnTo>
                      <a:pt x="34" y="118"/>
                    </a:lnTo>
                    <a:lnTo>
                      <a:pt x="30" y="107"/>
                    </a:lnTo>
                    <a:lnTo>
                      <a:pt x="25" y="96"/>
                    </a:lnTo>
                    <a:lnTo>
                      <a:pt x="17" y="76"/>
                    </a:lnTo>
                    <a:lnTo>
                      <a:pt x="22" y="71"/>
                    </a:lnTo>
                    <a:lnTo>
                      <a:pt x="29" y="58"/>
                    </a:lnTo>
                    <a:lnTo>
                      <a:pt x="34" y="36"/>
                    </a:lnTo>
                    <a:lnTo>
                      <a:pt x="43" y="14"/>
                    </a:lnTo>
                    <a:lnTo>
                      <a:pt x="44" y="6"/>
                    </a:lnTo>
                    <a:lnTo>
                      <a:pt x="35" y="0"/>
                    </a:lnTo>
                    <a:lnTo>
                      <a:pt x="54" y="5"/>
                    </a:lnTo>
                    <a:lnTo>
                      <a:pt x="58" y="10"/>
                    </a:lnTo>
                    <a:lnTo>
                      <a:pt x="75" y="17"/>
                    </a:lnTo>
                    <a:lnTo>
                      <a:pt x="82" y="28"/>
                    </a:lnTo>
                    <a:lnTo>
                      <a:pt x="88" y="41"/>
                    </a:lnTo>
                    <a:lnTo>
                      <a:pt x="101" y="54"/>
                    </a:lnTo>
                    <a:lnTo>
                      <a:pt x="115" y="63"/>
                    </a:lnTo>
                    <a:lnTo>
                      <a:pt x="126" y="66"/>
                    </a:lnTo>
                    <a:lnTo>
                      <a:pt x="141" y="74"/>
                    </a:lnTo>
                    <a:lnTo>
                      <a:pt x="150" y="84"/>
                    </a:lnTo>
                    <a:lnTo>
                      <a:pt x="155" y="96"/>
                    </a:lnTo>
                    <a:lnTo>
                      <a:pt x="163" y="105"/>
                    </a:lnTo>
                    <a:lnTo>
                      <a:pt x="174" y="115"/>
                    </a:lnTo>
                    <a:lnTo>
                      <a:pt x="180" y="128"/>
                    </a:lnTo>
                    <a:lnTo>
                      <a:pt x="190" y="140"/>
                    </a:lnTo>
                    <a:lnTo>
                      <a:pt x="205" y="149"/>
                    </a:lnTo>
                    <a:lnTo>
                      <a:pt x="215" y="156"/>
                    </a:lnTo>
                    <a:lnTo>
                      <a:pt x="234" y="158"/>
                    </a:lnTo>
                    <a:lnTo>
                      <a:pt x="246" y="153"/>
                    </a:lnTo>
                    <a:lnTo>
                      <a:pt x="259" y="144"/>
                    </a:lnTo>
                    <a:lnTo>
                      <a:pt x="267" y="134"/>
                    </a:lnTo>
                    <a:lnTo>
                      <a:pt x="286" y="125"/>
                    </a:lnTo>
                    <a:lnTo>
                      <a:pt x="296" y="118"/>
                    </a:lnTo>
                    <a:lnTo>
                      <a:pt x="313" y="105"/>
                    </a:lnTo>
                    <a:lnTo>
                      <a:pt x="330" y="110"/>
                    </a:lnTo>
                    <a:lnTo>
                      <a:pt x="358" y="102"/>
                    </a:lnTo>
                    <a:lnTo>
                      <a:pt x="365" y="94"/>
                    </a:lnTo>
                    <a:lnTo>
                      <a:pt x="371" y="89"/>
                    </a:lnTo>
                    <a:lnTo>
                      <a:pt x="378" y="84"/>
                    </a:lnTo>
                    <a:lnTo>
                      <a:pt x="383" y="81"/>
                    </a:lnTo>
                    <a:lnTo>
                      <a:pt x="391" y="72"/>
                    </a:lnTo>
                    <a:lnTo>
                      <a:pt x="399" y="65"/>
                    </a:lnTo>
                    <a:lnTo>
                      <a:pt x="409" y="59"/>
                    </a:lnTo>
                    <a:lnTo>
                      <a:pt x="417" y="58"/>
                    </a:lnTo>
                    <a:lnTo>
                      <a:pt x="431" y="56"/>
                    </a:lnTo>
                    <a:lnTo>
                      <a:pt x="434" y="57"/>
                    </a:lnTo>
                    <a:lnTo>
                      <a:pt x="441" y="59"/>
                    </a:lnTo>
                    <a:lnTo>
                      <a:pt x="445" y="63"/>
                    </a:lnTo>
                    <a:lnTo>
                      <a:pt x="456" y="74"/>
                    </a:lnTo>
                    <a:lnTo>
                      <a:pt x="457" y="79"/>
                    </a:lnTo>
                    <a:lnTo>
                      <a:pt x="459" y="84"/>
                    </a:lnTo>
                    <a:lnTo>
                      <a:pt x="463" y="97"/>
                    </a:lnTo>
                    <a:lnTo>
                      <a:pt x="465" y="110"/>
                    </a:lnTo>
                    <a:lnTo>
                      <a:pt x="461" y="119"/>
                    </a:lnTo>
                    <a:lnTo>
                      <a:pt x="462" y="128"/>
                    </a:lnTo>
                    <a:lnTo>
                      <a:pt x="467" y="136"/>
                    </a:lnTo>
                    <a:lnTo>
                      <a:pt x="474" y="140"/>
                    </a:lnTo>
                    <a:lnTo>
                      <a:pt x="484" y="145"/>
                    </a:lnTo>
                    <a:lnTo>
                      <a:pt x="494" y="147"/>
                    </a:lnTo>
                    <a:lnTo>
                      <a:pt x="502" y="150"/>
                    </a:lnTo>
                    <a:lnTo>
                      <a:pt x="512" y="154"/>
                    </a:lnTo>
                    <a:lnTo>
                      <a:pt x="516" y="168"/>
                    </a:lnTo>
                    <a:lnTo>
                      <a:pt x="521" y="194"/>
                    </a:lnTo>
                    <a:lnTo>
                      <a:pt x="518" y="207"/>
                    </a:lnTo>
                    <a:lnTo>
                      <a:pt x="527" y="220"/>
                    </a:lnTo>
                    <a:lnTo>
                      <a:pt x="547" y="229"/>
                    </a:lnTo>
                    <a:lnTo>
                      <a:pt x="550" y="244"/>
                    </a:lnTo>
                    <a:lnTo>
                      <a:pt x="550" y="269"/>
                    </a:lnTo>
                    <a:lnTo>
                      <a:pt x="559" y="295"/>
                    </a:lnTo>
                    <a:lnTo>
                      <a:pt x="571" y="330"/>
                    </a:lnTo>
                    <a:lnTo>
                      <a:pt x="585" y="345"/>
                    </a:lnTo>
                    <a:lnTo>
                      <a:pt x="596" y="365"/>
                    </a:lnTo>
                    <a:lnTo>
                      <a:pt x="606" y="376"/>
                    </a:lnTo>
                    <a:lnTo>
                      <a:pt x="624" y="387"/>
                    </a:lnTo>
                    <a:lnTo>
                      <a:pt x="647" y="398"/>
                    </a:lnTo>
                    <a:lnTo>
                      <a:pt x="669" y="389"/>
                    </a:lnTo>
                    <a:lnTo>
                      <a:pt x="673" y="402"/>
                    </a:lnTo>
                    <a:lnTo>
                      <a:pt x="669" y="407"/>
                    </a:lnTo>
                    <a:lnTo>
                      <a:pt x="666" y="419"/>
                    </a:lnTo>
                    <a:lnTo>
                      <a:pt x="668" y="427"/>
                    </a:lnTo>
                    <a:lnTo>
                      <a:pt x="677" y="435"/>
                    </a:lnTo>
                    <a:lnTo>
                      <a:pt x="683" y="435"/>
                    </a:lnTo>
                    <a:lnTo>
                      <a:pt x="700" y="437"/>
                    </a:lnTo>
                    <a:lnTo>
                      <a:pt x="705" y="440"/>
                    </a:lnTo>
                    <a:lnTo>
                      <a:pt x="705" y="450"/>
                    </a:lnTo>
                    <a:lnTo>
                      <a:pt x="700" y="460"/>
                    </a:lnTo>
                    <a:lnTo>
                      <a:pt x="691" y="472"/>
                    </a:lnTo>
                    <a:lnTo>
                      <a:pt x="683" y="486"/>
                    </a:lnTo>
                    <a:lnTo>
                      <a:pt x="682" y="494"/>
                    </a:lnTo>
                    <a:lnTo>
                      <a:pt x="679" y="506"/>
                    </a:lnTo>
                    <a:lnTo>
                      <a:pt x="666" y="512"/>
                    </a:lnTo>
                    <a:lnTo>
                      <a:pt x="655" y="519"/>
                    </a:lnTo>
                    <a:lnTo>
                      <a:pt x="647" y="524"/>
                    </a:lnTo>
                    <a:lnTo>
                      <a:pt x="635" y="526"/>
                    </a:lnTo>
                    <a:lnTo>
                      <a:pt x="628" y="528"/>
                    </a:lnTo>
                    <a:lnTo>
                      <a:pt x="615" y="541"/>
                    </a:lnTo>
                    <a:lnTo>
                      <a:pt x="607" y="548"/>
                    </a:lnTo>
                    <a:lnTo>
                      <a:pt x="609" y="577"/>
                    </a:lnTo>
                    <a:lnTo>
                      <a:pt x="603" y="579"/>
                    </a:lnTo>
                    <a:lnTo>
                      <a:pt x="587" y="577"/>
                    </a:lnTo>
                    <a:lnTo>
                      <a:pt x="575" y="577"/>
                    </a:lnTo>
                    <a:lnTo>
                      <a:pt x="562" y="566"/>
                    </a:lnTo>
                    <a:lnTo>
                      <a:pt x="555" y="559"/>
                    </a:lnTo>
                    <a:lnTo>
                      <a:pt x="545" y="541"/>
                    </a:lnTo>
                    <a:lnTo>
                      <a:pt x="521" y="528"/>
                    </a:lnTo>
                    <a:lnTo>
                      <a:pt x="511" y="525"/>
                    </a:lnTo>
                    <a:lnTo>
                      <a:pt x="496" y="524"/>
                    </a:lnTo>
                    <a:lnTo>
                      <a:pt x="485" y="525"/>
                    </a:lnTo>
                    <a:lnTo>
                      <a:pt x="468" y="533"/>
                    </a:lnTo>
                    <a:lnTo>
                      <a:pt x="465" y="535"/>
                    </a:lnTo>
                    <a:lnTo>
                      <a:pt x="448" y="535"/>
                    </a:lnTo>
                    <a:lnTo>
                      <a:pt x="432" y="533"/>
                    </a:lnTo>
                    <a:lnTo>
                      <a:pt x="421" y="529"/>
                    </a:lnTo>
                    <a:lnTo>
                      <a:pt x="386" y="507"/>
                    </a:lnTo>
                    <a:lnTo>
                      <a:pt x="349" y="486"/>
                    </a:lnTo>
                    <a:lnTo>
                      <a:pt x="326" y="469"/>
                    </a:lnTo>
                    <a:lnTo>
                      <a:pt x="307" y="457"/>
                    </a:lnTo>
                    <a:lnTo>
                      <a:pt x="280" y="424"/>
                    </a:lnTo>
                    <a:lnTo>
                      <a:pt x="245" y="401"/>
                    </a:lnTo>
                    <a:lnTo>
                      <a:pt x="232" y="396"/>
                    </a:lnTo>
                    <a:lnTo>
                      <a:pt x="202" y="389"/>
                    </a:lnTo>
                    <a:lnTo>
                      <a:pt x="167" y="380"/>
                    </a:lnTo>
                    <a:lnTo>
                      <a:pt x="137" y="384"/>
                    </a:lnTo>
                    <a:lnTo>
                      <a:pt x="118" y="387"/>
                    </a:lnTo>
                    <a:lnTo>
                      <a:pt x="98" y="380"/>
                    </a:lnTo>
                    <a:lnTo>
                      <a:pt x="75" y="372"/>
                    </a:lnTo>
                    <a:lnTo>
                      <a:pt x="45" y="360"/>
                    </a:lnTo>
                    <a:lnTo>
                      <a:pt x="31" y="349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4658" y="1545"/>
                <a:ext cx="139" cy="108"/>
              </a:xfrm>
              <a:custGeom>
                <a:avLst/>
                <a:gdLst>
                  <a:gd name="T0" fmla="*/ 17 w 416"/>
                  <a:gd name="T1" fmla="*/ 31 h 325"/>
                  <a:gd name="T2" fmla="*/ 43 w 416"/>
                  <a:gd name="T3" fmla="*/ 31 h 325"/>
                  <a:gd name="T4" fmla="*/ 77 w 416"/>
                  <a:gd name="T5" fmla="*/ 47 h 325"/>
                  <a:gd name="T6" fmla="*/ 94 w 416"/>
                  <a:gd name="T7" fmla="*/ 72 h 325"/>
                  <a:gd name="T8" fmla="*/ 119 w 416"/>
                  <a:gd name="T9" fmla="*/ 83 h 325"/>
                  <a:gd name="T10" fmla="*/ 141 w 416"/>
                  <a:gd name="T11" fmla="*/ 83 h 325"/>
                  <a:gd name="T12" fmla="*/ 147 w 416"/>
                  <a:gd name="T13" fmla="*/ 47 h 325"/>
                  <a:gd name="T14" fmla="*/ 167 w 416"/>
                  <a:gd name="T15" fmla="*/ 32 h 325"/>
                  <a:gd name="T16" fmla="*/ 187 w 416"/>
                  <a:gd name="T17" fmla="*/ 25 h 325"/>
                  <a:gd name="T18" fmla="*/ 211 w 416"/>
                  <a:gd name="T19" fmla="*/ 12 h 325"/>
                  <a:gd name="T20" fmla="*/ 226 w 416"/>
                  <a:gd name="T21" fmla="*/ 12 h 325"/>
                  <a:gd name="T22" fmla="*/ 237 w 416"/>
                  <a:gd name="T23" fmla="*/ 25 h 325"/>
                  <a:gd name="T24" fmla="*/ 251 w 416"/>
                  <a:gd name="T25" fmla="*/ 27 h 325"/>
                  <a:gd name="T26" fmla="*/ 273 w 416"/>
                  <a:gd name="T27" fmla="*/ 43 h 325"/>
                  <a:gd name="T28" fmla="*/ 291 w 416"/>
                  <a:gd name="T29" fmla="*/ 53 h 325"/>
                  <a:gd name="T30" fmla="*/ 306 w 416"/>
                  <a:gd name="T31" fmla="*/ 67 h 325"/>
                  <a:gd name="T32" fmla="*/ 324 w 416"/>
                  <a:gd name="T33" fmla="*/ 88 h 325"/>
                  <a:gd name="T34" fmla="*/ 338 w 416"/>
                  <a:gd name="T35" fmla="*/ 98 h 325"/>
                  <a:gd name="T36" fmla="*/ 352 w 416"/>
                  <a:gd name="T37" fmla="*/ 110 h 325"/>
                  <a:gd name="T38" fmla="*/ 365 w 416"/>
                  <a:gd name="T39" fmla="*/ 129 h 325"/>
                  <a:gd name="T40" fmla="*/ 382 w 416"/>
                  <a:gd name="T41" fmla="*/ 150 h 325"/>
                  <a:gd name="T42" fmla="*/ 400 w 416"/>
                  <a:gd name="T43" fmla="*/ 166 h 325"/>
                  <a:gd name="T44" fmla="*/ 414 w 416"/>
                  <a:gd name="T45" fmla="*/ 189 h 325"/>
                  <a:gd name="T46" fmla="*/ 413 w 416"/>
                  <a:gd name="T47" fmla="*/ 211 h 325"/>
                  <a:gd name="T48" fmla="*/ 405 w 416"/>
                  <a:gd name="T49" fmla="*/ 248 h 325"/>
                  <a:gd name="T50" fmla="*/ 389 w 416"/>
                  <a:gd name="T51" fmla="*/ 274 h 325"/>
                  <a:gd name="T52" fmla="*/ 372 w 416"/>
                  <a:gd name="T53" fmla="*/ 307 h 325"/>
                  <a:gd name="T54" fmla="*/ 359 w 416"/>
                  <a:gd name="T55" fmla="*/ 321 h 325"/>
                  <a:gd name="T56" fmla="*/ 341 w 416"/>
                  <a:gd name="T57" fmla="*/ 325 h 325"/>
                  <a:gd name="T58" fmla="*/ 335 w 416"/>
                  <a:gd name="T59" fmla="*/ 310 h 325"/>
                  <a:gd name="T60" fmla="*/ 330 w 416"/>
                  <a:gd name="T61" fmla="*/ 281 h 325"/>
                  <a:gd name="T62" fmla="*/ 319 w 416"/>
                  <a:gd name="T63" fmla="*/ 257 h 325"/>
                  <a:gd name="T64" fmla="*/ 304 w 416"/>
                  <a:gd name="T65" fmla="*/ 232 h 325"/>
                  <a:gd name="T66" fmla="*/ 276 w 416"/>
                  <a:gd name="T67" fmla="*/ 213 h 325"/>
                  <a:gd name="T68" fmla="*/ 245 w 416"/>
                  <a:gd name="T69" fmla="*/ 202 h 325"/>
                  <a:gd name="T70" fmla="*/ 206 w 416"/>
                  <a:gd name="T71" fmla="*/ 184 h 325"/>
                  <a:gd name="T72" fmla="*/ 167 w 416"/>
                  <a:gd name="T73" fmla="*/ 157 h 325"/>
                  <a:gd name="T74" fmla="*/ 139 w 416"/>
                  <a:gd name="T75" fmla="*/ 136 h 325"/>
                  <a:gd name="T76" fmla="*/ 105 w 416"/>
                  <a:gd name="T77" fmla="*/ 107 h 325"/>
                  <a:gd name="T78" fmla="*/ 78 w 416"/>
                  <a:gd name="T79" fmla="*/ 83 h 325"/>
                  <a:gd name="T80" fmla="*/ 35 w 416"/>
                  <a:gd name="T81" fmla="*/ 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6" h="325">
                    <a:moveTo>
                      <a:pt x="0" y="39"/>
                    </a:moveTo>
                    <a:lnTo>
                      <a:pt x="17" y="31"/>
                    </a:lnTo>
                    <a:lnTo>
                      <a:pt x="28" y="30"/>
                    </a:lnTo>
                    <a:lnTo>
                      <a:pt x="43" y="31"/>
                    </a:lnTo>
                    <a:lnTo>
                      <a:pt x="53" y="34"/>
                    </a:lnTo>
                    <a:lnTo>
                      <a:pt x="77" y="47"/>
                    </a:lnTo>
                    <a:lnTo>
                      <a:pt x="87" y="65"/>
                    </a:lnTo>
                    <a:lnTo>
                      <a:pt x="94" y="72"/>
                    </a:lnTo>
                    <a:lnTo>
                      <a:pt x="107" y="83"/>
                    </a:lnTo>
                    <a:lnTo>
                      <a:pt x="119" y="83"/>
                    </a:lnTo>
                    <a:lnTo>
                      <a:pt x="135" y="85"/>
                    </a:lnTo>
                    <a:lnTo>
                      <a:pt x="141" y="83"/>
                    </a:lnTo>
                    <a:lnTo>
                      <a:pt x="139" y="54"/>
                    </a:lnTo>
                    <a:lnTo>
                      <a:pt x="147" y="47"/>
                    </a:lnTo>
                    <a:lnTo>
                      <a:pt x="160" y="34"/>
                    </a:lnTo>
                    <a:lnTo>
                      <a:pt x="167" y="32"/>
                    </a:lnTo>
                    <a:lnTo>
                      <a:pt x="179" y="30"/>
                    </a:lnTo>
                    <a:lnTo>
                      <a:pt x="187" y="25"/>
                    </a:lnTo>
                    <a:lnTo>
                      <a:pt x="198" y="18"/>
                    </a:lnTo>
                    <a:lnTo>
                      <a:pt x="211" y="12"/>
                    </a:lnTo>
                    <a:lnTo>
                      <a:pt x="214" y="0"/>
                    </a:lnTo>
                    <a:lnTo>
                      <a:pt x="226" y="12"/>
                    </a:lnTo>
                    <a:lnTo>
                      <a:pt x="231" y="18"/>
                    </a:lnTo>
                    <a:lnTo>
                      <a:pt x="237" y="25"/>
                    </a:lnTo>
                    <a:lnTo>
                      <a:pt x="248" y="27"/>
                    </a:lnTo>
                    <a:lnTo>
                      <a:pt x="251" y="27"/>
                    </a:lnTo>
                    <a:lnTo>
                      <a:pt x="267" y="40"/>
                    </a:lnTo>
                    <a:lnTo>
                      <a:pt x="273" y="43"/>
                    </a:lnTo>
                    <a:lnTo>
                      <a:pt x="281" y="47"/>
                    </a:lnTo>
                    <a:lnTo>
                      <a:pt x="291" y="53"/>
                    </a:lnTo>
                    <a:lnTo>
                      <a:pt x="301" y="62"/>
                    </a:lnTo>
                    <a:lnTo>
                      <a:pt x="306" y="67"/>
                    </a:lnTo>
                    <a:lnTo>
                      <a:pt x="316" y="78"/>
                    </a:lnTo>
                    <a:lnTo>
                      <a:pt x="324" y="88"/>
                    </a:lnTo>
                    <a:lnTo>
                      <a:pt x="330" y="92"/>
                    </a:lnTo>
                    <a:lnTo>
                      <a:pt x="338" y="98"/>
                    </a:lnTo>
                    <a:lnTo>
                      <a:pt x="348" y="105"/>
                    </a:lnTo>
                    <a:lnTo>
                      <a:pt x="352" y="110"/>
                    </a:lnTo>
                    <a:lnTo>
                      <a:pt x="361" y="122"/>
                    </a:lnTo>
                    <a:lnTo>
                      <a:pt x="365" y="129"/>
                    </a:lnTo>
                    <a:lnTo>
                      <a:pt x="374" y="141"/>
                    </a:lnTo>
                    <a:lnTo>
                      <a:pt x="382" y="150"/>
                    </a:lnTo>
                    <a:lnTo>
                      <a:pt x="391" y="159"/>
                    </a:lnTo>
                    <a:lnTo>
                      <a:pt x="400" y="166"/>
                    </a:lnTo>
                    <a:lnTo>
                      <a:pt x="408" y="172"/>
                    </a:lnTo>
                    <a:lnTo>
                      <a:pt x="414" y="189"/>
                    </a:lnTo>
                    <a:lnTo>
                      <a:pt x="416" y="200"/>
                    </a:lnTo>
                    <a:lnTo>
                      <a:pt x="413" y="211"/>
                    </a:lnTo>
                    <a:lnTo>
                      <a:pt x="410" y="234"/>
                    </a:lnTo>
                    <a:lnTo>
                      <a:pt x="405" y="248"/>
                    </a:lnTo>
                    <a:lnTo>
                      <a:pt x="391" y="264"/>
                    </a:lnTo>
                    <a:lnTo>
                      <a:pt x="389" y="274"/>
                    </a:lnTo>
                    <a:lnTo>
                      <a:pt x="374" y="292"/>
                    </a:lnTo>
                    <a:lnTo>
                      <a:pt x="372" y="307"/>
                    </a:lnTo>
                    <a:lnTo>
                      <a:pt x="370" y="317"/>
                    </a:lnTo>
                    <a:lnTo>
                      <a:pt x="359" y="321"/>
                    </a:lnTo>
                    <a:lnTo>
                      <a:pt x="350" y="322"/>
                    </a:lnTo>
                    <a:lnTo>
                      <a:pt x="341" y="325"/>
                    </a:lnTo>
                    <a:lnTo>
                      <a:pt x="335" y="319"/>
                    </a:lnTo>
                    <a:lnTo>
                      <a:pt x="335" y="310"/>
                    </a:lnTo>
                    <a:lnTo>
                      <a:pt x="337" y="292"/>
                    </a:lnTo>
                    <a:lnTo>
                      <a:pt x="330" y="281"/>
                    </a:lnTo>
                    <a:lnTo>
                      <a:pt x="325" y="269"/>
                    </a:lnTo>
                    <a:lnTo>
                      <a:pt x="319" y="257"/>
                    </a:lnTo>
                    <a:lnTo>
                      <a:pt x="311" y="251"/>
                    </a:lnTo>
                    <a:lnTo>
                      <a:pt x="304" y="232"/>
                    </a:lnTo>
                    <a:lnTo>
                      <a:pt x="282" y="220"/>
                    </a:lnTo>
                    <a:lnTo>
                      <a:pt x="276" y="213"/>
                    </a:lnTo>
                    <a:lnTo>
                      <a:pt x="260" y="203"/>
                    </a:lnTo>
                    <a:lnTo>
                      <a:pt x="245" y="202"/>
                    </a:lnTo>
                    <a:lnTo>
                      <a:pt x="237" y="198"/>
                    </a:lnTo>
                    <a:lnTo>
                      <a:pt x="206" y="184"/>
                    </a:lnTo>
                    <a:lnTo>
                      <a:pt x="194" y="176"/>
                    </a:lnTo>
                    <a:lnTo>
                      <a:pt x="167" y="157"/>
                    </a:lnTo>
                    <a:lnTo>
                      <a:pt x="152" y="146"/>
                    </a:lnTo>
                    <a:lnTo>
                      <a:pt x="139" y="136"/>
                    </a:lnTo>
                    <a:lnTo>
                      <a:pt x="114" y="116"/>
                    </a:lnTo>
                    <a:lnTo>
                      <a:pt x="105" y="107"/>
                    </a:lnTo>
                    <a:lnTo>
                      <a:pt x="99" y="96"/>
                    </a:lnTo>
                    <a:lnTo>
                      <a:pt x="78" y="83"/>
                    </a:lnTo>
                    <a:lnTo>
                      <a:pt x="63" y="78"/>
                    </a:lnTo>
                    <a:lnTo>
                      <a:pt x="35" y="5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4555" y="3760"/>
                <a:ext cx="200" cy="191"/>
              </a:xfrm>
              <a:custGeom>
                <a:avLst/>
                <a:gdLst>
                  <a:gd name="T0" fmla="*/ 24 w 598"/>
                  <a:gd name="T1" fmla="*/ 18 h 575"/>
                  <a:gd name="T2" fmla="*/ 61 w 598"/>
                  <a:gd name="T3" fmla="*/ 30 h 575"/>
                  <a:gd name="T4" fmla="*/ 117 w 598"/>
                  <a:gd name="T5" fmla="*/ 55 h 575"/>
                  <a:gd name="T6" fmla="*/ 174 w 598"/>
                  <a:gd name="T7" fmla="*/ 44 h 575"/>
                  <a:gd name="T8" fmla="*/ 218 w 598"/>
                  <a:gd name="T9" fmla="*/ 15 h 575"/>
                  <a:gd name="T10" fmla="*/ 269 w 598"/>
                  <a:gd name="T11" fmla="*/ 0 h 575"/>
                  <a:gd name="T12" fmla="*/ 317 w 598"/>
                  <a:gd name="T13" fmla="*/ 22 h 575"/>
                  <a:gd name="T14" fmla="*/ 342 w 598"/>
                  <a:gd name="T15" fmla="*/ 49 h 575"/>
                  <a:gd name="T16" fmla="*/ 353 w 598"/>
                  <a:gd name="T17" fmla="*/ 95 h 575"/>
                  <a:gd name="T18" fmla="*/ 390 w 598"/>
                  <a:gd name="T19" fmla="*/ 126 h 575"/>
                  <a:gd name="T20" fmla="*/ 437 w 598"/>
                  <a:gd name="T21" fmla="*/ 165 h 575"/>
                  <a:gd name="T22" fmla="*/ 483 w 598"/>
                  <a:gd name="T23" fmla="*/ 181 h 575"/>
                  <a:gd name="T24" fmla="*/ 528 w 598"/>
                  <a:gd name="T25" fmla="*/ 218 h 575"/>
                  <a:gd name="T26" fmla="*/ 547 w 598"/>
                  <a:gd name="T27" fmla="*/ 264 h 575"/>
                  <a:gd name="T28" fmla="*/ 598 w 598"/>
                  <a:gd name="T29" fmla="*/ 282 h 575"/>
                  <a:gd name="T30" fmla="*/ 566 w 598"/>
                  <a:gd name="T31" fmla="*/ 321 h 575"/>
                  <a:gd name="T32" fmla="*/ 551 w 598"/>
                  <a:gd name="T33" fmla="*/ 353 h 575"/>
                  <a:gd name="T34" fmla="*/ 514 w 598"/>
                  <a:gd name="T35" fmla="*/ 399 h 575"/>
                  <a:gd name="T36" fmla="*/ 514 w 598"/>
                  <a:gd name="T37" fmla="*/ 458 h 575"/>
                  <a:gd name="T38" fmla="*/ 540 w 598"/>
                  <a:gd name="T39" fmla="*/ 497 h 575"/>
                  <a:gd name="T40" fmla="*/ 525 w 598"/>
                  <a:gd name="T41" fmla="*/ 527 h 575"/>
                  <a:gd name="T42" fmla="*/ 503 w 598"/>
                  <a:gd name="T43" fmla="*/ 558 h 575"/>
                  <a:gd name="T44" fmla="*/ 481 w 598"/>
                  <a:gd name="T45" fmla="*/ 575 h 575"/>
                  <a:gd name="T46" fmla="*/ 441 w 598"/>
                  <a:gd name="T47" fmla="*/ 566 h 575"/>
                  <a:gd name="T48" fmla="*/ 396 w 598"/>
                  <a:gd name="T49" fmla="*/ 544 h 575"/>
                  <a:gd name="T50" fmla="*/ 360 w 598"/>
                  <a:gd name="T51" fmla="*/ 534 h 575"/>
                  <a:gd name="T52" fmla="*/ 333 w 598"/>
                  <a:gd name="T53" fmla="*/ 518 h 575"/>
                  <a:gd name="T54" fmla="*/ 315 w 598"/>
                  <a:gd name="T55" fmla="*/ 483 h 575"/>
                  <a:gd name="T56" fmla="*/ 287 w 598"/>
                  <a:gd name="T57" fmla="*/ 448 h 575"/>
                  <a:gd name="T58" fmla="*/ 284 w 598"/>
                  <a:gd name="T59" fmla="*/ 413 h 575"/>
                  <a:gd name="T60" fmla="*/ 300 w 598"/>
                  <a:gd name="T61" fmla="*/ 383 h 575"/>
                  <a:gd name="T62" fmla="*/ 309 w 598"/>
                  <a:gd name="T63" fmla="*/ 335 h 575"/>
                  <a:gd name="T64" fmla="*/ 308 w 598"/>
                  <a:gd name="T65" fmla="*/ 309 h 575"/>
                  <a:gd name="T66" fmla="*/ 232 w 598"/>
                  <a:gd name="T67" fmla="*/ 293 h 575"/>
                  <a:gd name="T68" fmla="*/ 170 w 598"/>
                  <a:gd name="T69" fmla="*/ 278 h 575"/>
                  <a:gd name="T70" fmla="*/ 156 w 598"/>
                  <a:gd name="T71" fmla="*/ 245 h 575"/>
                  <a:gd name="T72" fmla="*/ 150 w 598"/>
                  <a:gd name="T73" fmla="*/ 192 h 575"/>
                  <a:gd name="T74" fmla="*/ 105 w 598"/>
                  <a:gd name="T75" fmla="*/ 114 h 575"/>
                  <a:gd name="T76" fmla="*/ 56 w 598"/>
                  <a:gd name="T77" fmla="*/ 66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98" h="575">
                    <a:moveTo>
                      <a:pt x="0" y="43"/>
                    </a:moveTo>
                    <a:lnTo>
                      <a:pt x="24" y="18"/>
                    </a:lnTo>
                    <a:lnTo>
                      <a:pt x="30" y="13"/>
                    </a:lnTo>
                    <a:lnTo>
                      <a:pt x="61" y="30"/>
                    </a:lnTo>
                    <a:lnTo>
                      <a:pt x="86" y="40"/>
                    </a:lnTo>
                    <a:lnTo>
                      <a:pt x="117" y="55"/>
                    </a:lnTo>
                    <a:lnTo>
                      <a:pt x="132" y="55"/>
                    </a:lnTo>
                    <a:lnTo>
                      <a:pt x="174" y="44"/>
                    </a:lnTo>
                    <a:lnTo>
                      <a:pt x="197" y="27"/>
                    </a:lnTo>
                    <a:lnTo>
                      <a:pt x="218" y="15"/>
                    </a:lnTo>
                    <a:lnTo>
                      <a:pt x="243" y="5"/>
                    </a:lnTo>
                    <a:lnTo>
                      <a:pt x="269" y="0"/>
                    </a:lnTo>
                    <a:lnTo>
                      <a:pt x="311" y="12"/>
                    </a:lnTo>
                    <a:lnTo>
                      <a:pt x="317" y="22"/>
                    </a:lnTo>
                    <a:lnTo>
                      <a:pt x="334" y="35"/>
                    </a:lnTo>
                    <a:lnTo>
                      <a:pt x="342" y="49"/>
                    </a:lnTo>
                    <a:lnTo>
                      <a:pt x="350" y="79"/>
                    </a:lnTo>
                    <a:lnTo>
                      <a:pt x="353" y="95"/>
                    </a:lnTo>
                    <a:lnTo>
                      <a:pt x="382" y="106"/>
                    </a:lnTo>
                    <a:lnTo>
                      <a:pt x="390" y="126"/>
                    </a:lnTo>
                    <a:lnTo>
                      <a:pt x="423" y="159"/>
                    </a:lnTo>
                    <a:lnTo>
                      <a:pt x="437" y="165"/>
                    </a:lnTo>
                    <a:lnTo>
                      <a:pt x="457" y="180"/>
                    </a:lnTo>
                    <a:lnTo>
                      <a:pt x="483" y="181"/>
                    </a:lnTo>
                    <a:lnTo>
                      <a:pt x="509" y="202"/>
                    </a:lnTo>
                    <a:lnTo>
                      <a:pt x="528" y="218"/>
                    </a:lnTo>
                    <a:lnTo>
                      <a:pt x="538" y="245"/>
                    </a:lnTo>
                    <a:lnTo>
                      <a:pt x="547" y="264"/>
                    </a:lnTo>
                    <a:lnTo>
                      <a:pt x="578" y="277"/>
                    </a:lnTo>
                    <a:lnTo>
                      <a:pt x="598" y="282"/>
                    </a:lnTo>
                    <a:lnTo>
                      <a:pt x="580" y="303"/>
                    </a:lnTo>
                    <a:lnTo>
                      <a:pt x="566" y="321"/>
                    </a:lnTo>
                    <a:lnTo>
                      <a:pt x="560" y="339"/>
                    </a:lnTo>
                    <a:lnTo>
                      <a:pt x="551" y="353"/>
                    </a:lnTo>
                    <a:lnTo>
                      <a:pt x="523" y="384"/>
                    </a:lnTo>
                    <a:lnTo>
                      <a:pt x="514" y="399"/>
                    </a:lnTo>
                    <a:lnTo>
                      <a:pt x="500" y="426"/>
                    </a:lnTo>
                    <a:lnTo>
                      <a:pt x="514" y="458"/>
                    </a:lnTo>
                    <a:lnTo>
                      <a:pt x="528" y="467"/>
                    </a:lnTo>
                    <a:lnTo>
                      <a:pt x="540" y="497"/>
                    </a:lnTo>
                    <a:lnTo>
                      <a:pt x="535" y="514"/>
                    </a:lnTo>
                    <a:lnTo>
                      <a:pt x="525" y="527"/>
                    </a:lnTo>
                    <a:lnTo>
                      <a:pt x="518" y="540"/>
                    </a:lnTo>
                    <a:lnTo>
                      <a:pt x="503" y="558"/>
                    </a:lnTo>
                    <a:lnTo>
                      <a:pt x="494" y="566"/>
                    </a:lnTo>
                    <a:lnTo>
                      <a:pt x="481" y="575"/>
                    </a:lnTo>
                    <a:lnTo>
                      <a:pt x="463" y="575"/>
                    </a:lnTo>
                    <a:lnTo>
                      <a:pt x="441" y="566"/>
                    </a:lnTo>
                    <a:lnTo>
                      <a:pt x="428" y="566"/>
                    </a:lnTo>
                    <a:lnTo>
                      <a:pt x="396" y="544"/>
                    </a:lnTo>
                    <a:lnTo>
                      <a:pt x="383" y="544"/>
                    </a:lnTo>
                    <a:lnTo>
                      <a:pt x="360" y="534"/>
                    </a:lnTo>
                    <a:lnTo>
                      <a:pt x="351" y="531"/>
                    </a:lnTo>
                    <a:lnTo>
                      <a:pt x="333" y="518"/>
                    </a:lnTo>
                    <a:lnTo>
                      <a:pt x="324" y="501"/>
                    </a:lnTo>
                    <a:lnTo>
                      <a:pt x="315" y="483"/>
                    </a:lnTo>
                    <a:lnTo>
                      <a:pt x="297" y="470"/>
                    </a:lnTo>
                    <a:lnTo>
                      <a:pt x="287" y="448"/>
                    </a:lnTo>
                    <a:lnTo>
                      <a:pt x="287" y="431"/>
                    </a:lnTo>
                    <a:lnTo>
                      <a:pt x="284" y="413"/>
                    </a:lnTo>
                    <a:lnTo>
                      <a:pt x="287" y="400"/>
                    </a:lnTo>
                    <a:lnTo>
                      <a:pt x="300" y="383"/>
                    </a:lnTo>
                    <a:lnTo>
                      <a:pt x="309" y="353"/>
                    </a:lnTo>
                    <a:lnTo>
                      <a:pt x="309" y="335"/>
                    </a:lnTo>
                    <a:lnTo>
                      <a:pt x="309" y="318"/>
                    </a:lnTo>
                    <a:lnTo>
                      <a:pt x="308" y="309"/>
                    </a:lnTo>
                    <a:lnTo>
                      <a:pt x="246" y="287"/>
                    </a:lnTo>
                    <a:lnTo>
                      <a:pt x="232" y="293"/>
                    </a:lnTo>
                    <a:lnTo>
                      <a:pt x="183" y="284"/>
                    </a:lnTo>
                    <a:lnTo>
                      <a:pt x="170" y="278"/>
                    </a:lnTo>
                    <a:lnTo>
                      <a:pt x="156" y="249"/>
                    </a:lnTo>
                    <a:lnTo>
                      <a:pt x="156" y="245"/>
                    </a:lnTo>
                    <a:lnTo>
                      <a:pt x="159" y="214"/>
                    </a:lnTo>
                    <a:lnTo>
                      <a:pt x="150" y="192"/>
                    </a:lnTo>
                    <a:lnTo>
                      <a:pt x="123" y="145"/>
                    </a:lnTo>
                    <a:lnTo>
                      <a:pt x="105" y="114"/>
                    </a:lnTo>
                    <a:lnTo>
                      <a:pt x="78" y="92"/>
                    </a:lnTo>
                    <a:lnTo>
                      <a:pt x="56" y="6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4808" y="3693"/>
                <a:ext cx="194" cy="210"/>
              </a:xfrm>
              <a:custGeom>
                <a:avLst/>
                <a:gdLst>
                  <a:gd name="T0" fmla="*/ 23 w 582"/>
                  <a:gd name="T1" fmla="*/ 35 h 631"/>
                  <a:gd name="T2" fmla="*/ 69 w 582"/>
                  <a:gd name="T3" fmla="*/ 14 h 631"/>
                  <a:gd name="T4" fmla="*/ 92 w 582"/>
                  <a:gd name="T5" fmla="*/ 5 h 631"/>
                  <a:gd name="T6" fmla="*/ 124 w 582"/>
                  <a:gd name="T7" fmla="*/ 46 h 631"/>
                  <a:gd name="T8" fmla="*/ 158 w 582"/>
                  <a:gd name="T9" fmla="*/ 83 h 631"/>
                  <a:gd name="T10" fmla="*/ 207 w 582"/>
                  <a:gd name="T11" fmla="*/ 111 h 631"/>
                  <a:gd name="T12" fmla="*/ 266 w 582"/>
                  <a:gd name="T13" fmla="*/ 137 h 631"/>
                  <a:gd name="T14" fmla="*/ 308 w 582"/>
                  <a:gd name="T15" fmla="*/ 161 h 631"/>
                  <a:gd name="T16" fmla="*/ 351 w 582"/>
                  <a:gd name="T17" fmla="*/ 190 h 631"/>
                  <a:gd name="T18" fmla="*/ 375 w 582"/>
                  <a:gd name="T19" fmla="*/ 224 h 631"/>
                  <a:gd name="T20" fmla="*/ 366 w 582"/>
                  <a:gd name="T21" fmla="*/ 265 h 631"/>
                  <a:gd name="T22" fmla="*/ 401 w 582"/>
                  <a:gd name="T23" fmla="*/ 288 h 631"/>
                  <a:gd name="T24" fmla="*/ 475 w 582"/>
                  <a:gd name="T25" fmla="*/ 293 h 631"/>
                  <a:gd name="T26" fmla="*/ 490 w 582"/>
                  <a:gd name="T27" fmla="*/ 337 h 631"/>
                  <a:gd name="T28" fmla="*/ 457 w 582"/>
                  <a:gd name="T29" fmla="*/ 365 h 631"/>
                  <a:gd name="T30" fmla="*/ 424 w 582"/>
                  <a:gd name="T31" fmla="*/ 401 h 631"/>
                  <a:gd name="T32" fmla="*/ 467 w 582"/>
                  <a:gd name="T33" fmla="*/ 419 h 631"/>
                  <a:gd name="T34" fmla="*/ 510 w 582"/>
                  <a:gd name="T35" fmla="*/ 433 h 631"/>
                  <a:gd name="T36" fmla="*/ 558 w 582"/>
                  <a:gd name="T37" fmla="*/ 452 h 631"/>
                  <a:gd name="T38" fmla="*/ 572 w 582"/>
                  <a:gd name="T39" fmla="*/ 507 h 631"/>
                  <a:gd name="T40" fmla="*/ 582 w 582"/>
                  <a:gd name="T41" fmla="*/ 553 h 631"/>
                  <a:gd name="T42" fmla="*/ 573 w 582"/>
                  <a:gd name="T43" fmla="*/ 599 h 631"/>
                  <a:gd name="T44" fmla="*/ 545 w 582"/>
                  <a:gd name="T45" fmla="*/ 631 h 631"/>
                  <a:gd name="T46" fmla="*/ 502 w 582"/>
                  <a:gd name="T47" fmla="*/ 599 h 631"/>
                  <a:gd name="T48" fmla="*/ 450 w 582"/>
                  <a:gd name="T49" fmla="*/ 575 h 631"/>
                  <a:gd name="T50" fmla="*/ 378 w 582"/>
                  <a:gd name="T51" fmla="*/ 526 h 631"/>
                  <a:gd name="T52" fmla="*/ 375 w 582"/>
                  <a:gd name="T53" fmla="*/ 494 h 631"/>
                  <a:gd name="T54" fmla="*/ 330 w 582"/>
                  <a:gd name="T55" fmla="*/ 473 h 631"/>
                  <a:gd name="T56" fmla="*/ 279 w 582"/>
                  <a:gd name="T57" fmla="*/ 455 h 631"/>
                  <a:gd name="T58" fmla="*/ 234 w 582"/>
                  <a:gd name="T59" fmla="*/ 425 h 631"/>
                  <a:gd name="T60" fmla="*/ 217 w 582"/>
                  <a:gd name="T61" fmla="*/ 390 h 631"/>
                  <a:gd name="T62" fmla="*/ 246 w 582"/>
                  <a:gd name="T63" fmla="*/ 334 h 631"/>
                  <a:gd name="T64" fmla="*/ 250 w 582"/>
                  <a:gd name="T65" fmla="*/ 297 h 631"/>
                  <a:gd name="T66" fmla="*/ 250 w 582"/>
                  <a:gd name="T67" fmla="*/ 248 h 631"/>
                  <a:gd name="T68" fmla="*/ 233 w 582"/>
                  <a:gd name="T69" fmla="*/ 216 h 631"/>
                  <a:gd name="T70" fmla="*/ 197 w 582"/>
                  <a:gd name="T71" fmla="*/ 195 h 631"/>
                  <a:gd name="T72" fmla="*/ 151 w 582"/>
                  <a:gd name="T73" fmla="*/ 200 h 631"/>
                  <a:gd name="T74" fmla="*/ 118 w 582"/>
                  <a:gd name="T75" fmla="*/ 172 h 631"/>
                  <a:gd name="T76" fmla="*/ 82 w 582"/>
                  <a:gd name="T77" fmla="*/ 159 h 631"/>
                  <a:gd name="T78" fmla="*/ 38 w 582"/>
                  <a:gd name="T79" fmla="*/ 156 h 631"/>
                  <a:gd name="T80" fmla="*/ 13 w 582"/>
                  <a:gd name="T81" fmla="*/ 112 h 631"/>
                  <a:gd name="T82" fmla="*/ 8 w 582"/>
                  <a:gd name="T83" fmla="*/ 77 h 631"/>
                  <a:gd name="T84" fmla="*/ 0 w 582"/>
                  <a:gd name="T85" fmla="*/ 4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2" h="631">
                    <a:moveTo>
                      <a:pt x="0" y="41"/>
                    </a:moveTo>
                    <a:lnTo>
                      <a:pt x="23" y="35"/>
                    </a:lnTo>
                    <a:lnTo>
                      <a:pt x="40" y="30"/>
                    </a:lnTo>
                    <a:lnTo>
                      <a:pt x="69" y="14"/>
                    </a:lnTo>
                    <a:lnTo>
                      <a:pt x="74" y="0"/>
                    </a:lnTo>
                    <a:lnTo>
                      <a:pt x="92" y="5"/>
                    </a:lnTo>
                    <a:lnTo>
                      <a:pt x="107" y="30"/>
                    </a:lnTo>
                    <a:lnTo>
                      <a:pt x="124" y="46"/>
                    </a:lnTo>
                    <a:lnTo>
                      <a:pt x="141" y="70"/>
                    </a:lnTo>
                    <a:lnTo>
                      <a:pt x="158" y="83"/>
                    </a:lnTo>
                    <a:lnTo>
                      <a:pt x="176" y="94"/>
                    </a:lnTo>
                    <a:lnTo>
                      <a:pt x="207" y="111"/>
                    </a:lnTo>
                    <a:lnTo>
                      <a:pt x="235" y="118"/>
                    </a:lnTo>
                    <a:lnTo>
                      <a:pt x="266" y="137"/>
                    </a:lnTo>
                    <a:lnTo>
                      <a:pt x="291" y="146"/>
                    </a:lnTo>
                    <a:lnTo>
                      <a:pt x="308" y="161"/>
                    </a:lnTo>
                    <a:lnTo>
                      <a:pt x="329" y="173"/>
                    </a:lnTo>
                    <a:lnTo>
                      <a:pt x="351" y="190"/>
                    </a:lnTo>
                    <a:lnTo>
                      <a:pt x="362" y="203"/>
                    </a:lnTo>
                    <a:lnTo>
                      <a:pt x="375" y="224"/>
                    </a:lnTo>
                    <a:lnTo>
                      <a:pt x="375" y="240"/>
                    </a:lnTo>
                    <a:lnTo>
                      <a:pt x="366" y="265"/>
                    </a:lnTo>
                    <a:lnTo>
                      <a:pt x="380" y="274"/>
                    </a:lnTo>
                    <a:lnTo>
                      <a:pt x="401" y="288"/>
                    </a:lnTo>
                    <a:lnTo>
                      <a:pt x="449" y="300"/>
                    </a:lnTo>
                    <a:lnTo>
                      <a:pt x="475" y="293"/>
                    </a:lnTo>
                    <a:lnTo>
                      <a:pt x="492" y="312"/>
                    </a:lnTo>
                    <a:lnTo>
                      <a:pt x="490" y="337"/>
                    </a:lnTo>
                    <a:lnTo>
                      <a:pt x="481" y="365"/>
                    </a:lnTo>
                    <a:lnTo>
                      <a:pt x="457" y="365"/>
                    </a:lnTo>
                    <a:lnTo>
                      <a:pt x="439" y="377"/>
                    </a:lnTo>
                    <a:lnTo>
                      <a:pt x="424" y="401"/>
                    </a:lnTo>
                    <a:lnTo>
                      <a:pt x="448" y="410"/>
                    </a:lnTo>
                    <a:lnTo>
                      <a:pt x="467" y="419"/>
                    </a:lnTo>
                    <a:lnTo>
                      <a:pt x="495" y="429"/>
                    </a:lnTo>
                    <a:lnTo>
                      <a:pt x="510" y="433"/>
                    </a:lnTo>
                    <a:lnTo>
                      <a:pt x="543" y="442"/>
                    </a:lnTo>
                    <a:lnTo>
                      <a:pt x="558" y="452"/>
                    </a:lnTo>
                    <a:lnTo>
                      <a:pt x="577" y="465"/>
                    </a:lnTo>
                    <a:lnTo>
                      <a:pt x="572" y="507"/>
                    </a:lnTo>
                    <a:lnTo>
                      <a:pt x="577" y="534"/>
                    </a:lnTo>
                    <a:lnTo>
                      <a:pt x="582" y="553"/>
                    </a:lnTo>
                    <a:lnTo>
                      <a:pt x="582" y="581"/>
                    </a:lnTo>
                    <a:lnTo>
                      <a:pt x="573" y="599"/>
                    </a:lnTo>
                    <a:lnTo>
                      <a:pt x="559" y="626"/>
                    </a:lnTo>
                    <a:lnTo>
                      <a:pt x="545" y="631"/>
                    </a:lnTo>
                    <a:lnTo>
                      <a:pt x="530" y="626"/>
                    </a:lnTo>
                    <a:lnTo>
                      <a:pt x="502" y="599"/>
                    </a:lnTo>
                    <a:lnTo>
                      <a:pt x="459" y="603"/>
                    </a:lnTo>
                    <a:lnTo>
                      <a:pt x="450" y="575"/>
                    </a:lnTo>
                    <a:lnTo>
                      <a:pt x="406" y="561"/>
                    </a:lnTo>
                    <a:lnTo>
                      <a:pt x="378" y="526"/>
                    </a:lnTo>
                    <a:lnTo>
                      <a:pt x="387" y="513"/>
                    </a:lnTo>
                    <a:lnTo>
                      <a:pt x="375" y="494"/>
                    </a:lnTo>
                    <a:lnTo>
                      <a:pt x="358" y="482"/>
                    </a:lnTo>
                    <a:lnTo>
                      <a:pt x="330" y="473"/>
                    </a:lnTo>
                    <a:lnTo>
                      <a:pt x="296" y="455"/>
                    </a:lnTo>
                    <a:lnTo>
                      <a:pt x="279" y="455"/>
                    </a:lnTo>
                    <a:lnTo>
                      <a:pt x="237" y="434"/>
                    </a:lnTo>
                    <a:lnTo>
                      <a:pt x="234" y="425"/>
                    </a:lnTo>
                    <a:lnTo>
                      <a:pt x="217" y="402"/>
                    </a:lnTo>
                    <a:lnTo>
                      <a:pt x="217" y="390"/>
                    </a:lnTo>
                    <a:lnTo>
                      <a:pt x="234" y="349"/>
                    </a:lnTo>
                    <a:lnTo>
                      <a:pt x="246" y="334"/>
                    </a:lnTo>
                    <a:lnTo>
                      <a:pt x="255" y="304"/>
                    </a:lnTo>
                    <a:lnTo>
                      <a:pt x="250" y="297"/>
                    </a:lnTo>
                    <a:lnTo>
                      <a:pt x="259" y="271"/>
                    </a:lnTo>
                    <a:lnTo>
                      <a:pt x="250" y="248"/>
                    </a:lnTo>
                    <a:lnTo>
                      <a:pt x="242" y="230"/>
                    </a:lnTo>
                    <a:lnTo>
                      <a:pt x="233" y="216"/>
                    </a:lnTo>
                    <a:lnTo>
                      <a:pt x="217" y="207"/>
                    </a:lnTo>
                    <a:lnTo>
                      <a:pt x="197" y="195"/>
                    </a:lnTo>
                    <a:lnTo>
                      <a:pt x="175" y="200"/>
                    </a:lnTo>
                    <a:lnTo>
                      <a:pt x="151" y="200"/>
                    </a:lnTo>
                    <a:lnTo>
                      <a:pt x="129" y="183"/>
                    </a:lnTo>
                    <a:lnTo>
                      <a:pt x="118" y="172"/>
                    </a:lnTo>
                    <a:lnTo>
                      <a:pt x="98" y="160"/>
                    </a:lnTo>
                    <a:lnTo>
                      <a:pt x="82" y="159"/>
                    </a:lnTo>
                    <a:lnTo>
                      <a:pt x="52" y="156"/>
                    </a:lnTo>
                    <a:lnTo>
                      <a:pt x="38" y="156"/>
                    </a:lnTo>
                    <a:lnTo>
                      <a:pt x="18" y="137"/>
                    </a:lnTo>
                    <a:lnTo>
                      <a:pt x="13" y="112"/>
                    </a:lnTo>
                    <a:lnTo>
                      <a:pt x="10" y="101"/>
                    </a:lnTo>
                    <a:lnTo>
                      <a:pt x="8" y="77"/>
                    </a:lnTo>
                    <a:lnTo>
                      <a:pt x="3" y="5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4565" y="3683"/>
                <a:ext cx="372" cy="205"/>
              </a:xfrm>
              <a:custGeom>
                <a:avLst/>
                <a:gdLst>
                  <a:gd name="T0" fmla="*/ 38 w 1114"/>
                  <a:gd name="T1" fmla="*/ 189 h 615"/>
                  <a:gd name="T2" fmla="*/ 94 w 1114"/>
                  <a:gd name="T3" fmla="*/ 131 h 615"/>
                  <a:gd name="T4" fmla="*/ 155 w 1114"/>
                  <a:gd name="T5" fmla="*/ 84 h 615"/>
                  <a:gd name="T6" fmla="*/ 221 w 1114"/>
                  <a:gd name="T7" fmla="*/ 56 h 615"/>
                  <a:gd name="T8" fmla="*/ 331 w 1114"/>
                  <a:gd name="T9" fmla="*/ 56 h 615"/>
                  <a:gd name="T10" fmla="*/ 395 w 1114"/>
                  <a:gd name="T11" fmla="*/ 55 h 615"/>
                  <a:gd name="T12" fmla="*/ 449 w 1114"/>
                  <a:gd name="T13" fmla="*/ 43 h 615"/>
                  <a:gd name="T14" fmla="*/ 497 w 1114"/>
                  <a:gd name="T15" fmla="*/ 0 h 615"/>
                  <a:gd name="T16" fmla="*/ 523 w 1114"/>
                  <a:gd name="T17" fmla="*/ 30 h 615"/>
                  <a:gd name="T18" fmla="*/ 589 w 1114"/>
                  <a:gd name="T19" fmla="*/ 44 h 615"/>
                  <a:gd name="T20" fmla="*/ 670 w 1114"/>
                  <a:gd name="T21" fmla="*/ 51 h 615"/>
                  <a:gd name="T22" fmla="*/ 710 w 1114"/>
                  <a:gd name="T23" fmla="*/ 53 h 615"/>
                  <a:gd name="T24" fmla="*/ 730 w 1114"/>
                  <a:gd name="T25" fmla="*/ 83 h 615"/>
                  <a:gd name="T26" fmla="*/ 737 w 1114"/>
                  <a:gd name="T27" fmla="*/ 130 h 615"/>
                  <a:gd name="T28" fmla="*/ 745 w 1114"/>
                  <a:gd name="T29" fmla="*/ 166 h 615"/>
                  <a:gd name="T30" fmla="*/ 779 w 1114"/>
                  <a:gd name="T31" fmla="*/ 185 h 615"/>
                  <a:gd name="T32" fmla="*/ 825 w 1114"/>
                  <a:gd name="T33" fmla="*/ 189 h 615"/>
                  <a:gd name="T34" fmla="*/ 856 w 1114"/>
                  <a:gd name="T35" fmla="*/ 212 h 615"/>
                  <a:gd name="T36" fmla="*/ 902 w 1114"/>
                  <a:gd name="T37" fmla="*/ 229 h 615"/>
                  <a:gd name="T38" fmla="*/ 944 w 1114"/>
                  <a:gd name="T39" fmla="*/ 236 h 615"/>
                  <a:gd name="T40" fmla="*/ 969 w 1114"/>
                  <a:gd name="T41" fmla="*/ 259 h 615"/>
                  <a:gd name="T42" fmla="*/ 986 w 1114"/>
                  <a:gd name="T43" fmla="*/ 300 h 615"/>
                  <a:gd name="T44" fmla="*/ 982 w 1114"/>
                  <a:gd name="T45" fmla="*/ 333 h 615"/>
                  <a:gd name="T46" fmla="*/ 961 w 1114"/>
                  <a:gd name="T47" fmla="*/ 378 h 615"/>
                  <a:gd name="T48" fmla="*/ 944 w 1114"/>
                  <a:gd name="T49" fmla="*/ 431 h 615"/>
                  <a:gd name="T50" fmla="*/ 964 w 1114"/>
                  <a:gd name="T51" fmla="*/ 463 h 615"/>
                  <a:gd name="T52" fmla="*/ 1023 w 1114"/>
                  <a:gd name="T53" fmla="*/ 484 h 615"/>
                  <a:gd name="T54" fmla="*/ 1085 w 1114"/>
                  <a:gd name="T55" fmla="*/ 511 h 615"/>
                  <a:gd name="T56" fmla="*/ 1114 w 1114"/>
                  <a:gd name="T57" fmla="*/ 542 h 615"/>
                  <a:gd name="T58" fmla="*/ 1067 w 1114"/>
                  <a:gd name="T59" fmla="*/ 591 h 615"/>
                  <a:gd name="T60" fmla="*/ 1041 w 1114"/>
                  <a:gd name="T61" fmla="*/ 600 h 615"/>
                  <a:gd name="T62" fmla="*/ 990 w 1114"/>
                  <a:gd name="T63" fmla="*/ 610 h 615"/>
                  <a:gd name="T64" fmla="*/ 934 w 1114"/>
                  <a:gd name="T65" fmla="*/ 600 h 615"/>
                  <a:gd name="T66" fmla="*/ 922 w 1114"/>
                  <a:gd name="T67" fmla="*/ 575 h 615"/>
                  <a:gd name="T68" fmla="*/ 881 w 1114"/>
                  <a:gd name="T69" fmla="*/ 527 h 615"/>
                  <a:gd name="T70" fmla="*/ 827 w 1114"/>
                  <a:gd name="T71" fmla="*/ 489 h 615"/>
                  <a:gd name="T72" fmla="*/ 713 w 1114"/>
                  <a:gd name="T73" fmla="*/ 483 h 615"/>
                  <a:gd name="T74" fmla="*/ 656 w 1114"/>
                  <a:gd name="T75" fmla="*/ 498 h 615"/>
                  <a:gd name="T76" fmla="*/ 596 w 1114"/>
                  <a:gd name="T77" fmla="*/ 518 h 615"/>
                  <a:gd name="T78" fmla="*/ 548 w 1114"/>
                  <a:gd name="T79" fmla="*/ 506 h 615"/>
                  <a:gd name="T80" fmla="*/ 508 w 1114"/>
                  <a:gd name="T81" fmla="*/ 474 h 615"/>
                  <a:gd name="T82" fmla="*/ 479 w 1114"/>
                  <a:gd name="T83" fmla="*/ 431 h 615"/>
                  <a:gd name="T84" fmla="*/ 427 w 1114"/>
                  <a:gd name="T85" fmla="*/ 409 h 615"/>
                  <a:gd name="T86" fmla="*/ 393 w 1114"/>
                  <a:gd name="T87" fmla="*/ 388 h 615"/>
                  <a:gd name="T88" fmla="*/ 352 w 1114"/>
                  <a:gd name="T89" fmla="*/ 335 h 615"/>
                  <a:gd name="T90" fmla="*/ 320 w 1114"/>
                  <a:gd name="T91" fmla="*/ 308 h 615"/>
                  <a:gd name="T92" fmla="*/ 304 w 1114"/>
                  <a:gd name="T93" fmla="*/ 264 h 615"/>
                  <a:gd name="T94" fmla="*/ 281 w 1114"/>
                  <a:gd name="T95" fmla="*/ 241 h 615"/>
                  <a:gd name="T96" fmla="*/ 213 w 1114"/>
                  <a:gd name="T97" fmla="*/ 234 h 615"/>
                  <a:gd name="T98" fmla="*/ 167 w 1114"/>
                  <a:gd name="T99" fmla="*/ 256 h 615"/>
                  <a:gd name="T100" fmla="*/ 102 w 1114"/>
                  <a:gd name="T101" fmla="*/ 284 h 615"/>
                  <a:gd name="T102" fmla="*/ 56 w 1114"/>
                  <a:gd name="T103" fmla="*/ 269 h 615"/>
                  <a:gd name="T104" fmla="*/ 0 w 1114"/>
                  <a:gd name="T105" fmla="*/ 24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14" h="615">
                    <a:moveTo>
                      <a:pt x="0" y="242"/>
                    </a:moveTo>
                    <a:lnTo>
                      <a:pt x="38" y="189"/>
                    </a:lnTo>
                    <a:lnTo>
                      <a:pt x="44" y="167"/>
                    </a:lnTo>
                    <a:lnTo>
                      <a:pt x="94" y="131"/>
                    </a:lnTo>
                    <a:lnTo>
                      <a:pt x="132" y="108"/>
                    </a:lnTo>
                    <a:lnTo>
                      <a:pt x="155" y="84"/>
                    </a:lnTo>
                    <a:lnTo>
                      <a:pt x="164" y="75"/>
                    </a:lnTo>
                    <a:lnTo>
                      <a:pt x="221" y="56"/>
                    </a:lnTo>
                    <a:lnTo>
                      <a:pt x="276" y="53"/>
                    </a:lnTo>
                    <a:lnTo>
                      <a:pt x="331" y="56"/>
                    </a:lnTo>
                    <a:lnTo>
                      <a:pt x="352" y="56"/>
                    </a:lnTo>
                    <a:lnTo>
                      <a:pt x="395" y="55"/>
                    </a:lnTo>
                    <a:lnTo>
                      <a:pt x="426" y="49"/>
                    </a:lnTo>
                    <a:lnTo>
                      <a:pt x="449" y="43"/>
                    </a:lnTo>
                    <a:lnTo>
                      <a:pt x="466" y="30"/>
                    </a:lnTo>
                    <a:lnTo>
                      <a:pt x="497" y="0"/>
                    </a:lnTo>
                    <a:lnTo>
                      <a:pt x="506" y="7"/>
                    </a:lnTo>
                    <a:lnTo>
                      <a:pt x="523" y="30"/>
                    </a:lnTo>
                    <a:lnTo>
                      <a:pt x="560" y="39"/>
                    </a:lnTo>
                    <a:lnTo>
                      <a:pt x="589" y="44"/>
                    </a:lnTo>
                    <a:lnTo>
                      <a:pt x="631" y="47"/>
                    </a:lnTo>
                    <a:lnTo>
                      <a:pt x="670" y="51"/>
                    </a:lnTo>
                    <a:lnTo>
                      <a:pt x="689" y="56"/>
                    </a:lnTo>
                    <a:lnTo>
                      <a:pt x="710" y="53"/>
                    </a:lnTo>
                    <a:lnTo>
                      <a:pt x="727" y="70"/>
                    </a:lnTo>
                    <a:lnTo>
                      <a:pt x="730" y="83"/>
                    </a:lnTo>
                    <a:lnTo>
                      <a:pt x="735" y="106"/>
                    </a:lnTo>
                    <a:lnTo>
                      <a:pt x="737" y="130"/>
                    </a:lnTo>
                    <a:lnTo>
                      <a:pt x="740" y="141"/>
                    </a:lnTo>
                    <a:lnTo>
                      <a:pt x="745" y="166"/>
                    </a:lnTo>
                    <a:lnTo>
                      <a:pt x="765" y="185"/>
                    </a:lnTo>
                    <a:lnTo>
                      <a:pt x="779" y="185"/>
                    </a:lnTo>
                    <a:lnTo>
                      <a:pt x="809" y="188"/>
                    </a:lnTo>
                    <a:lnTo>
                      <a:pt x="825" y="189"/>
                    </a:lnTo>
                    <a:lnTo>
                      <a:pt x="845" y="201"/>
                    </a:lnTo>
                    <a:lnTo>
                      <a:pt x="856" y="212"/>
                    </a:lnTo>
                    <a:lnTo>
                      <a:pt x="878" y="229"/>
                    </a:lnTo>
                    <a:lnTo>
                      <a:pt x="902" y="229"/>
                    </a:lnTo>
                    <a:lnTo>
                      <a:pt x="924" y="224"/>
                    </a:lnTo>
                    <a:lnTo>
                      <a:pt x="944" y="236"/>
                    </a:lnTo>
                    <a:lnTo>
                      <a:pt x="960" y="245"/>
                    </a:lnTo>
                    <a:lnTo>
                      <a:pt x="969" y="259"/>
                    </a:lnTo>
                    <a:lnTo>
                      <a:pt x="977" y="277"/>
                    </a:lnTo>
                    <a:lnTo>
                      <a:pt x="986" y="300"/>
                    </a:lnTo>
                    <a:lnTo>
                      <a:pt x="977" y="326"/>
                    </a:lnTo>
                    <a:lnTo>
                      <a:pt x="982" y="333"/>
                    </a:lnTo>
                    <a:lnTo>
                      <a:pt x="973" y="363"/>
                    </a:lnTo>
                    <a:lnTo>
                      <a:pt x="961" y="378"/>
                    </a:lnTo>
                    <a:lnTo>
                      <a:pt x="944" y="419"/>
                    </a:lnTo>
                    <a:lnTo>
                      <a:pt x="944" y="431"/>
                    </a:lnTo>
                    <a:lnTo>
                      <a:pt x="961" y="454"/>
                    </a:lnTo>
                    <a:lnTo>
                      <a:pt x="964" y="463"/>
                    </a:lnTo>
                    <a:lnTo>
                      <a:pt x="1006" y="484"/>
                    </a:lnTo>
                    <a:lnTo>
                      <a:pt x="1023" y="484"/>
                    </a:lnTo>
                    <a:lnTo>
                      <a:pt x="1057" y="502"/>
                    </a:lnTo>
                    <a:lnTo>
                      <a:pt x="1085" y="511"/>
                    </a:lnTo>
                    <a:lnTo>
                      <a:pt x="1102" y="523"/>
                    </a:lnTo>
                    <a:lnTo>
                      <a:pt x="1114" y="542"/>
                    </a:lnTo>
                    <a:lnTo>
                      <a:pt x="1105" y="555"/>
                    </a:lnTo>
                    <a:lnTo>
                      <a:pt x="1067" y="591"/>
                    </a:lnTo>
                    <a:lnTo>
                      <a:pt x="1058" y="591"/>
                    </a:lnTo>
                    <a:lnTo>
                      <a:pt x="1041" y="600"/>
                    </a:lnTo>
                    <a:lnTo>
                      <a:pt x="1015" y="606"/>
                    </a:lnTo>
                    <a:lnTo>
                      <a:pt x="990" y="610"/>
                    </a:lnTo>
                    <a:lnTo>
                      <a:pt x="968" y="615"/>
                    </a:lnTo>
                    <a:lnTo>
                      <a:pt x="934" y="600"/>
                    </a:lnTo>
                    <a:lnTo>
                      <a:pt x="917" y="586"/>
                    </a:lnTo>
                    <a:lnTo>
                      <a:pt x="922" y="575"/>
                    </a:lnTo>
                    <a:lnTo>
                      <a:pt x="917" y="562"/>
                    </a:lnTo>
                    <a:lnTo>
                      <a:pt x="881" y="527"/>
                    </a:lnTo>
                    <a:lnTo>
                      <a:pt x="843" y="500"/>
                    </a:lnTo>
                    <a:lnTo>
                      <a:pt x="827" y="489"/>
                    </a:lnTo>
                    <a:lnTo>
                      <a:pt x="744" y="487"/>
                    </a:lnTo>
                    <a:lnTo>
                      <a:pt x="713" y="483"/>
                    </a:lnTo>
                    <a:lnTo>
                      <a:pt x="687" y="498"/>
                    </a:lnTo>
                    <a:lnTo>
                      <a:pt x="656" y="498"/>
                    </a:lnTo>
                    <a:lnTo>
                      <a:pt x="634" y="511"/>
                    </a:lnTo>
                    <a:lnTo>
                      <a:pt x="596" y="518"/>
                    </a:lnTo>
                    <a:lnTo>
                      <a:pt x="568" y="511"/>
                    </a:lnTo>
                    <a:lnTo>
                      <a:pt x="548" y="506"/>
                    </a:lnTo>
                    <a:lnTo>
                      <a:pt x="517" y="493"/>
                    </a:lnTo>
                    <a:lnTo>
                      <a:pt x="508" y="474"/>
                    </a:lnTo>
                    <a:lnTo>
                      <a:pt x="498" y="447"/>
                    </a:lnTo>
                    <a:lnTo>
                      <a:pt x="479" y="431"/>
                    </a:lnTo>
                    <a:lnTo>
                      <a:pt x="453" y="410"/>
                    </a:lnTo>
                    <a:lnTo>
                      <a:pt x="427" y="409"/>
                    </a:lnTo>
                    <a:lnTo>
                      <a:pt x="407" y="394"/>
                    </a:lnTo>
                    <a:lnTo>
                      <a:pt x="393" y="388"/>
                    </a:lnTo>
                    <a:lnTo>
                      <a:pt x="360" y="355"/>
                    </a:lnTo>
                    <a:lnTo>
                      <a:pt x="352" y="335"/>
                    </a:lnTo>
                    <a:lnTo>
                      <a:pt x="323" y="324"/>
                    </a:lnTo>
                    <a:lnTo>
                      <a:pt x="320" y="308"/>
                    </a:lnTo>
                    <a:lnTo>
                      <a:pt x="312" y="278"/>
                    </a:lnTo>
                    <a:lnTo>
                      <a:pt x="304" y="264"/>
                    </a:lnTo>
                    <a:lnTo>
                      <a:pt x="287" y="251"/>
                    </a:lnTo>
                    <a:lnTo>
                      <a:pt x="281" y="241"/>
                    </a:lnTo>
                    <a:lnTo>
                      <a:pt x="239" y="229"/>
                    </a:lnTo>
                    <a:lnTo>
                      <a:pt x="213" y="234"/>
                    </a:lnTo>
                    <a:lnTo>
                      <a:pt x="188" y="244"/>
                    </a:lnTo>
                    <a:lnTo>
                      <a:pt x="167" y="256"/>
                    </a:lnTo>
                    <a:lnTo>
                      <a:pt x="144" y="273"/>
                    </a:lnTo>
                    <a:lnTo>
                      <a:pt x="102" y="284"/>
                    </a:lnTo>
                    <a:lnTo>
                      <a:pt x="87" y="284"/>
                    </a:lnTo>
                    <a:lnTo>
                      <a:pt x="56" y="269"/>
                    </a:lnTo>
                    <a:lnTo>
                      <a:pt x="31" y="259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4722" y="3844"/>
                <a:ext cx="239" cy="79"/>
              </a:xfrm>
              <a:custGeom>
                <a:avLst/>
                <a:gdLst>
                  <a:gd name="T0" fmla="*/ 98 w 716"/>
                  <a:gd name="T1" fmla="*/ 28 h 235"/>
                  <a:gd name="T2" fmla="*/ 126 w 716"/>
                  <a:gd name="T3" fmla="*/ 35 h 235"/>
                  <a:gd name="T4" fmla="*/ 164 w 716"/>
                  <a:gd name="T5" fmla="*/ 28 h 235"/>
                  <a:gd name="T6" fmla="*/ 186 w 716"/>
                  <a:gd name="T7" fmla="*/ 15 h 235"/>
                  <a:gd name="T8" fmla="*/ 217 w 716"/>
                  <a:gd name="T9" fmla="*/ 15 h 235"/>
                  <a:gd name="T10" fmla="*/ 243 w 716"/>
                  <a:gd name="T11" fmla="*/ 0 h 235"/>
                  <a:gd name="T12" fmla="*/ 274 w 716"/>
                  <a:gd name="T13" fmla="*/ 4 h 235"/>
                  <a:gd name="T14" fmla="*/ 357 w 716"/>
                  <a:gd name="T15" fmla="*/ 6 h 235"/>
                  <a:gd name="T16" fmla="*/ 373 w 716"/>
                  <a:gd name="T17" fmla="*/ 17 h 235"/>
                  <a:gd name="T18" fmla="*/ 411 w 716"/>
                  <a:gd name="T19" fmla="*/ 44 h 235"/>
                  <a:gd name="T20" fmla="*/ 447 w 716"/>
                  <a:gd name="T21" fmla="*/ 79 h 235"/>
                  <a:gd name="T22" fmla="*/ 452 w 716"/>
                  <a:gd name="T23" fmla="*/ 92 h 235"/>
                  <a:gd name="T24" fmla="*/ 447 w 716"/>
                  <a:gd name="T25" fmla="*/ 103 h 235"/>
                  <a:gd name="T26" fmla="*/ 464 w 716"/>
                  <a:gd name="T27" fmla="*/ 117 h 235"/>
                  <a:gd name="T28" fmla="*/ 498 w 716"/>
                  <a:gd name="T29" fmla="*/ 132 h 235"/>
                  <a:gd name="T30" fmla="*/ 520 w 716"/>
                  <a:gd name="T31" fmla="*/ 127 h 235"/>
                  <a:gd name="T32" fmla="*/ 545 w 716"/>
                  <a:gd name="T33" fmla="*/ 123 h 235"/>
                  <a:gd name="T34" fmla="*/ 571 w 716"/>
                  <a:gd name="T35" fmla="*/ 117 h 235"/>
                  <a:gd name="T36" fmla="*/ 588 w 716"/>
                  <a:gd name="T37" fmla="*/ 108 h 235"/>
                  <a:gd name="T38" fmla="*/ 597 w 716"/>
                  <a:gd name="T39" fmla="*/ 108 h 235"/>
                  <a:gd name="T40" fmla="*/ 635 w 716"/>
                  <a:gd name="T41" fmla="*/ 72 h 235"/>
                  <a:gd name="T42" fmla="*/ 663 w 716"/>
                  <a:gd name="T43" fmla="*/ 107 h 235"/>
                  <a:gd name="T44" fmla="*/ 707 w 716"/>
                  <a:gd name="T45" fmla="*/ 121 h 235"/>
                  <a:gd name="T46" fmla="*/ 716 w 716"/>
                  <a:gd name="T47" fmla="*/ 149 h 235"/>
                  <a:gd name="T48" fmla="*/ 711 w 716"/>
                  <a:gd name="T49" fmla="*/ 163 h 235"/>
                  <a:gd name="T50" fmla="*/ 712 w 716"/>
                  <a:gd name="T51" fmla="*/ 181 h 235"/>
                  <a:gd name="T52" fmla="*/ 698 w 716"/>
                  <a:gd name="T53" fmla="*/ 203 h 235"/>
                  <a:gd name="T54" fmla="*/ 689 w 716"/>
                  <a:gd name="T55" fmla="*/ 217 h 235"/>
                  <a:gd name="T56" fmla="*/ 661 w 716"/>
                  <a:gd name="T57" fmla="*/ 235 h 235"/>
                  <a:gd name="T58" fmla="*/ 636 w 716"/>
                  <a:gd name="T59" fmla="*/ 230 h 235"/>
                  <a:gd name="T60" fmla="*/ 608 w 716"/>
                  <a:gd name="T61" fmla="*/ 217 h 235"/>
                  <a:gd name="T62" fmla="*/ 579 w 716"/>
                  <a:gd name="T63" fmla="*/ 208 h 235"/>
                  <a:gd name="T64" fmla="*/ 545 w 716"/>
                  <a:gd name="T65" fmla="*/ 203 h 235"/>
                  <a:gd name="T66" fmla="*/ 503 w 716"/>
                  <a:gd name="T67" fmla="*/ 194 h 235"/>
                  <a:gd name="T68" fmla="*/ 485 w 716"/>
                  <a:gd name="T69" fmla="*/ 189 h 235"/>
                  <a:gd name="T70" fmla="*/ 474 w 716"/>
                  <a:gd name="T71" fmla="*/ 189 h 235"/>
                  <a:gd name="T72" fmla="*/ 456 w 716"/>
                  <a:gd name="T73" fmla="*/ 189 h 235"/>
                  <a:gd name="T74" fmla="*/ 412 w 716"/>
                  <a:gd name="T75" fmla="*/ 189 h 235"/>
                  <a:gd name="T76" fmla="*/ 403 w 716"/>
                  <a:gd name="T77" fmla="*/ 189 h 235"/>
                  <a:gd name="T78" fmla="*/ 375 w 716"/>
                  <a:gd name="T79" fmla="*/ 183 h 235"/>
                  <a:gd name="T80" fmla="*/ 323 w 716"/>
                  <a:gd name="T81" fmla="*/ 174 h 235"/>
                  <a:gd name="T82" fmla="*/ 309 w 716"/>
                  <a:gd name="T83" fmla="*/ 174 h 235"/>
                  <a:gd name="T84" fmla="*/ 284 w 716"/>
                  <a:gd name="T85" fmla="*/ 178 h 235"/>
                  <a:gd name="T86" fmla="*/ 275 w 716"/>
                  <a:gd name="T87" fmla="*/ 196 h 235"/>
                  <a:gd name="T88" fmla="*/ 238 w 716"/>
                  <a:gd name="T89" fmla="*/ 211 h 235"/>
                  <a:gd name="T90" fmla="*/ 232 w 716"/>
                  <a:gd name="T91" fmla="*/ 196 h 235"/>
                  <a:gd name="T92" fmla="*/ 204 w 716"/>
                  <a:gd name="T93" fmla="*/ 187 h 235"/>
                  <a:gd name="T94" fmla="*/ 181 w 716"/>
                  <a:gd name="T95" fmla="*/ 191 h 235"/>
                  <a:gd name="T96" fmla="*/ 152 w 716"/>
                  <a:gd name="T97" fmla="*/ 200 h 235"/>
                  <a:gd name="T98" fmla="*/ 124 w 716"/>
                  <a:gd name="T99" fmla="*/ 209 h 235"/>
                  <a:gd name="T100" fmla="*/ 81 w 716"/>
                  <a:gd name="T101" fmla="*/ 218 h 235"/>
                  <a:gd name="T102" fmla="*/ 28 w 716"/>
                  <a:gd name="T103" fmla="*/ 213 h 235"/>
                  <a:gd name="T104" fmla="*/ 14 w 716"/>
                  <a:gd name="T105" fmla="*/ 204 h 235"/>
                  <a:gd name="T106" fmla="*/ 0 w 716"/>
                  <a:gd name="T107" fmla="*/ 172 h 235"/>
                  <a:gd name="T108" fmla="*/ 14 w 716"/>
                  <a:gd name="T109" fmla="*/ 145 h 235"/>
                  <a:gd name="T110" fmla="*/ 23 w 716"/>
                  <a:gd name="T111" fmla="*/ 130 h 235"/>
                  <a:gd name="T112" fmla="*/ 51 w 716"/>
                  <a:gd name="T113" fmla="*/ 99 h 235"/>
                  <a:gd name="T114" fmla="*/ 60 w 716"/>
                  <a:gd name="T115" fmla="*/ 85 h 235"/>
                  <a:gd name="T116" fmla="*/ 66 w 716"/>
                  <a:gd name="T117" fmla="*/ 67 h 235"/>
                  <a:gd name="T118" fmla="*/ 80 w 716"/>
                  <a:gd name="T119" fmla="*/ 49 h 235"/>
                  <a:gd name="T120" fmla="*/ 98 w 716"/>
                  <a:gd name="T121" fmla="*/ 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6" h="235">
                    <a:moveTo>
                      <a:pt x="98" y="28"/>
                    </a:moveTo>
                    <a:lnTo>
                      <a:pt x="126" y="35"/>
                    </a:lnTo>
                    <a:lnTo>
                      <a:pt x="164" y="28"/>
                    </a:lnTo>
                    <a:lnTo>
                      <a:pt x="186" y="15"/>
                    </a:lnTo>
                    <a:lnTo>
                      <a:pt x="217" y="15"/>
                    </a:lnTo>
                    <a:lnTo>
                      <a:pt x="243" y="0"/>
                    </a:lnTo>
                    <a:lnTo>
                      <a:pt x="274" y="4"/>
                    </a:lnTo>
                    <a:lnTo>
                      <a:pt x="357" y="6"/>
                    </a:lnTo>
                    <a:lnTo>
                      <a:pt x="373" y="17"/>
                    </a:lnTo>
                    <a:lnTo>
                      <a:pt x="411" y="44"/>
                    </a:lnTo>
                    <a:lnTo>
                      <a:pt x="447" y="79"/>
                    </a:lnTo>
                    <a:lnTo>
                      <a:pt x="452" y="92"/>
                    </a:lnTo>
                    <a:lnTo>
                      <a:pt x="447" y="103"/>
                    </a:lnTo>
                    <a:lnTo>
                      <a:pt x="464" y="117"/>
                    </a:lnTo>
                    <a:lnTo>
                      <a:pt x="498" y="132"/>
                    </a:lnTo>
                    <a:lnTo>
                      <a:pt x="520" y="127"/>
                    </a:lnTo>
                    <a:lnTo>
                      <a:pt x="545" y="123"/>
                    </a:lnTo>
                    <a:lnTo>
                      <a:pt x="571" y="117"/>
                    </a:lnTo>
                    <a:lnTo>
                      <a:pt x="588" y="108"/>
                    </a:lnTo>
                    <a:lnTo>
                      <a:pt x="597" y="108"/>
                    </a:lnTo>
                    <a:lnTo>
                      <a:pt x="635" y="72"/>
                    </a:lnTo>
                    <a:lnTo>
                      <a:pt x="663" y="107"/>
                    </a:lnTo>
                    <a:lnTo>
                      <a:pt x="707" y="121"/>
                    </a:lnTo>
                    <a:lnTo>
                      <a:pt x="716" y="149"/>
                    </a:lnTo>
                    <a:lnTo>
                      <a:pt x="711" y="163"/>
                    </a:lnTo>
                    <a:lnTo>
                      <a:pt x="712" y="181"/>
                    </a:lnTo>
                    <a:lnTo>
                      <a:pt x="698" y="203"/>
                    </a:lnTo>
                    <a:lnTo>
                      <a:pt x="689" y="217"/>
                    </a:lnTo>
                    <a:lnTo>
                      <a:pt x="661" y="235"/>
                    </a:lnTo>
                    <a:lnTo>
                      <a:pt x="636" y="230"/>
                    </a:lnTo>
                    <a:lnTo>
                      <a:pt x="608" y="217"/>
                    </a:lnTo>
                    <a:lnTo>
                      <a:pt x="579" y="208"/>
                    </a:lnTo>
                    <a:lnTo>
                      <a:pt x="545" y="203"/>
                    </a:lnTo>
                    <a:lnTo>
                      <a:pt x="503" y="194"/>
                    </a:lnTo>
                    <a:lnTo>
                      <a:pt x="485" y="189"/>
                    </a:lnTo>
                    <a:lnTo>
                      <a:pt x="474" y="189"/>
                    </a:lnTo>
                    <a:lnTo>
                      <a:pt x="456" y="189"/>
                    </a:lnTo>
                    <a:lnTo>
                      <a:pt x="412" y="189"/>
                    </a:lnTo>
                    <a:lnTo>
                      <a:pt x="403" y="189"/>
                    </a:lnTo>
                    <a:lnTo>
                      <a:pt x="375" y="183"/>
                    </a:lnTo>
                    <a:lnTo>
                      <a:pt x="323" y="174"/>
                    </a:lnTo>
                    <a:lnTo>
                      <a:pt x="309" y="174"/>
                    </a:lnTo>
                    <a:lnTo>
                      <a:pt x="284" y="178"/>
                    </a:lnTo>
                    <a:lnTo>
                      <a:pt x="275" y="196"/>
                    </a:lnTo>
                    <a:lnTo>
                      <a:pt x="238" y="211"/>
                    </a:lnTo>
                    <a:lnTo>
                      <a:pt x="232" y="196"/>
                    </a:lnTo>
                    <a:lnTo>
                      <a:pt x="204" y="187"/>
                    </a:lnTo>
                    <a:lnTo>
                      <a:pt x="181" y="191"/>
                    </a:lnTo>
                    <a:lnTo>
                      <a:pt x="152" y="200"/>
                    </a:lnTo>
                    <a:lnTo>
                      <a:pt x="124" y="209"/>
                    </a:lnTo>
                    <a:lnTo>
                      <a:pt x="81" y="218"/>
                    </a:lnTo>
                    <a:lnTo>
                      <a:pt x="28" y="213"/>
                    </a:lnTo>
                    <a:lnTo>
                      <a:pt x="14" y="204"/>
                    </a:lnTo>
                    <a:lnTo>
                      <a:pt x="0" y="172"/>
                    </a:lnTo>
                    <a:lnTo>
                      <a:pt x="14" y="145"/>
                    </a:lnTo>
                    <a:lnTo>
                      <a:pt x="23" y="130"/>
                    </a:lnTo>
                    <a:lnTo>
                      <a:pt x="51" y="99"/>
                    </a:lnTo>
                    <a:lnTo>
                      <a:pt x="60" y="85"/>
                    </a:lnTo>
                    <a:lnTo>
                      <a:pt x="66" y="67"/>
                    </a:lnTo>
                    <a:lnTo>
                      <a:pt x="80" y="49"/>
                    </a:lnTo>
                    <a:lnTo>
                      <a:pt x="9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4763" y="3902"/>
                <a:ext cx="189" cy="112"/>
              </a:xfrm>
              <a:custGeom>
                <a:avLst/>
                <a:gdLst>
                  <a:gd name="T0" fmla="*/ 0 w 565"/>
                  <a:gd name="T1" fmla="*/ 35 h 335"/>
                  <a:gd name="T2" fmla="*/ 28 w 565"/>
                  <a:gd name="T3" fmla="*/ 26 h 335"/>
                  <a:gd name="T4" fmla="*/ 57 w 565"/>
                  <a:gd name="T5" fmla="*/ 17 h 335"/>
                  <a:gd name="T6" fmla="*/ 80 w 565"/>
                  <a:gd name="T7" fmla="*/ 13 h 335"/>
                  <a:gd name="T8" fmla="*/ 108 w 565"/>
                  <a:gd name="T9" fmla="*/ 22 h 335"/>
                  <a:gd name="T10" fmla="*/ 114 w 565"/>
                  <a:gd name="T11" fmla="*/ 37 h 335"/>
                  <a:gd name="T12" fmla="*/ 151 w 565"/>
                  <a:gd name="T13" fmla="*/ 22 h 335"/>
                  <a:gd name="T14" fmla="*/ 160 w 565"/>
                  <a:gd name="T15" fmla="*/ 4 h 335"/>
                  <a:gd name="T16" fmla="*/ 185 w 565"/>
                  <a:gd name="T17" fmla="*/ 0 h 335"/>
                  <a:gd name="T18" fmla="*/ 199 w 565"/>
                  <a:gd name="T19" fmla="*/ 0 h 335"/>
                  <a:gd name="T20" fmla="*/ 251 w 565"/>
                  <a:gd name="T21" fmla="*/ 9 h 335"/>
                  <a:gd name="T22" fmla="*/ 279 w 565"/>
                  <a:gd name="T23" fmla="*/ 15 h 335"/>
                  <a:gd name="T24" fmla="*/ 288 w 565"/>
                  <a:gd name="T25" fmla="*/ 15 h 335"/>
                  <a:gd name="T26" fmla="*/ 332 w 565"/>
                  <a:gd name="T27" fmla="*/ 15 h 335"/>
                  <a:gd name="T28" fmla="*/ 350 w 565"/>
                  <a:gd name="T29" fmla="*/ 15 h 335"/>
                  <a:gd name="T30" fmla="*/ 361 w 565"/>
                  <a:gd name="T31" fmla="*/ 15 h 335"/>
                  <a:gd name="T32" fmla="*/ 379 w 565"/>
                  <a:gd name="T33" fmla="*/ 20 h 335"/>
                  <a:gd name="T34" fmla="*/ 421 w 565"/>
                  <a:gd name="T35" fmla="*/ 29 h 335"/>
                  <a:gd name="T36" fmla="*/ 455 w 565"/>
                  <a:gd name="T37" fmla="*/ 34 h 335"/>
                  <a:gd name="T38" fmla="*/ 484 w 565"/>
                  <a:gd name="T39" fmla="*/ 43 h 335"/>
                  <a:gd name="T40" fmla="*/ 512 w 565"/>
                  <a:gd name="T41" fmla="*/ 56 h 335"/>
                  <a:gd name="T42" fmla="*/ 537 w 565"/>
                  <a:gd name="T43" fmla="*/ 61 h 335"/>
                  <a:gd name="T44" fmla="*/ 542 w 565"/>
                  <a:gd name="T45" fmla="*/ 86 h 335"/>
                  <a:gd name="T46" fmla="*/ 542 w 565"/>
                  <a:gd name="T47" fmla="*/ 108 h 335"/>
                  <a:gd name="T48" fmla="*/ 556 w 565"/>
                  <a:gd name="T49" fmla="*/ 121 h 335"/>
                  <a:gd name="T50" fmla="*/ 565 w 565"/>
                  <a:gd name="T51" fmla="*/ 141 h 335"/>
                  <a:gd name="T52" fmla="*/ 556 w 565"/>
                  <a:gd name="T53" fmla="*/ 154 h 335"/>
                  <a:gd name="T54" fmla="*/ 543 w 565"/>
                  <a:gd name="T55" fmla="*/ 176 h 335"/>
                  <a:gd name="T56" fmla="*/ 525 w 565"/>
                  <a:gd name="T57" fmla="*/ 198 h 335"/>
                  <a:gd name="T58" fmla="*/ 508 w 565"/>
                  <a:gd name="T59" fmla="*/ 219 h 335"/>
                  <a:gd name="T60" fmla="*/ 477 w 565"/>
                  <a:gd name="T61" fmla="*/ 232 h 335"/>
                  <a:gd name="T62" fmla="*/ 441 w 565"/>
                  <a:gd name="T63" fmla="*/ 245 h 335"/>
                  <a:gd name="T64" fmla="*/ 423 w 565"/>
                  <a:gd name="T65" fmla="*/ 280 h 335"/>
                  <a:gd name="T66" fmla="*/ 419 w 565"/>
                  <a:gd name="T67" fmla="*/ 297 h 335"/>
                  <a:gd name="T68" fmla="*/ 410 w 565"/>
                  <a:gd name="T69" fmla="*/ 319 h 335"/>
                  <a:gd name="T70" fmla="*/ 397 w 565"/>
                  <a:gd name="T71" fmla="*/ 335 h 335"/>
                  <a:gd name="T72" fmla="*/ 370 w 565"/>
                  <a:gd name="T73" fmla="*/ 332 h 335"/>
                  <a:gd name="T74" fmla="*/ 348 w 565"/>
                  <a:gd name="T75" fmla="*/ 313 h 335"/>
                  <a:gd name="T76" fmla="*/ 334 w 565"/>
                  <a:gd name="T77" fmla="*/ 310 h 335"/>
                  <a:gd name="T78" fmla="*/ 315 w 565"/>
                  <a:gd name="T79" fmla="*/ 278 h 335"/>
                  <a:gd name="T80" fmla="*/ 253 w 565"/>
                  <a:gd name="T81" fmla="*/ 262 h 335"/>
                  <a:gd name="T82" fmla="*/ 208 w 565"/>
                  <a:gd name="T83" fmla="*/ 247 h 335"/>
                  <a:gd name="T84" fmla="*/ 181 w 565"/>
                  <a:gd name="T85" fmla="*/ 214 h 335"/>
                  <a:gd name="T86" fmla="*/ 172 w 565"/>
                  <a:gd name="T87" fmla="*/ 183 h 335"/>
                  <a:gd name="T88" fmla="*/ 172 w 565"/>
                  <a:gd name="T89" fmla="*/ 166 h 335"/>
                  <a:gd name="T90" fmla="*/ 167 w 565"/>
                  <a:gd name="T91" fmla="*/ 140 h 335"/>
                  <a:gd name="T92" fmla="*/ 152 w 565"/>
                  <a:gd name="T93" fmla="*/ 118 h 335"/>
                  <a:gd name="T94" fmla="*/ 127 w 565"/>
                  <a:gd name="T95" fmla="*/ 105 h 335"/>
                  <a:gd name="T96" fmla="*/ 103 w 565"/>
                  <a:gd name="T97" fmla="*/ 100 h 335"/>
                  <a:gd name="T98" fmla="*/ 63 w 565"/>
                  <a:gd name="T99" fmla="*/ 105 h 335"/>
                  <a:gd name="T100" fmla="*/ 41 w 565"/>
                  <a:gd name="T101" fmla="*/ 96 h 335"/>
                  <a:gd name="T102" fmla="*/ 36 w 565"/>
                  <a:gd name="T103" fmla="*/ 74 h 335"/>
                  <a:gd name="T104" fmla="*/ 0 w 565"/>
                  <a:gd name="T105" fmla="*/ 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65" h="335">
                    <a:moveTo>
                      <a:pt x="0" y="35"/>
                    </a:moveTo>
                    <a:lnTo>
                      <a:pt x="28" y="26"/>
                    </a:lnTo>
                    <a:lnTo>
                      <a:pt x="57" y="17"/>
                    </a:lnTo>
                    <a:lnTo>
                      <a:pt x="80" y="13"/>
                    </a:lnTo>
                    <a:lnTo>
                      <a:pt x="108" y="22"/>
                    </a:lnTo>
                    <a:lnTo>
                      <a:pt x="114" y="37"/>
                    </a:lnTo>
                    <a:lnTo>
                      <a:pt x="151" y="22"/>
                    </a:lnTo>
                    <a:lnTo>
                      <a:pt x="160" y="4"/>
                    </a:lnTo>
                    <a:lnTo>
                      <a:pt x="185" y="0"/>
                    </a:lnTo>
                    <a:lnTo>
                      <a:pt x="199" y="0"/>
                    </a:lnTo>
                    <a:lnTo>
                      <a:pt x="251" y="9"/>
                    </a:lnTo>
                    <a:lnTo>
                      <a:pt x="279" y="15"/>
                    </a:lnTo>
                    <a:lnTo>
                      <a:pt x="288" y="15"/>
                    </a:lnTo>
                    <a:lnTo>
                      <a:pt x="332" y="15"/>
                    </a:lnTo>
                    <a:lnTo>
                      <a:pt x="350" y="15"/>
                    </a:lnTo>
                    <a:lnTo>
                      <a:pt x="361" y="15"/>
                    </a:lnTo>
                    <a:lnTo>
                      <a:pt x="379" y="20"/>
                    </a:lnTo>
                    <a:lnTo>
                      <a:pt x="421" y="29"/>
                    </a:lnTo>
                    <a:lnTo>
                      <a:pt x="455" y="34"/>
                    </a:lnTo>
                    <a:lnTo>
                      <a:pt x="484" y="43"/>
                    </a:lnTo>
                    <a:lnTo>
                      <a:pt x="512" y="56"/>
                    </a:lnTo>
                    <a:lnTo>
                      <a:pt x="537" y="61"/>
                    </a:lnTo>
                    <a:lnTo>
                      <a:pt x="542" y="86"/>
                    </a:lnTo>
                    <a:lnTo>
                      <a:pt x="542" y="108"/>
                    </a:lnTo>
                    <a:lnTo>
                      <a:pt x="556" y="121"/>
                    </a:lnTo>
                    <a:lnTo>
                      <a:pt x="565" y="141"/>
                    </a:lnTo>
                    <a:lnTo>
                      <a:pt x="556" y="154"/>
                    </a:lnTo>
                    <a:lnTo>
                      <a:pt x="543" y="176"/>
                    </a:lnTo>
                    <a:lnTo>
                      <a:pt x="525" y="198"/>
                    </a:lnTo>
                    <a:lnTo>
                      <a:pt x="508" y="219"/>
                    </a:lnTo>
                    <a:lnTo>
                      <a:pt x="477" y="232"/>
                    </a:lnTo>
                    <a:lnTo>
                      <a:pt x="441" y="245"/>
                    </a:lnTo>
                    <a:lnTo>
                      <a:pt x="423" y="280"/>
                    </a:lnTo>
                    <a:lnTo>
                      <a:pt x="419" y="297"/>
                    </a:lnTo>
                    <a:lnTo>
                      <a:pt x="410" y="319"/>
                    </a:lnTo>
                    <a:lnTo>
                      <a:pt x="397" y="335"/>
                    </a:lnTo>
                    <a:lnTo>
                      <a:pt x="370" y="332"/>
                    </a:lnTo>
                    <a:lnTo>
                      <a:pt x="348" y="313"/>
                    </a:lnTo>
                    <a:lnTo>
                      <a:pt x="334" y="310"/>
                    </a:lnTo>
                    <a:lnTo>
                      <a:pt x="315" y="278"/>
                    </a:lnTo>
                    <a:lnTo>
                      <a:pt x="253" y="262"/>
                    </a:lnTo>
                    <a:lnTo>
                      <a:pt x="208" y="247"/>
                    </a:lnTo>
                    <a:lnTo>
                      <a:pt x="181" y="214"/>
                    </a:lnTo>
                    <a:lnTo>
                      <a:pt x="172" y="183"/>
                    </a:lnTo>
                    <a:lnTo>
                      <a:pt x="172" y="166"/>
                    </a:lnTo>
                    <a:lnTo>
                      <a:pt x="167" y="140"/>
                    </a:lnTo>
                    <a:lnTo>
                      <a:pt x="152" y="118"/>
                    </a:lnTo>
                    <a:lnTo>
                      <a:pt x="127" y="105"/>
                    </a:lnTo>
                    <a:lnTo>
                      <a:pt x="103" y="100"/>
                    </a:lnTo>
                    <a:lnTo>
                      <a:pt x="63" y="105"/>
                    </a:lnTo>
                    <a:lnTo>
                      <a:pt x="41" y="96"/>
                    </a:lnTo>
                    <a:lnTo>
                      <a:pt x="36" y="7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4716" y="3914"/>
                <a:ext cx="105" cy="90"/>
              </a:xfrm>
              <a:custGeom>
                <a:avLst/>
                <a:gdLst>
                  <a:gd name="T0" fmla="*/ 0 w 315"/>
                  <a:gd name="T1" fmla="*/ 112 h 269"/>
                  <a:gd name="T2" fmla="*/ 13 w 315"/>
                  <a:gd name="T3" fmla="*/ 103 h 269"/>
                  <a:gd name="T4" fmla="*/ 22 w 315"/>
                  <a:gd name="T5" fmla="*/ 95 h 269"/>
                  <a:gd name="T6" fmla="*/ 37 w 315"/>
                  <a:gd name="T7" fmla="*/ 77 h 269"/>
                  <a:gd name="T8" fmla="*/ 44 w 315"/>
                  <a:gd name="T9" fmla="*/ 64 h 269"/>
                  <a:gd name="T10" fmla="*/ 54 w 315"/>
                  <a:gd name="T11" fmla="*/ 51 h 269"/>
                  <a:gd name="T12" fmla="*/ 59 w 315"/>
                  <a:gd name="T13" fmla="*/ 34 h 269"/>
                  <a:gd name="T14" fmla="*/ 47 w 315"/>
                  <a:gd name="T15" fmla="*/ 4 h 269"/>
                  <a:gd name="T16" fmla="*/ 100 w 315"/>
                  <a:gd name="T17" fmla="*/ 9 h 269"/>
                  <a:gd name="T18" fmla="*/ 143 w 315"/>
                  <a:gd name="T19" fmla="*/ 0 h 269"/>
                  <a:gd name="T20" fmla="*/ 179 w 315"/>
                  <a:gd name="T21" fmla="*/ 39 h 269"/>
                  <a:gd name="T22" fmla="*/ 184 w 315"/>
                  <a:gd name="T23" fmla="*/ 61 h 269"/>
                  <a:gd name="T24" fmla="*/ 206 w 315"/>
                  <a:gd name="T25" fmla="*/ 70 h 269"/>
                  <a:gd name="T26" fmla="*/ 246 w 315"/>
                  <a:gd name="T27" fmla="*/ 65 h 269"/>
                  <a:gd name="T28" fmla="*/ 270 w 315"/>
                  <a:gd name="T29" fmla="*/ 70 h 269"/>
                  <a:gd name="T30" fmla="*/ 295 w 315"/>
                  <a:gd name="T31" fmla="*/ 83 h 269"/>
                  <a:gd name="T32" fmla="*/ 310 w 315"/>
                  <a:gd name="T33" fmla="*/ 105 h 269"/>
                  <a:gd name="T34" fmla="*/ 315 w 315"/>
                  <a:gd name="T35" fmla="*/ 131 h 269"/>
                  <a:gd name="T36" fmla="*/ 315 w 315"/>
                  <a:gd name="T37" fmla="*/ 148 h 269"/>
                  <a:gd name="T38" fmla="*/ 290 w 315"/>
                  <a:gd name="T39" fmla="*/ 158 h 269"/>
                  <a:gd name="T40" fmla="*/ 275 w 315"/>
                  <a:gd name="T41" fmla="*/ 168 h 269"/>
                  <a:gd name="T42" fmla="*/ 248 w 315"/>
                  <a:gd name="T43" fmla="*/ 197 h 269"/>
                  <a:gd name="T44" fmla="*/ 235 w 315"/>
                  <a:gd name="T45" fmla="*/ 207 h 269"/>
                  <a:gd name="T46" fmla="*/ 226 w 315"/>
                  <a:gd name="T47" fmla="*/ 224 h 269"/>
                  <a:gd name="T48" fmla="*/ 218 w 315"/>
                  <a:gd name="T49" fmla="*/ 241 h 269"/>
                  <a:gd name="T50" fmla="*/ 180 w 315"/>
                  <a:gd name="T51" fmla="*/ 255 h 269"/>
                  <a:gd name="T52" fmla="*/ 141 w 315"/>
                  <a:gd name="T53" fmla="*/ 265 h 269"/>
                  <a:gd name="T54" fmla="*/ 122 w 315"/>
                  <a:gd name="T55" fmla="*/ 269 h 269"/>
                  <a:gd name="T56" fmla="*/ 101 w 315"/>
                  <a:gd name="T57" fmla="*/ 255 h 269"/>
                  <a:gd name="T58" fmla="*/ 88 w 315"/>
                  <a:gd name="T59" fmla="*/ 243 h 269"/>
                  <a:gd name="T60" fmla="*/ 81 w 315"/>
                  <a:gd name="T61" fmla="*/ 228 h 269"/>
                  <a:gd name="T62" fmla="*/ 65 w 315"/>
                  <a:gd name="T63" fmla="*/ 211 h 269"/>
                  <a:gd name="T64" fmla="*/ 47 w 315"/>
                  <a:gd name="T65" fmla="*/ 194 h 269"/>
                  <a:gd name="T66" fmla="*/ 34 w 315"/>
                  <a:gd name="T67" fmla="*/ 170 h 269"/>
                  <a:gd name="T68" fmla="*/ 11 w 315"/>
                  <a:gd name="T69" fmla="*/ 145 h 269"/>
                  <a:gd name="T70" fmla="*/ 0 w 315"/>
                  <a:gd name="T71" fmla="*/ 112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5" h="269">
                    <a:moveTo>
                      <a:pt x="0" y="112"/>
                    </a:moveTo>
                    <a:lnTo>
                      <a:pt x="13" y="103"/>
                    </a:lnTo>
                    <a:lnTo>
                      <a:pt x="22" y="95"/>
                    </a:lnTo>
                    <a:lnTo>
                      <a:pt x="37" y="77"/>
                    </a:lnTo>
                    <a:lnTo>
                      <a:pt x="44" y="64"/>
                    </a:lnTo>
                    <a:lnTo>
                      <a:pt x="54" y="51"/>
                    </a:lnTo>
                    <a:lnTo>
                      <a:pt x="59" y="34"/>
                    </a:lnTo>
                    <a:lnTo>
                      <a:pt x="47" y="4"/>
                    </a:lnTo>
                    <a:lnTo>
                      <a:pt x="100" y="9"/>
                    </a:lnTo>
                    <a:lnTo>
                      <a:pt x="143" y="0"/>
                    </a:lnTo>
                    <a:lnTo>
                      <a:pt x="179" y="39"/>
                    </a:lnTo>
                    <a:lnTo>
                      <a:pt x="184" y="61"/>
                    </a:lnTo>
                    <a:lnTo>
                      <a:pt x="206" y="70"/>
                    </a:lnTo>
                    <a:lnTo>
                      <a:pt x="246" y="65"/>
                    </a:lnTo>
                    <a:lnTo>
                      <a:pt x="270" y="70"/>
                    </a:lnTo>
                    <a:lnTo>
                      <a:pt x="295" y="83"/>
                    </a:lnTo>
                    <a:lnTo>
                      <a:pt x="310" y="105"/>
                    </a:lnTo>
                    <a:lnTo>
                      <a:pt x="315" y="131"/>
                    </a:lnTo>
                    <a:lnTo>
                      <a:pt x="315" y="148"/>
                    </a:lnTo>
                    <a:lnTo>
                      <a:pt x="290" y="158"/>
                    </a:lnTo>
                    <a:lnTo>
                      <a:pt x="275" y="168"/>
                    </a:lnTo>
                    <a:lnTo>
                      <a:pt x="248" y="197"/>
                    </a:lnTo>
                    <a:lnTo>
                      <a:pt x="235" y="207"/>
                    </a:lnTo>
                    <a:lnTo>
                      <a:pt x="226" y="224"/>
                    </a:lnTo>
                    <a:lnTo>
                      <a:pt x="218" y="241"/>
                    </a:lnTo>
                    <a:lnTo>
                      <a:pt x="180" y="255"/>
                    </a:lnTo>
                    <a:lnTo>
                      <a:pt x="141" y="265"/>
                    </a:lnTo>
                    <a:lnTo>
                      <a:pt x="122" y="269"/>
                    </a:lnTo>
                    <a:lnTo>
                      <a:pt x="101" y="255"/>
                    </a:lnTo>
                    <a:lnTo>
                      <a:pt x="88" y="243"/>
                    </a:lnTo>
                    <a:lnTo>
                      <a:pt x="81" y="228"/>
                    </a:lnTo>
                    <a:lnTo>
                      <a:pt x="65" y="211"/>
                    </a:lnTo>
                    <a:lnTo>
                      <a:pt x="47" y="194"/>
                    </a:lnTo>
                    <a:lnTo>
                      <a:pt x="34" y="170"/>
                    </a:lnTo>
                    <a:lnTo>
                      <a:pt x="11" y="145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4489" y="3774"/>
                <a:ext cx="169" cy="161"/>
              </a:xfrm>
              <a:custGeom>
                <a:avLst/>
                <a:gdLst>
                  <a:gd name="T0" fmla="*/ 0 w 508"/>
                  <a:gd name="T1" fmla="*/ 264 h 484"/>
                  <a:gd name="T2" fmla="*/ 16 w 508"/>
                  <a:gd name="T3" fmla="*/ 253 h 484"/>
                  <a:gd name="T4" fmla="*/ 27 w 508"/>
                  <a:gd name="T5" fmla="*/ 233 h 484"/>
                  <a:gd name="T6" fmla="*/ 53 w 508"/>
                  <a:gd name="T7" fmla="*/ 212 h 484"/>
                  <a:gd name="T8" fmla="*/ 87 w 508"/>
                  <a:gd name="T9" fmla="*/ 189 h 484"/>
                  <a:gd name="T10" fmla="*/ 106 w 508"/>
                  <a:gd name="T11" fmla="*/ 180 h 484"/>
                  <a:gd name="T12" fmla="*/ 120 w 508"/>
                  <a:gd name="T13" fmla="*/ 167 h 484"/>
                  <a:gd name="T14" fmla="*/ 170 w 508"/>
                  <a:gd name="T15" fmla="*/ 134 h 484"/>
                  <a:gd name="T16" fmla="*/ 181 w 508"/>
                  <a:gd name="T17" fmla="*/ 122 h 484"/>
                  <a:gd name="T18" fmla="*/ 190 w 508"/>
                  <a:gd name="T19" fmla="*/ 87 h 484"/>
                  <a:gd name="T20" fmla="*/ 177 w 508"/>
                  <a:gd name="T21" fmla="*/ 57 h 484"/>
                  <a:gd name="T22" fmla="*/ 166 w 508"/>
                  <a:gd name="T23" fmla="*/ 25 h 484"/>
                  <a:gd name="T24" fmla="*/ 180 w 508"/>
                  <a:gd name="T25" fmla="*/ 12 h 484"/>
                  <a:gd name="T26" fmla="*/ 199 w 508"/>
                  <a:gd name="T27" fmla="*/ 0 h 484"/>
                  <a:gd name="T28" fmla="*/ 255 w 508"/>
                  <a:gd name="T29" fmla="*/ 23 h 484"/>
                  <a:gd name="T30" fmla="*/ 277 w 508"/>
                  <a:gd name="T31" fmla="*/ 49 h 484"/>
                  <a:gd name="T32" fmla="*/ 304 w 508"/>
                  <a:gd name="T33" fmla="*/ 71 h 484"/>
                  <a:gd name="T34" fmla="*/ 322 w 508"/>
                  <a:gd name="T35" fmla="*/ 102 h 484"/>
                  <a:gd name="T36" fmla="*/ 349 w 508"/>
                  <a:gd name="T37" fmla="*/ 149 h 484"/>
                  <a:gd name="T38" fmla="*/ 358 w 508"/>
                  <a:gd name="T39" fmla="*/ 171 h 484"/>
                  <a:gd name="T40" fmla="*/ 355 w 508"/>
                  <a:gd name="T41" fmla="*/ 202 h 484"/>
                  <a:gd name="T42" fmla="*/ 355 w 508"/>
                  <a:gd name="T43" fmla="*/ 206 h 484"/>
                  <a:gd name="T44" fmla="*/ 369 w 508"/>
                  <a:gd name="T45" fmla="*/ 235 h 484"/>
                  <a:gd name="T46" fmla="*/ 382 w 508"/>
                  <a:gd name="T47" fmla="*/ 241 h 484"/>
                  <a:gd name="T48" fmla="*/ 431 w 508"/>
                  <a:gd name="T49" fmla="*/ 250 h 484"/>
                  <a:gd name="T50" fmla="*/ 445 w 508"/>
                  <a:gd name="T51" fmla="*/ 244 h 484"/>
                  <a:gd name="T52" fmla="*/ 507 w 508"/>
                  <a:gd name="T53" fmla="*/ 266 h 484"/>
                  <a:gd name="T54" fmla="*/ 508 w 508"/>
                  <a:gd name="T55" fmla="*/ 275 h 484"/>
                  <a:gd name="T56" fmla="*/ 508 w 508"/>
                  <a:gd name="T57" fmla="*/ 292 h 484"/>
                  <a:gd name="T58" fmla="*/ 508 w 508"/>
                  <a:gd name="T59" fmla="*/ 310 h 484"/>
                  <a:gd name="T60" fmla="*/ 499 w 508"/>
                  <a:gd name="T61" fmla="*/ 340 h 484"/>
                  <a:gd name="T62" fmla="*/ 486 w 508"/>
                  <a:gd name="T63" fmla="*/ 357 h 484"/>
                  <a:gd name="T64" fmla="*/ 483 w 508"/>
                  <a:gd name="T65" fmla="*/ 370 h 484"/>
                  <a:gd name="T66" fmla="*/ 449 w 508"/>
                  <a:gd name="T67" fmla="*/ 384 h 484"/>
                  <a:gd name="T68" fmla="*/ 418 w 508"/>
                  <a:gd name="T69" fmla="*/ 397 h 484"/>
                  <a:gd name="T70" fmla="*/ 393 w 508"/>
                  <a:gd name="T71" fmla="*/ 414 h 484"/>
                  <a:gd name="T72" fmla="*/ 373 w 508"/>
                  <a:gd name="T73" fmla="*/ 423 h 484"/>
                  <a:gd name="T74" fmla="*/ 356 w 508"/>
                  <a:gd name="T75" fmla="*/ 433 h 484"/>
                  <a:gd name="T76" fmla="*/ 345 w 508"/>
                  <a:gd name="T77" fmla="*/ 440 h 484"/>
                  <a:gd name="T78" fmla="*/ 330 w 508"/>
                  <a:gd name="T79" fmla="*/ 458 h 484"/>
                  <a:gd name="T80" fmla="*/ 318 w 508"/>
                  <a:gd name="T81" fmla="*/ 472 h 484"/>
                  <a:gd name="T82" fmla="*/ 300 w 508"/>
                  <a:gd name="T83" fmla="*/ 484 h 484"/>
                  <a:gd name="T84" fmla="*/ 274 w 508"/>
                  <a:gd name="T85" fmla="*/ 469 h 484"/>
                  <a:gd name="T86" fmla="*/ 261 w 508"/>
                  <a:gd name="T87" fmla="*/ 453 h 484"/>
                  <a:gd name="T88" fmla="*/ 246 w 508"/>
                  <a:gd name="T89" fmla="*/ 435 h 484"/>
                  <a:gd name="T90" fmla="*/ 232 w 508"/>
                  <a:gd name="T91" fmla="*/ 423 h 484"/>
                  <a:gd name="T92" fmla="*/ 193 w 508"/>
                  <a:gd name="T93" fmla="*/ 423 h 484"/>
                  <a:gd name="T94" fmla="*/ 160 w 508"/>
                  <a:gd name="T95" fmla="*/ 415 h 484"/>
                  <a:gd name="T96" fmla="*/ 127 w 508"/>
                  <a:gd name="T97" fmla="*/ 402 h 484"/>
                  <a:gd name="T98" fmla="*/ 104 w 508"/>
                  <a:gd name="T99" fmla="*/ 380 h 484"/>
                  <a:gd name="T100" fmla="*/ 83 w 508"/>
                  <a:gd name="T101" fmla="*/ 358 h 484"/>
                  <a:gd name="T102" fmla="*/ 62 w 508"/>
                  <a:gd name="T103" fmla="*/ 328 h 484"/>
                  <a:gd name="T104" fmla="*/ 43 w 508"/>
                  <a:gd name="T105" fmla="*/ 309 h 484"/>
                  <a:gd name="T106" fmla="*/ 35 w 508"/>
                  <a:gd name="T107" fmla="*/ 304 h 484"/>
                  <a:gd name="T108" fmla="*/ 19 w 508"/>
                  <a:gd name="T109" fmla="*/ 282 h 484"/>
                  <a:gd name="T110" fmla="*/ 0 w 508"/>
                  <a:gd name="T111" fmla="*/ 26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08" h="484">
                    <a:moveTo>
                      <a:pt x="0" y="264"/>
                    </a:moveTo>
                    <a:lnTo>
                      <a:pt x="16" y="253"/>
                    </a:lnTo>
                    <a:lnTo>
                      <a:pt x="27" y="233"/>
                    </a:lnTo>
                    <a:lnTo>
                      <a:pt x="53" y="212"/>
                    </a:lnTo>
                    <a:lnTo>
                      <a:pt x="87" y="189"/>
                    </a:lnTo>
                    <a:lnTo>
                      <a:pt x="106" y="180"/>
                    </a:lnTo>
                    <a:lnTo>
                      <a:pt x="120" y="167"/>
                    </a:lnTo>
                    <a:lnTo>
                      <a:pt x="170" y="134"/>
                    </a:lnTo>
                    <a:lnTo>
                      <a:pt x="181" y="122"/>
                    </a:lnTo>
                    <a:lnTo>
                      <a:pt x="190" y="87"/>
                    </a:lnTo>
                    <a:lnTo>
                      <a:pt x="177" y="57"/>
                    </a:lnTo>
                    <a:lnTo>
                      <a:pt x="166" y="25"/>
                    </a:lnTo>
                    <a:lnTo>
                      <a:pt x="180" y="12"/>
                    </a:lnTo>
                    <a:lnTo>
                      <a:pt x="199" y="0"/>
                    </a:lnTo>
                    <a:lnTo>
                      <a:pt x="255" y="23"/>
                    </a:lnTo>
                    <a:lnTo>
                      <a:pt x="277" y="49"/>
                    </a:lnTo>
                    <a:lnTo>
                      <a:pt x="304" y="71"/>
                    </a:lnTo>
                    <a:lnTo>
                      <a:pt x="322" y="102"/>
                    </a:lnTo>
                    <a:lnTo>
                      <a:pt x="349" y="149"/>
                    </a:lnTo>
                    <a:lnTo>
                      <a:pt x="358" y="171"/>
                    </a:lnTo>
                    <a:lnTo>
                      <a:pt x="355" y="202"/>
                    </a:lnTo>
                    <a:lnTo>
                      <a:pt x="355" y="206"/>
                    </a:lnTo>
                    <a:lnTo>
                      <a:pt x="369" y="235"/>
                    </a:lnTo>
                    <a:lnTo>
                      <a:pt x="382" y="241"/>
                    </a:lnTo>
                    <a:lnTo>
                      <a:pt x="431" y="250"/>
                    </a:lnTo>
                    <a:lnTo>
                      <a:pt x="445" y="244"/>
                    </a:lnTo>
                    <a:lnTo>
                      <a:pt x="507" y="266"/>
                    </a:lnTo>
                    <a:lnTo>
                      <a:pt x="508" y="275"/>
                    </a:lnTo>
                    <a:lnTo>
                      <a:pt x="508" y="292"/>
                    </a:lnTo>
                    <a:lnTo>
                      <a:pt x="508" y="310"/>
                    </a:lnTo>
                    <a:lnTo>
                      <a:pt x="499" y="340"/>
                    </a:lnTo>
                    <a:lnTo>
                      <a:pt x="486" y="357"/>
                    </a:lnTo>
                    <a:lnTo>
                      <a:pt x="483" y="370"/>
                    </a:lnTo>
                    <a:lnTo>
                      <a:pt x="449" y="384"/>
                    </a:lnTo>
                    <a:lnTo>
                      <a:pt x="418" y="397"/>
                    </a:lnTo>
                    <a:lnTo>
                      <a:pt x="393" y="414"/>
                    </a:lnTo>
                    <a:lnTo>
                      <a:pt x="373" y="423"/>
                    </a:lnTo>
                    <a:lnTo>
                      <a:pt x="356" y="433"/>
                    </a:lnTo>
                    <a:lnTo>
                      <a:pt x="345" y="440"/>
                    </a:lnTo>
                    <a:lnTo>
                      <a:pt x="330" y="458"/>
                    </a:lnTo>
                    <a:lnTo>
                      <a:pt x="318" y="472"/>
                    </a:lnTo>
                    <a:lnTo>
                      <a:pt x="300" y="484"/>
                    </a:lnTo>
                    <a:lnTo>
                      <a:pt x="274" y="469"/>
                    </a:lnTo>
                    <a:lnTo>
                      <a:pt x="261" y="453"/>
                    </a:lnTo>
                    <a:lnTo>
                      <a:pt x="246" y="435"/>
                    </a:lnTo>
                    <a:lnTo>
                      <a:pt x="232" y="423"/>
                    </a:lnTo>
                    <a:lnTo>
                      <a:pt x="193" y="423"/>
                    </a:lnTo>
                    <a:lnTo>
                      <a:pt x="160" y="415"/>
                    </a:lnTo>
                    <a:lnTo>
                      <a:pt x="127" y="402"/>
                    </a:lnTo>
                    <a:lnTo>
                      <a:pt x="104" y="380"/>
                    </a:lnTo>
                    <a:lnTo>
                      <a:pt x="83" y="358"/>
                    </a:lnTo>
                    <a:lnTo>
                      <a:pt x="62" y="328"/>
                    </a:lnTo>
                    <a:lnTo>
                      <a:pt x="43" y="309"/>
                    </a:lnTo>
                    <a:lnTo>
                      <a:pt x="35" y="304"/>
                    </a:lnTo>
                    <a:lnTo>
                      <a:pt x="19" y="282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4589" y="3897"/>
                <a:ext cx="154" cy="175"/>
              </a:xfrm>
              <a:custGeom>
                <a:avLst/>
                <a:gdLst>
                  <a:gd name="T0" fmla="*/ 18 w 461"/>
                  <a:gd name="T1" fmla="*/ 102 h 524"/>
                  <a:gd name="T2" fmla="*/ 45 w 461"/>
                  <a:gd name="T3" fmla="*/ 70 h 524"/>
                  <a:gd name="T4" fmla="*/ 73 w 461"/>
                  <a:gd name="T5" fmla="*/ 53 h 524"/>
                  <a:gd name="T6" fmla="*/ 118 w 461"/>
                  <a:gd name="T7" fmla="*/ 27 h 524"/>
                  <a:gd name="T8" fmla="*/ 183 w 461"/>
                  <a:gd name="T9" fmla="*/ 0 h 524"/>
                  <a:gd name="T10" fmla="*/ 186 w 461"/>
                  <a:gd name="T11" fmla="*/ 35 h 524"/>
                  <a:gd name="T12" fmla="*/ 214 w 461"/>
                  <a:gd name="T13" fmla="*/ 70 h 524"/>
                  <a:gd name="T14" fmla="*/ 232 w 461"/>
                  <a:gd name="T15" fmla="*/ 105 h 524"/>
                  <a:gd name="T16" fmla="*/ 259 w 461"/>
                  <a:gd name="T17" fmla="*/ 121 h 524"/>
                  <a:gd name="T18" fmla="*/ 295 w 461"/>
                  <a:gd name="T19" fmla="*/ 131 h 524"/>
                  <a:gd name="T20" fmla="*/ 340 w 461"/>
                  <a:gd name="T21" fmla="*/ 153 h 524"/>
                  <a:gd name="T22" fmla="*/ 380 w 461"/>
                  <a:gd name="T23" fmla="*/ 162 h 524"/>
                  <a:gd name="T24" fmla="*/ 414 w 461"/>
                  <a:gd name="T25" fmla="*/ 220 h 524"/>
                  <a:gd name="T26" fmla="*/ 445 w 461"/>
                  <a:gd name="T27" fmla="*/ 261 h 524"/>
                  <a:gd name="T28" fmla="*/ 453 w 461"/>
                  <a:gd name="T29" fmla="*/ 297 h 524"/>
                  <a:gd name="T30" fmla="*/ 444 w 461"/>
                  <a:gd name="T31" fmla="*/ 327 h 524"/>
                  <a:gd name="T32" fmla="*/ 439 w 461"/>
                  <a:gd name="T33" fmla="*/ 380 h 524"/>
                  <a:gd name="T34" fmla="*/ 430 w 461"/>
                  <a:gd name="T35" fmla="*/ 423 h 524"/>
                  <a:gd name="T36" fmla="*/ 387 w 461"/>
                  <a:gd name="T37" fmla="*/ 464 h 524"/>
                  <a:gd name="T38" fmla="*/ 340 w 461"/>
                  <a:gd name="T39" fmla="*/ 481 h 524"/>
                  <a:gd name="T40" fmla="*/ 280 w 461"/>
                  <a:gd name="T41" fmla="*/ 480 h 524"/>
                  <a:gd name="T42" fmla="*/ 234 w 461"/>
                  <a:gd name="T43" fmla="*/ 494 h 524"/>
                  <a:gd name="T44" fmla="*/ 184 w 461"/>
                  <a:gd name="T45" fmla="*/ 524 h 524"/>
                  <a:gd name="T46" fmla="*/ 133 w 461"/>
                  <a:gd name="T47" fmla="*/ 519 h 524"/>
                  <a:gd name="T48" fmla="*/ 104 w 461"/>
                  <a:gd name="T49" fmla="*/ 506 h 524"/>
                  <a:gd name="T50" fmla="*/ 52 w 461"/>
                  <a:gd name="T51" fmla="*/ 500 h 524"/>
                  <a:gd name="T52" fmla="*/ 49 w 461"/>
                  <a:gd name="T53" fmla="*/ 475 h 524"/>
                  <a:gd name="T54" fmla="*/ 74 w 461"/>
                  <a:gd name="T55" fmla="*/ 437 h 524"/>
                  <a:gd name="T56" fmla="*/ 92 w 461"/>
                  <a:gd name="T57" fmla="*/ 390 h 524"/>
                  <a:gd name="T58" fmla="*/ 117 w 461"/>
                  <a:gd name="T59" fmla="*/ 369 h 524"/>
                  <a:gd name="T60" fmla="*/ 127 w 461"/>
                  <a:gd name="T61" fmla="*/ 321 h 524"/>
                  <a:gd name="T62" fmla="*/ 141 w 461"/>
                  <a:gd name="T63" fmla="*/ 288 h 524"/>
                  <a:gd name="T64" fmla="*/ 141 w 461"/>
                  <a:gd name="T65" fmla="*/ 239 h 524"/>
                  <a:gd name="T66" fmla="*/ 102 w 461"/>
                  <a:gd name="T67" fmla="*/ 203 h 524"/>
                  <a:gd name="T68" fmla="*/ 66 w 461"/>
                  <a:gd name="T69" fmla="*/ 178 h 524"/>
                  <a:gd name="T70" fmla="*/ 0 w 461"/>
                  <a:gd name="T71" fmla="*/ 11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1" h="524">
                    <a:moveTo>
                      <a:pt x="0" y="114"/>
                    </a:moveTo>
                    <a:lnTo>
                      <a:pt x="18" y="102"/>
                    </a:lnTo>
                    <a:lnTo>
                      <a:pt x="30" y="88"/>
                    </a:lnTo>
                    <a:lnTo>
                      <a:pt x="45" y="70"/>
                    </a:lnTo>
                    <a:lnTo>
                      <a:pt x="56" y="63"/>
                    </a:lnTo>
                    <a:lnTo>
                      <a:pt x="73" y="53"/>
                    </a:lnTo>
                    <a:lnTo>
                      <a:pt x="93" y="44"/>
                    </a:lnTo>
                    <a:lnTo>
                      <a:pt x="118" y="27"/>
                    </a:lnTo>
                    <a:lnTo>
                      <a:pt x="149" y="14"/>
                    </a:lnTo>
                    <a:lnTo>
                      <a:pt x="183" y="0"/>
                    </a:lnTo>
                    <a:lnTo>
                      <a:pt x="186" y="18"/>
                    </a:lnTo>
                    <a:lnTo>
                      <a:pt x="186" y="35"/>
                    </a:lnTo>
                    <a:lnTo>
                      <a:pt x="196" y="57"/>
                    </a:lnTo>
                    <a:lnTo>
                      <a:pt x="214" y="70"/>
                    </a:lnTo>
                    <a:lnTo>
                      <a:pt x="223" y="88"/>
                    </a:lnTo>
                    <a:lnTo>
                      <a:pt x="232" y="105"/>
                    </a:lnTo>
                    <a:lnTo>
                      <a:pt x="250" y="118"/>
                    </a:lnTo>
                    <a:lnTo>
                      <a:pt x="259" y="121"/>
                    </a:lnTo>
                    <a:lnTo>
                      <a:pt x="282" y="131"/>
                    </a:lnTo>
                    <a:lnTo>
                      <a:pt x="295" y="131"/>
                    </a:lnTo>
                    <a:lnTo>
                      <a:pt x="327" y="153"/>
                    </a:lnTo>
                    <a:lnTo>
                      <a:pt x="340" y="153"/>
                    </a:lnTo>
                    <a:lnTo>
                      <a:pt x="362" y="162"/>
                    </a:lnTo>
                    <a:lnTo>
                      <a:pt x="380" y="162"/>
                    </a:lnTo>
                    <a:lnTo>
                      <a:pt x="391" y="195"/>
                    </a:lnTo>
                    <a:lnTo>
                      <a:pt x="414" y="220"/>
                    </a:lnTo>
                    <a:lnTo>
                      <a:pt x="427" y="244"/>
                    </a:lnTo>
                    <a:lnTo>
                      <a:pt x="445" y="261"/>
                    </a:lnTo>
                    <a:lnTo>
                      <a:pt x="461" y="278"/>
                    </a:lnTo>
                    <a:lnTo>
                      <a:pt x="453" y="297"/>
                    </a:lnTo>
                    <a:lnTo>
                      <a:pt x="453" y="310"/>
                    </a:lnTo>
                    <a:lnTo>
                      <a:pt x="444" y="327"/>
                    </a:lnTo>
                    <a:lnTo>
                      <a:pt x="439" y="354"/>
                    </a:lnTo>
                    <a:lnTo>
                      <a:pt x="439" y="380"/>
                    </a:lnTo>
                    <a:lnTo>
                      <a:pt x="439" y="407"/>
                    </a:lnTo>
                    <a:lnTo>
                      <a:pt x="430" y="423"/>
                    </a:lnTo>
                    <a:lnTo>
                      <a:pt x="424" y="442"/>
                    </a:lnTo>
                    <a:lnTo>
                      <a:pt x="387" y="464"/>
                    </a:lnTo>
                    <a:lnTo>
                      <a:pt x="361" y="473"/>
                    </a:lnTo>
                    <a:lnTo>
                      <a:pt x="340" y="481"/>
                    </a:lnTo>
                    <a:lnTo>
                      <a:pt x="316" y="482"/>
                    </a:lnTo>
                    <a:lnTo>
                      <a:pt x="280" y="480"/>
                    </a:lnTo>
                    <a:lnTo>
                      <a:pt x="252" y="482"/>
                    </a:lnTo>
                    <a:lnTo>
                      <a:pt x="234" y="494"/>
                    </a:lnTo>
                    <a:lnTo>
                      <a:pt x="205" y="519"/>
                    </a:lnTo>
                    <a:lnTo>
                      <a:pt x="184" y="524"/>
                    </a:lnTo>
                    <a:lnTo>
                      <a:pt x="159" y="524"/>
                    </a:lnTo>
                    <a:lnTo>
                      <a:pt x="133" y="519"/>
                    </a:lnTo>
                    <a:lnTo>
                      <a:pt x="113" y="513"/>
                    </a:lnTo>
                    <a:lnTo>
                      <a:pt x="104" y="506"/>
                    </a:lnTo>
                    <a:lnTo>
                      <a:pt x="70" y="506"/>
                    </a:lnTo>
                    <a:lnTo>
                      <a:pt x="52" y="500"/>
                    </a:lnTo>
                    <a:lnTo>
                      <a:pt x="44" y="491"/>
                    </a:lnTo>
                    <a:lnTo>
                      <a:pt x="49" y="475"/>
                    </a:lnTo>
                    <a:lnTo>
                      <a:pt x="65" y="462"/>
                    </a:lnTo>
                    <a:lnTo>
                      <a:pt x="74" y="437"/>
                    </a:lnTo>
                    <a:lnTo>
                      <a:pt x="87" y="412"/>
                    </a:lnTo>
                    <a:lnTo>
                      <a:pt x="92" y="390"/>
                    </a:lnTo>
                    <a:lnTo>
                      <a:pt x="102" y="384"/>
                    </a:lnTo>
                    <a:lnTo>
                      <a:pt x="117" y="369"/>
                    </a:lnTo>
                    <a:lnTo>
                      <a:pt x="124" y="348"/>
                    </a:lnTo>
                    <a:lnTo>
                      <a:pt x="127" y="321"/>
                    </a:lnTo>
                    <a:lnTo>
                      <a:pt x="133" y="305"/>
                    </a:lnTo>
                    <a:lnTo>
                      <a:pt x="141" y="288"/>
                    </a:lnTo>
                    <a:lnTo>
                      <a:pt x="149" y="255"/>
                    </a:lnTo>
                    <a:lnTo>
                      <a:pt x="141" y="239"/>
                    </a:lnTo>
                    <a:lnTo>
                      <a:pt x="120" y="217"/>
                    </a:lnTo>
                    <a:lnTo>
                      <a:pt x="102" y="203"/>
                    </a:lnTo>
                    <a:lnTo>
                      <a:pt x="89" y="195"/>
                    </a:lnTo>
                    <a:lnTo>
                      <a:pt x="66" y="178"/>
                    </a:lnTo>
                    <a:lnTo>
                      <a:pt x="42" y="156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4412" y="3857"/>
                <a:ext cx="227" cy="257"/>
              </a:xfrm>
              <a:custGeom>
                <a:avLst/>
                <a:gdLst>
                  <a:gd name="T0" fmla="*/ 129 w 680"/>
                  <a:gd name="T1" fmla="*/ 2 h 770"/>
                  <a:gd name="T2" fmla="*/ 174 w 680"/>
                  <a:gd name="T3" fmla="*/ 10 h 770"/>
                  <a:gd name="T4" fmla="*/ 231 w 680"/>
                  <a:gd name="T5" fmla="*/ 14 h 770"/>
                  <a:gd name="T6" fmla="*/ 266 w 680"/>
                  <a:gd name="T7" fmla="*/ 54 h 770"/>
                  <a:gd name="T8" fmla="*/ 293 w 680"/>
                  <a:gd name="T9" fmla="*/ 78 h 770"/>
                  <a:gd name="T10" fmla="*/ 335 w 680"/>
                  <a:gd name="T11" fmla="*/ 130 h 770"/>
                  <a:gd name="T12" fmla="*/ 391 w 680"/>
                  <a:gd name="T13" fmla="*/ 165 h 770"/>
                  <a:gd name="T14" fmla="*/ 463 w 680"/>
                  <a:gd name="T15" fmla="*/ 173 h 770"/>
                  <a:gd name="T16" fmla="*/ 492 w 680"/>
                  <a:gd name="T17" fmla="*/ 203 h 770"/>
                  <a:gd name="T18" fmla="*/ 531 w 680"/>
                  <a:gd name="T19" fmla="*/ 234 h 770"/>
                  <a:gd name="T20" fmla="*/ 597 w 680"/>
                  <a:gd name="T21" fmla="*/ 298 h 770"/>
                  <a:gd name="T22" fmla="*/ 633 w 680"/>
                  <a:gd name="T23" fmla="*/ 323 h 770"/>
                  <a:gd name="T24" fmla="*/ 672 w 680"/>
                  <a:gd name="T25" fmla="*/ 359 h 770"/>
                  <a:gd name="T26" fmla="*/ 672 w 680"/>
                  <a:gd name="T27" fmla="*/ 408 h 770"/>
                  <a:gd name="T28" fmla="*/ 658 w 680"/>
                  <a:gd name="T29" fmla="*/ 441 h 770"/>
                  <a:gd name="T30" fmla="*/ 648 w 680"/>
                  <a:gd name="T31" fmla="*/ 489 h 770"/>
                  <a:gd name="T32" fmla="*/ 623 w 680"/>
                  <a:gd name="T33" fmla="*/ 510 h 770"/>
                  <a:gd name="T34" fmla="*/ 605 w 680"/>
                  <a:gd name="T35" fmla="*/ 557 h 770"/>
                  <a:gd name="T36" fmla="*/ 580 w 680"/>
                  <a:gd name="T37" fmla="*/ 595 h 770"/>
                  <a:gd name="T38" fmla="*/ 564 w 680"/>
                  <a:gd name="T39" fmla="*/ 639 h 770"/>
                  <a:gd name="T40" fmla="*/ 556 w 680"/>
                  <a:gd name="T41" fmla="*/ 672 h 770"/>
                  <a:gd name="T42" fmla="*/ 558 w 680"/>
                  <a:gd name="T43" fmla="*/ 708 h 770"/>
                  <a:gd name="T44" fmla="*/ 560 w 680"/>
                  <a:gd name="T45" fmla="*/ 730 h 770"/>
                  <a:gd name="T46" fmla="*/ 544 w 680"/>
                  <a:gd name="T47" fmla="*/ 770 h 770"/>
                  <a:gd name="T48" fmla="*/ 521 w 680"/>
                  <a:gd name="T49" fmla="*/ 752 h 770"/>
                  <a:gd name="T50" fmla="*/ 463 w 680"/>
                  <a:gd name="T51" fmla="*/ 738 h 770"/>
                  <a:gd name="T52" fmla="*/ 425 w 680"/>
                  <a:gd name="T53" fmla="*/ 714 h 770"/>
                  <a:gd name="T54" fmla="*/ 399 w 680"/>
                  <a:gd name="T55" fmla="*/ 695 h 770"/>
                  <a:gd name="T56" fmla="*/ 358 w 680"/>
                  <a:gd name="T57" fmla="*/ 676 h 770"/>
                  <a:gd name="T58" fmla="*/ 320 w 680"/>
                  <a:gd name="T59" fmla="*/ 673 h 770"/>
                  <a:gd name="T60" fmla="*/ 291 w 680"/>
                  <a:gd name="T61" fmla="*/ 685 h 770"/>
                  <a:gd name="T62" fmla="*/ 241 w 680"/>
                  <a:gd name="T63" fmla="*/ 683 h 770"/>
                  <a:gd name="T64" fmla="*/ 216 w 680"/>
                  <a:gd name="T65" fmla="*/ 655 h 770"/>
                  <a:gd name="T66" fmla="*/ 228 w 680"/>
                  <a:gd name="T67" fmla="*/ 595 h 770"/>
                  <a:gd name="T68" fmla="*/ 243 w 680"/>
                  <a:gd name="T69" fmla="*/ 543 h 770"/>
                  <a:gd name="T70" fmla="*/ 253 w 680"/>
                  <a:gd name="T71" fmla="*/ 507 h 770"/>
                  <a:gd name="T72" fmla="*/ 272 w 680"/>
                  <a:gd name="T73" fmla="*/ 460 h 770"/>
                  <a:gd name="T74" fmla="*/ 320 w 680"/>
                  <a:gd name="T75" fmla="*/ 441 h 770"/>
                  <a:gd name="T76" fmla="*/ 355 w 680"/>
                  <a:gd name="T77" fmla="*/ 432 h 770"/>
                  <a:gd name="T78" fmla="*/ 376 w 680"/>
                  <a:gd name="T79" fmla="*/ 412 h 770"/>
                  <a:gd name="T80" fmla="*/ 384 w 680"/>
                  <a:gd name="T81" fmla="*/ 385 h 770"/>
                  <a:gd name="T82" fmla="*/ 382 w 680"/>
                  <a:gd name="T83" fmla="*/ 336 h 770"/>
                  <a:gd name="T84" fmla="*/ 375 w 680"/>
                  <a:gd name="T85" fmla="*/ 309 h 770"/>
                  <a:gd name="T86" fmla="*/ 335 w 680"/>
                  <a:gd name="T87" fmla="*/ 292 h 770"/>
                  <a:gd name="T88" fmla="*/ 285 w 680"/>
                  <a:gd name="T89" fmla="*/ 301 h 770"/>
                  <a:gd name="T90" fmla="*/ 245 w 680"/>
                  <a:gd name="T91" fmla="*/ 287 h 770"/>
                  <a:gd name="T92" fmla="*/ 243 w 680"/>
                  <a:gd name="T93" fmla="*/ 247 h 770"/>
                  <a:gd name="T94" fmla="*/ 201 w 680"/>
                  <a:gd name="T95" fmla="*/ 244 h 770"/>
                  <a:gd name="T96" fmla="*/ 178 w 680"/>
                  <a:gd name="T97" fmla="*/ 205 h 770"/>
                  <a:gd name="T98" fmla="*/ 143 w 680"/>
                  <a:gd name="T99" fmla="*/ 222 h 770"/>
                  <a:gd name="T100" fmla="*/ 68 w 680"/>
                  <a:gd name="T101" fmla="*/ 273 h 770"/>
                  <a:gd name="T102" fmla="*/ 53 w 680"/>
                  <a:gd name="T103" fmla="*/ 241 h 770"/>
                  <a:gd name="T104" fmla="*/ 37 w 680"/>
                  <a:gd name="T105" fmla="*/ 190 h 770"/>
                  <a:gd name="T106" fmla="*/ 15 w 680"/>
                  <a:gd name="T107" fmla="*/ 141 h 770"/>
                  <a:gd name="T108" fmla="*/ 0 w 680"/>
                  <a:gd name="T109" fmla="*/ 86 h 770"/>
                  <a:gd name="T110" fmla="*/ 25 w 680"/>
                  <a:gd name="T111" fmla="*/ 50 h 770"/>
                  <a:gd name="T112" fmla="*/ 78 w 680"/>
                  <a:gd name="T113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0" h="770">
                    <a:moveTo>
                      <a:pt x="78" y="0"/>
                    </a:moveTo>
                    <a:lnTo>
                      <a:pt x="129" y="2"/>
                    </a:lnTo>
                    <a:lnTo>
                      <a:pt x="146" y="7"/>
                    </a:lnTo>
                    <a:lnTo>
                      <a:pt x="174" y="10"/>
                    </a:lnTo>
                    <a:lnTo>
                      <a:pt x="206" y="16"/>
                    </a:lnTo>
                    <a:lnTo>
                      <a:pt x="231" y="14"/>
                    </a:lnTo>
                    <a:lnTo>
                      <a:pt x="250" y="32"/>
                    </a:lnTo>
                    <a:lnTo>
                      <a:pt x="266" y="54"/>
                    </a:lnTo>
                    <a:lnTo>
                      <a:pt x="274" y="59"/>
                    </a:lnTo>
                    <a:lnTo>
                      <a:pt x="293" y="78"/>
                    </a:lnTo>
                    <a:lnTo>
                      <a:pt x="314" y="108"/>
                    </a:lnTo>
                    <a:lnTo>
                      <a:pt x="335" y="130"/>
                    </a:lnTo>
                    <a:lnTo>
                      <a:pt x="358" y="152"/>
                    </a:lnTo>
                    <a:lnTo>
                      <a:pt x="391" y="165"/>
                    </a:lnTo>
                    <a:lnTo>
                      <a:pt x="424" y="173"/>
                    </a:lnTo>
                    <a:lnTo>
                      <a:pt x="463" y="173"/>
                    </a:lnTo>
                    <a:lnTo>
                      <a:pt x="477" y="185"/>
                    </a:lnTo>
                    <a:lnTo>
                      <a:pt x="492" y="203"/>
                    </a:lnTo>
                    <a:lnTo>
                      <a:pt x="505" y="219"/>
                    </a:lnTo>
                    <a:lnTo>
                      <a:pt x="531" y="234"/>
                    </a:lnTo>
                    <a:lnTo>
                      <a:pt x="573" y="276"/>
                    </a:lnTo>
                    <a:lnTo>
                      <a:pt x="597" y="298"/>
                    </a:lnTo>
                    <a:lnTo>
                      <a:pt x="620" y="315"/>
                    </a:lnTo>
                    <a:lnTo>
                      <a:pt x="633" y="323"/>
                    </a:lnTo>
                    <a:lnTo>
                      <a:pt x="651" y="337"/>
                    </a:lnTo>
                    <a:lnTo>
                      <a:pt x="672" y="359"/>
                    </a:lnTo>
                    <a:lnTo>
                      <a:pt x="680" y="375"/>
                    </a:lnTo>
                    <a:lnTo>
                      <a:pt x="672" y="408"/>
                    </a:lnTo>
                    <a:lnTo>
                      <a:pt x="664" y="425"/>
                    </a:lnTo>
                    <a:lnTo>
                      <a:pt x="658" y="441"/>
                    </a:lnTo>
                    <a:lnTo>
                      <a:pt x="655" y="468"/>
                    </a:lnTo>
                    <a:lnTo>
                      <a:pt x="648" y="489"/>
                    </a:lnTo>
                    <a:lnTo>
                      <a:pt x="633" y="504"/>
                    </a:lnTo>
                    <a:lnTo>
                      <a:pt x="623" y="510"/>
                    </a:lnTo>
                    <a:lnTo>
                      <a:pt x="618" y="532"/>
                    </a:lnTo>
                    <a:lnTo>
                      <a:pt x="605" y="557"/>
                    </a:lnTo>
                    <a:lnTo>
                      <a:pt x="596" y="582"/>
                    </a:lnTo>
                    <a:lnTo>
                      <a:pt x="580" y="595"/>
                    </a:lnTo>
                    <a:lnTo>
                      <a:pt x="575" y="611"/>
                    </a:lnTo>
                    <a:lnTo>
                      <a:pt x="564" y="639"/>
                    </a:lnTo>
                    <a:lnTo>
                      <a:pt x="566" y="655"/>
                    </a:lnTo>
                    <a:lnTo>
                      <a:pt x="556" y="672"/>
                    </a:lnTo>
                    <a:lnTo>
                      <a:pt x="561" y="694"/>
                    </a:lnTo>
                    <a:lnTo>
                      <a:pt x="558" y="708"/>
                    </a:lnTo>
                    <a:lnTo>
                      <a:pt x="557" y="719"/>
                    </a:lnTo>
                    <a:lnTo>
                      <a:pt x="560" y="730"/>
                    </a:lnTo>
                    <a:lnTo>
                      <a:pt x="557" y="750"/>
                    </a:lnTo>
                    <a:lnTo>
                      <a:pt x="544" y="770"/>
                    </a:lnTo>
                    <a:lnTo>
                      <a:pt x="542" y="765"/>
                    </a:lnTo>
                    <a:lnTo>
                      <a:pt x="521" y="752"/>
                    </a:lnTo>
                    <a:lnTo>
                      <a:pt x="494" y="758"/>
                    </a:lnTo>
                    <a:lnTo>
                      <a:pt x="463" y="738"/>
                    </a:lnTo>
                    <a:lnTo>
                      <a:pt x="442" y="730"/>
                    </a:lnTo>
                    <a:lnTo>
                      <a:pt x="425" y="714"/>
                    </a:lnTo>
                    <a:lnTo>
                      <a:pt x="410" y="701"/>
                    </a:lnTo>
                    <a:lnTo>
                      <a:pt x="399" y="695"/>
                    </a:lnTo>
                    <a:lnTo>
                      <a:pt x="366" y="676"/>
                    </a:lnTo>
                    <a:lnTo>
                      <a:pt x="358" y="676"/>
                    </a:lnTo>
                    <a:lnTo>
                      <a:pt x="336" y="673"/>
                    </a:lnTo>
                    <a:lnTo>
                      <a:pt x="320" y="673"/>
                    </a:lnTo>
                    <a:lnTo>
                      <a:pt x="300" y="680"/>
                    </a:lnTo>
                    <a:lnTo>
                      <a:pt x="291" y="685"/>
                    </a:lnTo>
                    <a:lnTo>
                      <a:pt x="267" y="690"/>
                    </a:lnTo>
                    <a:lnTo>
                      <a:pt x="241" y="683"/>
                    </a:lnTo>
                    <a:lnTo>
                      <a:pt x="217" y="683"/>
                    </a:lnTo>
                    <a:lnTo>
                      <a:pt x="216" y="655"/>
                    </a:lnTo>
                    <a:lnTo>
                      <a:pt x="216" y="646"/>
                    </a:lnTo>
                    <a:lnTo>
                      <a:pt x="228" y="595"/>
                    </a:lnTo>
                    <a:lnTo>
                      <a:pt x="240" y="560"/>
                    </a:lnTo>
                    <a:lnTo>
                      <a:pt x="243" y="543"/>
                    </a:lnTo>
                    <a:lnTo>
                      <a:pt x="248" y="526"/>
                    </a:lnTo>
                    <a:lnTo>
                      <a:pt x="253" y="507"/>
                    </a:lnTo>
                    <a:lnTo>
                      <a:pt x="262" y="472"/>
                    </a:lnTo>
                    <a:lnTo>
                      <a:pt x="272" y="460"/>
                    </a:lnTo>
                    <a:lnTo>
                      <a:pt x="293" y="448"/>
                    </a:lnTo>
                    <a:lnTo>
                      <a:pt x="320" y="441"/>
                    </a:lnTo>
                    <a:lnTo>
                      <a:pt x="341" y="438"/>
                    </a:lnTo>
                    <a:lnTo>
                      <a:pt x="355" y="432"/>
                    </a:lnTo>
                    <a:lnTo>
                      <a:pt x="366" y="424"/>
                    </a:lnTo>
                    <a:lnTo>
                      <a:pt x="376" y="412"/>
                    </a:lnTo>
                    <a:lnTo>
                      <a:pt x="384" y="394"/>
                    </a:lnTo>
                    <a:lnTo>
                      <a:pt x="384" y="385"/>
                    </a:lnTo>
                    <a:lnTo>
                      <a:pt x="382" y="353"/>
                    </a:lnTo>
                    <a:lnTo>
                      <a:pt x="382" y="336"/>
                    </a:lnTo>
                    <a:lnTo>
                      <a:pt x="382" y="316"/>
                    </a:lnTo>
                    <a:lnTo>
                      <a:pt x="375" y="309"/>
                    </a:lnTo>
                    <a:lnTo>
                      <a:pt x="351" y="301"/>
                    </a:lnTo>
                    <a:lnTo>
                      <a:pt x="335" y="292"/>
                    </a:lnTo>
                    <a:lnTo>
                      <a:pt x="301" y="292"/>
                    </a:lnTo>
                    <a:lnTo>
                      <a:pt x="285" y="301"/>
                    </a:lnTo>
                    <a:lnTo>
                      <a:pt x="261" y="304"/>
                    </a:lnTo>
                    <a:lnTo>
                      <a:pt x="245" y="287"/>
                    </a:lnTo>
                    <a:lnTo>
                      <a:pt x="248" y="269"/>
                    </a:lnTo>
                    <a:lnTo>
                      <a:pt x="243" y="247"/>
                    </a:lnTo>
                    <a:lnTo>
                      <a:pt x="235" y="243"/>
                    </a:lnTo>
                    <a:lnTo>
                      <a:pt x="201" y="244"/>
                    </a:lnTo>
                    <a:lnTo>
                      <a:pt x="194" y="222"/>
                    </a:lnTo>
                    <a:lnTo>
                      <a:pt x="178" y="205"/>
                    </a:lnTo>
                    <a:lnTo>
                      <a:pt x="153" y="200"/>
                    </a:lnTo>
                    <a:lnTo>
                      <a:pt x="143" y="222"/>
                    </a:lnTo>
                    <a:lnTo>
                      <a:pt x="100" y="271"/>
                    </a:lnTo>
                    <a:lnTo>
                      <a:pt x="68" y="273"/>
                    </a:lnTo>
                    <a:lnTo>
                      <a:pt x="58" y="261"/>
                    </a:lnTo>
                    <a:lnTo>
                      <a:pt x="53" y="241"/>
                    </a:lnTo>
                    <a:lnTo>
                      <a:pt x="47" y="219"/>
                    </a:lnTo>
                    <a:lnTo>
                      <a:pt x="37" y="190"/>
                    </a:lnTo>
                    <a:lnTo>
                      <a:pt x="33" y="163"/>
                    </a:lnTo>
                    <a:lnTo>
                      <a:pt x="15" y="141"/>
                    </a:lnTo>
                    <a:lnTo>
                      <a:pt x="10" y="119"/>
                    </a:lnTo>
                    <a:lnTo>
                      <a:pt x="0" y="86"/>
                    </a:lnTo>
                    <a:lnTo>
                      <a:pt x="5" y="62"/>
                    </a:lnTo>
                    <a:lnTo>
                      <a:pt x="25" y="50"/>
                    </a:lnTo>
                    <a:lnTo>
                      <a:pt x="53" y="3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4608" y="936"/>
                <a:ext cx="331" cy="179"/>
              </a:xfrm>
              <a:custGeom>
                <a:avLst/>
                <a:gdLst>
                  <a:gd name="T0" fmla="*/ 249 w 991"/>
                  <a:gd name="T1" fmla="*/ 45 h 536"/>
                  <a:gd name="T2" fmla="*/ 306 w 991"/>
                  <a:gd name="T3" fmla="*/ 61 h 536"/>
                  <a:gd name="T4" fmla="*/ 332 w 991"/>
                  <a:gd name="T5" fmla="*/ 92 h 536"/>
                  <a:gd name="T6" fmla="*/ 369 w 991"/>
                  <a:gd name="T7" fmla="*/ 115 h 536"/>
                  <a:gd name="T8" fmla="*/ 409 w 991"/>
                  <a:gd name="T9" fmla="*/ 133 h 536"/>
                  <a:gd name="T10" fmla="*/ 461 w 991"/>
                  <a:gd name="T11" fmla="*/ 129 h 536"/>
                  <a:gd name="T12" fmla="*/ 527 w 991"/>
                  <a:gd name="T13" fmla="*/ 104 h 536"/>
                  <a:gd name="T14" fmla="*/ 589 w 991"/>
                  <a:gd name="T15" fmla="*/ 112 h 536"/>
                  <a:gd name="T16" fmla="*/ 647 w 991"/>
                  <a:gd name="T17" fmla="*/ 148 h 536"/>
                  <a:gd name="T18" fmla="*/ 698 w 991"/>
                  <a:gd name="T19" fmla="*/ 185 h 536"/>
                  <a:gd name="T20" fmla="*/ 761 w 991"/>
                  <a:gd name="T21" fmla="*/ 169 h 536"/>
                  <a:gd name="T22" fmla="*/ 810 w 991"/>
                  <a:gd name="T23" fmla="*/ 132 h 536"/>
                  <a:gd name="T24" fmla="*/ 874 w 991"/>
                  <a:gd name="T25" fmla="*/ 159 h 536"/>
                  <a:gd name="T26" fmla="*/ 932 w 991"/>
                  <a:gd name="T27" fmla="*/ 186 h 536"/>
                  <a:gd name="T28" fmla="*/ 977 w 991"/>
                  <a:gd name="T29" fmla="*/ 216 h 536"/>
                  <a:gd name="T30" fmla="*/ 978 w 991"/>
                  <a:gd name="T31" fmla="*/ 274 h 536"/>
                  <a:gd name="T32" fmla="*/ 952 w 991"/>
                  <a:gd name="T33" fmla="*/ 317 h 536"/>
                  <a:gd name="T34" fmla="*/ 923 w 991"/>
                  <a:gd name="T35" fmla="*/ 376 h 536"/>
                  <a:gd name="T36" fmla="*/ 874 w 991"/>
                  <a:gd name="T37" fmla="*/ 394 h 536"/>
                  <a:gd name="T38" fmla="*/ 842 w 991"/>
                  <a:gd name="T39" fmla="*/ 450 h 536"/>
                  <a:gd name="T40" fmla="*/ 817 w 991"/>
                  <a:gd name="T41" fmla="*/ 513 h 536"/>
                  <a:gd name="T42" fmla="*/ 779 w 991"/>
                  <a:gd name="T43" fmla="*/ 525 h 536"/>
                  <a:gd name="T44" fmla="*/ 731 w 991"/>
                  <a:gd name="T45" fmla="*/ 534 h 536"/>
                  <a:gd name="T46" fmla="*/ 690 w 991"/>
                  <a:gd name="T47" fmla="*/ 518 h 536"/>
                  <a:gd name="T48" fmla="*/ 656 w 991"/>
                  <a:gd name="T49" fmla="*/ 491 h 536"/>
                  <a:gd name="T50" fmla="*/ 623 w 991"/>
                  <a:gd name="T51" fmla="*/ 474 h 536"/>
                  <a:gd name="T52" fmla="*/ 580 w 991"/>
                  <a:gd name="T53" fmla="*/ 511 h 536"/>
                  <a:gd name="T54" fmla="*/ 544 w 991"/>
                  <a:gd name="T55" fmla="*/ 534 h 536"/>
                  <a:gd name="T56" fmla="*/ 502 w 991"/>
                  <a:gd name="T57" fmla="*/ 482 h 536"/>
                  <a:gd name="T58" fmla="*/ 465 w 991"/>
                  <a:gd name="T59" fmla="*/ 441 h 536"/>
                  <a:gd name="T60" fmla="*/ 413 w 991"/>
                  <a:gd name="T61" fmla="*/ 452 h 536"/>
                  <a:gd name="T62" fmla="*/ 356 w 991"/>
                  <a:gd name="T63" fmla="*/ 442 h 536"/>
                  <a:gd name="T64" fmla="*/ 329 w 991"/>
                  <a:gd name="T65" fmla="*/ 388 h 536"/>
                  <a:gd name="T66" fmla="*/ 322 w 991"/>
                  <a:gd name="T67" fmla="*/ 319 h 536"/>
                  <a:gd name="T68" fmla="*/ 247 w 991"/>
                  <a:gd name="T69" fmla="*/ 298 h 536"/>
                  <a:gd name="T70" fmla="*/ 183 w 991"/>
                  <a:gd name="T71" fmla="*/ 306 h 536"/>
                  <a:gd name="T72" fmla="*/ 140 w 991"/>
                  <a:gd name="T73" fmla="*/ 314 h 536"/>
                  <a:gd name="T74" fmla="*/ 122 w 991"/>
                  <a:gd name="T75" fmla="*/ 260 h 536"/>
                  <a:gd name="T76" fmla="*/ 86 w 991"/>
                  <a:gd name="T77" fmla="*/ 234 h 536"/>
                  <a:gd name="T78" fmla="*/ 43 w 991"/>
                  <a:gd name="T79" fmla="*/ 227 h 536"/>
                  <a:gd name="T80" fmla="*/ 0 w 991"/>
                  <a:gd name="T81" fmla="*/ 207 h 536"/>
                  <a:gd name="T82" fmla="*/ 16 w 991"/>
                  <a:gd name="T83" fmla="*/ 154 h 536"/>
                  <a:gd name="T84" fmla="*/ 50 w 991"/>
                  <a:gd name="T85" fmla="*/ 117 h 536"/>
                  <a:gd name="T86" fmla="*/ 79 w 991"/>
                  <a:gd name="T87" fmla="*/ 92 h 536"/>
                  <a:gd name="T88" fmla="*/ 136 w 991"/>
                  <a:gd name="T89" fmla="*/ 85 h 536"/>
                  <a:gd name="T90" fmla="*/ 152 w 991"/>
                  <a:gd name="T91" fmla="*/ 48 h 536"/>
                  <a:gd name="T92" fmla="*/ 179 w 991"/>
                  <a:gd name="T93" fmla="*/ 14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1" h="536">
                    <a:moveTo>
                      <a:pt x="201" y="0"/>
                    </a:moveTo>
                    <a:lnTo>
                      <a:pt x="220" y="28"/>
                    </a:lnTo>
                    <a:lnTo>
                      <a:pt x="249" y="45"/>
                    </a:lnTo>
                    <a:lnTo>
                      <a:pt x="268" y="50"/>
                    </a:lnTo>
                    <a:lnTo>
                      <a:pt x="282" y="50"/>
                    </a:lnTo>
                    <a:lnTo>
                      <a:pt x="306" y="61"/>
                    </a:lnTo>
                    <a:lnTo>
                      <a:pt x="315" y="76"/>
                    </a:lnTo>
                    <a:lnTo>
                      <a:pt x="324" y="81"/>
                    </a:lnTo>
                    <a:lnTo>
                      <a:pt x="332" y="92"/>
                    </a:lnTo>
                    <a:lnTo>
                      <a:pt x="338" y="99"/>
                    </a:lnTo>
                    <a:lnTo>
                      <a:pt x="351" y="107"/>
                    </a:lnTo>
                    <a:lnTo>
                      <a:pt x="369" y="115"/>
                    </a:lnTo>
                    <a:lnTo>
                      <a:pt x="381" y="120"/>
                    </a:lnTo>
                    <a:lnTo>
                      <a:pt x="395" y="125"/>
                    </a:lnTo>
                    <a:lnTo>
                      <a:pt x="409" y="133"/>
                    </a:lnTo>
                    <a:lnTo>
                      <a:pt x="429" y="136"/>
                    </a:lnTo>
                    <a:lnTo>
                      <a:pt x="441" y="136"/>
                    </a:lnTo>
                    <a:lnTo>
                      <a:pt x="461" y="129"/>
                    </a:lnTo>
                    <a:lnTo>
                      <a:pt x="479" y="124"/>
                    </a:lnTo>
                    <a:lnTo>
                      <a:pt x="500" y="114"/>
                    </a:lnTo>
                    <a:lnTo>
                      <a:pt x="527" y="104"/>
                    </a:lnTo>
                    <a:lnTo>
                      <a:pt x="544" y="104"/>
                    </a:lnTo>
                    <a:lnTo>
                      <a:pt x="568" y="106"/>
                    </a:lnTo>
                    <a:lnTo>
                      <a:pt x="589" y="112"/>
                    </a:lnTo>
                    <a:lnTo>
                      <a:pt x="614" y="123"/>
                    </a:lnTo>
                    <a:lnTo>
                      <a:pt x="626" y="126"/>
                    </a:lnTo>
                    <a:lnTo>
                      <a:pt x="647" y="148"/>
                    </a:lnTo>
                    <a:lnTo>
                      <a:pt x="659" y="155"/>
                    </a:lnTo>
                    <a:lnTo>
                      <a:pt x="681" y="173"/>
                    </a:lnTo>
                    <a:lnTo>
                      <a:pt x="698" y="185"/>
                    </a:lnTo>
                    <a:lnTo>
                      <a:pt x="722" y="189"/>
                    </a:lnTo>
                    <a:lnTo>
                      <a:pt x="742" y="183"/>
                    </a:lnTo>
                    <a:lnTo>
                      <a:pt x="761" y="169"/>
                    </a:lnTo>
                    <a:lnTo>
                      <a:pt x="779" y="156"/>
                    </a:lnTo>
                    <a:lnTo>
                      <a:pt x="799" y="141"/>
                    </a:lnTo>
                    <a:lnTo>
                      <a:pt x="810" y="132"/>
                    </a:lnTo>
                    <a:lnTo>
                      <a:pt x="822" y="133"/>
                    </a:lnTo>
                    <a:lnTo>
                      <a:pt x="846" y="145"/>
                    </a:lnTo>
                    <a:lnTo>
                      <a:pt x="874" y="159"/>
                    </a:lnTo>
                    <a:lnTo>
                      <a:pt x="889" y="170"/>
                    </a:lnTo>
                    <a:lnTo>
                      <a:pt x="903" y="176"/>
                    </a:lnTo>
                    <a:lnTo>
                      <a:pt x="932" y="186"/>
                    </a:lnTo>
                    <a:lnTo>
                      <a:pt x="945" y="195"/>
                    </a:lnTo>
                    <a:lnTo>
                      <a:pt x="964" y="205"/>
                    </a:lnTo>
                    <a:lnTo>
                      <a:pt x="977" y="216"/>
                    </a:lnTo>
                    <a:lnTo>
                      <a:pt x="989" y="233"/>
                    </a:lnTo>
                    <a:lnTo>
                      <a:pt x="991" y="247"/>
                    </a:lnTo>
                    <a:lnTo>
                      <a:pt x="978" y="274"/>
                    </a:lnTo>
                    <a:lnTo>
                      <a:pt x="968" y="287"/>
                    </a:lnTo>
                    <a:lnTo>
                      <a:pt x="956" y="301"/>
                    </a:lnTo>
                    <a:lnTo>
                      <a:pt x="952" y="317"/>
                    </a:lnTo>
                    <a:lnTo>
                      <a:pt x="942" y="344"/>
                    </a:lnTo>
                    <a:lnTo>
                      <a:pt x="941" y="359"/>
                    </a:lnTo>
                    <a:lnTo>
                      <a:pt x="923" y="376"/>
                    </a:lnTo>
                    <a:lnTo>
                      <a:pt x="907" y="381"/>
                    </a:lnTo>
                    <a:lnTo>
                      <a:pt x="889" y="386"/>
                    </a:lnTo>
                    <a:lnTo>
                      <a:pt x="874" y="394"/>
                    </a:lnTo>
                    <a:lnTo>
                      <a:pt x="854" y="412"/>
                    </a:lnTo>
                    <a:lnTo>
                      <a:pt x="842" y="429"/>
                    </a:lnTo>
                    <a:lnTo>
                      <a:pt x="842" y="450"/>
                    </a:lnTo>
                    <a:lnTo>
                      <a:pt x="827" y="478"/>
                    </a:lnTo>
                    <a:lnTo>
                      <a:pt x="824" y="498"/>
                    </a:lnTo>
                    <a:lnTo>
                      <a:pt x="817" y="513"/>
                    </a:lnTo>
                    <a:lnTo>
                      <a:pt x="808" y="520"/>
                    </a:lnTo>
                    <a:lnTo>
                      <a:pt x="792" y="525"/>
                    </a:lnTo>
                    <a:lnTo>
                      <a:pt x="779" y="525"/>
                    </a:lnTo>
                    <a:lnTo>
                      <a:pt x="764" y="526"/>
                    </a:lnTo>
                    <a:lnTo>
                      <a:pt x="747" y="527"/>
                    </a:lnTo>
                    <a:lnTo>
                      <a:pt x="731" y="534"/>
                    </a:lnTo>
                    <a:lnTo>
                      <a:pt x="717" y="534"/>
                    </a:lnTo>
                    <a:lnTo>
                      <a:pt x="704" y="529"/>
                    </a:lnTo>
                    <a:lnTo>
                      <a:pt x="690" y="518"/>
                    </a:lnTo>
                    <a:lnTo>
                      <a:pt x="678" y="508"/>
                    </a:lnTo>
                    <a:lnTo>
                      <a:pt x="664" y="496"/>
                    </a:lnTo>
                    <a:lnTo>
                      <a:pt x="656" y="491"/>
                    </a:lnTo>
                    <a:lnTo>
                      <a:pt x="647" y="485"/>
                    </a:lnTo>
                    <a:lnTo>
                      <a:pt x="632" y="476"/>
                    </a:lnTo>
                    <a:lnTo>
                      <a:pt x="623" y="474"/>
                    </a:lnTo>
                    <a:lnTo>
                      <a:pt x="599" y="489"/>
                    </a:lnTo>
                    <a:lnTo>
                      <a:pt x="590" y="498"/>
                    </a:lnTo>
                    <a:lnTo>
                      <a:pt x="580" y="511"/>
                    </a:lnTo>
                    <a:lnTo>
                      <a:pt x="573" y="525"/>
                    </a:lnTo>
                    <a:lnTo>
                      <a:pt x="559" y="536"/>
                    </a:lnTo>
                    <a:lnTo>
                      <a:pt x="544" y="534"/>
                    </a:lnTo>
                    <a:lnTo>
                      <a:pt x="527" y="513"/>
                    </a:lnTo>
                    <a:lnTo>
                      <a:pt x="509" y="498"/>
                    </a:lnTo>
                    <a:lnTo>
                      <a:pt x="502" y="482"/>
                    </a:lnTo>
                    <a:lnTo>
                      <a:pt x="489" y="469"/>
                    </a:lnTo>
                    <a:lnTo>
                      <a:pt x="479" y="452"/>
                    </a:lnTo>
                    <a:lnTo>
                      <a:pt x="465" y="441"/>
                    </a:lnTo>
                    <a:lnTo>
                      <a:pt x="447" y="446"/>
                    </a:lnTo>
                    <a:lnTo>
                      <a:pt x="436" y="447"/>
                    </a:lnTo>
                    <a:lnTo>
                      <a:pt x="413" y="452"/>
                    </a:lnTo>
                    <a:lnTo>
                      <a:pt x="385" y="454"/>
                    </a:lnTo>
                    <a:lnTo>
                      <a:pt x="370" y="447"/>
                    </a:lnTo>
                    <a:lnTo>
                      <a:pt x="356" y="442"/>
                    </a:lnTo>
                    <a:lnTo>
                      <a:pt x="339" y="424"/>
                    </a:lnTo>
                    <a:lnTo>
                      <a:pt x="330" y="408"/>
                    </a:lnTo>
                    <a:lnTo>
                      <a:pt x="329" y="388"/>
                    </a:lnTo>
                    <a:lnTo>
                      <a:pt x="334" y="361"/>
                    </a:lnTo>
                    <a:lnTo>
                      <a:pt x="337" y="342"/>
                    </a:lnTo>
                    <a:lnTo>
                      <a:pt x="322" y="319"/>
                    </a:lnTo>
                    <a:lnTo>
                      <a:pt x="303" y="309"/>
                    </a:lnTo>
                    <a:lnTo>
                      <a:pt x="271" y="302"/>
                    </a:lnTo>
                    <a:lnTo>
                      <a:pt x="247" y="298"/>
                    </a:lnTo>
                    <a:lnTo>
                      <a:pt x="223" y="295"/>
                    </a:lnTo>
                    <a:lnTo>
                      <a:pt x="205" y="300"/>
                    </a:lnTo>
                    <a:lnTo>
                      <a:pt x="183" y="306"/>
                    </a:lnTo>
                    <a:lnTo>
                      <a:pt x="163" y="310"/>
                    </a:lnTo>
                    <a:lnTo>
                      <a:pt x="149" y="322"/>
                    </a:lnTo>
                    <a:lnTo>
                      <a:pt x="140" y="314"/>
                    </a:lnTo>
                    <a:lnTo>
                      <a:pt x="138" y="293"/>
                    </a:lnTo>
                    <a:lnTo>
                      <a:pt x="131" y="278"/>
                    </a:lnTo>
                    <a:lnTo>
                      <a:pt x="122" y="260"/>
                    </a:lnTo>
                    <a:lnTo>
                      <a:pt x="114" y="248"/>
                    </a:lnTo>
                    <a:lnTo>
                      <a:pt x="100" y="238"/>
                    </a:lnTo>
                    <a:lnTo>
                      <a:pt x="86" y="234"/>
                    </a:lnTo>
                    <a:lnTo>
                      <a:pt x="66" y="227"/>
                    </a:lnTo>
                    <a:lnTo>
                      <a:pt x="59" y="227"/>
                    </a:lnTo>
                    <a:lnTo>
                      <a:pt x="43" y="227"/>
                    </a:lnTo>
                    <a:lnTo>
                      <a:pt x="24" y="223"/>
                    </a:lnTo>
                    <a:lnTo>
                      <a:pt x="6" y="212"/>
                    </a:lnTo>
                    <a:lnTo>
                      <a:pt x="0" y="207"/>
                    </a:lnTo>
                    <a:lnTo>
                      <a:pt x="2" y="176"/>
                    </a:lnTo>
                    <a:lnTo>
                      <a:pt x="6" y="165"/>
                    </a:lnTo>
                    <a:lnTo>
                      <a:pt x="16" y="154"/>
                    </a:lnTo>
                    <a:lnTo>
                      <a:pt x="25" y="143"/>
                    </a:lnTo>
                    <a:lnTo>
                      <a:pt x="39" y="132"/>
                    </a:lnTo>
                    <a:lnTo>
                      <a:pt x="50" y="117"/>
                    </a:lnTo>
                    <a:lnTo>
                      <a:pt x="56" y="107"/>
                    </a:lnTo>
                    <a:lnTo>
                      <a:pt x="62" y="97"/>
                    </a:lnTo>
                    <a:lnTo>
                      <a:pt x="79" y="92"/>
                    </a:lnTo>
                    <a:lnTo>
                      <a:pt x="97" y="94"/>
                    </a:lnTo>
                    <a:lnTo>
                      <a:pt x="114" y="98"/>
                    </a:lnTo>
                    <a:lnTo>
                      <a:pt x="136" y="85"/>
                    </a:lnTo>
                    <a:lnTo>
                      <a:pt x="143" y="77"/>
                    </a:lnTo>
                    <a:lnTo>
                      <a:pt x="152" y="55"/>
                    </a:lnTo>
                    <a:lnTo>
                      <a:pt x="152" y="48"/>
                    </a:lnTo>
                    <a:lnTo>
                      <a:pt x="152" y="40"/>
                    </a:lnTo>
                    <a:lnTo>
                      <a:pt x="158" y="22"/>
                    </a:lnTo>
                    <a:lnTo>
                      <a:pt x="179" y="1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4512" y="1035"/>
                <a:ext cx="165" cy="269"/>
              </a:xfrm>
              <a:custGeom>
                <a:avLst/>
                <a:gdLst>
                  <a:gd name="T0" fmla="*/ 203 w 493"/>
                  <a:gd name="T1" fmla="*/ 626 h 806"/>
                  <a:gd name="T2" fmla="*/ 171 w 493"/>
                  <a:gd name="T3" fmla="*/ 586 h 806"/>
                  <a:gd name="T4" fmla="*/ 156 w 493"/>
                  <a:gd name="T5" fmla="*/ 543 h 806"/>
                  <a:gd name="T6" fmla="*/ 124 w 493"/>
                  <a:gd name="T7" fmla="*/ 527 h 806"/>
                  <a:gd name="T8" fmla="*/ 92 w 493"/>
                  <a:gd name="T9" fmla="*/ 494 h 806"/>
                  <a:gd name="T10" fmla="*/ 85 w 493"/>
                  <a:gd name="T11" fmla="*/ 455 h 806"/>
                  <a:gd name="T12" fmla="*/ 88 w 493"/>
                  <a:gd name="T13" fmla="*/ 409 h 806"/>
                  <a:gd name="T14" fmla="*/ 19 w 493"/>
                  <a:gd name="T15" fmla="*/ 393 h 806"/>
                  <a:gd name="T16" fmla="*/ 9 w 493"/>
                  <a:gd name="T17" fmla="*/ 355 h 806"/>
                  <a:gd name="T18" fmla="*/ 30 w 493"/>
                  <a:gd name="T19" fmla="*/ 318 h 806"/>
                  <a:gd name="T20" fmla="*/ 67 w 493"/>
                  <a:gd name="T21" fmla="*/ 264 h 806"/>
                  <a:gd name="T22" fmla="*/ 107 w 493"/>
                  <a:gd name="T23" fmla="*/ 221 h 806"/>
                  <a:gd name="T24" fmla="*/ 155 w 493"/>
                  <a:gd name="T25" fmla="*/ 177 h 806"/>
                  <a:gd name="T26" fmla="*/ 182 w 493"/>
                  <a:gd name="T27" fmla="*/ 122 h 806"/>
                  <a:gd name="T28" fmla="*/ 184 w 493"/>
                  <a:gd name="T29" fmla="*/ 75 h 806"/>
                  <a:gd name="T30" fmla="*/ 213 w 493"/>
                  <a:gd name="T31" fmla="*/ 23 h 806"/>
                  <a:gd name="T32" fmla="*/ 272 w 493"/>
                  <a:gd name="T33" fmla="*/ 1 h 806"/>
                  <a:gd name="T34" fmla="*/ 310 w 493"/>
                  <a:gd name="T35" fmla="*/ 27 h 806"/>
                  <a:gd name="T36" fmla="*/ 360 w 493"/>
                  <a:gd name="T37" fmla="*/ 53 h 806"/>
                  <a:gd name="T38" fmla="*/ 410 w 493"/>
                  <a:gd name="T39" fmla="*/ 61 h 806"/>
                  <a:gd name="T40" fmla="*/ 442 w 493"/>
                  <a:gd name="T41" fmla="*/ 34 h 806"/>
                  <a:gd name="T42" fmla="*/ 489 w 493"/>
                  <a:gd name="T43" fmla="*/ 73 h 806"/>
                  <a:gd name="T44" fmla="*/ 488 w 493"/>
                  <a:gd name="T45" fmla="*/ 131 h 806"/>
                  <a:gd name="T46" fmla="*/ 467 w 493"/>
                  <a:gd name="T47" fmla="*/ 170 h 806"/>
                  <a:gd name="T48" fmla="*/ 450 w 493"/>
                  <a:gd name="T49" fmla="*/ 194 h 806"/>
                  <a:gd name="T50" fmla="*/ 428 w 493"/>
                  <a:gd name="T51" fmla="*/ 238 h 806"/>
                  <a:gd name="T52" fmla="*/ 406 w 493"/>
                  <a:gd name="T53" fmla="*/ 290 h 806"/>
                  <a:gd name="T54" fmla="*/ 401 w 493"/>
                  <a:gd name="T55" fmla="*/ 324 h 806"/>
                  <a:gd name="T56" fmla="*/ 387 w 493"/>
                  <a:gd name="T57" fmla="*/ 370 h 806"/>
                  <a:gd name="T58" fmla="*/ 410 w 493"/>
                  <a:gd name="T59" fmla="*/ 421 h 806"/>
                  <a:gd name="T60" fmla="*/ 445 w 493"/>
                  <a:gd name="T61" fmla="*/ 459 h 806"/>
                  <a:gd name="T62" fmla="*/ 471 w 493"/>
                  <a:gd name="T63" fmla="*/ 493 h 806"/>
                  <a:gd name="T64" fmla="*/ 446 w 493"/>
                  <a:gd name="T65" fmla="*/ 554 h 806"/>
                  <a:gd name="T66" fmla="*/ 429 w 493"/>
                  <a:gd name="T67" fmla="*/ 622 h 806"/>
                  <a:gd name="T68" fmla="*/ 438 w 493"/>
                  <a:gd name="T69" fmla="*/ 703 h 806"/>
                  <a:gd name="T70" fmla="*/ 445 w 493"/>
                  <a:gd name="T71" fmla="*/ 763 h 806"/>
                  <a:gd name="T72" fmla="*/ 397 w 493"/>
                  <a:gd name="T73" fmla="*/ 796 h 806"/>
                  <a:gd name="T74" fmla="*/ 345 w 493"/>
                  <a:gd name="T75" fmla="*/ 793 h 806"/>
                  <a:gd name="T76" fmla="*/ 288 w 493"/>
                  <a:gd name="T77" fmla="*/ 806 h 806"/>
                  <a:gd name="T78" fmla="*/ 247 w 493"/>
                  <a:gd name="T79" fmla="*/ 740 h 806"/>
                  <a:gd name="T80" fmla="*/ 241 w 493"/>
                  <a:gd name="T81" fmla="*/ 704 h 806"/>
                  <a:gd name="T82" fmla="*/ 237 w 493"/>
                  <a:gd name="T83" fmla="*/ 690 h 806"/>
                  <a:gd name="T84" fmla="*/ 228 w 493"/>
                  <a:gd name="T85" fmla="*/ 683 h 806"/>
                  <a:gd name="T86" fmla="*/ 220 w 493"/>
                  <a:gd name="T87" fmla="*/ 674 h 806"/>
                  <a:gd name="T88" fmla="*/ 215 w 493"/>
                  <a:gd name="T89" fmla="*/ 662 h 806"/>
                  <a:gd name="T90" fmla="*/ 204 w 493"/>
                  <a:gd name="T91" fmla="*/ 64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93" h="806">
                    <a:moveTo>
                      <a:pt x="204" y="649"/>
                    </a:moveTo>
                    <a:lnTo>
                      <a:pt x="206" y="639"/>
                    </a:lnTo>
                    <a:lnTo>
                      <a:pt x="203" y="626"/>
                    </a:lnTo>
                    <a:lnTo>
                      <a:pt x="189" y="612"/>
                    </a:lnTo>
                    <a:lnTo>
                      <a:pt x="180" y="603"/>
                    </a:lnTo>
                    <a:lnTo>
                      <a:pt x="171" y="586"/>
                    </a:lnTo>
                    <a:lnTo>
                      <a:pt x="167" y="578"/>
                    </a:lnTo>
                    <a:lnTo>
                      <a:pt x="162" y="554"/>
                    </a:lnTo>
                    <a:lnTo>
                      <a:pt x="156" y="543"/>
                    </a:lnTo>
                    <a:lnTo>
                      <a:pt x="147" y="523"/>
                    </a:lnTo>
                    <a:lnTo>
                      <a:pt x="137" y="525"/>
                    </a:lnTo>
                    <a:lnTo>
                      <a:pt x="124" y="527"/>
                    </a:lnTo>
                    <a:lnTo>
                      <a:pt x="103" y="527"/>
                    </a:lnTo>
                    <a:lnTo>
                      <a:pt x="92" y="515"/>
                    </a:lnTo>
                    <a:lnTo>
                      <a:pt x="92" y="494"/>
                    </a:lnTo>
                    <a:lnTo>
                      <a:pt x="92" y="481"/>
                    </a:lnTo>
                    <a:lnTo>
                      <a:pt x="87" y="471"/>
                    </a:lnTo>
                    <a:lnTo>
                      <a:pt x="85" y="455"/>
                    </a:lnTo>
                    <a:lnTo>
                      <a:pt x="90" y="430"/>
                    </a:lnTo>
                    <a:lnTo>
                      <a:pt x="92" y="413"/>
                    </a:lnTo>
                    <a:lnTo>
                      <a:pt x="88" y="409"/>
                    </a:lnTo>
                    <a:lnTo>
                      <a:pt x="66" y="409"/>
                    </a:lnTo>
                    <a:lnTo>
                      <a:pt x="44" y="409"/>
                    </a:lnTo>
                    <a:lnTo>
                      <a:pt x="19" y="393"/>
                    </a:lnTo>
                    <a:lnTo>
                      <a:pt x="10" y="382"/>
                    </a:lnTo>
                    <a:lnTo>
                      <a:pt x="0" y="360"/>
                    </a:lnTo>
                    <a:lnTo>
                      <a:pt x="9" y="355"/>
                    </a:lnTo>
                    <a:lnTo>
                      <a:pt x="19" y="347"/>
                    </a:lnTo>
                    <a:lnTo>
                      <a:pt x="19" y="336"/>
                    </a:lnTo>
                    <a:lnTo>
                      <a:pt x="30" y="318"/>
                    </a:lnTo>
                    <a:lnTo>
                      <a:pt x="34" y="305"/>
                    </a:lnTo>
                    <a:lnTo>
                      <a:pt x="54" y="280"/>
                    </a:lnTo>
                    <a:lnTo>
                      <a:pt x="67" y="264"/>
                    </a:lnTo>
                    <a:lnTo>
                      <a:pt x="74" y="256"/>
                    </a:lnTo>
                    <a:lnTo>
                      <a:pt x="97" y="237"/>
                    </a:lnTo>
                    <a:lnTo>
                      <a:pt x="107" y="221"/>
                    </a:lnTo>
                    <a:lnTo>
                      <a:pt x="128" y="203"/>
                    </a:lnTo>
                    <a:lnTo>
                      <a:pt x="142" y="189"/>
                    </a:lnTo>
                    <a:lnTo>
                      <a:pt x="155" y="177"/>
                    </a:lnTo>
                    <a:lnTo>
                      <a:pt x="165" y="162"/>
                    </a:lnTo>
                    <a:lnTo>
                      <a:pt x="176" y="140"/>
                    </a:lnTo>
                    <a:lnTo>
                      <a:pt x="182" y="122"/>
                    </a:lnTo>
                    <a:lnTo>
                      <a:pt x="186" y="101"/>
                    </a:lnTo>
                    <a:lnTo>
                      <a:pt x="184" y="88"/>
                    </a:lnTo>
                    <a:lnTo>
                      <a:pt x="184" y="75"/>
                    </a:lnTo>
                    <a:lnTo>
                      <a:pt x="194" y="58"/>
                    </a:lnTo>
                    <a:lnTo>
                      <a:pt x="203" y="43"/>
                    </a:lnTo>
                    <a:lnTo>
                      <a:pt x="213" y="23"/>
                    </a:lnTo>
                    <a:lnTo>
                      <a:pt x="239" y="1"/>
                    </a:lnTo>
                    <a:lnTo>
                      <a:pt x="259" y="0"/>
                    </a:lnTo>
                    <a:lnTo>
                      <a:pt x="272" y="1"/>
                    </a:lnTo>
                    <a:lnTo>
                      <a:pt x="291" y="20"/>
                    </a:lnTo>
                    <a:lnTo>
                      <a:pt x="299" y="21"/>
                    </a:lnTo>
                    <a:lnTo>
                      <a:pt x="310" y="27"/>
                    </a:lnTo>
                    <a:lnTo>
                      <a:pt x="332" y="35"/>
                    </a:lnTo>
                    <a:lnTo>
                      <a:pt x="347" y="48"/>
                    </a:lnTo>
                    <a:lnTo>
                      <a:pt x="360" y="53"/>
                    </a:lnTo>
                    <a:lnTo>
                      <a:pt x="380" y="57"/>
                    </a:lnTo>
                    <a:lnTo>
                      <a:pt x="397" y="61"/>
                    </a:lnTo>
                    <a:lnTo>
                      <a:pt x="410" y="61"/>
                    </a:lnTo>
                    <a:lnTo>
                      <a:pt x="427" y="52"/>
                    </a:lnTo>
                    <a:lnTo>
                      <a:pt x="441" y="45"/>
                    </a:lnTo>
                    <a:lnTo>
                      <a:pt x="442" y="34"/>
                    </a:lnTo>
                    <a:lnTo>
                      <a:pt x="472" y="39"/>
                    </a:lnTo>
                    <a:lnTo>
                      <a:pt x="477" y="58"/>
                    </a:lnTo>
                    <a:lnTo>
                      <a:pt x="489" y="73"/>
                    </a:lnTo>
                    <a:lnTo>
                      <a:pt x="489" y="92"/>
                    </a:lnTo>
                    <a:lnTo>
                      <a:pt x="493" y="111"/>
                    </a:lnTo>
                    <a:lnTo>
                      <a:pt x="488" y="131"/>
                    </a:lnTo>
                    <a:lnTo>
                      <a:pt x="481" y="141"/>
                    </a:lnTo>
                    <a:lnTo>
                      <a:pt x="479" y="158"/>
                    </a:lnTo>
                    <a:lnTo>
                      <a:pt x="467" y="170"/>
                    </a:lnTo>
                    <a:lnTo>
                      <a:pt x="462" y="177"/>
                    </a:lnTo>
                    <a:lnTo>
                      <a:pt x="459" y="189"/>
                    </a:lnTo>
                    <a:lnTo>
                      <a:pt x="450" y="194"/>
                    </a:lnTo>
                    <a:lnTo>
                      <a:pt x="440" y="214"/>
                    </a:lnTo>
                    <a:lnTo>
                      <a:pt x="437" y="229"/>
                    </a:lnTo>
                    <a:lnTo>
                      <a:pt x="428" y="238"/>
                    </a:lnTo>
                    <a:lnTo>
                      <a:pt x="423" y="249"/>
                    </a:lnTo>
                    <a:lnTo>
                      <a:pt x="406" y="271"/>
                    </a:lnTo>
                    <a:lnTo>
                      <a:pt x="406" y="290"/>
                    </a:lnTo>
                    <a:lnTo>
                      <a:pt x="400" y="302"/>
                    </a:lnTo>
                    <a:lnTo>
                      <a:pt x="400" y="312"/>
                    </a:lnTo>
                    <a:lnTo>
                      <a:pt x="401" y="324"/>
                    </a:lnTo>
                    <a:lnTo>
                      <a:pt x="397" y="340"/>
                    </a:lnTo>
                    <a:lnTo>
                      <a:pt x="398" y="360"/>
                    </a:lnTo>
                    <a:lnTo>
                      <a:pt x="387" y="370"/>
                    </a:lnTo>
                    <a:lnTo>
                      <a:pt x="392" y="399"/>
                    </a:lnTo>
                    <a:lnTo>
                      <a:pt x="398" y="409"/>
                    </a:lnTo>
                    <a:lnTo>
                      <a:pt x="410" y="421"/>
                    </a:lnTo>
                    <a:lnTo>
                      <a:pt x="424" y="437"/>
                    </a:lnTo>
                    <a:lnTo>
                      <a:pt x="436" y="448"/>
                    </a:lnTo>
                    <a:lnTo>
                      <a:pt x="445" y="459"/>
                    </a:lnTo>
                    <a:lnTo>
                      <a:pt x="453" y="467"/>
                    </a:lnTo>
                    <a:lnTo>
                      <a:pt x="464" y="479"/>
                    </a:lnTo>
                    <a:lnTo>
                      <a:pt x="471" y="493"/>
                    </a:lnTo>
                    <a:lnTo>
                      <a:pt x="457" y="515"/>
                    </a:lnTo>
                    <a:lnTo>
                      <a:pt x="449" y="523"/>
                    </a:lnTo>
                    <a:lnTo>
                      <a:pt x="446" y="554"/>
                    </a:lnTo>
                    <a:lnTo>
                      <a:pt x="444" y="576"/>
                    </a:lnTo>
                    <a:lnTo>
                      <a:pt x="444" y="603"/>
                    </a:lnTo>
                    <a:lnTo>
                      <a:pt x="429" y="622"/>
                    </a:lnTo>
                    <a:lnTo>
                      <a:pt x="436" y="661"/>
                    </a:lnTo>
                    <a:lnTo>
                      <a:pt x="447" y="683"/>
                    </a:lnTo>
                    <a:lnTo>
                      <a:pt x="438" y="703"/>
                    </a:lnTo>
                    <a:lnTo>
                      <a:pt x="445" y="717"/>
                    </a:lnTo>
                    <a:lnTo>
                      <a:pt x="450" y="732"/>
                    </a:lnTo>
                    <a:lnTo>
                      <a:pt x="445" y="763"/>
                    </a:lnTo>
                    <a:lnTo>
                      <a:pt x="433" y="774"/>
                    </a:lnTo>
                    <a:lnTo>
                      <a:pt x="419" y="790"/>
                    </a:lnTo>
                    <a:lnTo>
                      <a:pt x="397" y="796"/>
                    </a:lnTo>
                    <a:lnTo>
                      <a:pt x="385" y="793"/>
                    </a:lnTo>
                    <a:lnTo>
                      <a:pt x="369" y="793"/>
                    </a:lnTo>
                    <a:lnTo>
                      <a:pt x="345" y="793"/>
                    </a:lnTo>
                    <a:lnTo>
                      <a:pt x="314" y="801"/>
                    </a:lnTo>
                    <a:lnTo>
                      <a:pt x="303" y="803"/>
                    </a:lnTo>
                    <a:lnTo>
                      <a:pt x="288" y="806"/>
                    </a:lnTo>
                    <a:lnTo>
                      <a:pt x="279" y="796"/>
                    </a:lnTo>
                    <a:lnTo>
                      <a:pt x="253" y="759"/>
                    </a:lnTo>
                    <a:lnTo>
                      <a:pt x="247" y="740"/>
                    </a:lnTo>
                    <a:lnTo>
                      <a:pt x="247" y="732"/>
                    </a:lnTo>
                    <a:lnTo>
                      <a:pt x="247" y="723"/>
                    </a:lnTo>
                    <a:lnTo>
                      <a:pt x="241" y="704"/>
                    </a:lnTo>
                    <a:lnTo>
                      <a:pt x="241" y="696"/>
                    </a:lnTo>
                    <a:lnTo>
                      <a:pt x="238" y="691"/>
                    </a:lnTo>
                    <a:lnTo>
                      <a:pt x="237" y="690"/>
                    </a:lnTo>
                    <a:lnTo>
                      <a:pt x="233" y="687"/>
                    </a:lnTo>
                    <a:lnTo>
                      <a:pt x="230" y="686"/>
                    </a:lnTo>
                    <a:lnTo>
                      <a:pt x="228" y="683"/>
                    </a:lnTo>
                    <a:lnTo>
                      <a:pt x="225" y="679"/>
                    </a:lnTo>
                    <a:lnTo>
                      <a:pt x="222" y="677"/>
                    </a:lnTo>
                    <a:lnTo>
                      <a:pt x="220" y="674"/>
                    </a:lnTo>
                    <a:lnTo>
                      <a:pt x="220" y="670"/>
                    </a:lnTo>
                    <a:lnTo>
                      <a:pt x="219" y="666"/>
                    </a:lnTo>
                    <a:lnTo>
                      <a:pt x="215" y="662"/>
                    </a:lnTo>
                    <a:lnTo>
                      <a:pt x="213" y="659"/>
                    </a:lnTo>
                    <a:lnTo>
                      <a:pt x="209" y="655"/>
                    </a:lnTo>
                    <a:lnTo>
                      <a:pt x="204" y="6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4641" y="1035"/>
                <a:ext cx="177" cy="191"/>
              </a:xfrm>
              <a:custGeom>
                <a:avLst/>
                <a:gdLst>
                  <a:gd name="T0" fmla="*/ 50 w 529"/>
                  <a:gd name="T1" fmla="*/ 27 h 574"/>
                  <a:gd name="T2" fmla="*/ 84 w 529"/>
                  <a:gd name="T3" fmla="*/ 11 h 574"/>
                  <a:gd name="T4" fmla="*/ 124 w 529"/>
                  <a:gd name="T5" fmla="*/ 0 h 574"/>
                  <a:gd name="T6" fmla="*/ 172 w 529"/>
                  <a:gd name="T7" fmla="*/ 7 h 574"/>
                  <a:gd name="T8" fmla="*/ 223 w 529"/>
                  <a:gd name="T9" fmla="*/ 24 h 574"/>
                  <a:gd name="T10" fmla="*/ 235 w 529"/>
                  <a:gd name="T11" fmla="*/ 66 h 574"/>
                  <a:gd name="T12" fmla="*/ 231 w 529"/>
                  <a:gd name="T13" fmla="*/ 113 h 574"/>
                  <a:gd name="T14" fmla="*/ 257 w 529"/>
                  <a:gd name="T15" fmla="*/ 147 h 574"/>
                  <a:gd name="T16" fmla="*/ 286 w 529"/>
                  <a:gd name="T17" fmla="*/ 159 h 574"/>
                  <a:gd name="T18" fmla="*/ 337 w 529"/>
                  <a:gd name="T19" fmla="*/ 152 h 574"/>
                  <a:gd name="T20" fmla="*/ 366 w 529"/>
                  <a:gd name="T21" fmla="*/ 146 h 574"/>
                  <a:gd name="T22" fmla="*/ 390 w 529"/>
                  <a:gd name="T23" fmla="*/ 174 h 574"/>
                  <a:gd name="T24" fmla="*/ 410 w 529"/>
                  <a:gd name="T25" fmla="*/ 203 h 574"/>
                  <a:gd name="T26" fmla="*/ 445 w 529"/>
                  <a:gd name="T27" fmla="*/ 239 h 574"/>
                  <a:gd name="T28" fmla="*/ 474 w 529"/>
                  <a:gd name="T29" fmla="*/ 230 h 574"/>
                  <a:gd name="T30" fmla="*/ 511 w 529"/>
                  <a:gd name="T31" fmla="*/ 261 h 574"/>
                  <a:gd name="T32" fmla="*/ 507 w 529"/>
                  <a:gd name="T33" fmla="*/ 285 h 574"/>
                  <a:gd name="T34" fmla="*/ 517 w 529"/>
                  <a:gd name="T35" fmla="*/ 305 h 574"/>
                  <a:gd name="T36" fmla="*/ 529 w 529"/>
                  <a:gd name="T37" fmla="*/ 324 h 574"/>
                  <a:gd name="T38" fmla="*/ 524 w 529"/>
                  <a:gd name="T39" fmla="*/ 350 h 574"/>
                  <a:gd name="T40" fmla="*/ 512 w 529"/>
                  <a:gd name="T41" fmla="*/ 377 h 574"/>
                  <a:gd name="T42" fmla="*/ 485 w 529"/>
                  <a:gd name="T43" fmla="*/ 399 h 574"/>
                  <a:gd name="T44" fmla="*/ 468 w 529"/>
                  <a:gd name="T45" fmla="*/ 424 h 574"/>
                  <a:gd name="T46" fmla="*/ 445 w 529"/>
                  <a:gd name="T47" fmla="*/ 454 h 574"/>
                  <a:gd name="T48" fmla="*/ 445 w 529"/>
                  <a:gd name="T49" fmla="*/ 479 h 574"/>
                  <a:gd name="T50" fmla="*/ 432 w 529"/>
                  <a:gd name="T51" fmla="*/ 486 h 574"/>
                  <a:gd name="T52" fmla="*/ 414 w 529"/>
                  <a:gd name="T53" fmla="*/ 492 h 574"/>
                  <a:gd name="T54" fmla="*/ 397 w 529"/>
                  <a:gd name="T55" fmla="*/ 499 h 574"/>
                  <a:gd name="T56" fmla="*/ 366 w 529"/>
                  <a:gd name="T57" fmla="*/ 511 h 574"/>
                  <a:gd name="T58" fmla="*/ 333 w 529"/>
                  <a:gd name="T59" fmla="*/ 529 h 574"/>
                  <a:gd name="T60" fmla="*/ 304 w 529"/>
                  <a:gd name="T61" fmla="*/ 543 h 574"/>
                  <a:gd name="T62" fmla="*/ 277 w 529"/>
                  <a:gd name="T63" fmla="*/ 556 h 574"/>
                  <a:gd name="T64" fmla="*/ 248 w 529"/>
                  <a:gd name="T65" fmla="*/ 574 h 574"/>
                  <a:gd name="T66" fmla="*/ 222 w 529"/>
                  <a:gd name="T67" fmla="*/ 560 h 574"/>
                  <a:gd name="T68" fmla="*/ 216 w 529"/>
                  <a:gd name="T69" fmla="*/ 543 h 574"/>
                  <a:gd name="T70" fmla="*/ 217 w 529"/>
                  <a:gd name="T71" fmla="*/ 514 h 574"/>
                  <a:gd name="T72" fmla="*/ 227 w 529"/>
                  <a:gd name="T73" fmla="*/ 470 h 574"/>
                  <a:gd name="T74" fmla="*/ 218 w 529"/>
                  <a:gd name="T75" fmla="*/ 451 h 574"/>
                  <a:gd name="T76" fmla="*/ 189 w 529"/>
                  <a:gd name="T77" fmla="*/ 446 h 574"/>
                  <a:gd name="T78" fmla="*/ 161 w 529"/>
                  <a:gd name="T79" fmla="*/ 446 h 574"/>
                  <a:gd name="T80" fmla="*/ 138 w 529"/>
                  <a:gd name="T81" fmla="*/ 441 h 574"/>
                  <a:gd name="T82" fmla="*/ 111 w 529"/>
                  <a:gd name="T83" fmla="*/ 451 h 574"/>
                  <a:gd name="T84" fmla="*/ 99 w 529"/>
                  <a:gd name="T85" fmla="*/ 468 h 574"/>
                  <a:gd name="T86" fmla="*/ 86 w 529"/>
                  <a:gd name="T87" fmla="*/ 486 h 574"/>
                  <a:gd name="T88" fmla="*/ 77 w 529"/>
                  <a:gd name="T89" fmla="*/ 481 h 574"/>
                  <a:gd name="T90" fmla="*/ 58 w 529"/>
                  <a:gd name="T91" fmla="*/ 461 h 574"/>
                  <a:gd name="T92" fmla="*/ 37 w 529"/>
                  <a:gd name="T93" fmla="*/ 439 h 574"/>
                  <a:gd name="T94" fmla="*/ 11 w 529"/>
                  <a:gd name="T95" fmla="*/ 411 h 574"/>
                  <a:gd name="T96" fmla="*/ 0 w 529"/>
                  <a:gd name="T97" fmla="*/ 372 h 574"/>
                  <a:gd name="T98" fmla="*/ 10 w 529"/>
                  <a:gd name="T99" fmla="*/ 342 h 574"/>
                  <a:gd name="T100" fmla="*/ 13 w 529"/>
                  <a:gd name="T101" fmla="*/ 314 h 574"/>
                  <a:gd name="T102" fmla="*/ 19 w 529"/>
                  <a:gd name="T103" fmla="*/ 292 h 574"/>
                  <a:gd name="T104" fmla="*/ 36 w 529"/>
                  <a:gd name="T105" fmla="*/ 251 h 574"/>
                  <a:gd name="T106" fmla="*/ 50 w 529"/>
                  <a:gd name="T107" fmla="*/ 231 h 574"/>
                  <a:gd name="T108" fmla="*/ 63 w 529"/>
                  <a:gd name="T109" fmla="*/ 196 h 574"/>
                  <a:gd name="T110" fmla="*/ 75 w 529"/>
                  <a:gd name="T111" fmla="*/ 179 h 574"/>
                  <a:gd name="T112" fmla="*/ 92 w 529"/>
                  <a:gd name="T113" fmla="*/ 160 h 574"/>
                  <a:gd name="T114" fmla="*/ 101 w 529"/>
                  <a:gd name="T115" fmla="*/ 133 h 574"/>
                  <a:gd name="T116" fmla="*/ 102 w 529"/>
                  <a:gd name="T117" fmla="*/ 94 h 574"/>
                  <a:gd name="T118" fmla="*/ 90 w 529"/>
                  <a:gd name="T119" fmla="*/ 60 h 574"/>
                  <a:gd name="T120" fmla="*/ 55 w 529"/>
                  <a:gd name="T121" fmla="*/ 36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9" h="574">
                    <a:moveTo>
                      <a:pt x="55" y="36"/>
                    </a:moveTo>
                    <a:lnTo>
                      <a:pt x="50" y="27"/>
                    </a:lnTo>
                    <a:lnTo>
                      <a:pt x="64" y="15"/>
                    </a:lnTo>
                    <a:lnTo>
                      <a:pt x="84" y="11"/>
                    </a:lnTo>
                    <a:lnTo>
                      <a:pt x="106" y="5"/>
                    </a:lnTo>
                    <a:lnTo>
                      <a:pt x="124" y="0"/>
                    </a:lnTo>
                    <a:lnTo>
                      <a:pt x="148" y="3"/>
                    </a:lnTo>
                    <a:lnTo>
                      <a:pt x="172" y="7"/>
                    </a:lnTo>
                    <a:lnTo>
                      <a:pt x="204" y="14"/>
                    </a:lnTo>
                    <a:lnTo>
                      <a:pt x="223" y="24"/>
                    </a:lnTo>
                    <a:lnTo>
                      <a:pt x="238" y="47"/>
                    </a:lnTo>
                    <a:lnTo>
                      <a:pt x="235" y="66"/>
                    </a:lnTo>
                    <a:lnTo>
                      <a:pt x="230" y="93"/>
                    </a:lnTo>
                    <a:lnTo>
                      <a:pt x="231" y="113"/>
                    </a:lnTo>
                    <a:lnTo>
                      <a:pt x="240" y="129"/>
                    </a:lnTo>
                    <a:lnTo>
                      <a:pt x="257" y="147"/>
                    </a:lnTo>
                    <a:lnTo>
                      <a:pt x="271" y="152"/>
                    </a:lnTo>
                    <a:lnTo>
                      <a:pt x="286" y="159"/>
                    </a:lnTo>
                    <a:lnTo>
                      <a:pt x="314" y="157"/>
                    </a:lnTo>
                    <a:lnTo>
                      <a:pt x="337" y="152"/>
                    </a:lnTo>
                    <a:lnTo>
                      <a:pt x="348" y="151"/>
                    </a:lnTo>
                    <a:lnTo>
                      <a:pt x="366" y="146"/>
                    </a:lnTo>
                    <a:lnTo>
                      <a:pt x="380" y="157"/>
                    </a:lnTo>
                    <a:lnTo>
                      <a:pt x="390" y="174"/>
                    </a:lnTo>
                    <a:lnTo>
                      <a:pt x="403" y="187"/>
                    </a:lnTo>
                    <a:lnTo>
                      <a:pt x="410" y="203"/>
                    </a:lnTo>
                    <a:lnTo>
                      <a:pt x="428" y="218"/>
                    </a:lnTo>
                    <a:lnTo>
                      <a:pt x="445" y="239"/>
                    </a:lnTo>
                    <a:lnTo>
                      <a:pt x="460" y="241"/>
                    </a:lnTo>
                    <a:lnTo>
                      <a:pt x="474" y="230"/>
                    </a:lnTo>
                    <a:lnTo>
                      <a:pt x="498" y="241"/>
                    </a:lnTo>
                    <a:lnTo>
                      <a:pt x="511" y="261"/>
                    </a:lnTo>
                    <a:lnTo>
                      <a:pt x="508" y="278"/>
                    </a:lnTo>
                    <a:lnTo>
                      <a:pt x="507" y="285"/>
                    </a:lnTo>
                    <a:lnTo>
                      <a:pt x="511" y="302"/>
                    </a:lnTo>
                    <a:lnTo>
                      <a:pt x="517" y="305"/>
                    </a:lnTo>
                    <a:lnTo>
                      <a:pt x="524" y="314"/>
                    </a:lnTo>
                    <a:lnTo>
                      <a:pt x="529" y="324"/>
                    </a:lnTo>
                    <a:lnTo>
                      <a:pt x="525" y="336"/>
                    </a:lnTo>
                    <a:lnTo>
                      <a:pt x="524" y="350"/>
                    </a:lnTo>
                    <a:lnTo>
                      <a:pt x="520" y="366"/>
                    </a:lnTo>
                    <a:lnTo>
                      <a:pt x="512" y="377"/>
                    </a:lnTo>
                    <a:lnTo>
                      <a:pt x="494" y="389"/>
                    </a:lnTo>
                    <a:lnTo>
                      <a:pt x="485" y="399"/>
                    </a:lnTo>
                    <a:lnTo>
                      <a:pt x="474" y="414"/>
                    </a:lnTo>
                    <a:lnTo>
                      <a:pt x="468" y="424"/>
                    </a:lnTo>
                    <a:lnTo>
                      <a:pt x="454" y="435"/>
                    </a:lnTo>
                    <a:lnTo>
                      <a:pt x="445" y="454"/>
                    </a:lnTo>
                    <a:lnTo>
                      <a:pt x="443" y="472"/>
                    </a:lnTo>
                    <a:lnTo>
                      <a:pt x="445" y="479"/>
                    </a:lnTo>
                    <a:lnTo>
                      <a:pt x="436" y="483"/>
                    </a:lnTo>
                    <a:lnTo>
                      <a:pt x="432" y="486"/>
                    </a:lnTo>
                    <a:lnTo>
                      <a:pt x="421" y="491"/>
                    </a:lnTo>
                    <a:lnTo>
                      <a:pt x="414" y="492"/>
                    </a:lnTo>
                    <a:lnTo>
                      <a:pt x="406" y="494"/>
                    </a:lnTo>
                    <a:lnTo>
                      <a:pt x="397" y="499"/>
                    </a:lnTo>
                    <a:lnTo>
                      <a:pt x="384" y="505"/>
                    </a:lnTo>
                    <a:lnTo>
                      <a:pt x="366" y="511"/>
                    </a:lnTo>
                    <a:lnTo>
                      <a:pt x="358" y="514"/>
                    </a:lnTo>
                    <a:lnTo>
                      <a:pt x="333" y="529"/>
                    </a:lnTo>
                    <a:lnTo>
                      <a:pt x="323" y="533"/>
                    </a:lnTo>
                    <a:lnTo>
                      <a:pt x="304" y="543"/>
                    </a:lnTo>
                    <a:lnTo>
                      <a:pt x="291" y="545"/>
                    </a:lnTo>
                    <a:lnTo>
                      <a:pt x="277" y="556"/>
                    </a:lnTo>
                    <a:lnTo>
                      <a:pt x="266" y="565"/>
                    </a:lnTo>
                    <a:lnTo>
                      <a:pt x="248" y="574"/>
                    </a:lnTo>
                    <a:lnTo>
                      <a:pt x="231" y="567"/>
                    </a:lnTo>
                    <a:lnTo>
                      <a:pt x="222" y="560"/>
                    </a:lnTo>
                    <a:lnTo>
                      <a:pt x="217" y="553"/>
                    </a:lnTo>
                    <a:lnTo>
                      <a:pt x="216" y="543"/>
                    </a:lnTo>
                    <a:lnTo>
                      <a:pt x="213" y="533"/>
                    </a:lnTo>
                    <a:lnTo>
                      <a:pt x="217" y="514"/>
                    </a:lnTo>
                    <a:lnTo>
                      <a:pt x="221" y="498"/>
                    </a:lnTo>
                    <a:lnTo>
                      <a:pt x="227" y="470"/>
                    </a:lnTo>
                    <a:lnTo>
                      <a:pt x="226" y="461"/>
                    </a:lnTo>
                    <a:lnTo>
                      <a:pt x="218" y="451"/>
                    </a:lnTo>
                    <a:lnTo>
                      <a:pt x="204" y="447"/>
                    </a:lnTo>
                    <a:lnTo>
                      <a:pt x="189" y="446"/>
                    </a:lnTo>
                    <a:lnTo>
                      <a:pt x="176" y="448"/>
                    </a:lnTo>
                    <a:lnTo>
                      <a:pt x="161" y="446"/>
                    </a:lnTo>
                    <a:lnTo>
                      <a:pt x="145" y="443"/>
                    </a:lnTo>
                    <a:lnTo>
                      <a:pt x="138" y="441"/>
                    </a:lnTo>
                    <a:lnTo>
                      <a:pt x="126" y="447"/>
                    </a:lnTo>
                    <a:lnTo>
                      <a:pt x="111" y="451"/>
                    </a:lnTo>
                    <a:lnTo>
                      <a:pt x="103" y="459"/>
                    </a:lnTo>
                    <a:lnTo>
                      <a:pt x="99" y="468"/>
                    </a:lnTo>
                    <a:lnTo>
                      <a:pt x="90" y="477"/>
                    </a:lnTo>
                    <a:lnTo>
                      <a:pt x="86" y="486"/>
                    </a:lnTo>
                    <a:lnTo>
                      <a:pt x="84" y="495"/>
                    </a:lnTo>
                    <a:lnTo>
                      <a:pt x="77" y="481"/>
                    </a:lnTo>
                    <a:lnTo>
                      <a:pt x="66" y="469"/>
                    </a:lnTo>
                    <a:lnTo>
                      <a:pt x="58" y="461"/>
                    </a:lnTo>
                    <a:lnTo>
                      <a:pt x="49" y="450"/>
                    </a:lnTo>
                    <a:lnTo>
                      <a:pt x="37" y="439"/>
                    </a:lnTo>
                    <a:lnTo>
                      <a:pt x="23" y="423"/>
                    </a:lnTo>
                    <a:lnTo>
                      <a:pt x="11" y="411"/>
                    </a:lnTo>
                    <a:lnTo>
                      <a:pt x="5" y="401"/>
                    </a:lnTo>
                    <a:lnTo>
                      <a:pt x="0" y="372"/>
                    </a:lnTo>
                    <a:lnTo>
                      <a:pt x="11" y="362"/>
                    </a:lnTo>
                    <a:lnTo>
                      <a:pt x="10" y="342"/>
                    </a:lnTo>
                    <a:lnTo>
                      <a:pt x="14" y="326"/>
                    </a:lnTo>
                    <a:lnTo>
                      <a:pt x="13" y="314"/>
                    </a:lnTo>
                    <a:lnTo>
                      <a:pt x="13" y="304"/>
                    </a:lnTo>
                    <a:lnTo>
                      <a:pt x="19" y="292"/>
                    </a:lnTo>
                    <a:lnTo>
                      <a:pt x="19" y="273"/>
                    </a:lnTo>
                    <a:lnTo>
                      <a:pt x="36" y="251"/>
                    </a:lnTo>
                    <a:lnTo>
                      <a:pt x="41" y="240"/>
                    </a:lnTo>
                    <a:lnTo>
                      <a:pt x="50" y="231"/>
                    </a:lnTo>
                    <a:lnTo>
                      <a:pt x="53" y="216"/>
                    </a:lnTo>
                    <a:lnTo>
                      <a:pt x="63" y="196"/>
                    </a:lnTo>
                    <a:lnTo>
                      <a:pt x="72" y="191"/>
                    </a:lnTo>
                    <a:lnTo>
                      <a:pt x="75" y="179"/>
                    </a:lnTo>
                    <a:lnTo>
                      <a:pt x="80" y="172"/>
                    </a:lnTo>
                    <a:lnTo>
                      <a:pt x="92" y="160"/>
                    </a:lnTo>
                    <a:lnTo>
                      <a:pt x="94" y="143"/>
                    </a:lnTo>
                    <a:lnTo>
                      <a:pt x="101" y="133"/>
                    </a:lnTo>
                    <a:lnTo>
                      <a:pt x="106" y="113"/>
                    </a:lnTo>
                    <a:lnTo>
                      <a:pt x="102" y="94"/>
                    </a:lnTo>
                    <a:lnTo>
                      <a:pt x="102" y="75"/>
                    </a:lnTo>
                    <a:lnTo>
                      <a:pt x="90" y="60"/>
                    </a:lnTo>
                    <a:lnTo>
                      <a:pt x="85" y="41"/>
                    </a:lnTo>
                    <a:lnTo>
                      <a:pt x="5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4"/>
              <p:cNvSpPr>
                <a:spLocks/>
              </p:cNvSpPr>
              <p:nvPr/>
            </p:nvSpPr>
            <p:spPr bwMode="auto">
              <a:xfrm>
                <a:off x="4655" y="1182"/>
                <a:ext cx="159" cy="159"/>
              </a:xfrm>
              <a:custGeom>
                <a:avLst/>
                <a:gdLst>
                  <a:gd name="T0" fmla="*/ 16 w 476"/>
                  <a:gd name="T1" fmla="*/ 278 h 477"/>
                  <a:gd name="T2" fmla="*/ 7 w 476"/>
                  <a:gd name="T3" fmla="*/ 222 h 477"/>
                  <a:gd name="T4" fmla="*/ 15 w 476"/>
                  <a:gd name="T5" fmla="*/ 137 h 477"/>
                  <a:gd name="T6" fmla="*/ 28 w 476"/>
                  <a:gd name="T7" fmla="*/ 76 h 477"/>
                  <a:gd name="T8" fmla="*/ 48 w 476"/>
                  <a:gd name="T9" fmla="*/ 36 h 477"/>
                  <a:gd name="T10" fmla="*/ 69 w 476"/>
                  <a:gd name="T11" fmla="*/ 10 h 477"/>
                  <a:gd name="T12" fmla="*/ 103 w 476"/>
                  <a:gd name="T13" fmla="*/ 2 h 477"/>
                  <a:gd name="T14" fmla="*/ 147 w 476"/>
                  <a:gd name="T15" fmla="*/ 5 h 477"/>
                  <a:gd name="T16" fmla="*/ 184 w 476"/>
                  <a:gd name="T17" fmla="*/ 20 h 477"/>
                  <a:gd name="T18" fmla="*/ 175 w 476"/>
                  <a:gd name="T19" fmla="*/ 73 h 477"/>
                  <a:gd name="T20" fmla="*/ 175 w 476"/>
                  <a:gd name="T21" fmla="*/ 112 h 477"/>
                  <a:gd name="T22" fmla="*/ 206 w 476"/>
                  <a:gd name="T23" fmla="*/ 133 h 477"/>
                  <a:gd name="T24" fmla="*/ 249 w 476"/>
                  <a:gd name="T25" fmla="*/ 104 h 477"/>
                  <a:gd name="T26" fmla="*/ 291 w 476"/>
                  <a:gd name="T27" fmla="*/ 88 h 477"/>
                  <a:gd name="T28" fmla="*/ 342 w 476"/>
                  <a:gd name="T29" fmla="*/ 64 h 477"/>
                  <a:gd name="T30" fmla="*/ 372 w 476"/>
                  <a:gd name="T31" fmla="*/ 51 h 477"/>
                  <a:gd name="T32" fmla="*/ 394 w 476"/>
                  <a:gd name="T33" fmla="*/ 42 h 477"/>
                  <a:gd name="T34" fmla="*/ 412 w 476"/>
                  <a:gd name="T35" fmla="*/ 81 h 477"/>
                  <a:gd name="T36" fmla="*/ 409 w 476"/>
                  <a:gd name="T37" fmla="*/ 129 h 477"/>
                  <a:gd name="T38" fmla="*/ 413 w 476"/>
                  <a:gd name="T39" fmla="*/ 174 h 477"/>
                  <a:gd name="T40" fmla="*/ 445 w 476"/>
                  <a:gd name="T41" fmla="*/ 195 h 477"/>
                  <a:gd name="T42" fmla="*/ 467 w 476"/>
                  <a:gd name="T43" fmla="*/ 225 h 477"/>
                  <a:gd name="T44" fmla="*/ 467 w 476"/>
                  <a:gd name="T45" fmla="*/ 270 h 477"/>
                  <a:gd name="T46" fmla="*/ 436 w 476"/>
                  <a:gd name="T47" fmla="*/ 296 h 477"/>
                  <a:gd name="T48" fmla="*/ 413 w 476"/>
                  <a:gd name="T49" fmla="*/ 301 h 477"/>
                  <a:gd name="T50" fmla="*/ 395 w 476"/>
                  <a:gd name="T51" fmla="*/ 292 h 477"/>
                  <a:gd name="T52" fmla="*/ 373 w 476"/>
                  <a:gd name="T53" fmla="*/ 313 h 477"/>
                  <a:gd name="T54" fmla="*/ 368 w 476"/>
                  <a:gd name="T55" fmla="*/ 350 h 477"/>
                  <a:gd name="T56" fmla="*/ 354 w 476"/>
                  <a:gd name="T57" fmla="*/ 390 h 477"/>
                  <a:gd name="T58" fmla="*/ 333 w 476"/>
                  <a:gd name="T59" fmla="*/ 424 h 477"/>
                  <a:gd name="T60" fmla="*/ 297 w 476"/>
                  <a:gd name="T61" fmla="*/ 456 h 477"/>
                  <a:gd name="T62" fmla="*/ 260 w 476"/>
                  <a:gd name="T63" fmla="*/ 477 h 477"/>
                  <a:gd name="T64" fmla="*/ 241 w 476"/>
                  <a:gd name="T65" fmla="*/ 438 h 477"/>
                  <a:gd name="T66" fmla="*/ 210 w 476"/>
                  <a:gd name="T67" fmla="*/ 423 h 477"/>
                  <a:gd name="T68" fmla="*/ 201 w 476"/>
                  <a:gd name="T69" fmla="*/ 447 h 477"/>
                  <a:gd name="T70" fmla="*/ 178 w 476"/>
                  <a:gd name="T71" fmla="*/ 456 h 477"/>
                  <a:gd name="T72" fmla="*/ 161 w 476"/>
                  <a:gd name="T73" fmla="*/ 437 h 477"/>
                  <a:gd name="T74" fmla="*/ 137 w 476"/>
                  <a:gd name="T75" fmla="*/ 408 h 477"/>
                  <a:gd name="T76" fmla="*/ 100 w 476"/>
                  <a:gd name="T77" fmla="*/ 389 h 477"/>
                  <a:gd name="T78" fmla="*/ 68 w 476"/>
                  <a:gd name="T79" fmla="*/ 361 h 477"/>
                  <a:gd name="T80" fmla="*/ 50 w 476"/>
                  <a:gd name="T81" fmla="*/ 339 h 477"/>
                  <a:gd name="T82" fmla="*/ 31 w 476"/>
                  <a:gd name="T83" fmla="*/ 323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6" h="477">
                    <a:moveTo>
                      <a:pt x="18" y="313"/>
                    </a:moveTo>
                    <a:lnTo>
                      <a:pt x="21" y="293"/>
                    </a:lnTo>
                    <a:lnTo>
                      <a:pt x="16" y="278"/>
                    </a:lnTo>
                    <a:lnTo>
                      <a:pt x="9" y="264"/>
                    </a:lnTo>
                    <a:lnTo>
                      <a:pt x="18" y="244"/>
                    </a:lnTo>
                    <a:lnTo>
                      <a:pt x="7" y="222"/>
                    </a:lnTo>
                    <a:lnTo>
                      <a:pt x="0" y="183"/>
                    </a:lnTo>
                    <a:lnTo>
                      <a:pt x="15" y="164"/>
                    </a:lnTo>
                    <a:lnTo>
                      <a:pt x="15" y="137"/>
                    </a:lnTo>
                    <a:lnTo>
                      <a:pt x="17" y="115"/>
                    </a:lnTo>
                    <a:lnTo>
                      <a:pt x="20" y="84"/>
                    </a:lnTo>
                    <a:lnTo>
                      <a:pt x="28" y="76"/>
                    </a:lnTo>
                    <a:lnTo>
                      <a:pt x="42" y="54"/>
                    </a:lnTo>
                    <a:lnTo>
                      <a:pt x="44" y="45"/>
                    </a:lnTo>
                    <a:lnTo>
                      <a:pt x="48" y="36"/>
                    </a:lnTo>
                    <a:lnTo>
                      <a:pt x="57" y="27"/>
                    </a:lnTo>
                    <a:lnTo>
                      <a:pt x="61" y="18"/>
                    </a:lnTo>
                    <a:lnTo>
                      <a:pt x="69" y="10"/>
                    </a:lnTo>
                    <a:lnTo>
                      <a:pt x="84" y="6"/>
                    </a:lnTo>
                    <a:lnTo>
                      <a:pt x="96" y="0"/>
                    </a:lnTo>
                    <a:lnTo>
                      <a:pt x="103" y="2"/>
                    </a:lnTo>
                    <a:lnTo>
                      <a:pt x="119" y="5"/>
                    </a:lnTo>
                    <a:lnTo>
                      <a:pt x="134" y="7"/>
                    </a:lnTo>
                    <a:lnTo>
                      <a:pt x="147" y="5"/>
                    </a:lnTo>
                    <a:lnTo>
                      <a:pt x="162" y="6"/>
                    </a:lnTo>
                    <a:lnTo>
                      <a:pt x="176" y="10"/>
                    </a:lnTo>
                    <a:lnTo>
                      <a:pt x="184" y="20"/>
                    </a:lnTo>
                    <a:lnTo>
                      <a:pt x="185" y="29"/>
                    </a:lnTo>
                    <a:lnTo>
                      <a:pt x="179" y="57"/>
                    </a:lnTo>
                    <a:lnTo>
                      <a:pt x="175" y="73"/>
                    </a:lnTo>
                    <a:lnTo>
                      <a:pt x="171" y="92"/>
                    </a:lnTo>
                    <a:lnTo>
                      <a:pt x="174" y="102"/>
                    </a:lnTo>
                    <a:lnTo>
                      <a:pt x="175" y="112"/>
                    </a:lnTo>
                    <a:lnTo>
                      <a:pt x="180" y="119"/>
                    </a:lnTo>
                    <a:lnTo>
                      <a:pt x="189" y="126"/>
                    </a:lnTo>
                    <a:lnTo>
                      <a:pt x="206" y="133"/>
                    </a:lnTo>
                    <a:lnTo>
                      <a:pt x="224" y="124"/>
                    </a:lnTo>
                    <a:lnTo>
                      <a:pt x="235" y="115"/>
                    </a:lnTo>
                    <a:lnTo>
                      <a:pt x="249" y="104"/>
                    </a:lnTo>
                    <a:lnTo>
                      <a:pt x="262" y="102"/>
                    </a:lnTo>
                    <a:lnTo>
                      <a:pt x="281" y="92"/>
                    </a:lnTo>
                    <a:lnTo>
                      <a:pt x="291" y="88"/>
                    </a:lnTo>
                    <a:lnTo>
                      <a:pt x="316" y="73"/>
                    </a:lnTo>
                    <a:lnTo>
                      <a:pt x="324" y="70"/>
                    </a:lnTo>
                    <a:lnTo>
                      <a:pt x="342" y="64"/>
                    </a:lnTo>
                    <a:lnTo>
                      <a:pt x="355" y="58"/>
                    </a:lnTo>
                    <a:lnTo>
                      <a:pt x="364" y="53"/>
                    </a:lnTo>
                    <a:lnTo>
                      <a:pt x="372" y="51"/>
                    </a:lnTo>
                    <a:lnTo>
                      <a:pt x="379" y="50"/>
                    </a:lnTo>
                    <a:lnTo>
                      <a:pt x="390" y="45"/>
                    </a:lnTo>
                    <a:lnTo>
                      <a:pt x="394" y="42"/>
                    </a:lnTo>
                    <a:lnTo>
                      <a:pt x="403" y="38"/>
                    </a:lnTo>
                    <a:lnTo>
                      <a:pt x="410" y="71"/>
                    </a:lnTo>
                    <a:lnTo>
                      <a:pt x="412" y="81"/>
                    </a:lnTo>
                    <a:lnTo>
                      <a:pt x="413" y="104"/>
                    </a:lnTo>
                    <a:lnTo>
                      <a:pt x="413" y="115"/>
                    </a:lnTo>
                    <a:lnTo>
                      <a:pt x="409" y="129"/>
                    </a:lnTo>
                    <a:lnTo>
                      <a:pt x="403" y="142"/>
                    </a:lnTo>
                    <a:lnTo>
                      <a:pt x="407" y="160"/>
                    </a:lnTo>
                    <a:lnTo>
                      <a:pt x="413" y="174"/>
                    </a:lnTo>
                    <a:lnTo>
                      <a:pt x="421" y="183"/>
                    </a:lnTo>
                    <a:lnTo>
                      <a:pt x="427" y="191"/>
                    </a:lnTo>
                    <a:lnTo>
                      <a:pt x="445" y="195"/>
                    </a:lnTo>
                    <a:lnTo>
                      <a:pt x="454" y="201"/>
                    </a:lnTo>
                    <a:lnTo>
                      <a:pt x="460" y="209"/>
                    </a:lnTo>
                    <a:lnTo>
                      <a:pt x="467" y="225"/>
                    </a:lnTo>
                    <a:lnTo>
                      <a:pt x="474" y="235"/>
                    </a:lnTo>
                    <a:lnTo>
                      <a:pt x="476" y="252"/>
                    </a:lnTo>
                    <a:lnTo>
                      <a:pt x="467" y="270"/>
                    </a:lnTo>
                    <a:lnTo>
                      <a:pt x="458" y="279"/>
                    </a:lnTo>
                    <a:lnTo>
                      <a:pt x="443" y="289"/>
                    </a:lnTo>
                    <a:lnTo>
                      <a:pt x="436" y="296"/>
                    </a:lnTo>
                    <a:lnTo>
                      <a:pt x="427" y="310"/>
                    </a:lnTo>
                    <a:lnTo>
                      <a:pt x="416" y="305"/>
                    </a:lnTo>
                    <a:lnTo>
                      <a:pt x="413" y="301"/>
                    </a:lnTo>
                    <a:lnTo>
                      <a:pt x="408" y="296"/>
                    </a:lnTo>
                    <a:lnTo>
                      <a:pt x="400" y="293"/>
                    </a:lnTo>
                    <a:lnTo>
                      <a:pt x="395" y="292"/>
                    </a:lnTo>
                    <a:lnTo>
                      <a:pt x="383" y="297"/>
                    </a:lnTo>
                    <a:lnTo>
                      <a:pt x="377" y="304"/>
                    </a:lnTo>
                    <a:lnTo>
                      <a:pt x="373" y="313"/>
                    </a:lnTo>
                    <a:lnTo>
                      <a:pt x="369" y="323"/>
                    </a:lnTo>
                    <a:lnTo>
                      <a:pt x="366" y="341"/>
                    </a:lnTo>
                    <a:lnTo>
                      <a:pt x="368" y="350"/>
                    </a:lnTo>
                    <a:lnTo>
                      <a:pt x="369" y="355"/>
                    </a:lnTo>
                    <a:lnTo>
                      <a:pt x="366" y="367"/>
                    </a:lnTo>
                    <a:lnTo>
                      <a:pt x="354" y="390"/>
                    </a:lnTo>
                    <a:lnTo>
                      <a:pt x="348" y="402"/>
                    </a:lnTo>
                    <a:lnTo>
                      <a:pt x="346" y="408"/>
                    </a:lnTo>
                    <a:lnTo>
                      <a:pt x="333" y="424"/>
                    </a:lnTo>
                    <a:lnTo>
                      <a:pt x="325" y="433"/>
                    </a:lnTo>
                    <a:lnTo>
                      <a:pt x="321" y="441"/>
                    </a:lnTo>
                    <a:lnTo>
                      <a:pt x="297" y="456"/>
                    </a:lnTo>
                    <a:lnTo>
                      <a:pt x="291" y="467"/>
                    </a:lnTo>
                    <a:lnTo>
                      <a:pt x="281" y="474"/>
                    </a:lnTo>
                    <a:lnTo>
                      <a:pt x="260" y="477"/>
                    </a:lnTo>
                    <a:lnTo>
                      <a:pt x="249" y="463"/>
                    </a:lnTo>
                    <a:lnTo>
                      <a:pt x="247" y="452"/>
                    </a:lnTo>
                    <a:lnTo>
                      <a:pt x="241" y="438"/>
                    </a:lnTo>
                    <a:lnTo>
                      <a:pt x="236" y="425"/>
                    </a:lnTo>
                    <a:lnTo>
                      <a:pt x="220" y="417"/>
                    </a:lnTo>
                    <a:lnTo>
                      <a:pt x="210" y="423"/>
                    </a:lnTo>
                    <a:lnTo>
                      <a:pt x="205" y="428"/>
                    </a:lnTo>
                    <a:lnTo>
                      <a:pt x="201" y="438"/>
                    </a:lnTo>
                    <a:lnTo>
                      <a:pt x="201" y="447"/>
                    </a:lnTo>
                    <a:lnTo>
                      <a:pt x="197" y="455"/>
                    </a:lnTo>
                    <a:lnTo>
                      <a:pt x="191" y="456"/>
                    </a:lnTo>
                    <a:lnTo>
                      <a:pt x="178" y="456"/>
                    </a:lnTo>
                    <a:lnTo>
                      <a:pt x="170" y="454"/>
                    </a:lnTo>
                    <a:lnTo>
                      <a:pt x="163" y="445"/>
                    </a:lnTo>
                    <a:lnTo>
                      <a:pt x="161" y="437"/>
                    </a:lnTo>
                    <a:lnTo>
                      <a:pt x="157" y="425"/>
                    </a:lnTo>
                    <a:lnTo>
                      <a:pt x="150" y="416"/>
                    </a:lnTo>
                    <a:lnTo>
                      <a:pt x="137" y="408"/>
                    </a:lnTo>
                    <a:lnTo>
                      <a:pt x="125" y="405"/>
                    </a:lnTo>
                    <a:lnTo>
                      <a:pt x="108" y="395"/>
                    </a:lnTo>
                    <a:lnTo>
                      <a:pt x="100" y="389"/>
                    </a:lnTo>
                    <a:lnTo>
                      <a:pt x="90" y="380"/>
                    </a:lnTo>
                    <a:lnTo>
                      <a:pt x="77" y="371"/>
                    </a:lnTo>
                    <a:lnTo>
                      <a:pt x="68" y="361"/>
                    </a:lnTo>
                    <a:lnTo>
                      <a:pt x="60" y="353"/>
                    </a:lnTo>
                    <a:lnTo>
                      <a:pt x="55" y="348"/>
                    </a:lnTo>
                    <a:lnTo>
                      <a:pt x="50" y="339"/>
                    </a:lnTo>
                    <a:lnTo>
                      <a:pt x="44" y="333"/>
                    </a:lnTo>
                    <a:lnTo>
                      <a:pt x="35" y="328"/>
                    </a:lnTo>
                    <a:lnTo>
                      <a:pt x="31" y="323"/>
                    </a:lnTo>
                    <a:lnTo>
                      <a:pt x="22" y="314"/>
                    </a:lnTo>
                    <a:lnTo>
                      <a:pt x="18" y="31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5"/>
              <p:cNvSpPr>
                <a:spLocks/>
              </p:cNvSpPr>
              <p:nvPr/>
            </p:nvSpPr>
            <p:spPr bwMode="auto">
              <a:xfrm>
                <a:off x="4856" y="3395"/>
                <a:ext cx="227" cy="187"/>
              </a:xfrm>
              <a:custGeom>
                <a:avLst/>
                <a:gdLst>
                  <a:gd name="T0" fmla="*/ 3 w 681"/>
                  <a:gd name="T1" fmla="*/ 349 h 560"/>
                  <a:gd name="T2" fmla="*/ 7 w 681"/>
                  <a:gd name="T3" fmla="*/ 299 h 560"/>
                  <a:gd name="T4" fmla="*/ 4 w 681"/>
                  <a:gd name="T5" fmla="*/ 242 h 560"/>
                  <a:gd name="T6" fmla="*/ 22 w 681"/>
                  <a:gd name="T7" fmla="*/ 189 h 560"/>
                  <a:gd name="T8" fmla="*/ 55 w 681"/>
                  <a:gd name="T9" fmla="*/ 177 h 560"/>
                  <a:gd name="T10" fmla="*/ 141 w 681"/>
                  <a:gd name="T11" fmla="*/ 185 h 560"/>
                  <a:gd name="T12" fmla="*/ 183 w 681"/>
                  <a:gd name="T13" fmla="*/ 176 h 560"/>
                  <a:gd name="T14" fmla="*/ 202 w 681"/>
                  <a:gd name="T15" fmla="*/ 163 h 560"/>
                  <a:gd name="T16" fmla="*/ 228 w 681"/>
                  <a:gd name="T17" fmla="*/ 145 h 560"/>
                  <a:gd name="T18" fmla="*/ 263 w 681"/>
                  <a:gd name="T19" fmla="*/ 116 h 560"/>
                  <a:gd name="T20" fmla="*/ 304 w 681"/>
                  <a:gd name="T21" fmla="*/ 118 h 560"/>
                  <a:gd name="T22" fmla="*/ 347 w 681"/>
                  <a:gd name="T23" fmla="*/ 120 h 560"/>
                  <a:gd name="T24" fmla="*/ 384 w 681"/>
                  <a:gd name="T25" fmla="*/ 111 h 560"/>
                  <a:gd name="T26" fmla="*/ 415 w 681"/>
                  <a:gd name="T27" fmla="*/ 85 h 560"/>
                  <a:gd name="T28" fmla="*/ 457 w 681"/>
                  <a:gd name="T29" fmla="*/ 61 h 560"/>
                  <a:gd name="T30" fmla="*/ 483 w 681"/>
                  <a:gd name="T31" fmla="*/ 31 h 560"/>
                  <a:gd name="T32" fmla="*/ 527 w 681"/>
                  <a:gd name="T33" fmla="*/ 0 h 560"/>
                  <a:gd name="T34" fmla="*/ 553 w 681"/>
                  <a:gd name="T35" fmla="*/ 38 h 560"/>
                  <a:gd name="T36" fmla="*/ 575 w 681"/>
                  <a:gd name="T37" fmla="*/ 62 h 560"/>
                  <a:gd name="T38" fmla="*/ 571 w 681"/>
                  <a:gd name="T39" fmla="*/ 100 h 560"/>
                  <a:gd name="T40" fmla="*/ 586 w 681"/>
                  <a:gd name="T41" fmla="*/ 141 h 560"/>
                  <a:gd name="T42" fmla="*/ 618 w 681"/>
                  <a:gd name="T43" fmla="*/ 164 h 560"/>
                  <a:gd name="T44" fmla="*/ 647 w 681"/>
                  <a:gd name="T45" fmla="*/ 182 h 560"/>
                  <a:gd name="T46" fmla="*/ 660 w 681"/>
                  <a:gd name="T47" fmla="*/ 216 h 560"/>
                  <a:gd name="T48" fmla="*/ 679 w 681"/>
                  <a:gd name="T49" fmla="*/ 239 h 560"/>
                  <a:gd name="T50" fmla="*/ 681 w 681"/>
                  <a:gd name="T51" fmla="*/ 257 h 560"/>
                  <a:gd name="T52" fmla="*/ 675 w 681"/>
                  <a:gd name="T53" fmla="*/ 287 h 560"/>
                  <a:gd name="T54" fmla="*/ 681 w 681"/>
                  <a:gd name="T55" fmla="*/ 329 h 560"/>
                  <a:gd name="T56" fmla="*/ 642 w 681"/>
                  <a:gd name="T57" fmla="*/ 349 h 560"/>
                  <a:gd name="T58" fmla="*/ 611 w 681"/>
                  <a:gd name="T59" fmla="*/ 374 h 560"/>
                  <a:gd name="T60" fmla="*/ 607 w 681"/>
                  <a:gd name="T61" fmla="*/ 413 h 560"/>
                  <a:gd name="T62" fmla="*/ 604 w 681"/>
                  <a:gd name="T63" fmla="*/ 437 h 560"/>
                  <a:gd name="T64" fmla="*/ 607 w 681"/>
                  <a:gd name="T65" fmla="*/ 470 h 560"/>
                  <a:gd name="T66" fmla="*/ 556 w 681"/>
                  <a:gd name="T67" fmla="*/ 464 h 560"/>
                  <a:gd name="T68" fmla="*/ 523 w 681"/>
                  <a:gd name="T69" fmla="*/ 470 h 560"/>
                  <a:gd name="T70" fmla="*/ 493 w 681"/>
                  <a:gd name="T71" fmla="*/ 485 h 560"/>
                  <a:gd name="T72" fmla="*/ 476 w 681"/>
                  <a:gd name="T73" fmla="*/ 510 h 560"/>
                  <a:gd name="T74" fmla="*/ 456 w 681"/>
                  <a:gd name="T75" fmla="*/ 545 h 560"/>
                  <a:gd name="T76" fmla="*/ 422 w 681"/>
                  <a:gd name="T77" fmla="*/ 558 h 560"/>
                  <a:gd name="T78" fmla="*/ 396 w 681"/>
                  <a:gd name="T79" fmla="*/ 534 h 560"/>
                  <a:gd name="T80" fmla="*/ 379 w 681"/>
                  <a:gd name="T81" fmla="*/ 534 h 560"/>
                  <a:gd name="T82" fmla="*/ 339 w 681"/>
                  <a:gd name="T83" fmla="*/ 504 h 560"/>
                  <a:gd name="T84" fmla="*/ 308 w 681"/>
                  <a:gd name="T85" fmla="*/ 507 h 560"/>
                  <a:gd name="T86" fmla="*/ 271 w 681"/>
                  <a:gd name="T87" fmla="*/ 528 h 560"/>
                  <a:gd name="T88" fmla="*/ 237 w 681"/>
                  <a:gd name="T89" fmla="*/ 514 h 560"/>
                  <a:gd name="T90" fmla="*/ 206 w 681"/>
                  <a:gd name="T91" fmla="*/ 506 h 560"/>
                  <a:gd name="T92" fmla="*/ 177 w 681"/>
                  <a:gd name="T93" fmla="*/ 502 h 560"/>
                  <a:gd name="T94" fmla="*/ 130 w 681"/>
                  <a:gd name="T95" fmla="*/ 488 h 560"/>
                  <a:gd name="T96" fmla="*/ 87 w 681"/>
                  <a:gd name="T97" fmla="*/ 482 h 560"/>
                  <a:gd name="T98" fmla="*/ 61 w 681"/>
                  <a:gd name="T99" fmla="*/ 468 h 560"/>
                  <a:gd name="T100" fmla="*/ 51 w 681"/>
                  <a:gd name="T101" fmla="*/ 444 h 560"/>
                  <a:gd name="T102" fmla="*/ 45 w 681"/>
                  <a:gd name="T103" fmla="*/ 409 h 560"/>
                  <a:gd name="T104" fmla="*/ 29 w 681"/>
                  <a:gd name="T105" fmla="*/ 385 h 560"/>
                  <a:gd name="T106" fmla="*/ 0 w 681"/>
                  <a:gd name="T107" fmla="*/ 367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1" h="560">
                    <a:moveTo>
                      <a:pt x="0" y="367"/>
                    </a:moveTo>
                    <a:lnTo>
                      <a:pt x="3" y="349"/>
                    </a:lnTo>
                    <a:lnTo>
                      <a:pt x="4" y="320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4" y="242"/>
                    </a:lnTo>
                    <a:lnTo>
                      <a:pt x="11" y="204"/>
                    </a:lnTo>
                    <a:lnTo>
                      <a:pt x="22" y="189"/>
                    </a:lnTo>
                    <a:lnTo>
                      <a:pt x="29" y="182"/>
                    </a:lnTo>
                    <a:lnTo>
                      <a:pt x="55" y="177"/>
                    </a:lnTo>
                    <a:lnTo>
                      <a:pt x="93" y="171"/>
                    </a:lnTo>
                    <a:lnTo>
                      <a:pt x="141" y="185"/>
                    </a:lnTo>
                    <a:lnTo>
                      <a:pt x="157" y="182"/>
                    </a:lnTo>
                    <a:lnTo>
                      <a:pt x="183" y="176"/>
                    </a:lnTo>
                    <a:lnTo>
                      <a:pt x="193" y="173"/>
                    </a:lnTo>
                    <a:lnTo>
                      <a:pt x="202" y="163"/>
                    </a:lnTo>
                    <a:lnTo>
                      <a:pt x="211" y="155"/>
                    </a:lnTo>
                    <a:lnTo>
                      <a:pt x="228" y="145"/>
                    </a:lnTo>
                    <a:lnTo>
                      <a:pt x="249" y="124"/>
                    </a:lnTo>
                    <a:lnTo>
                      <a:pt x="263" y="116"/>
                    </a:lnTo>
                    <a:lnTo>
                      <a:pt x="280" y="115"/>
                    </a:lnTo>
                    <a:lnTo>
                      <a:pt x="304" y="118"/>
                    </a:lnTo>
                    <a:lnTo>
                      <a:pt x="327" y="122"/>
                    </a:lnTo>
                    <a:lnTo>
                      <a:pt x="347" y="120"/>
                    </a:lnTo>
                    <a:lnTo>
                      <a:pt x="370" y="115"/>
                    </a:lnTo>
                    <a:lnTo>
                      <a:pt x="384" y="111"/>
                    </a:lnTo>
                    <a:lnTo>
                      <a:pt x="397" y="101"/>
                    </a:lnTo>
                    <a:lnTo>
                      <a:pt x="415" y="85"/>
                    </a:lnTo>
                    <a:lnTo>
                      <a:pt x="422" y="80"/>
                    </a:lnTo>
                    <a:lnTo>
                      <a:pt x="457" y="61"/>
                    </a:lnTo>
                    <a:lnTo>
                      <a:pt x="471" y="41"/>
                    </a:lnTo>
                    <a:lnTo>
                      <a:pt x="483" y="31"/>
                    </a:lnTo>
                    <a:lnTo>
                      <a:pt x="497" y="17"/>
                    </a:lnTo>
                    <a:lnTo>
                      <a:pt x="527" y="0"/>
                    </a:lnTo>
                    <a:lnTo>
                      <a:pt x="545" y="17"/>
                    </a:lnTo>
                    <a:lnTo>
                      <a:pt x="553" y="38"/>
                    </a:lnTo>
                    <a:lnTo>
                      <a:pt x="562" y="48"/>
                    </a:lnTo>
                    <a:lnTo>
                      <a:pt x="575" y="62"/>
                    </a:lnTo>
                    <a:lnTo>
                      <a:pt x="573" y="83"/>
                    </a:lnTo>
                    <a:lnTo>
                      <a:pt x="571" y="100"/>
                    </a:lnTo>
                    <a:lnTo>
                      <a:pt x="573" y="124"/>
                    </a:lnTo>
                    <a:lnTo>
                      <a:pt x="586" y="141"/>
                    </a:lnTo>
                    <a:lnTo>
                      <a:pt x="599" y="151"/>
                    </a:lnTo>
                    <a:lnTo>
                      <a:pt x="618" y="164"/>
                    </a:lnTo>
                    <a:lnTo>
                      <a:pt x="630" y="175"/>
                    </a:lnTo>
                    <a:lnTo>
                      <a:pt x="647" y="182"/>
                    </a:lnTo>
                    <a:lnTo>
                      <a:pt x="651" y="191"/>
                    </a:lnTo>
                    <a:lnTo>
                      <a:pt x="660" y="216"/>
                    </a:lnTo>
                    <a:lnTo>
                      <a:pt x="666" y="224"/>
                    </a:lnTo>
                    <a:lnTo>
                      <a:pt x="679" y="239"/>
                    </a:lnTo>
                    <a:lnTo>
                      <a:pt x="681" y="250"/>
                    </a:lnTo>
                    <a:lnTo>
                      <a:pt x="681" y="257"/>
                    </a:lnTo>
                    <a:lnTo>
                      <a:pt x="675" y="272"/>
                    </a:lnTo>
                    <a:lnTo>
                      <a:pt x="675" y="287"/>
                    </a:lnTo>
                    <a:lnTo>
                      <a:pt x="678" y="303"/>
                    </a:lnTo>
                    <a:lnTo>
                      <a:pt x="681" y="329"/>
                    </a:lnTo>
                    <a:lnTo>
                      <a:pt x="660" y="343"/>
                    </a:lnTo>
                    <a:lnTo>
                      <a:pt x="642" y="349"/>
                    </a:lnTo>
                    <a:lnTo>
                      <a:pt x="628" y="357"/>
                    </a:lnTo>
                    <a:lnTo>
                      <a:pt x="611" y="374"/>
                    </a:lnTo>
                    <a:lnTo>
                      <a:pt x="608" y="384"/>
                    </a:lnTo>
                    <a:lnTo>
                      <a:pt x="607" y="413"/>
                    </a:lnTo>
                    <a:lnTo>
                      <a:pt x="604" y="433"/>
                    </a:lnTo>
                    <a:lnTo>
                      <a:pt x="604" y="437"/>
                    </a:lnTo>
                    <a:lnTo>
                      <a:pt x="604" y="451"/>
                    </a:lnTo>
                    <a:lnTo>
                      <a:pt x="607" y="470"/>
                    </a:lnTo>
                    <a:lnTo>
                      <a:pt x="571" y="464"/>
                    </a:lnTo>
                    <a:lnTo>
                      <a:pt x="556" y="464"/>
                    </a:lnTo>
                    <a:lnTo>
                      <a:pt x="533" y="470"/>
                    </a:lnTo>
                    <a:lnTo>
                      <a:pt x="523" y="470"/>
                    </a:lnTo>
                    <a:lnTo>
                      <a:pt x="514" y="471"/>
                    </a:lnTo>
                    <a:lnTo>
                      <a:pt x="493" y="485"/>
                    </a:lnTo>
                    <a:lnTo>
                      <a:pt x="481" y="494"/>
                    </a:lnTo>
                    <a:lnTo>
                      <a:pt x="476" y="510"/>
                    </a:lnTo>
                    <a:lnTo>
                      <a:pt x="467" y="536"/>
                    </a:lnTo>
                    <a:lnTo>
                      <a:pt x="456" y="545"/>
                    </a:lnTo>
                    <a:lnTo>
                      <a:pt x="439" y="560"/>
                    </a:lnTo>
                    <a:lnTo>
                      <a:pt x="422" y="558"/>
                    </a:lnTo>
                    <a:lnTo>
                      <a:pt x="415" y="554"/>
                    </a:lnTo>
                    <a:lnTo>
                      <a:pt x="396" y="534"/>
                    </a:lnTo>
                    <a:lnTo>
                      <a:pt x="384" y="534"/>
                    </a:lnTo>
                    <a:lnTo>
                      <a:pt x="379" y="534"/>
                    </a:lnTo>
                    <a:lnTo>
                      <a:pt x="343" y="507"/>
                    </a:lnTo>
                    <a:lnTo>
                      <a:pt x="339" y="504"/>
                    </a:lnTo>
                    <a:lnTo>
                      <a:pt x="329" y="498"/>
                    </a:lnTo>
                    <a:lnTo>
                      <a:pt x="308" y="507"/>
                    </a:lnTo>
                    <a:lnTo>
                      <a:pt x="289" y="520"/>
                    </a:lnTo>
                    <a:lnTo>
                      <a:pt x="271" y="528"/>
                    </a:lnTo>
                    <a:lnTo>
                      <a:pt x="249" y="529"/>
                    </a:lnTo>
                    <a:lnTo>
                      <a:pt x="237" y="514"/>
                    </a:lnTo>
                    <a:lnTo>
                      <a:pt x="223" y="506"/>
                    </a:lnTo>
                    <a:lnTo>
                      <a:pt x="206" y="506"/>
                    </a:lnTo>
                    <a:lnTo>
                      <a:pt x="192" y="503"/>
                    </a:lnTo>
                    <a:lnTo>
                      <a:pt x="177" y="502"/>
                    </a:lnTo>
                    <a:lnTo>
                      <a:pt x="152" y="497"/>
                    </a:lnTo>
                    <a:lnTo>
                      <a:pt x="130" y="488"/>
                    </a:lnTo>
                    <a:lnTo>
                      <a:pt x="106" y="485"/>
                    </a:lnTo>
                    <a:lnTo>
                      <a:pt x="87" y="482"/>
                    </a:lnTo>
                    <a:lnTo>
                      <a:pt x="75" y="480"/>
                    </a:lnTo>
                    <a:lnTo>
                      <a:pt x="61" y="468"/>
                    </a:lnTo>
                    <a:lnTo>
                      <a:pt x="51" y="462"/>
                    </a:lnTo>
                    <a:lnTo>
                      <a:pt x="51" y="444"/>
                    </a:lnTo>
                    <a:lnTo>
                      <a:pt x="51" y="423"/>
                    </a:lnTo>
                    <a:lnTo>
                      <a:pt x="45" y="409"/>
                    </a:lnTo>
                    <a:lnTo>
                      <a:pt x="39" y="396"/>
                    </a:lnTo>
                    <a:lnTo>
                      <a:pt x="29" y="385"/>
                    </a:lnTo>
                    <a:lnTo>
                      <a:pt x="20" y="384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80D07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6"/>
              <p:cNvSpPr>
                <a:spLocks/>
              </p:cNvSpPr>
              <p:nvPr/>
            </p:nvSpPr>
            <p:spPr bwMode="auto">
              <a:xfrm>
                <a:off x="4714" y="3499"/>
                <a:ext cx="163" cy="208"/>
              </a:xfrm>
              <a:custGeom>
                <a:avLst/>
                <a:gdLst>
                  <a:gd name="T0" fmla="*/ 334 w 488"/>
                  <a:gd name="T1" fmla="*/ 53 h 623"/>
                  <a:gd name="T2" fmla="*/ 373 w 488"/>
                  <a:gd name="T3" fmla="*/ 71 h 623"/>
                  <a:gd name="T4" fmla="*/ 401 w 488"/>
                  <a:gd name="T5" fmla="*/ 73 h 623"/>
                  <a:gd name="T6" fmla="*/ 427 w 488"/>
                  <a:gd name="T7" fmla="*/ 55 h 623"/>
                  <a:gd name="T8" fmla="*/ 456 w 488"/>
                  <a:gd name="T9" fmla="*/ 73 h 623"/>
                  <a:gd name="T10" fmla="*/ 472 w 488"/>
                  <a:gd name="T11" fmla="*/ 97 h 623"/>
                  <a:gd name="T12" fmla="*/ 478 w 488"/>
                  <a:gd name="T13" fmla="*/ 132 h 623"/>
                  <a:gd name="T14" fmla="*/ 488 w 488"/>
                  <a:gd name="T15" fmla="*/ 156 h 623"/>
                  <a:gd name="T16" fmla="*/ 426 w 488"/>
                  <a:gd name="T17" fmla="*/ 189 h 623"/>
                  <a:gd name="T18" fmla="*/ 394 w 488"/>
                  <a:gd name="T19" fmla="*/ 252 h 623"/>
                  <a:gd name="T20" fmla="*/ 361 w 488"/>
                  <a:gd name="T21" fmla="*/ 289 h 623"/>
                  <a:gd name="T22" fmla="*/ 375 w 488"/>
                  <a:gd name="T23" fmla="*/ 335 h 623"/>
                  <a:gd name="T24" fmla="*/ 414 w 488"/>
                  <a:gd name="T25" fmla="*/ 362 h 623"/>
                  <a:gd name="T26" fmla="*/ 443 w 488"/>
                  <a:gd name="T27" fmla="*/ 394 h 623"/>
                  <a:gd name="T28" fmla="*/ 413 w 488"/>
                  <a:gd name="T29" fmla="*/ 474 h 623"/>
                  <a:gd name="T30" fmla="*/ 405 w 488"/>
                  <a:gd name="T31" fmla="*/ 504 h 623"/>
                  <a:gd name="T32" fmla="*/ 392 w 488"/>
                  <a:gd name="T33" fmla="*/ 543 h 623"/>
                  <a:gd name="T34" fmla="*/ 355 w 488"/>
                  <a:gd name="T35" fmla="*/ 582 h 623"/>
                  <a:gd name="T36" fmla="*/ 321 w 488"/>
                  <a:gd name="T37" fmla="*/ 612 h 623"/>
                  <a:gd name="T38" fmla="*/ 281 w 488"/>
                  <a:gd name="T39" fmla="*/ 623 h 623"/>
                  <a:gd name="T40" fmla="*/ 243 w 488"/>
                  <a:gd name="T41" fmla="*/ 609 h 623"/>
                  <a:gd name="T42" fmla="*/ 185 w 488"/>
                  <a:gd name="T43" fmla="*/ 600 h 623"/>
                  <a:gd name="T44" fmla="*/ 114 w 488"/>
                  <a:gd name="T45" fmla="*/ 592 h 623"/>
                  <a:gd name="T46" fmla="*/ 60 w 488"/>
                  <a:gd name="T47" fmla="*/ 560 h 623"/>
                  <a:gd name="T48" fmla="*/ 60 w 488"/>
                  <a:gd name="T49" fmla="*/ 542 h 623"/>
                  <a:gd name="T50" fmla="*/ 117 w 488"/>
                  <a:gd name="T51" fmla="*/ 512 h 623"/>
                  <a:gd name="T52" fmla="*/ 192 w 488"/>
                  <a:gd name="T53" fmla="*/ 499 h 623"/>
                  <a:gd name="T54" fmla="*/ 268 w 488"/>
                  <a:gd name="T55" fmla="*/ 493 h 623"/>
                  <a:gd name="T56" fmla="*/ 289 w 488"/>
                  <a:gd name="T57" fmla="*/ 465 h 623"/>
                  <a:gd name="T58" fmla="*/ 265 w 488"/>
                  <a:gd name="T59" fmla="*/ 440 h 623"/>
                  <a:gd name="T60" fmla="*/ 229 w 488"/>
                  <a:gd name="T61" fmla="*/ 421 h 623"/>
                  <a:gd name="T62" fmla="*/ 193 w 488"/>
                  <a:gd name="T63" fmla="*/ 377 h 623"/>
                  <a:gd name="T64" fmla="*/ 184 w 488"/>
                  <a:gd name="T65" fmla="*/ 357 h 623"/>
                  <a:gd name="T66" fmla="*/ 154 w 488"/>
                  <a:gd name="T67" fmla="*/ 336 h 623"/>
                  <a:gd name="T68" fmla="*/ 131 w 488"/>
                  <a:gd name="T69" fmla="*/ 318 h 623"/>
                  <a:gd name="T70" fmla="*/ 109 w 488"/>
                  <a:gd name="T71" fmla="*/ 310 h 623"/>
                  <a:gd name="T72" fmla="*/ 66 w 488"/>
                  <a:gd name="T73" fmla="*/ 304 h 623"/>
                  <a:gd name="T74" fmla="*/ 57 w 488"/>
                  <a:gd name="T75" fmla="*/ 262 h 623"/>
                  <a:gd name="T76" fmla="*/ 59 w 488"/>
                  <a:gd name="T77" fmla="*/ 216 h 623"/>
                  <a:gd name="T78" fmla="*/ 61 w 488"/>
                  <a:gd name="T79" fmla="*/ 183 h 623"/>
                  <a:gd name="T80" fmla="*/ 43 w 488"/>
                  <a:gd name="T81" fmla="*/ 132 h 623"/>
                  <a:gd name="T82" fmla="*/ 17 w 488"/>
                  <a:gd name="T83" fmla="*/ 120 h 623"/>
                  <a:gd name="T84" fmla="*/ 0 w 488"/>
                  <a:gd name="T85" fmla="*/ 92 h 623"/>
                  <a:gd name="T86" fmla="*/ 12 w 488"/>
                  <a:gd name="T87" fmla="*/ 70 h 623"/>
                  <a:gd name="T88" fmla="*/ 29 w 488"/>
                  <a:gd name="T89" fmla="*/ 58 h 623"/>
                  <a:gd name="T90" fmla="*/ 52 w 488"/>
                  <a:gd name="T91" fmla="*/ 58 h 623"/>
                  <a:gd name="T92" fmla="*/ 100 w 488"/>
                  <a:gd name="T93" fmla="*/ 55 h 623"/>
                  <a:gd name="T94" fmla="*/ 132 w 488"/>
                  <a:gd name="T95" fmla="*/ 40 h 623"/>
                  <a:gd name="T96" fmla="*/ 154 w 488"/>
                  <a:gd name="T97" fmla="*/ 15 h 623"/>
                  <a:gd name="T98" fmla="*/ 175 w 488"/>
                  <a:gd name="T99" fmla="*/ 1 h 623"/>
                  <a:gd name="T100" fmla="*/ 198 w 488"/>
                  <a:gd name="T101" fmla="*/ 0 h 623"/>
                  <a:gd name="T102" fmla="*/ 225 w 488"/>
                  <a:gd name="T103" fmla="*/ 4 h 623"/>
                  <a:gd name="T104" fmla="*/ 254 w 488"/>
                  <a:gd name="T105" fmla="*/ 13 h 623"/>
                  <a:gd name="T106" fmla="*/ 280 w 488"/>
                  <a:gd name="T107" fmla="*/ 15 h 623"/>
                  <a:gd name="T108" fmla="*/ 297 w 488"/>
                  <a:gd name="T109" fmla="*/ 26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88" h="623">
                    <a:moveTo>
                      <a:pt x="311" y="39"/>
                    </a:moveTo>
                    <a:lnTo>
                      <a:pt x="334" y="53"/>
                    </a:lnTo>
                    <a:lnTo>
                      <a:pt x="351" y="59"/>
                    </a:lnTo>
                    <a:lnTo>
                      <a:pt x="373" y="71"/>
                    </a:lnTo>
                    <a:lnTo>
                      <a:pt x="384" y="76"/>
                    </a:lnTo>
                    <a:lnTo>
                      <a:pt x="401" y="73"/>
                    </a:lnTo>
                    <a:lnTo>
                      <a:pt x="418" y="67"/>
                    </a:lnTo>
                    <a:lnTo>
                      <a:pt x="427" y="55"/>
                    </a:lnTo>
                    <a:lnTo>
                      <a:pt x="447" y="72"/>
                    </a:lnTo>
                    <a:lnTo>
                      <a:pt x="456" y="73"/>
                    </a:lnTo>
                    <a:lnTo>
                      <a:pt x="466" y="84"/>
                    </a:lnTo>
                    <a:lnTo>
                      <a:pt x="472" y="97"/>
                    </a:lnTo>
                    <a:lnTo>
                      <a:pt x="478" y="111"/>
                    </a:lnTo>
                    <a:lnTo>
                      <a:pt x="478" y="132"/>
                    </a:lnTo>
                    <a:lnTo>
                      <a:pt x="478" y="150"/>
                    </a:lnTo>
                    <a:lnTo>
                      <a:pt x="488" y="156"/>
                    </a:lnTo>
                    <a:lnTo>
                      <a:pt x="449" y="174"/>
                    </a:lnTo>
                    <a:lnTo>
                      <a:pt x="426" y="189"/>
                    </a:lnTo>
                    <a:lnTo>
                      <a:pt x="412" y="221"/>
                    </a:lnTo>
                    <a:lnTo>
                      <a:pt x="394" y="252"/>
                    </a:lnTo>
                    <a:lnTo>
                      <a:pt x="384" y="266"/>
                    </a:lnTo>
                    <a:lnTo>
                      <a:pt x="361" y="289"/>
                    </a:lnTo>
                    <a:lnTo>
                      <a:pt x="361" y="308"/>
                    </a:lnTo>
                    <a:lnTo>
                      <a:pt x="375" y="335"/>
                    </a:lnTo>
                    <a:lnTo>
                      <a:pt x="390" y="353"/>
                    </a:lnTo>
                    <a:lnTo>
                      <a:pt x="414" y="362"/>
                    </a:lnTo>
                    <a:lnTo>
                      <a:pt x="428" y="372"/>
                    </a:lnTo>
                    <a:lnTo>
                      <a:pt x="443" y="394"/>
                    </a:lnTo>
                    <a:lnTo>
                      <a:pt x="431" y="462"/>
                    </a:lnTo>
                    <a:lnTo>
                      <a:pt x="413" y="474"/>
                    </a:lnTo>
                    <a:lnTo>
                      <a:pt x="405" y="495"/>
                    </a:lnTo>
                    <a:lnTo>
                      <a:pt x="405" y="504"/>
                    </a:lnTo>
                    <a:lnTo>
                      <a:pt x="410" y="516"/>
                    </a:lnTo>
                    <a:lnTo>
                      <a:pt x="392" y="543"/>
                    </a:lnTo>
                    <a:lnTo>
                      <a:pt x="381" y="555"/>
                    </a:lnTo>
                    <a:lnTo>
                      <a:pt x="355" y="582"/>
                    </a:lnTo>
                    <a:lnTo>
                      <a:pt x="350" y="596"/>
                    </a:lnTo>
                    <a:lnTo>
                      <a:pt x="321" y="612"/>
                    </a:lnTo>
                    <a:lnTo>
                      <a:pt x="304" y="617"/>
                    </a:lnTo>
                    <a:lnTo>
                      <a:pt x="281" y="623"/>
                    </a:lnTo>
                    <a:lnTo>
                      <a:pt x="264" y="606"/>
                    </a:lnTo>
                    <a:lnTo>
                      <a:pt x="243" y="609"/>
                    </a:lnTo>
                    <a:lnTo>
                      <a:pt x="224" y="604"/>
                    </a:lnTo>
                    <a:lnTo>
                      <a:pt x="185" y="600"/>
                    </a:lnTo>
                    <a:lnTo>
                      <a:pt x="143" y="597"/>
                    </a:lnTo>
                    <a:lnTo>
                      <a:pt x="114" y="592"/>
                    </a:lnTo>
                    <a:lnTo>
                      <a:pt x="77" y="583"/>
                    </a:lnTo>
                    <a:lnTo>
                      <a:pt x="60" y="560"/>
                    </a:lnTo>
                    <a:lnTo>
                      <a:pt x="51" y="553"/>
                    </a:lnTo>
                    <a:lnTo>
                      <a:pt x="60" y="542"/>
                    </a:lnTo>
                    <a:lnTo>
                      <a:pt x="86" y="518"/>
                    </a:lnTo>
                    <a:lnTo>
                      <a:pt x="117" y="512"/>
                    </a:lnTo>
                    <a:lnTo>
                      <a:pt x="161" y="503"/>
                    </a:lnTo>
                    <a:lnTo>
                      <a:pt x="192" y="499"/>
                    </a:lnTo>
                    <a:lnTo>
                      <a:pt x="231" y="499"/>
                    </a:lnTo>
                    <a:lnTo>
                      <a:pt x="268" y="493"/>
                    </a:lnTo>
                    <a:lnTo>
                      <a:pt x="280" y="486"/>
                    </a:lnTo>
                    <a:lnTo>
                      <a:pt x="289" y="465"/>
                    </a:lnTo>
                    <a:lnTo>
                      <a:pt x="284" y="449"/>
                    </a:lnTo>
                    <a:lnTo>
                      <a:pt x="265" y="440"/>
                    </a:lnTo>
                    <a:lnTo>
                      <a:pt x="255" y="437"/>
                    </a:lnTo>
                    <a:lnTo>
                      <a:pt x="229" y="421"/>
                    </a:lnTo>
                    <a:lnTo>
                      <a:pt x="207" y="398"/>
                    </a:lnTo>
                    <a:lnTo>
                      <a:pt x="193" y="377"/>
                    </a:lnTo>
                    <a:lnTo>
                      <a:pt x="193" y="366"/>
                    </a:lnTo>
                    <a:lnTo>
                      <a:pt x="184" y="357"/>
                    </a:lnTo>
                    <a:lnTo>
                      <a:pt x="168" y="343"/>
                    </a:lnTo>
                    <a:lnTo>
                      <a:pt x="154" y="336"/>
                    </a:lnTo>
                    <a:lnTo>
                      <a:pt x="145" y="328"/>
                    </a:lnTo>
                    <a:lnTo>
                      <a:pt x="131" y="318"/>
                    </a:lnTo>
                    <a:lnTo>
                      <a:pt x="117" y="313"/>
                    </a:lnTo>
                    <a:lnTo>
                      <a:pt x="109" y="310"/>
                    </a:lnTo>
                    <a:lnTo>
                      <a:pt x="74" y="305"/>
                    </a:lnTo>
                    <a:lnTo>
                      <a:pt x="66" y="304"/>
                    </a:lnTo>
                    <a:lnTo>
                      <a:pt x="60" y="283"/>
                    </a:lnTo>
                    <a:lnTo>
                      <a:pt x="57" y="262"/>
                    </a:lnTo>
                    <a:lnTo>
                      <a:pt x="56" y="246"/>
                    </a:lnTo>
                    <a:lnTo>
                      <a:pt x="59" y="216"/>
                    </a:lnTo>
                    <a:lnTo>
                      <a:pt x="56" y="203"/>
                    </a:lnTo>
                    <a:lnTo>
                      <a:pt x="61" y="183"/>
                    </a:lnTo>
                    <a:lnTo>
                      <a:pt x="56" y="150"/>
                    </a:lnTo>
                    <a:lnTo>
                      <a:pt x="43" y="132"/>
                    </a:lnTo>
                    <a:lnTo>
                      <a:pt x="31" y="127"/>
                    </a:lnTo>
                    <a:lnTo>
                      <a:pt x="17" y="120"/>
                    </a:lnTo>
                    <a:lnTo>
                      <a:pt x="9" y="111"/>
                    </a:lnTo>
                    <a:lnTo>
                      <a:pt x="0" y="92"/>
                    </a:lnTo>
                    <a:lnTo>
                      <a:pt x="5" y="76"/>
                    </a:lnTo>
                    <a:lnTo>
                      <a:pt x="12" y="70"/>
                    </a:lnTo>
                    <a:lnTo>
                      <a:pt x="18" y="61"/>
                    </a:lnTo>
                    <a:lnTo>
                      <a:pt x="29" y="58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78" y="58"/>
                    </a:lnTo>
                    <a:lnTo>
                      <a:pt x="100" y="55"/>
                    </a:lnTo>
                    <a:lnTo>
                      <a:pt x="123" y="46"/>
                    </a:lnTo>
                    <a:lnTo>
                      <a:pt x="132" y="40"/>
                    </a:lnTo>
                    <a:lnTo>
                      <a:pt x="144" y="24"/>
                    </a:lnTo>
                    <a:lnTo>
                      <a:pt x="154" y="15"/>
                    </a:lnTo>
                    <a:lnTo>
                      <a:pt x="158" y="6"/>
                    </a:lnTo>
                    <a:lnTo>
                      <a:pt x="175" y="1"/>
                    </a:lnTo>
                    <a:lnTo>
                      <a:pt x="184" y="0"/>
                    </a:lnTo>
                    <a:lnTo>
                      <a:pt x="198" y="0"/>
                    </a:lnTo>
                    <a:lnTo>
                      <a:pt x="212" y="0"/>
                    </a:lnTo>
                    <a:lnTo>
                      <a:pt x="225" y="4"/>
                    </a:lnTo>
                    <a:lnTo>
                      <a:pt x="240" y="11"/>
                    </a:lnTo>
                    <a:lnTo>
                      <a:pt x="254" y="13"/>
                    </a:lnTo>
                    <a:lnTo>
                      <a:pt x="271" y="15"/>
                    </a:lnTo>
                    <a:lnTo>
                      <a:pt x="280" y="15"/>
                    </a:lnTo>
                    <a:lnTo>
                      <a:pt x="289" y="18"/>
                    </a:lnTo>
                    <a:lnTo>
                      <a:pt x="297" y="26"/>
                    </a:lnTo>
                    <a:lnTo>
                      <a:pt x="311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7"/>
              <p:cNvSpPr>
                <a:spLocks/>
              </p:cNvSpPr>
              <p:nvPr/>
            </p:nvSpPr>
            <p:spPr bwMode="auto">
              <a:xfrm>
                <a:off x="4832" y="3551"/>
                <a:ext cx="180" cy="242"/>
              </a:xfrm>
              <a:custGeom>
                <a:avLst/>
                <a:gdLst>
                  <a:gd name="T0" fmla="*/ 26 w 538"/>
                  <a:gd name="T1" fmla="*/ 399 h 726"/>
                  <a:gd name="T2" fmla="*/ 55 w 538"/>
                  <a:gd name="T3" fmla="*/ 360 h 726"/>
                  <a:gd name="T4" fmla="*/ 50 w 538"/>
                  <a:gd name="T5" fmla="*/ 339 h 726"/>
                  <a:gd name="T6" fmla="*/ 76 w 538"/>
                  <a:gd name="T7" fmla="*/ 306 h 726"/>
                  <a:gd name="T8" fmla="*/ 73 w 538"/>
                  <a:gd name="T9" fmla="*/ 216 h 726"/>
                  <a:gd name="T10" fmla="*/ 35 w 538"/>
                  <a:gd name="T11" fmla="*/ 197 h 726"/>
                  <a:gd name="T12" fmla="*/ 6 w 538"/>
                  <a:gd name="T13" fmla="*/ 152 h 726"/>
                  <a:gd name="T14" fmla="*/ 29 w 538"/>
                  <a:gd name="T15" fmla="*/ 110 h 726"/>
                  <a:gd name="T16" fmla="*/ 57 w 538"/>
                  <a:gd name="T17" fmla="*/ 65 h 726"/>
                  <a:gd name="T18" fmla="*/ 94 w 538"/>
                  <a:gd name="T19" fmla="*/ 18 h 726"/>
                  <a:gd name="T20" fmla="*/ 147 w 538"/>
                  <a:gd name="T21" fmla="*/ 12 h 726"/>
                  <a:gd name="T22" fmla="*/ 178 w 538"/>
                  <a:gd name="T23" fmla="*/ 17 h 726"/>
                  <a:gd name="T24" fmla="*/ 224 w 538"/>
                  <a:gd name="T25" fmla="*/ 29 h 726"/>
                  <a:gd name="T26" fmla="*/ 264 w 538"/>
                  <a:gd name="T27" fmla="*/ 35 h 726"/>
                  <a:gd name="T28" fmla="*/ 295 w 538"/>
                  <a:gd name="T29" fmla="*/ 38 h 726"/>
                  <a:gd name="T30" fmla="*/ 321 w 538"/>
                  <a:gd name="T31" fmla="*/ 61 h 726"/>
                  <a:gd name="T32" fmla="*/ 361 w 538"/>
                  <a:gd name="T33" fmla="*/ 52 h 726"/>
                  <a:gd name="T34" fmla="*/ 401 w 538"/>
                  <a:gd name="T35" fmla="*/ 30 h 726"/>
                  <a:gd name="T36" fmla="*/ 415 w 538"/>
                  <a:gd name="T37" fmla="*/ 39 h 726"/>
                  <a:gd name="T38" fmla="*/ 456 w 538"/>
                  <a:gd name="T39" fmla="*/ 66 h 726"/>
                  <a:gd name="T40" fmla="*/ 487 w 538"/>
                  <a:gd name="T41" fmla="*/ 86 h 726"/>
                  <a:gd name="T42" fmla="*/ 511 w 538"/>
                  <a:gd name="T43" fmla="*/ 92 h 726"/>
                  <a:gd name="T44" fmla="*/ 490 w 538"/>
                  <a:gd name="T45" fmla="*/ 117 h 726"/>
                  <a:gd name="T46" fmla="*/ 467 w 538"/>
                  <a:gd name="T47" fmla="*/ 167 h 726"/>
                  <a:gd name="T48" fmla="*/ 474 w 538"/>
                  <a:gd name="T49" fmla="*/ 214 h 726"/>
                  <a:gd name="T50" fmla="*/ 489 w 538"/>
                  <a:gd name="T51" fmla="*/ 252 h 726"/>
                  <a:gd name="T52" fmla="*/ 471 w 538"/>
                  <a:gd name="T53" fmla="*/ 294 h 726"/>
                  <a:gd name="T54" fmla="*/ 430 w 538"/>
                  <a:gd name="T55" fmla="*/ 324 h 726"/>
                  <a:gd name="T56" fmla="*/ 410 w 538"/>
                  <a:gd name="T57" fmla="*/ 366 h 726"/>
                  <a:gd name="T58" fmla="*/ 452 w 538"/>
                  <a:gd name="T59" fmla="*/ 365 h 726"/>
                  <a:gd name="T60" fmla="*/ 507 w 538"/>
                  <a:gd name="T61" fmla="*/ 365 h 726"/>
                  <a:gd name="T62" fmla="*/ 538 w 538"/>
                  <a:gd name="T63" fmla="*/ 395 h 726"/>
                  <a:gd name="T64" fmla="*/ 517 w 538"/>
                  <a:gd name="T65" fmla="*/ 419 h 726"/>
                  <a:gd name="T66" fmla="*/ 477 w 538"/>
                  <a:gd name="T67" fmla="*/ 457 h 726"/>
                  <a:gd name="T68" fmla="*/ 496 w 538"/>
                  <a:gd name="T69" fmla="*/ 516 h 726"/>
                  <a:gd name="T70" fmla="*/ 522 w 538"/>
                  <a:gd name="T71" fmla="*/ 562 h 726"/>
                  <a:gd name="T72" fmla="*/ 487 w 538"/>
                  <a:gd name="T73" fmla="*/ 589 h 726"/>
                  <a:gd name="T74" fmla="*/ 440 w 538"/>
                  <a:gd name="T75" fmla="*/ 598 h 726"/>
                  <a:gd name="T76" fmla="*/ 412 w 538"/>
                  <a:gd name="T77" fmla="*/ 630 h 726"/>
                  <a:gd name="T78" fmla="*/ 415 w 538"/>
                  <a:gd name="T79" fmla="*/ 681 h 726"/>
                  <a:gd name="T80" fmla="*/ 401 w 538"/>
                  <a:gd name="T81" fmla="*/ 719 h 726"/>
                  <a:gd name="T82" fmla="*/ 327 w 538"/>
                  <a:gd name="T83" fmla="*/ 714 h 726"/>
                  <a:gd name="T84" fmla="*/ 292 w 538"/>
                  <a:gd name="T85" fmla="*/ 691 h 726"/>
                  <a:gd name="T86" fmla="*/ 301 w 538"/>
                  <a:gd name="T87" fmla="*/ 650 h 726"/>
                  <a:gd name="T88" fmla="*/ 277 w 538"/>
                  <a:gd name="T89" fmla="*/ 616 h 726"/>
                  <a:gd name="T90" fmla="*/ 234 w 538"/>
                  <a:gd name="T91" fmla="*/ 587 h 726"/>
                  <a:gd name="T92" fmla="*/ 192 w 538"/>
                  <a:gd name="T93" fmla="*/ 563 h 726"/>
                  <a:gd name="T94" fmla="*/ 133 w 538"/>
                  <a:gd name="T95" fmla="*/ 537 h 726"/>
                  <a:gd name="T96" fmla="*/ 84 w 538"/>
                  <a:gd name="T97" fmla="*/ 509 h 726"/>
                  <a:gd name="T98" fmla="*/ 50 w 538"/>
                  <a:gd name="T99" fmla="*/ 472 h 726"/>
                  <a:gd name="T100" fmla="*/ 18 w 538"/>
                  <a:gd name="T101" fmla="*/ 431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8" h="726">
                    <a:moveTo>
                      <a:pt x="0" y="426"/>
                    </a:moveTo>
                    <a:lnTo>
                      <a:pt x="26" y="399"/>
                    </a:lnTo>
                    <a:lnTo>
                      <a:pt x="37" y="387"/>
                    </a:lnTo>
                    <a:lnTo>
                      <a:pt x="55" y="360"/>
                    </a:lnTo>
                    <a:lnTo>
                      <a:pt x="50" y="348"/>
                    </a:lnTo>
                    <a:lnTo>
                      <a:pt x="50" y="339"/>
                    </a:lnTo>
                    <a:lnTo>
                      <a:pt x="58" y="318"/>
                    </a:lnTo>
                    <a:lnTo>
                      <a:pt x="76" y="306"/>
                    </a:lnTo>
                    <a:lnTo>
                      <a:pt x="88" y="238"/>
                    </a:lnTo>
                    <a:lnTo>
                      <a:pt x="73" y="216"/>
                    </a:lnTo>
                    <a:lnTo>
                      <a:pt x="59" y="206"/>
                    </a:lnTo>
                    <a:lnTo>
                      <a:pt x="35" y="197"/>
                    </a:lnTo>
                    <a:lnTo>
                      <a:pt x="20" y="179"/>
                    </a:lnTo>
                    <a:lnTo>
                      <a:pt x="6" y="152"/>
                    </a:lnTo>
                    <a:lnTo>
                      <a:pt x="6" y="133"/>
                    </a:lnTo>
                    <a:lnTo>
                      <a:pt x="29" y="110"/>
                    </a:lnTo>
                    <a:lnTo>
                      <a:pt x="39" y="96"/>
                    </a:lnTo>
                    <a:lnTo>
                      <a:pt x="57" y="65"/>
                    </a:lnTo>
                    <a:lnTo>
                      <a:pt x="71" y="33"/>
                    </a:lnTo>
                    <a:lnTo>
                      <a:pt x="94" y="18"/>
                    </a:lnTo>
                    <a:lnTo>
                      <a:pt x="133" y="0"/>
                    </a:lnTo>
                    <a:lnTo>
                      <a:pt x="147" y="12"/>
                    </a:lnTo>
                    <a:lnTo>
                      <a:pt x="159" y="14"/>
                    </a:lnTo>
                    <a:lnTo>
                      <a:pt x="178" y="17"/>
                    </a:lnTo>
                    <a:lnTo>
                      <a:pt x="202" y="20"/>
                    </a:lnTo>
                    <a:lnTo>
                      <a:pt x="224" y="29"/>
                    </a:lnTo>
                    <a:lnTo>
                      <a:pt x="249" y="34"/>
                    </a:lnTo>
                    <a:lnTo>
                      <a:pt x="264" y="35"/>
                    </a:lnTo>
                    <a:lnTo>
                      <a:pt x="278" y="38"/>
                    </a:lnTo>
                    <a:lnTo>
                      <a:pt x="295" y="38"/>
                    </a:lnTo>
                    <a:lnTo>
                      <a:pt x="309" y="46"/>
                    </a:lnTo>
                    <a:lnTo>
                      <a:pt x="321" y="61"/>
                    </a:lnTo>
                    <a:lnTo>
                      <a:pt x="343" y="60"/>
                    </a:lnTo>
                    <a:lnTo>
                      <a:pt x="361" y="52"/>
                    </a:lnTo>
                    <a:lnTo>
                      <a:pt x="380" y="39"/>
                    </a:lnTo>
                    <a:lnTo>
                      <a:pt x="401" y="30"/>
                    </a:lnTo>
                    <a:lnTo>
                      <a:pt x="411" y="36"/>
                    </a:lnTo>
                    <a:lnTo>
                      <a:pt x="415" y="39"/>
                    </a:lnTo>
                    <a:lnTo>
                      <a:pt x="451" y="66"/>
                    </a:lnTo>
                    <a:lnTo>
                      <a:pt x="456" y="66"/>
                    </a:lnTo>
                    <a:lnTo>
                      <a:pt x="468" y="66"/>
                    </a:lnTo>
                    <a:lnTo>
                      <a:pt x="487" y="86"/>
                    </a:lnTo>
                    <a:lnTo>
                      <a:pt x="494" y="90"/>
                    </a:lnTo>
                    <a:lnTo>
                      <a:pt x="511" y="92"/>
                    </a:lnTo>
                    <a:lnTo>
                      <a:pt x="508" y="104"/>
                    </a:lnTo>
                    <a:lnTo>
                      <a:pt x="490" y="117"/>
                    </a:lnTo>
                    <a:lnTo>
                      <a:pt x="473" y="143"/>
                    </a:lnTo>
                    <a:lnTo>
                      <a:pt x="467" y="167"/>
                    </a:lnTo>
                    <a:lnTo>
                      <a:pt x="469" y="188"/>
                    </a:lnTo>
                    <a:lnTo>
                      <a:pt x="474" y="214"/>
                    </a:lnTo>
                    <a:lnTo>
                      <a:pt x="489" y="232"/>
                    </a:lnTo>
                    <a:lnTo>
                      <a:pt x="489" y="252"/>
                    </a:lnTo>
                    <a:lnTo>
                      <a:pt x="480" y="271"/>
                    </a:lnTo>
                    <a:lnTo>
                      <a:pt x="471" y="294"/>
                    </a:lnTo>
                    <a:lnTo>
                      <a:pt x="451" y="307"/>
                    </a:lnTo>
                    <a:lnTo>
                      <a:pt x="430" y="324"/>
                    </a:lnTo>
                    <a:lnTo>
                      <a:pt x="416" y="339"/>
                    </a:lnTo>
                    <a:lnTo>
                      <a:pt x="410" y="366"/>
                    </a:lnTo>
                    <a:lnTo>
                      <a:pt x="419" y="371"/>
                    </a:lnTo>
                    <a:lnTo>
                      <a:pt x="452" y="365"/>
                    </a:lnTo>
                    <a:lnTo>
                      <a:pt x="490" y="365"/>
                    </a:lnTo>
                    <a:lnTo>
                      <a:pt x="507" y="365"/>
                    </a:lnTo>
                    <a:lnTo>
                      <a:pt x="518" y="371"/>
                    </a:lnTo>
                    <a:lnTo>
                      <a:pt x="538" y="395"/>
                    </a:lnTo>
                    <a:lnTo>
                      <a:pt x="535" y="410"/>
                    </a:lnTo>
                    <a:lnTo>
                      <a:pt x="517" y="419"/>
                    </a:lnTo>
                    <a:lnTo>
                      <a:pt x="495" y="436"/>
                    </a:lnTo>
                    <a:lnTo>
                      <a:pt x="477" y="457"/>
                    </a:lnTo>
                    <a:lnTo>
                      <a:pt x="480" y="496"/>
                    </a:lnTo>
                    <a:lnTo>
                      <a:pt x="496" y="516"/>
                    </a:lnTo>
                    <a:lnTo>
                      <a:pt x="511" y="528"/>
                    </a:lnTo>
                    <a:lnTo>
                      <a:pt x="522" y="562"/>
                    </a:lnTo>
                    <a:lnTo>
                      <a:pt x="511" y="587"/>
                    </a:lnTo>
                    <a:lnTo>
                      <a:pt x="487" y="589"/>
                    </a:lnTo>
                    <a:lnTo>
                      <a:pt x="464" y="597"/>
                    </a:lnTo>
                    <a:lnTo>
                      <a:pt x="440" y="598"/>
                    </a:lnTo>
                    <a:lnTo>
                      <a:pt x="416" y="612"/>
                    </a:lnTo>
                    <a:lnTo>
                      <a:pt x="412" y="630"/>
                    </a:lnTo>
                    <a:lnTo>
                      <a:pt x="415" y="657"/>
                    </a:lnTo>
                    <a:lnTo>
                      <a:pt x="415" y="681"/>
                    </a:lnTo>
                    <a:lnTo>
                      <a:pt x="412" y="701"/>
                    </a:lnTo>
                    <a:lnTo>
                      <a:pt x="401" y="719"/>
                    </a:lnTo>
                    <a:lnTo>
                      <a:pt x="375" y="726"/>
                    </a:lnTo>
                    <a:lnTo>
                      <a:pt x="327" y="714"/>
                    </a:lnTo>
                    <a:lnTo>
                      <a:pt x="306" y="700"/>
                    </a:lnTo>
                    <a:lnTo>
                      <a:pt x="292" y="691"/>
                    </a:lnTo>
                    <a:lnTo>
                      <a:pt x="301" y="666"/>
                    </a:lnTo>
                    <a:lnTo>
                      <a:pt x="301" y="650"/>
                    </a:lnTo>
                    <a:lnTo>
                      <a:pt x="288" y="629"/>
                    </a:lnTo>
                    <a:lnTo>
                      <a:pt x="277" y="616"/>
                    </a:lnTo>
                    <a:lnTo>
                      <a:pt x="255" y="599"/>
                    </a:lnTo>
                    <a:lnTo>
                      <a:pt x="234" y="587"/>
                    </a:lnTo>
                    <a:lnTo>
                      <a:pt x="217" y="572"/>
                    </a:lnTo>
                    <a:lnTo>
                      <a:pt x="192" y="563"/>
                    </a:lnTo>
                    <a:lnTo>
                      <a:pt x="161" y="544"/>
                    </a:lnTo>
                    <a:lnTo>
                      <a:pt x="133" y="537"/>
                    </a:lnTo>
                    <a:lnTo>
                      <a:pt x="102" y="520"/>
                    </a:lnTo>
                    <a:lnTo>
                      <a:pt x="84" y="509"/>
                    </a:lnTo>
                    <a:lnTo>
                      <a:pt x="67" y="496"/>
                    </a:lnTo>
                    <a:lnTo>
                      <a:pt x="50" y="472"/>
                    </a:lnTo>
                    <a:lnTo>
                      <a:pt x="33" y="456"/>
                    </a:lnTo>
                    <a:lnTo>
                      <a:pt x="18" y="431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E0F0C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8"/>
              <p:cNvSpPr>
                <a:spLocks/>
              </p:cNvSpPr>
              <p:nvPr/>
            </p:nvSpPr>
            <p:spPr bwMode="auto">
              <a:xfrm>
                <a:off x="4752" y="1279"/>
                <a:ext cx="241" cy="106"/>
              </a:xfrm>
              <a:custGeom>
                <a:avLst/>
                <a:gdLst>
                  <a:gd name="T0" fmla="*/ 30 w 722"/>
                  <a:gd name="T1" fmla="*/ 149 h 318"/>
                  <a:gd name="T2" fmla="*/ 55 w 722"/>
                  <a:gd name="T3" fmla="*/ 116 h 318"/>
                  <a:gd name="T4" fmla="*/ 75 w 722"/>
                  <a:gd name="T5" fmla="*/ 75 h 318"/>
                  <a:gd name="T6" fmla="*/ 75 w 722"/>
                  <a:gd name="T7" fmla="*/ 49 h 318"/>
                  <a:gd name="T8" fmla="*/ 86 w 722"/>
                  <a:gd name="T9" fmla="*/ 12 h 318"/>
                  <a:gd name="T10" fmla="*/ 109 w 722"/>
                  <a:gd name="T11" fmla="*/ 1 h 318"/>
                  <a:gd name="T12" fmla="*/ 125 w 722"/>
                  <a:gd name="T13" fmla="*/ 13 h 318"/>
                  <a:gd name="T14" fmla="*/ 158 w 722"/>
                  <a:gd name="T15" fmla="*/ 56 h 318"/>
                  <a:gd name="T16" fmla="*/ 202 w 722"/>
                  <a:gd name="T17" fmla="*/ 75 h 318"/>
                  <a:gd name="T18" fmla="*/ 235 w 722"/>
                  <a:gd name="T19" fmla="*/ 115 h 318"/>
                  <a:gd name="T20" fmla="*/ 280 w 722"/>
                  <a:gd name="T21" fmla="*/ 153 h 318"/>
                  <a:gd name="T22" fmla="*/ 329 w 722"/>
                  <a:gd name="T23" fmla="*/ 155 h 318"/>
                  <a:gd name="T24" fmla="*/ 350 w 722"/>
                  <a:gd name="T25" fmla="*/ 123 h 318"/>
                  <a:gd name="T26" fmla="*/ 378 w 722"/>
                  <a:gd name="T27" fmla="*/ 67 h 318"/>
                  <a:gd name="T28" fmla="*/ 412 w 722"/>
                  <a:gd name="T29" fmla="*/ 22 h 318"/>
                  <a:gd name="T30" fmla="*/ 438 w 722"/>
                  <a:gd name="T31" fmla="*/ 23 h 318"/>
                  <a:gd name="T32" fmla="*/ 493 w 722"/>
                  <a:gd name="T33" fmla="*/ 25 h 318"/>
                  <a:gd name="T34" fmla="*/ 532 w 722"/>
                  <a:gd name="T35" fmla="*/ 19 h 318"/>
                  <a:gd name="T36" fmla="*/ 590 w 722"/>
                  <a:gd name="T37" fmla="*/ 34 h 318"/>
                  <a:gd name="T38" fmla="*/ 632 w 722"/>
                  <a:gd name="T39" fmla="*/ 80 h 318"/>
                  <a:gd name="T40" fmla="*/ 650 w 722"/>
                  <a:gd name="T41" fmla="*/ 138 h 318"/>
                  <a:gd name="T42" fmla="*/ 687 w 722"/>
                  <a:gd name="T43" fmla="*/ 173 h 318"/>
                  <a:gd name="T44" fmla="*/ 717 w 722"/>
                  <a:gd name="T45" fmla="*/ 216 h 318"/>
                  <a:gd name="T46" fmla="*/ 699 w 722"/>
                  <a:gd name="T47" fmla="*/ 233 h 318"/>
                  <a:gd name="T48" fmla="*/ 694 w 722"/>
                  <a:gd name="T49" fmla="*/ 256 h 318"/>
                  <a:gd name="T50" fmla="*/ 686 w 722"/>
                  <a:gd name="T51" fmla="*/ 286 h 318"/>
                  <a:gd name="T52" fmla="*/ 650 w 722"/>
                  <a:gd name="T53" fmla="*/ 305 h 318"/>
                  <a:gd name="T54" fmla="*/ 605 w 722"/>
                  <a:gd name="T55" fmla="*/ 313 h 318"/>
                  <a:gd name="T56" fmla="*/ 550 w 722"/>
                  <a:gd name="T57" fmla="*/ 313 h 318"/>
                  <a:gd name="T58" fmla="*/ 514 w 722"/>
                  <a:gd name="T59" fmla="*/ 316 h 318"/>
                  <a:gd name="T60" fmla="*/ 467 w 722"/>
                  <a:gd name="T61" fmla="*/ 305 h 318"/>
                  <a:gd name="T62" fmla="*/ 418 w 722"/>
                  <a:gd name="T63" fmla="*/ 309 h 318"/>
                  <a:gd name="T64" fmla="*/ 396 w 722"/>
                  <a:gd name="T65" fmla="*/ 301 h 318"/>
                  <a:gd name="T66" fmla="*/ 374 w 722"/>
                  <a:gd name="T67" fmla="*/ 278 h 318"/>
                  <a:gd name="T68" fmla="*/ 354 w 722"/>
                  <a:gd name="T69" fmla="*/ 266 h 318"/>
                  <a:gd name="T70" fmla="*/ 325 w 722"/>
                  <a:gd name="T71" fmla="*/ 269 h 318"/>
                  <a:gd name="T72" fmla="*/ 302 w 722"/>
                  <a:gd name="T73" fmla="*/ 283 h 318"/>
                  <a:gd name="T74" fmla="*/ 282 w 722"/>
                  <a:gd name="T75" fmla="*/ 294 h 318"/>
                  <a:gd name="T76" fmla="*/ 250 w 722"/>
                  <a:gd name="T77" fmla="*/ 312 h 318"/>
                  <a:gd name="T78" fmla="*/ 228 w 722"/>
                  <a:gd name="T79" fmla="*/ 316 h 318"/>
                  <a:gd name="T80" fmla="*/ 200 w 722"/>
                  <a:gd name="T81" fmla="*/ 308 h 318"/>
                  <a:gd name="T82" fmla="*/ 170 w 722"/>
                  <a:gd name="T83" fmla="*/ 310 h 318"/>
                  <a:gd name="T84" fmla="*/ 152 w 722"/>
                  <a:gd name="T85" fmla="*/ 314 h 318"/>
                  <a:gd name="T86" fmla="*/ 138 w 722"/>
                  <a:gd name="T87" fmla="*/ 314 h 318"/>
                  <a:gd name="T88" fmla="*/ 117 w 722"/>
                  <a:gd name="T89" fmla="*/ 303 h 318"/>
                  <a:gd name="T90" fmla="*/ 94 w 722"/>
                  <a:gd name="T91" fmla="*/ 286 h 318"/>
                  <a:gd name="T92" fmla="*/ 73 w 722"/>
                  <a:gd name="T93" fmla="*/ 279 h 318"/>
                  <a:gd name="T94" fmla="*/ 52 w 722"/>
                  <a:gd name="T95" fmla="*/ 261 h 318"/>
                  <a:gd name="T96" fmla="*/ 31 w 722"/>
                  <a:gd name="T97" fmla="*/ 248 h 318"/>
                  <a:gd name="T98" fmla="*/ 7 w 722"/>
                  <a:gd name="T99" fmla="*/ 230 h 318"/>
                  <a:gd name="T100" fmla="*/ 3 w 722"/>
                  <a:gd name="T101" fmla="*/ 200 h 318"/>
                  <a:gd name="T102" fmla="*/ 0 w 722"/>
                  <a:gd name="T103" fmla="*/ 175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2" h="318">
                    <a:moveTo>
                      <a:pt x="0" y="175"/>
                    </a:moveTo>
                    <a:lnTo>
                      <a:pt x="6" y="164"/>
                    </a:lnTo>
                    <a:lnTo>
                      <a:pt x="30" y="149"/>
                    </a:lnTo>
                    <a:lnTo>
                      <a:pt x="34" y="141"/>
                    </a:lnTo>
                    <a:lnTo>
                      <a:pt x="42" y="132"/>
                    </a:lnTo>
                    <a:lnTo>
                      <a:pt x="55" y="116"/>
                    </a:lnTo>
                    <a:lnTo>
                      <a:pt x="57" y="110"/>
                    </a:lnTo>
                    <a:lnTo>
                      <a:pt x="63" y="98"/>
                    </a:lnTo>
                    <a:lnTo>
                      <a:pt x="75" y="75"/>
                    </a:lnTo>
                    <a:lnTo>
                      <a:pt x="78" y="63"/>
                    </a:lnTo>
                    <a:lnTo>
                      <a:pt x="77" y="58"/>
                    </a:lnTo>
                    <a:lnTo>
                      <a:pt x="75" y="49"/>
                    </a:lnTo>
                    <a:lnTo>
                      <a:pt x="78" y="31"/>
                    </a:lnTo>
                    <a:lnTo>
                      <a:pt x="82" y="21"/>
                    </a:lnTo>
                    <a:lnTo>
                      <a:pt x="86" y="12"/>
                    </a:lnTo>
                    <a:lnTo>
                      <a:pt x="92" y="5"/>
                    </a:lnTo>
                    <a:lnTo>
                      <a:pt x="104" y="0"/>
                    </a:lnTo>
                    <a:lnTo>
                      <a:pt x="109" y="1"/>
                    </a:lnTo>
                    <a:lnTo>
                      <a:pt x="117" y="4"/>
                    </a:lnTo>
                    <a:lnTo>
                      <a:pt x="122" y="9"/>
                    </a:lnTo>
                    <a:lnTo>
                      <a:pt x="125" y="13"/>
                    </a:lnTo>
                    <a:lnTo>
                      <a:pt x="136" y="18"/>
                    </a:lnTo>
                    <a:lnTo>
                      <a:pt x="145" y="35"/>
                    </a:lnTo>
                    <a:lnTo>
                      <a:pt x="158" y="56"/>
                    </a:lnTo>
                    <a:lnTo>
                      <a:pt x="174" y="59"/>
                    </a:lnTo>
                    <a:lnTo>
                      <a:pt x="188" y="65"/>
                    </a:lnTo>
                    <a:lnTo>
                      <a:pt x="202" y="75"/>
                    </a:lnTo>
                    <a:lnTo>
                      <a:pt x="213" y="87"/>
                    </a:lnTo>
                    <a:lnTo>
                      <a:pt x="222" y="101"/>
                    </a:lnTo>
                    <a:lnTo>
                      <a:pt x="235" y="115"/>
                    </a:lnTo>
                    <a:lnTo>
                      <a:pt x="238" y="128"/>
                    </a:lnTo>
                    <a:lnTo>
                      <a:pt x="257" y="144"/>
                    </a:lnTo>
                    <a:lnTo>
                      <a:pt x="280" y="153"/>
                    </a:lnTo>
                    <a:lnTo>
                      <a:pt x="291" y="155"/>
                    </a:lnTo>
                    <a:lnTo>
                      <a:pt x="315" y="158"/>
                    </a:lnTo>
                    <a:lnTo>
                      <a:pt x="329" y="155"/>
                    </a:lnTo>
                    <a:lnTo>
                      <a:pt x="333" y="150"/>
                    </a:lnTo>
                    <a:lnTo>
                      <a:pt x="339" y="132"/>
                    </a:lnTo>
                    <a:lnTo>
                      <a:pt x="350" y="123"/>
                    </a:lnTo>
                    <a:lnTo>
                      <a:pt x="350" y="110"/>
                    </a:lnTo>
                    <a:lnTo>
                      <a:pt x="364" y="85"/>
                    </a:lnTo>
                    <a:lnTo>
                      <a:pt x="378" y="67"/>
                    </a:lnTo>
                    <a:lnTo>
                      <a:pt x="387" y="52"/>
                    </a:lnTo>
                    <a:lnTo>
                      <a:pt x="394" y="36"/>
                    </a:lnTo>
                    <a:lnTo>
                      <a:pt x="412" y="22"/>
                    </a:lnTo>
                    <a:lnTo>
                      <a:pt x="417" y="21"/>
                    </a:lnTo>
                    <a:lnTo>
                      <a:pt x="429" y="16"/>
                    </a:lnTo>
                    <a:lnTo>
                      <a:pt x="438" y="23"/>
                    </a:lnTo>
                    <a:lnTo>
                      <a:pt x="453" y="26"/>
                    </a:lnTo>
                    <a:lnTo>
                      <a:pt x="475" y="23"/>
                    </a:lnTo>
                    <a:lnTo>
                      <a:pt x="493" y="25"/>
                    </a:lnTo>
                    <a:lnTo>
                      <a:pt x="504" y="23"/>
                    </a:lnTo>
                    <a:lnTo>
                      <a:pt x="518" y="22"/>
                    </a:lnTo>
                    <a:lnTo>
                      <a:pt x="532" y="19"/>
                    </a:lnTo>
                    <a:lnTo>
                      <a:pt x="561" y="19"/>
                    </a:lnTo>
                    <a:lnTo>
                      <a:pt x="580" y="26"/>
                    </a:lnTo>
                    <a:lnTo>
                      <a:pt x="590" y="34"/>
                    </a:lnTo>
                    <a:lnTo>
                      <a:pt x="608" y="47"/>
                    </a:lnTo>
                    <a:lnTo>
                      <a:pt x="623" y="63"/>
                    </a:lnTo>
                    <a:lnTo>
                      <a:pt x="632" y="80"/>
                    </a:lnTo>
                    <a:lnTo>
                      <a:pt x="634" y="97"/>
                    </a:lnTo>
                    <a:lnTo>
                      <a:pt x="637" y="120"/>
                    </a:lnTo>
                    <a:lnTo>
                      <a:pt x="650" y="138"/>
                    </a:lnTo>
                    <a:lnTo>
                      <a:pt x="655" y="149"/>
                    </a:lnTo>
                    <a:lnTo>
                      <a:pt x="677" y="164"/>
                    </a:lnTo>
                    <a:lnTo>
                      <a:pt x="687" y="173"/>
                    </a:lnTo>
                    <a:lnTo>
                      <a:pt x="702" y="185"/>
                    </a:lnTo>
                    <a:lnTo>
                      <a:pt x="722" y="204"/>
                    </a:lnTo>
                    <a:lnTo>
                      <a:pt x="717" y="216"/>
                    </a:lnTo>
                    <a:lnTo>
                      <a:pt x="712" y="221"/>
                    </a:lnTo>
                    <a:lnTo>
                      <a:pt x="708" y="226"/>
                    </a:lnTo>
                    <a:lnTo>
                      <a:pt x="699" y="233"/>
                    </a:lnTo>
                    <a:lnTo>
                      <a:pt x="692" y="238"/>
                    </a:lnTo>
                    <a:lnTo>
                      <a:pt x="690" y="243"/>
                    </a:lnTo>
                    <a:lnTo>
                      <a:pt x="694" y="256"/>
                    </a:lnTo>
                    <a:lnTo>
                      <a:pt x="694" y="265"/>
                    </a:lnTo>
                    <a:lnTo>
                      <a:pt x="691" y="274"/>
                    </a:lnTo>
                    <a:lnTo>
                      <a:pt x="686" y="286"/>
                    </a:lnTo>
                    <a:lnTo>
                      <a:pt x="674" y="295"/>
                    </a:lnTo>
                    <a:lnTo>
                      <a:pt x="664" y="303"/>
                    </a:lnTo>
                    <a:lnTo>
                      <a:pt x="650" y="305"/>
                    </a:lnTo>
                    <a:lnTo>
                      <a:pt x="643" y="310"/>
                    </a:lnTo>
                    <a:lnTo>
                      <a:pt x="620" y="313"/>
                    </a:lnTo>
                    <a:lnTo>
                      <a:pt x="605" y="313"/>
                    </a:lnTo>
                    <a:lnTo>
                      <a:pt x="583" y="313"/>
                    </a:lnTo>
                    <a:lnTo>
                      <a:pt x="567" y="313"/>
                    </a:lnTo>
                    <a:lnTo>
                      <a:pt x="550" y="313"/>
                    </a:lnTo>
                    <a:lnTo>
                      <a:pt x="535" y="316"/>
                    </a:lnTo>
                    <a:lnTo>
                      <a:pt x="526" y="316"/>
                    </a:lnTo>
                    <a:lnTo>
                      <a:pt x="514" y="316"/>
                    </a:lnTo>
                    <a:lnTo>
                      <a:pt x="505" y="314"/>
                    </a:lnTo>
                    <a:lnTo>
                      <a:pt x="482" y="308"/>
                    </a:lnTo>
                    <a:lnTo>
                      <a:pt x="467" y="305"/>
                    </a:lnTo>
                    <a:lnTo>
                      <a:pt x="440" y="305"/>
                    </a:lnTo>
                    <a:lnTo>
                      <a:pt x="431" y="305"/>
                    </a:lnTo>
                    <a:lnTo>
                      <a:pt x="418" y="309"/>
                    </a:lnTo>
                    <a:lnTo>
                      <a:pt x="405" y="312"/>
                    </a:lnTo>
                    <a:lnTo>
                      <a:pt x="399" y="304"/>
                    </a:lnTo>
                    <a:lnTo>
                      <a:pt x="396" y="301"/>
                    </a:lnTo>
                    <a:lnTo>
                      <a:pt x="390" y="295"/>
                    </a:lnTo>
                    <a:lnTo>
                      <a:pt x="383" y="287"/>
                    </a:lnTo>
                    <a:lnTo>
                      <a:pt x="374" y="278"/>
                    </a:lnTo>
                    <a:lnTo>
                      <a:pt x="372" y="274"/>
                    </a:lnTo>
                    <a:lnTo>
                      <a:pt x="364" y="266"/>
                    </a:lnTo>
                    <a:lnTo>
                      <a:pt x="354" y="266"/>
                    </a:lnTo>
                    <a:lnTo>
                      <a:pt x="341" y="266"/>
                    </a:lnTo>
                    <a:lnTo>
                      <a:pt x="333" y="269"/>
                    </a:lnTo>
                    <a:lnTo>
                      <a:pt x="325" y="269"/>
                    </a:lnTo>
                    <a:lnTo>
                      <a:pt x="319" y="270"/>
                    </a:lnTo>
                    <a:lnTo>
                      <a:pt x="310" y="275"/>
                    </a:lnTo>
                    <a:lnTo>
                      <a:pt x="302" y="283"/>
                    </a:lnTo>
                    <a:lnTo>
                      <a:pt x="299" y="287"/>
                    </a:lnTo>
                    <a:lnTo>
                      <a:pt x="295" y="292"/>
                    </a:lnTo>
                    <a:lnTo>
                      <a:pt x="282" y="294"/>
                    </a:lnTo>
                    <a:lnTo>
                      <a:pt x="276" y="297"/>
                    </a:lnTo>
                    <a:lnTo>
                      <a:pt x="258" y="309"/>
                    </a:lnTo>
                    <a:lnTo>
                      <a:pt x="250" y="312"/>
                    </a:lnTo>
                    <a:lnTo>
                      <a:pt x="241" y="318"/>
                    </a:lnTo>
                    <a:lnTo>
                      <a:pt x="238" y="317"/>
                    </a:lnTo>
                    <a:lnTo>
                      <a:pt x="228" y="316"/>
                    </a:lnTo>
                    <a:lnTo>
                      <a:pt x="224" y="314"/>
                    </a:lnTo>
                    <a:lnTo>
                      <a:pt x="213" y="310"/>
                    </a:lnTo>
                    <a:lnTo>
                      <a:pt x="200" y="308"/>
                    </a:lnTo>
                    <a:lnTo>
                      <a:pt x="194" y="304"/>
                    </a:lnTo>
                    <a:lnTo>
                      <a:pt x="184" y="301"/>
                    </a:lnTo>
                    <a:lnTo>
                      <a:pt x="170" y="310"/>
                    </a:lnTo>
                    <a:lnTo>
                      <a:pt x="166" y="313"/>
                    </a:lnTo>
                    <a:lnTo>
                      <a:pt x="160" y="314"/>
                    </a:lnTo>
                    <a:lnTo>
                      <a:pt x="152" y="314"/>
                    </a:lnTo>
                    <a:lnTo>
                      <a:pt x="147" y="314"/>
                    </a:lnTo>
                    <a:lnTo>
                      <a:pt x="140" y="316"/>
                    </a:lnTo>
                    <a:lnTo>
                      <a:pt x="138" y="314"/>
                    </a:lnTo>
                    <a:lnTo>
                      <a:pt x="127" y="310"/>
                    </a:lnTo>
                    <a:lnTo>
                      <a:pt x="121" y="305"/>
                    </a:lnTo>
                    <a:lnTo>
                      <a:pt x="117" y="303"/>
                    </a:lnTo>
                    <a:lnTo>
                      <a:pt x="110" y="296"/>
                    </a:lnTo>
                    <a:lnTo>
                      <a:pt x="105" y="292"/>
                    </a:lnTo>
                    <a:lnTo>
                      <a:pt x="94" y="286"/>
                    </a:lnTo>
                    <a:lnTo>
                      <a:pt x="87" y="285"/>
                    </a:lnTo>
                    <a:lnTo>
                      <a:pt x="77" y="279"/>
                    </a:lnTo>
                    <a:lnTo>
                      <a:pt x="73" y="279"/>
                    </a:lnTo>
                    <a:lnTo>
                      <a:pt x="64" y="272"/>
                    </a:lnTo>
                    <a:lnTo>
                      <a:pt x="60" y="266"/>
                    </a:lnTo>
                    <a:lnTo>
                      <a:pt x="52" y="261"/>
                    </a:lnTo>
                    <a:lnTo>
                      <a:pt x="48" y="253"/>
                    </a:lnTo>
                    <a:lnTo>
                      <a:pt x="43" y="248"/>
                    </a:lnTo>
                    <a:lnTo>
                      <a:pt x="31" y="248"/>
                    </a:lnTo>
                    <a:lnTo>
                      <a:pt x="24" y="246"/>
                    </a:lnTo>
                    <a:lnTo>
                      <a:pt x="17" y="242"/>
                    </a:lnTo>
                    <a:lnTo>
                      <a:pt x="7" y="230"/>
                    </a:lnTo>
                    <a:lnTo>
                      <a:pt x="4" y="220"/>
                    </a:lnTo>
                    <a:lnTo>
                      <a:pt x="4" y="211"/>
                    </a:lnTo>
                    <a:lnTo>
                      <a:pt x="3" y="200"/>
                    </a:lnTo>
                    <a:lnTo>
                      <a:pt x="4" y="190"/>
                    </a:lnTo>
                    <a:lnTo>
                      <a:pt x="4" y="18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9"/>
              <p:cNvSpPr>
                <a:spLocks/>
              </p:cNvSpPr>
              <p:nvPr/>
            </p:nvSpPr>
            <p:spPr bwMode="auto">
              <a:xfrm>
                <a:off x="4789" y="1094"/>
                <a:ext cx="273" cy="256"/>
              </a:xfrm>
              <a:custGeom>
                <a:avLst/>
                <a:gdLst>
                  <a:gd name="T0" fmla="*/ 48 w 820"/>
                  <a:gd name="T1" fmla="*/ 24 h 766"/>
                  <a:gd name="T2" fmla="*/ 90 w 820"/>
                  <a:gd name="T3" fmla="*/ 2 h 766"/>
                  <a:gd name="T4" fmla="*/ 122 w 820"/>
                  <a:gd name="T5" fmla="*/ 22 h 766"/>
                  <a:gd name="T6" fmla="*/ 162 w 820"/>
                  <a:gd name="T7" fmla="*/ 55 h 766"/>
                  <a:gd name="T8" fmla="*/ 205 w 820"/>
                  <a:gd name="T9" fmla="*/ 53 h 766"/>
                  <a:gd name="T10" fmla="*/ 250 w 820"/>
                  <a:gd name="T11" fmla="*/ 51 h 766"/>
                  <a:gd name="T12" fmla="*/ 282 w 820"/>
                  <a:gd name="T13" fmla="*/ 24 h 766"/>
                  <a:gd name="T14" fmla="*/ 317 w 820"/>
                  <a:gd name="T15" fmla="*/ 62 h 766"/>
                  <a:gd name="T16" fmla="*/ 356 w 820"/>
                  <a:gd name="T17" fmla="*/ 81 h 766"/>
                  <a:gd name="T18" fmla="*/ 377 w 820"/>
                  <a:gd name="T19" fmla="*/ 113 h 766"/>
                  <a:gd name="T20" fmla="*/ 372 w 820"/>
                  <a:gd name="T21" fmla="*/ 162 h 766"/>
                  <a:gd name="T22" fmla="*/ 387 w 820"/>
                  <a:gd name="T23" fmla="*/ 191 h 766"/>
                  <a:gd name="T24" fmla="*/ 378 w 820"/>
                  <a:gd name="T25" fmla="*/ 236 h 766"/>
                  <a:gd name="T26" fmla="*/ 392 w 820"/>
                  <a:gd name="T27" fmla="*/ 281 h 766"/>
                  <a:gd name="T28" fmla="*/ 456 w 820"/>
                  <a:gd name="T29" fmla="*/ 295 h 766"/>
                  <a:gd name="T30" fmla="*/ 510 w 820"/>
                  <a:gd name="T31" fmla="*/ 307 h 766"/>
                  <a:gd name="T32" fmla="*/ 582 w 820"/>
                  <a:gd name="T33" fmla="*/ 342 h 766"/>
                  <a:gd name="T34" fmla="*/ 619 w 820"/>
                  <a:gd name="T35" fmla="*/ 366 h 766"/>
                  <a:gd name="T36" fmla="*/ 636 w 820"/>
                  <a:gd name="T37" fmla="*/ 419 h 766"/>
                  <a:gd name="T38" fmla="*/ 731 w 820"/>
                  <a:gd name="T39" fmla="*/ 462 h 766"/>
                  <a:gd name="T40" fmla="*/ 788 w 820"/>
                  <a:gd name="T41" fmla="*/ 482 h 766"/>
                  <a:gd name="T42" fmla="*/ 815 w 820"/>
                  <a:gd name="T43" fmla="*/ 518 h 766"/>
                  <a:gd name="T44" fmla="*/ 805 w 820"/>
                  <a:gd name="T45" fmla="*/ 560 h 766"/>
                  <a:gd name="T46" fmla="*/ 777 w 820"/>
                  <a:gd name="T47" fmla="*/ 581 h 766"/>
                  <a:gd name="T48" fmla="*/ 748 w 820"/>
                  <a:gd name="T49" fmla="*/ 608 h 766"/>
                  <a:gd name="T50" fmla="*/ 758 w 820"/>
                  <a:gd name="T51" fmla="*/ 661 h 766"/>
                  <a:gd name="T52" fmla="*/ 735 w 820"/>
                  <a:gd name="T53" fmla="*/ 723 h 766"/>
                  <a:gd name="T54" fmla="*/ 674 w 820"/>
                  <a:gd name="T55" fmla="*/ 762 h 766"/>
                  <a:gd name="T56" fmla="*/ 612 w 820"/>
                  <a:gd name="T57" fmla="*/ 758 h 766"/>
                  <a:gd name="T58" fmla="*/ 567 w 820"/>
                  <a:gd name="T59" fmla="*/ 718 h 766"/>
                  <a:gd name="T60" fmla="*/ 527 w 820"/>
                  <a:gd name="T61" fmla="*/ 674 h 766"/>
                  <a:gd name="T62" fmla="*/ 513 w 820"/>
                  <a:gd name="T63" fmla="*/ 617 h 766"/>
                  <a:gd name="T64" fmla="*/ 470 w 820"/>
                  <a:gd name="T65" fmla="*/ 580 h 766"/>
                  <a:gd name="T66" fmla="*/ 408 w 820"/>
                  <a:gd name="T67" fmla="*/ 576 h 766"/>
                  <a:gd name="T68" fmla="*/ 365 w 820"/>
                  <a:gd name="T69" fmla="*/ 577 h 766"/>
                  <a:gd name="T70" fmla="*/ 319 w 820"/>
                  <a:gd name="T71" fmla="*/ 570 h 766"/>
                  <a:gd name="T72" fmla="*/ 284 w 820"/>
                  <a:gd name="T73" fmla="*/ 590 h 766"/>
                  <a:gd name="T74" fmla="*/ 254 w 820"/>
                  <a:gd name="T75" fmla="*/ 639 h 766"/>
                  <a:gd name="T76" fmla="*/ 229 w 820"/>
                  <a:gd name="T77" fmla="*/ 686 h 766"/>
                  <a:gd name="T78" fmla="*/ 205 w 820"/>
                  <a:gd name="T79" fmla="*/ 712 h 766"/>
                  <a:gd name="T80" fmla="*/ 147 w 820"/>
                  <a:gd name="T81" fmla="*/ 698 h 766"/>
                  <a:gd name="T82" fmla="*/ 112 w 820"/>
                  <a:gd name="T83" fmla="*/ 655 h 766"/>
                  <a:gd name="T84" fmla="*/ 78 w 820"/>
                  <a:gd name="T85" fmla="*/ 619 h 766"/>
                  <a:gd name="T86" fmla="*/ 35 w 820"/>
                  <a:gd name="T87" fmla="*/ 589 h 766"/>
                  <a:gd name="T88" fmla="*/ 42 w 820"/>
                  <a:gd name="T89" fmla="*/ 551 h 766"/>
                  <a:gd name="T90" fmla="*/ 75 w 820"/>
                  <a:gd name="T91" fmla="*/ 514 h 766"/>
                  <a:gd name="T92" fmla="*/ 59 w 820"/>
                  <a:gd name="T93" fmla="*/ 471 h 766"/>
                  <a:gd name="T94" fmla="*/ 26 w 820"/>
                  <a:gd name="T95" fmla="*/ 453 h 766"/>
                  <a:gd name="T96" fmla="*/ 6 w 820"/>
                  <a:gd name="T97" fmla="*/ 422 h 766"/>
                  <a:gd name="T98" fmla="*/ 12 w 820"/>
                  <a:gd name="T99" fmla="*/ 377 h 766"/>
                  <a:gd name="T100" fmla="*/ 9 w 820"/>
                  <a:gd name="T101" fmla="*/ 333 h 766"/>
                  <a:gd name="T102" fmla="*/ 2 w 820"/>
                  <a:gd name="T103" fmla="*/ 275 h 766"/>
                  <a:gd name="T104" fmla="*/ 31 w 820"/>
                  <a:gd name="T105" fmla="*/ 235 h 766"/>
                  <a:gd name="T106" fmla="*/ 69 w 820"/>
                  <a:gd name="T107" fmla="*/ 198 h 766"/>
                  <a:gd name="T108" fmla="*/ 82 w 820"/>
                  <a:gd name="T109" fmla="*/ 157 h 766"/>
                  <a:gd name="T110" fmla="*/ 74 w 820"/>
                  <a:gd name="T111" fmla="*/ 126 h 766"/>
                  <a:gd name="T112" fmla="*/ 65 w 820"/>
                  <a:gd name="T113" fmla="*/ 99 h 766"/>
                  <a:gd name="T114" fmla="*/ 31 w 820"/>
                  <a:gd name="T115" fmla="*/ 51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0" h="766">
                    <a:moveTo>
                      <a:pt x="31" y="51"/>
                    </a:moveTo>
                    <a:lnTo>
                      <a:pt x="38" y="37"/>
                    </a:lnTo>
                    <a:lnTo>
                      <a:pt x="48" y="24"/>
                    </a:lnTo>
                    <a:lnTo>
                      <a:pt x="57" y="15"/>
                    </a:lnTo>
                    <a:lnTo>
                      <a:pt x="81" y="0"/>
                    </a:lnTo>
                    <a:lnTo>
                      <a:pt x="90" y="2"/>
                    </a:lnTo>
                    <a:lnTo>
                      <a:pt x="105" y="11"/>
                    </a:lnTo>
                    <a:lnTo>
                      <a:pt x="114" y="17"/>
                    </a:lnTo>
                    <a:lnTo>
                      <a:pt x="122" y="22"/>
                    </a:lnTo>
                    <a:lnTo>
                      <a:pt x="136" y="34"/>
                    </a:lnTo>
                    <a:lnTo>
                      <a:pt x="148" y="44"/>
                    </a:lnTo>
                    <a:lnTo>
                      <a:pt x="162" y="55"/>
                    </a:lnTo>
                    <a:lnTo>
                      <a:pt x="175" y="60"/>
                    </a:lnTo>
                    <a:lnTo>
                      <a:pt x="189" y="60"/>
                    </a:lnTo>
                    <a:lnTo>
                      <a:pt x="205" y="53"/>
                    </a:lnTo>
                    <a:lnTo>
                      <a:pt x="222" y="52"/>
                    </a:lnTo>
                    <a:lnTo>
                      <a:pt x="237" y="51"/>
                    </a:lnTo>
                    <a:lnTo>
                      <a:pt x="250" y="51"/>
                    </a:lnTo>
                    <a:lnTo>
                      <a:pt x="266" y="46"/>
                    </a:lnTo>
                    <a:lnTo>
                      <a:pt x="275" y="39"/>
                    </a:lnTo>
                    <a:lnTo>
                      <a:pt x="282" y="24"/>
                    </a:lnTo>
                    <a:lnTo>
                      <a:pt x="295" y="35"/>
                    </a:lnTo>
                    <a:lnTo>
                      <a:pt x="300" y="56"/>
                    </a:lnTo>
                    <a:lnTo>
                      <a:pt x="317" y="62"/>
                    </a:lnTo>
                    <a:lnTo>
                      <a:pt x="335" y="70"/>
                    </a:lnTo>
                    <a:lnTo>
                      <a:pt x="342" y="72"/>
                    </a:lnTo>
                    <a:lnTo>
                      <a:pt x="356" y="81"/>
                    </a:lnTo>
                    <a:lnTo>
                      <a:pt x="365" y="88"/>
                    </a:lnTo>
                    <a:lnTo>
                      <a:pt x="373" y="97"/>
                    </a:lnTo>
                    <a:lnTo>
                      <a:pt x="377" y="113"/>
                    </a:lnTo>
                    <a:lnTo>
                      <a:pt x="382" y="139"/>
                    </a:lnTo>
                    <a:lnTo>
                      <a:pt x="381" y="150"/>
                    </a:lnTo>
                    <a:lnTo>
                      <a:pt x="372" y="162"/>
                    </a:lnTo>
                    <a:lnTo>
                      <a:pt x="381" y="180"/>
                    </a:lnTo>
                    <a:lnTo>
                      <a:pt x="386" y="183"/>
                    </a:lnTo>
                    <a:lnTo>
                      <a:pt x="387" y="191"/>
                    </a:lnTo>
                    <a:lnTo>
                      <a:pt x="387" y="207"/>
                    </a:lnTo>
                    <a:lnTo>
                      <a:pt x="385" y="223"/>
                    </a:lnTo>
                    <a:lnTo>
                      <a:pt x="378" y="236"/>
                    </a:lnTo>
                    <a:lnTo>
                      <a:pt x="378" y="250"/>
                    </a:lnTo>
                    <a:lnTo>
                      <a:pt x="383" y="271"/>
                    </a:lnTo>
                    <a:lnTo>
                      <a:pt x="392" y="281"/>
                    </a:lnTo>
                    <a:lnTo>
                      <a:pt x="407" y="293"/>
                    </a:lnTo>
                    <a:lnTo>
                      <a:pt x="430" y="299"/>
                    </a:lnTo>
                    <a:lnTo>
                      <a:pt x="456" y="295"/>
                    </a:lnTo>
                    <a:lnTo>
                      <a:pt x="473" y="293"/>
                    </a:lnTo>
                    <a:lnTo>
                      <a:pt x="488" y="303"/>
                    </a:lnTo>
                    <a:lnTo>
                      <a:pt x="510" y="307"/>
                    </a:lnTo>
                    <a:lnTo>
                      <a:pt x="535" y="316"/>
                    </a:lnTo>
                    <a:lnTo>
                      <a:pt x="564" y="330"/>
                    </a:lnTo>
                    <a:lnTo>
                      <a:pt x="582" y="342"/>
                    </a:lnTo>
                    <a:lnTo>
                      <a:pt x="593" y="342"/>
                    </a:lnTo>
                    <a:lnTo>
                      <a:pt x="614" y="354"/>
                    </a:lnTo>
                    <a:lnTo>
                      <a:pt x="619" y="366"/>
                    </a:lnTo>
                    <a:lnTo>
                      <a:pt x="619" y="385"/>
                    </a:lnTo>
                    <a:lnTo>
                      <a:pt x="626" y="409"/>
                    </a:lnTo>
                    <a:lnTo>
                      <a:pt x="636" y="419"/>
                    </a:lnTo>
                    <a:lnTo>
                      <a:pt x="665" y="436"/>
                    </a:lnTo>
                    <a:lnTo>
                      <a:pt x="709" y="454"/>
                    </a:lnTo>
                    <a:lnTo>
                      <a:pt x="731" y="462"/>
                    </a:lnTo>
                    <a:lnTo>
                      <a:pt x="752" y="471"/>
                    </a:lnTo>
                    <a:lnTo>
                      <a:pt x="766" y="471"/>
                    </a:lnTo>
                    <a:lnTo>
                      <a:pt x="788" y="482"/>
                    </a:lnTo>
                    <a:lnTo>
                      <a:pt x="799" y="491"/>
                    </a:lnTo>
                    <a:lnTo>
                      <a:pt x="806" y="502"/>
                    </a:lnTo>
                    <a:lnTo>
                      <a:pt x="815" y="518"/>
                    </a:lnTo>
                    <a:lnTo>
                      <a:pt x="820" y="533"/>
                    </a:lnTo>
                    <a:lnTo>
                      <a:pt x="820" y="544"/>
                    </a:lnTo>
                    <a:lnTo>
                      <a:pt x="805" y="560"/>
                    </a:lnTo>
                    <a:lnTo>
                      <a:pt x="800" y="570"/>
                    </a:lnTo>
                    <a:lnTo>
                      <a:pt x="789" y="575"/>
                    </a:lnTo>
                    <a:lnTo>
                      <a:pt x="777" y="581"/>
                    </a:lnTo>
                    <a:lnTo>
                      <a:pt x="762" y="589"/>
                    </a:lnTo>
                    <a:lnTo>
                      <a:pt x="755" y="599"/>
                    </a:lnTo>
                    <a:lnTo>
                      <a:pt x="748" y="608"/>
                    </a:lnTo>
                    <a:lnTo>
                      <a:pt x="755" y="628"/>
                    </a:lnTo>
                    <a:lnTo>
                      <a:pt x="758" y="635"/>
                    </a:lnTo>
                    <a:lnTo>
                      <a:pt x="758" y="661"/>
                    </a:lnTo>
                    <a:lnTo>
                      <a:pt x="755" y="683"/>
                    </a:lnTo>
                    <a:lnTo>
                      <a:pt x="743" y="708"/>
                    </a:lnTo>
                    <a:lnTo>
                      <a:pt x="735" y="723"/>
                    </a:lnTo>
                    <a:lnTo>
                      <a:pt x="718" y="751"/>
                    </a:lnTo>
                    <a:lnTo>
                      <a:pt x="695" y="766"/>
                    </a:lnTo>
                    <a:lnTo>
                      <a:pt x="674" y="762"/>
                    </a:lnTo>
                    <a:lnTo>
                      <a:pt x="663" y="762"/>
                    </a:lnTo>
                    <a:lnTo>
                      <a:pt x="633" y="762"/>
                    </a:lnTo>
                    <a:lnTo>
                      <a:pt x="612" y="758"/>
                    </a:lnTo>
                    <a:lnTo>
                      <a:pt x="592" y="739"/>
                    </a:lnTo>
                    <a:lnTo>
                      <a:pt x="577" y="727"/>
                    </a:lnTo>
                    <a:lnTo>
                      <a:pt x="567" y="718"/>
                    </a:lnTo>
                    <a:lnTo>
                      <a:pt x="545" y="703"/>
                    </a:lnTo>
                    <a:lnTo>
                      <a:pt x="540" y="692"/>
                    </a:lnTo>
                    <a:lnTo>
                      <a:pt x="527" y="674"/>
                    </a:lnTo>
                    <a:lnTo>
                      <a:pt x="524" y="651"/>
                    </a:lnTo>
                    <a:lnTo>
                      <a:pt x="522" y="634"/>
                    </a:lnTo>
                    <a:lnTo>
                      <a:pt x="513" y="617"/>
                    </a:lnTo>
                    <a:lnTo>
                      <a:pt x="498" y="601"/>
                    </a:lnTo>
                    <a:lnTo>
                      <a:pt x="480" y="588"/>
                    </a:lnTo>
                    <a:lnTo>
                      <a:pt x="470" y="580"/>
                    </a:lnTo>
                    <a:lnTo>
                      <a:pt x="451" y="573"/>
                    </a:lnTo>
                    <a:lnTo>
                      <a:pt x="422" y="573"/>
                    </a:lnTo>
                    <a:lnTo>
                      <a:pt x="408" y="576"/>
                    </a:lnTo>
                    <a:lnTo>
                      <a:pt x="394" y="577"/>
                    </a:lnTo>
                    <a:lnTo>
                      <a:pt x="383" y="579"/>
                    </a:lnTo>
                    <a:lnTo>
                      <a:pt x="365" y="577"/>
                    </a:lnTo>
                    <a:lnTo>
                      <a:pt x="343" y="580"/>
                    </a:lnTo>
                    <a:lnTo>
                      <a:pt x="328" y="577"/>
                    </a:lnTo>
                    <a:lnTo>
                      <a:pt x="319" y="570"/>
                    </a:lnTo>
                    <a:lnTo>
                      <a:pt x="307" y="575"/>
                    </a:lnTo>
                    <a:lnTo>
                      <a:pt x="302" y="576"/>
                    </a:lnTo>
                    <a:lnTo>
                      <a:pt x="284" y="590"/>
                    </a:lnTo>
                    <a:lnTo>
                      <a:pt x="277" y="606"/>
                    </a:lnTo>
                    <a:lnTo>
                      <a:pt x="268" y="621"/>
                    </a:lnTo>
                    <a:lnTo>
                      <a:pt x="254" y="639"/>
                    </a:lnTo>
                    <a:lnTo>
                      <a:pt x="240" y="664"/>
                    </a:lnTo>
                    <a:lnTo>
                      <a:pt x="240" y="677"/>
                    </a:lnTo>
                    <a:lnTo>
                      <a:pt x="229" y="686"/>
                    </a:lnTo>
                    <a:lnTo>
                      <a:pt x="223" y="704"/>
                    </a:lnTo>
                    <a:lnTo>
                      <a:pt x="219" y="709"/>
                    </a:lnTo>
                    <a:lnTo>
                      <a:pt x="205" y="712"/>
                    </a:lnTo>
                    <a:lnTo>
                      <a:pt x="181" y="709"/>
                    </a:lnTo>
                    <a:lnTo>
                      <a:pt x="170" y="707"/>
                    </a:lnTo>
                    <a:lnTo>
                      <a:pt x="147" y="698"/>
                    </a:lnTo>
                    <a:lnTo>
                      <a:pt x="128" y="682"/>
                    </a:lnTo>
                    <a:lnTo>
                      <a:pt x="125" y="669"/>
                    </a:lnTo>
                    <a:lnTo>
                      <a:pt x="112" y="655"/>
                    </a:lnTo>
                    <a:lnTo>
                      <a:pt x="103" y="641"/>
                    </a:lnTo>
                    <a:lnTo>
                      <a:pt x="92" y="629"/>
                    </a:lnTo>
                    <a:lnTo>
                      <a:pt x="78" y="619"/>
                    </a:lnTo>
                    <a:lnTo>
                      <a:pt x="64" y="613"/>
                    </a:lnTo>
                    <a:lnTo>
                      <a:pt x="48" y="610"/>
                    </a:lnTo>
                    <a:lnTo>
                      <a:pt x="35" y="589"/>
                    </a:lnTo>
                    <a:lnTo>
                      <a:pt x="26" y="572"/>
                    </a:lnTo>
                    <a:lnTo>
                      <a:pt x="35" y="558"/>
                    </a:lnTo>
                    <a:lnTo>
                      <a:pt x="42" y="551"/>
                    </a:lnTo>
                    <a:lnTo>
                      <a:pt x="57" y="541"/>
                    </a:lnTo>
                    <a:lnTo>
                      <a:pt x="66" y="532"/>
                    </a:lnTo>
                    <a:lnTo>
                      <a:pt x="75" y="514"/>
                    </a:lnTo>
                    <a:lnTo>
                      <a:pt x="73" y="497"/>
                    </a:lnTo>
                    <a:lnTo>
                      <a:pt x="66" y="487"/>
                    </a:lnTo>
                    <a:lnTo>
                      <a:pt x="59" y="471"/>
                    </a:lnTo>
                    <a:lnTo>
                      <a:pt x="53" y="463"/>
                    </a:lnTo>
                    <a:lnTo>
                      <a:pt x="44" y="457"/>
                    </a:lnTo>
                    <a:lnTo>
                      <a:pt x="26" y="453"/>
                    </a:lnTo>
                    <a:lnTo>
                      <a:pt x="20" y="445"/>
                    </a:lnTo>
                    <a:lnTo>
                      <a:pt x="12" y="436"/>
                    </a:lnTo>
                    <a:lnTo>
                      <a:pt x="6" y="422"/>
                    </a:lnTo>
                    <a:lnTo>
                      <a:pt x="2" y="404"/>
                    </a:lnTo>
                    <a:lnTo>
                      <a:pt x="8" y="391"/>
                    </a:lnTo>
                    <a:lnTo>
                      <a:pt x="12" y="377"/>
                    </a:lnTo>
                    <a:lnTo>
                      <a:pt x="12" y="366"/>
                    </a:lnTo>
                    <a:lnTo>
                      <a:pt x="11" y="343"/>
                    </a:lnTo>
                    <a:lnTo>
                      <a:pt x="9" y="333"/>
                    </a:lnTo>
                    <a:lnTo>
                      <a:pt x="2" y="300"/>
                    </a:lnTo>
                    <a:lnTo>
                      <a:pt x="0" y="293"/>
                    </a:lnTo>
                    <a:lnTo>
                      <a:pt x="2" y="275"/>
                    </a:lnTo>
                    <a:lnTo>
                      <a:pt x="11" y="256"/>
                    </a:lnTo>
                    <a:lnTo>
                      <a:pt x="25" y="245"/>
                    </a:lnTo>
                    <a:lnTo>
                      <a:pt x="31" y="235"/>
                    </a:lnTo>
                    <a:lnTo>
                      <a:pt x="42" y="220"/>
                    </a:lnTo>
                    <a:lnTo>
                      <a:pt x="51" y="210"/>
                    </a:lnTo>
                    <a:lnTo>
                      <a:pt x="69" y="198"/>
                    </a:lnTo>
                    <a:lnTo>
                      <a:pt x="77" y="187"/>
                    </a:lnTo>
                    <a:lnTo>
                      <a:pt x="81" y="171"/>
                    </a:lnTo>
                    <a:lnTo>
                      <a:pt x="82" y="157"/>
                    </a:lnTo>
                    <a:lnTo>
                      <a:pt x="86" y="145"/>
                    </a:lnTo>
                    <a:lnTo>
                      <a:pt x="81" y="135"/>
                    </a:lnTo>
                    <a:lnTo>
                      <a:pt x="74" y="126"/>
                    </a:lnTo>
                    <a:lnTo>
                      <a:pt x="68" y="123"/>
                    </a:lnTo>
                    <a:lnTo>
                      <a:pt x="64" y="106"/>
                    </a:lnTo>
                    <a:lnTo>
                      <a:pt x="65" y="99"/>
                    </a:lnTo>
                    <a:lnTo>
                      <a:pt x="68" y="82"/>
                    </a:lnTo>
                    <a:lnTo>
                      <a:pt x="55" y="62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0"/>
              <p:cNvSpPr>
                <a:spLocks/>
              </p:cNvSpPr>
              <p:nvPr/>
            </p:nvSpPr>
            <p:spPr bwMode="auto">
              <a:xfrm>
                <a:off x="4877" y="1270"/>
                <a:ext cx="335" cy="172"/>
              </a:xfrm>
              <a:custGeom>
                <a:avLst/>
                <a:gdLst>
                  <a:gd name="T0" fmla="*/ 410 w 1005"/>
                  <a:gd name="T1" fmla="*/ 236 h 517"/>
                  <a:gd name="T2" fmla="*/ 479 w 1005"/>
                  <a:gd name="T3" fmla="*/ 182 h 517"/>
                  <a:gd name="T4" fmla="*/ 491 w 1005"/>
                  <a:gd name="T5" fmla="*/ 102 h 517"/>
                  <a:gd name="T6" fmla="*/ 513 w 1005"/>
                  <a:gd name="T7" fmla="*/ 55 h 517"/>
                  <a:gd name="T8" fmla="*/ 556 w 1005"/>
                  <a:gd name="T9" fmla="*/ 18 h 517"/>
                  <a:gd name="T10" fmla="*/ 610 w 1005"/>
                  <a:gd name="T11" fmla="*/ 1 h 517"/>
                  <a:gd name="T12" fmla="*/ 652 w 1005"/>
                  <a:gd name="T13" fmla="*/ 31 h 517"/>
                  <a:gd name="T14" fmla="*/ 699 w 1005"/>
                  <a:gd name="T15" fmla="*/ 41 h 517"/>
                  <a:gd name="T16" fmla="*/ 752 w 1005"/>
                  <a:gd name="T17" fmla="*/ 31 h 517"/>
                  <a:gd name="T18" fmla="*/ 823 w 1005"/>
                  <a:gd name="T19" fmla="*/ 3 h 517"/>
                  <a:gd name="T20" fmla="*/ 908 w 1005"/>
                  <a:gd name="T21" fmla="*/ 15 h 517"/>
                  <a:gd name="T22" fmla="*/ 947 w 1005"/>
                  <a:gd name="T23" fmla="*/ 59 h 517"/>
                  <a:gd name="T24" fmla="*/ 1003 w 1005"/>
                  <a:gd name="T25" fmla="*/ 106 h 517"/>
                  <a:gd name="T26" fmla="*/ 989 w 1005"/>
                  <a:gd name="T27" fmla="*/ 135 h 517"/>
                  <a:gd name="T28" fmla="*/ 943 w 1005"/>
                  <a:gd name="T29" fmla="*/ 148 h 517"/>
                  <a:gd name="T30" fmla="*/ 923 w 1005"/>
                  <a:gd name="T31" fmla="*/ 108 h 517"/>
                  <a:gd name="T32" fmla="*/ 889 w 1005"/>
                  <a:gd name="T33" fmla="*/ 97 h 517"/>
                  <a:gd name="T34" fmla="*/ 846 w 1005"/>
                  <a:gd name="T35" fmla="*/ 98 h 517"/>
                  <a:gd name="T36" fmla="*/ 833 w 1005"/>
                  <a:gd name="T37" fmla="*/ 130 h 517"/>
                  <a:gd name="T38" fmla="*/ 806 w 1005"/>
                  <a:gd name="T39" fmla="*/ 157 h 517"/>
                  <a:gd name="T40" fmla="*/ 779 w 1005"/>
                  <a:gd name="T41" fmla="*/ 168 h 517"/>
                  <a:gd name="T42" fmla="*/ 741 w 1005"/>
                  <a:gd name="T43" fmla="*/ 184 h 517"/>
                  <a:gd name="T44" fmla="*/ 723 w 1005"/>
                  <a:gd name="T45" fmla="*/ 204 h 517"/>
                  <a:gd name="T46" fmla="*/ 716 w 1005"/>
                  <a:gd name="T47" fmla="*/ 225 h 517"/>
                  <a:gd name="T48" fmla="*/ 674 w 1005"/>
                  <a:gd name="T49" fmla="*/ 231 h 517"/>
                  <a:gd name="T50" fmla="*/ 674 w 1005"/>
                  <a:gd name="T51" fmla="*/ 284 h 517"/>
                  <a:gd name="T52" fmla="*/ 700 w 1005"/>
                  <a:gd name="T53" fmla="*/ 323 h 517"/>
                  <a:gd name="T54" fmla="*/ 714 w 1005"/>
                  <a:gd name="T55" fmla="*/ 359 h 517"/>
                  <a:gd name="T56" fmla="*/ 678 w 1005"/>
                  <a:gd name="T57" fmla="*/ 375 h 517"/>
                  <a:gd name="T58" fmla="*/ 643 w 1005"/>
                  <a:gd name="T59" fmla="*/ 338 h 517"/>
                  <a:gd name="T60" fmla="*/ 630 w 1005"/>
                  <a:gd name="T61" fmla="*/ 303 h 517"/>
                  <a:gd name="T62" fmla="*/ 606 w 1005"/>
                  <a:gd name="T63" fmla="*/ 281 h 517"/>
                  <a:gd name="T64" fmla="*/ 573 w 1005"/>
                  <a:gd name="T65" fmla="*/ 303 h 517"/>
                  <a:gd name="T66" fmla="*/ 593 w 1005"/>
                  <a:gd name="T67" fmla="*/ 349 h 517"/>
                  <a:gd name="T68" fmla="*/ 598 w 1005"/>
                  <a:gd name="T69" fmla="*/ 393 h 517"/>
                  <a:gd name="T70" fmla="*/ 575 w 1005"/>
                  <a:gd name="T71" fmla="*/ 432 h 517"/>
                  <a:gd name="T72" fmla="*/ 515 w 1005"/>
                  <a:gd name="T73" fmla="*/ 456 h 517"/>
                  <a:gd name="T74" fmla="*/ 449 w 1005"/>
                  <a:gd name="T75" fmla="*/ 469 h 517"/>
                  <a:gd name="T76" fmla="*/ 428 w 1005"/>
                  <a:gd name="T77" fmla="*/ 507 h 517"/>
                  <a:gd name="T78" fmla="*/ 362 w 1005"/>
                  <a:gd name="T79" fmla="*/ 503 h 517"/>
                  <a:gd name="T80" fmla="*/ 303 w 1005"/>
                  <a:gd name="T81" fmla="*/ 472 h 517"/>
                  <a:gd name="T82" fmla="*/ 238 w 1005"/>
                  <a:gd name="T83" fmla="*/ 472 h 517"/>
                  <a:gd name="T84" fmla="*/ 167 w 1005"/>
                  <a:gd name="T85" fmla="*/ 486 h 517"/>
                  <a:gd name="T86" fmla="*/ 124 w 1005"/>
                  <a:gd name="T87" fmla="*/ 447 h 517"/>
                  <a:gd name="T88" fmla="*/ 57 w 1005"/>
                  <a:gd name="T89" fmla="*/ 432 h 517"/>
                  <a:gd name="T90" fmla="*/ 0 w 1005"/>
                  <a:gd name="T91" fmla="*/ 393 h 517"/>
                  <a:gd name="T92" fmla="*/ 31 w 1005"/>
                  <a:gd name="T93" fmla="*/ 340 h 517"/>
                  <a:gd name="T94" fmla="*/ 93 w 1005"/>
                  <a:gd name="T95" fmla="*/ 333 h 517"/>
                  <a:gd name="T96" fmla="*/ 152 w 1005"/>
                  <a:gd name="T97" fmla="*/ 344 h 517"/>
                  <a:gd name="T98" fmla="*/ 209 w 1005"/>
                  <a:gd name="T99" fmla="*/ 341 h 517"/>
                  <a:gd name="T100" fmla="*/ 276 w 1005"/>
                  <a:gd name="T101" fmla="*/ 333 h 517"/>
                  <a:gd name="T102" fmla="*/ 317 w 1005"/>
                  <a:gd name="T103" fmla="*/ 302 h 517"/>
                  <a:gd name="T104" fmla="*/ 318 w 1005"/>
                  <a:gd name="T105" fmla="*/ 266 h 517"/>
                  <a:gd name="T106" fmla="*/ 343 w 1005"/>
                  <a:gd name="T107" fmla="*/ 244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5" h="517">
                    <a:moveTo>
                      <a:pt x="348" y="232"/>
                    </a:moveTo>
                    <a:lnTo>
                      <a:pt x="369" y="236"/>
                    </a:lnTo>
                    <a:lnTo>
                      <a:pt x="399" y="236"/>
                    </a:lnTo>
                    <a:lnTo>
                      <a:pt x="410" y="236"/>
                    </a:lnTo>
                    <a:lnTo>
                      <a:pt x="431" y="240"/>
                    </a:lnTo>
                    <a:lnTo>
                      <a:pt x="454" y="225"/>
                    </a:lnTo>
                    <a:lnTo>
                      <a:pt x="471" y="197"/>
                    </a:lnTo>
                    <a:lnTo>
                      <a:pt x="479" y="182"/>
                    </a:lnTo>
                    <a:lnTo>
                      <a:pt x="491" y="157"/>
                    </a:lnTo>
                    <a:lnTo>
                      <a:pt x="494" y="135"/>
                    </a:lnTo>
                    <a:lnTo>
                      <a:pt x="494" y="109"/>
                    </a:lnTo>
                    <a:lnTo>
                      <a:pt x="491" y="102"/>
                    </a:lnTo>
                    <a:lnTo>
                      <a:pt x="484" y="82"/>
                    </a:lnTo>
                    <a:lnTo>
                      <a:pt x="491" y="73"/>
                    </a:lnTo>
                    <a:lnTo>
                      <a:pt x="498" y="63"/>
                    </a:lnTo>
                    <a:lnTo>
                      <a:pt x="513" y="55"/>
                    </a:lnTo>
                    <a:lnTo>
                      <a:pt x="525" y="49"/>
                    </a:lnTo>
                    <a:lnTo>
                      <a:pt x="536" y="44"/>
                    </a:lnTo>
                    <a:lnTo>
                      <a:pt x="541" y="34"/>
                    </a:lnTo>
                    <a:lnTo>
                      <a:pt x="556" y="18"/>
                    </a:lnTo>
                    <a:lnTo>
                      <a:pt x="581" y="23"/>
                    </a:lnTo>
                    <a:lnTo>
                      <a:pt x="590" y="16"/>
                    </a:lnTo>
                    <a:lnTo>
                      <a:pt x="598" y="9"/>
                    </a:lnTo>
                    <a:lnTo>
                      <a:pt x="610" y="1"/>
                    </a:lnTo>
                    <a:lnTo>
                      <a:pt x="628" y="0"/>
                    </a:lnTo>
                    <a:lnTo>
                      <a:pt x="641" y="5"/>
                    </a:lnTo>
                    <a:lnTo>
                      <a:pt x="647" y="20"/>
                    </a:lnTo>
                    <a:lnTo>
                      <a:pt x="652" y="31"/>
                    </a:lnTo>
                    <a:lnTo>
                      <a:pt x="665" y="44"/>
                    </a:lnTo>
                    <a:lnTo>
                      <a:pt x="681" y="47"/>
                    </a:lnTo>
                    <a:lnTo>
                      <a:pt x="690" y="47"/>
                    </a:lnTo>
                    <a:lnTo>
                      <a:pt x="699" y="41"/>
                    </a:lnTo>
                    <a:lnTo>
                      <a:pt x="713" y="41"/>
                    </a:lnTo>
                    <a:lnTo>
                      <a:pt x="726" y="40"/>
                    </a:lnTo>
                    <a:lnTo>
                      <a:pt x="741" y="31"/>
                    </a:lnTo>
                    <a:lnTo>
                      <a:pt x="752" y="31"/>
                    </a:lnTo>
                    <a:lnTo>
                      <a:pt x="760" y="29"/>
                    </a:lnTo>
                    <a:lnTo>
                      <a:pt x="770" y="19"/>
                    </a:lnTo>
                    <a:lnTo>
                      <a:pt x="795" y="12"/>
                    </a:lnTo>
                    <a:lnTo>
                      <a:pt x="823" y="3"/>
                    </a:lnTo>
                    <a:lnTo>
                      <a:pt x="835" y="2"/>
                    </a:lnTo>
                    <a:lnTo>
                      <a:pt x="855" y="1"/>
                    </a:lnTo>
                    <a:lnTo>
                      <a:pt x="877" y="6"/>
                    </a:lnTo>
                    <a:lnTo>
                      <a:pt x="908" y="15"/>
                    </a:lnTo>
                    <a:lnTo>
                      <a:pt x="915" y="25"/>
                    </a:lnTo>
                    <a:lnTo>
                      <a:pt x="926" y="37"/>
                    </a:lnTo>
                    <a:lnTo>
                      <a:pt x="938" y="50"/>
                    </a:lnTo>
                    <a:lnTo>
                      <a:pt x="947" y="59"/>
                    </a:lnTo>
                    <a:lnTo>
                      <a:pt x="959" y="69"/>
                    </a:lnTo>
                    <a:lnTo>
                      <a:pt x="982" y="84"/>
                    </a:lnTo>
                    <a:lnTo>
                      <a:pt x="992" y="95"/>
                    </a:lnTo>
                    <a:lnTo>
                      <a:pt x="1003" y="106"/>
                    </a:lnTo>
                    <a:lnTo>
                      <a:pt x="1005" y="115"/>
                    </a:lnTo>
                    <a:lnTo>
                      <a:pt x="1003" y="122"/>
                    </a:lnTo>
                    <a:lnTo>
                      <a:pt x="996" y="131"/>
                    </a:lnTo>
                    <a:lnTo>
                      <a:pt x="989" y="135"/>
                    </a:lnTo>
                    <a:lnTo>
                      <a:pt x="981" y="141"/>
                    </a:lnTo>
                    <a:lnTo>
                      <a:pt x="969" y="143"/>
                    </a:lnTo>
                    <a:lnTo>
                      <a:pt x="959" y="147"/>
                    </a:lnTo>
                    <a:lnTo>
                      <a:pt x="943" y="148"/>
                    </a:lnTo>
                    <a:lnTo>
                      <a:pt x="926" y="142"/>
                    </a:lnTo>
                    <a:lnTo>
                      <a:pt x="921" y="131"/>
                    </a:lnTo>
                    <a:lnTo>
                      <a:pt x="926" y="119"/>
                    </a:lnTo>
                    <a:lnTo>
                      <a:pt x="923" y="108"/>
                    </a:lnTo>
                    <a:lnTo>
                      <a:pt x="921" y="102"/>
                    </a:lnTo>
                    <a:lnTo>
                      <a:pt x="915" y="98"/>
                    </a:lnTo>
                    <a:lnTo>
                      <a:pt x="902" y="95"/>
                    </a:lnTo>
                    <a:lnTo>
                      <a:pt x="889" y="97"/>
                    </a:lnTo>
                    <a:lnTo>
                      <a:pt x="877" y="97"/>
                    </a:lnTo>
                    <a:lnTo>
                      <a:pt x="866" y="91"/>
                    </a:lnTo>
                    <a:lnTo>
                      <a:pt x="855" y="93"/>
                    </a:lnTo>
                    <a:lnTo>
                      <a:pt x="846" y="98"/>
                    </a:lnTo>
                    <a:lnTo>
                      <a:pt x="838" y="104"/>
                    </a:lnTo>
                    <a:lnTo>
                      <a:pt x="833" y="115"/>
                    </a:lnTo>
                    <a:lnTo>
                      <a:pt x="831" y="122"/>
                    </a:lnTo>
                    <a:lnTo>
                      <a:pt x="833" y="130"/>
                    </a:lnTo>
                    <a:lnTo>
                      <a:pt x="833" y="141"/>
                    </a:lnTo>
                    <a:lnTo>
                      <a:pt x="820" y="147"/>
                    </a:lnTo>
                    <a:lnTo>
                      <a:pt x="811" y="150"/>
                    </a:lnTo>
                    <a:lnTo>
                      <a:pt x="806" y="157"/>
                    </a:lnTo>
                    <a:lnTo>
                      <a:pt x="800" y="161"/>
                    </a:lnTo>
                    <a:lnTo>
                      <a:pt x="791" y="162"/>
                    </a:lnTo>
                    <a:lnTo>
                      <a:pt x="782" y="162"/>
                    </a:lnTo>
                    <a:lnTo>
                      <a:pt x="779" y="168"/>
                    </a:lnTo>
                    <a:lnTo>
                      <a:pt x="766" y="169"/>
                    </a:lnTo>
                    <a:lnTo>
                      <a:pt x="761" y="169"/>
                    </a:lnTo>
                    <a:lnTo>
                      <a:pt x="753" y="178"/>
                    </a:lnTo>
                    <a:lnTo>
                      <a:pt x="741" y="184"/>
                    </a:lnTo>
                    <a:lnTo>
                      <a:pt x="731" y="184"/>
                    </a:lnTo>
                    <a:lnTo>
                      <a:pt x="722" y="194"/>
                    </a:lnTo>
                    <a:lnTo>
                      <a:pt x="722" y="200"/>
                    </a:lnTo>
                    <a:lnTo>
                      <a:pt x="723" y="204"/>
                    </a:lnTo>
                    <a:lnTo>
                      <a:pt x="729" y="212"/>
                    </a:lnTo>
                    <a:lnTo>
                      <a:pt x="727" y="219"/>
                    </a:lnTo>
                    <a:lnTo>
                      <a:pt x="722" y="225"/>
                    </a:lnTo>
                    <a:lnTo>
                      <a:pt x="716" y="225"/>
                    </a:lnTo>
                    <a:lnTo>
                      <a:pt x="707" y="231"/>
                    </a:lnTo>
                    <a:lnTo>
                      <a:pt x="692" y="231"/>
                    </a:lnTo>
                    <a:lnTo>
                      <a:pt x="682" y="228"/>
                    </a:lnTo>
                    <a:lnTo>
                      <a:pt x="674" y="231"/>
                    </a:lnTo>
                    <a:lnTo>
                      <a:pt x="670" y="247"/>
                    </a:lnTo>
                    <a:lnTo>
                      <a:pt x="674" y="253"/>
                    </a:lnTo>
                    <a:lnTo>
                      <a:pt x="672" y="265"/>
                    </a:lnTo>
                    <a:lnTo>
                      <a:pt x="674" y="284"/>
                    </a:lnTo>
                    <a:lnTo>
                      <a:pt x="677" y="289"/>
                    </a:lnTo>
                    <a:lnTo>
                      <a:pt x="682" y="296"/>
                    </a:lnTo>
                    <a:lnTo>
                      <a:pt x="695" y="311"/>
                    </a:lnTo>
                    <a:lnTo>
                      <a:pt x="700" y="323"/>
                    </a:lnTo>
                    <a:lnTo>
                      <a:pt x="701" y="333"/>
                    </a:lnTo>
                    <a:lnTo>
                      <a:pt x="704" y="342"/>
                    </a:lnTo>
                    <a:lnTo>
                      <a:pt x="710" y="353"/>
                    </a:lnTo>
                    <a:lnTo>
                      <a:pt x="714" y="359"/>
                    </a:lnTo>
                    <a:lnTo>
                      <a:pt x="707" y="373"/>
                    </a:lnTo>
                    <a:lnTo>
                      <a:pt x="695" y="376"/>
                    </a:lnTo>
                    <a:lnTo>
                      <a:pt x="686" y="380"/>
                    </a:lnTo>
                    <a:lnTo>
                      <a:pt x="678" y="375"/>
                    </a:lnTo>
                    <a:lnTo>
                      <a:pt x="670" y="368"/>
                    </a:lnTo>
                    <a:lnTo>
                      <a:pt x="660" y="354"/>
                    </a:lnTo>
                    <a:lnTo>
                      <a:pt x="648" y="349"/>
                    </a:lnTo>
                    <a:lnTo>
                      <a:pt x="643" y="338"/>
                    </a:lnTo>
                    <a:lnTo>
                      <a:pt x="642" y="332"/>
                    </a:lnTo>
                    <a:lnTo>
                      <a:pt x="634" y="324"/>
                    </a:lnTo>
                    <a:lnTo>
                      <a:pt x="634" y="313"/>
                    </a:lnTo>
                    <a:lnTo>
                      <a:pt x="630" y="303"/>
                    </a:lnTo>
                    <a:lnTo>
                      <a:pt x="624" y="292"/>
                    </a:lnTo>
                    <a:lnTo>
                      <a:pt x="624" y="285"/>
                    </a:lnTo>
                    <a:lnTo>
                      <a:pt x="619" y="281"/>
                    </a:lnTo>
                    <a:lnTo>
                      <a:pt x="606" y="281"/>
                    </a:lnTo>
                    <a:lnTo>
                      <a:pt x="597" y="285"/>
                    </a:lnTo>
                    <a:lnTo>
                      <a:pt x="591" y="291"/>
                    </a:lnTo>
                    <a:lnTo>
                      <a:pt x="580" y="298"/>
                    </a:lnTo>
                    <a:lnTo>
                      <a:pt x="573" y="303"/>
                    </a:lnTo>
                    <a:lnTo>
                      <a:pt x="562" y="313"/>
                    </a:lnTo>
                    <a:lnTo>
                      <a:pt x="572" y="324"/>
                    </a:lnTo>
                    <a:lnTo>
                      <a:pt x="585" y="336"/>
                    </a:lnTo>
                    <a:lnTo>
                      <a:pt x="593" y="349"/>
                    </a:lnTo>
                    <a:lnTo>
                      <a:pt x="610" y="364"/>
                    </a:lnTo>
                    <a:lnTo>
                      <a:pt x="621" y="367"/>
                    </a:lnTo>
                    <a:lnTo>
                      <a:pt x="613" y="381"/>
                    </a:lnTo>
                    <a:lnTo>
                      <a:pt x="598" y="393"/>
                    </a:lnTo>
                    <a:lnTo>
                      <a:pt x="593" y="402"/>
                    </a:lnTo>
                    <a:lnTo>
                      <a:pt x="582" y="410"/>
                    </a:lnTo>
                    <a:lnTo>
                      <a:pt x="581" y="424"/>
                    </a:lnTo>
                    <a:lnTo>
                      <a:pt x="575" y="432"/>
                    </a:lnTo>
                    <a:lnTo>
                      <a:pt x="563" y="441"/>
                    </a:lnTo>
                    <a:lnTo>
                      <a:pt x="545" y="444"/>
                    </a:lnTo>
                    <a:lnTo>
                      <a:pt x="535" y="447"/>
                    </a:lnTo>
                    <a:lnTo>
                      <a:pt x="515" y="456"/>
                    </a:lnTo>
                    <a:lnTo>
                      <a:pt x="501" y="454"/>
                    </a:lnTo>
                    <a:lnTo>
                      <a:pt x="483" y="452"/>
                    </a:lnTo>
                    <a:lnTo>
                      <a:pt x="461" y="461"/>
                    </a:lnTo>
                    <a:lnTo>
                      <a:pt x="449" y="469"/>
                    </a:lnTo>
                    <a:lnTo>
                      <a:pt x="443" y="478"/>
                    </a:lnTo>
                    <a:lnTo>
                      <a:pt x="432" y="486"/>
                    </a:lnTo>
                    <a:lnTo>
                      <a:pt x="431" y="495"/>
                    </a:lnTo>
                    <a:lnTo>
                      <a:pt x="428" y="507"/>
                    </a:lnTo>
                    <a:lnTo>
                      <a:pt x="412" y="513"/>
                    </a:lnTo>
                    <a:lnTo>
                      <a:pt x="394" y="517"/>
                    </a:lnTo>
                    <a:lnTo>
                      <a:pt x="379" y="516"/>
                    </a:lnTo>
                    <a:lnTo>
                      <a:pt x="362" y="503"/>
                    </a:lnTo>
                    <a:lnTo>
                      <a:pt x="351" y="495"/>
                    </a:lnTo>
                    <a:lnTo>
                      <a:pt x="334" y="482"/>
                    </a:lnTo>
                    <a:lnTo>
                      <a:pt x="324" y="476"/>
                    </a:lnTo>
                    <a:lnTo>
                      <a:pt x="303" y="472"/>
                    </a:lnTo>
                    <a:lnTo>
                      <a:pt x="286" y="476"/>
                    </a:lnTo>
                    <a:lnTo>
                      <a:pt x="265" y="477"/>
                    </a:lnTo>
                    <a:lnTo>
                      <a:pt x="253" y="473"/>
                    </a:lnTo>
                    <a:lnTo>
                      <a:pt x="238" y="472"/>
                    </a:lnTo>
                    <a:lnTo>
                      <a:pt x="218" y="474"/>
                    </a:lnTo>
                    <a:lnTo>
                      <a:pt x="190" y="485"/>
                    </a:lnTo>
                    <a:lnTo>
                      <a:pt x="179" y="490"/>
                    </a:lnTo>
                    <a:lnTo>
                      <a:pt x="167" y="486"/>
                    </a:lnTo>
                    <a:lnTo>
                      <a:pt x="162" y="470"/>
                    </a:lnTo>
                    <a:lnTo>
                      <a:pt x="157" y="459"/>
                    </a:lnTo>
                    <a:lnTo>
                      <a:pt x="144" y="448"/>
                    </a:lnTo>
                    <a:lnTo>
                      <a:pt x="124" y="447"/>
                    </a:lnTo>
                    <a:lnTo>
                      <a:pt x="112" y="433"/>
                    </a:lnTo>
                    <a:lnTo>
                      <a:pt x="100" y="428"/>
                    </a:lnTo>
                    <a:lnTo>
                      <a:pt x="71" y="432"/>
                    </a:lnTo>
                    <a:lnTo>
                      <a:pt x="57" y="432"/>
                    </a:lnTo>
                    <a:lnTo>
                      <a:pt x="38" y="421"/>
                    </a:lnTo>
                    <a:lnTo>
                      <a:pt x="18" y="410"/>
                    </a:lnTo>
                    <a:lnTo>
                      <a:pt x="5" y="399"/>
                    </a:lnTo>
                    <a:lnTo>
                      <a:pt x="0" y="393"/>
                    </a:lnTo>
                    <a:lnTo>
                      <a:pt x="3" y="380"/>
                    </a:lnTo>
                    <a:lnTo>
                      <a:pt x="11" y="364"/>
                    </a:lnTo>
                    <a:lnTo>
                      <a:pt x="17" y="350"/>
                    </a:lnTo>
                    <a:lnTo>
                      <a:pt x="31" y="340"/>
                    </a:lnTo>
                    <a:lnTo>
                      <a:pt x="44" y="337"/>
                    </a:lnTo>
                    <a:lnTo>
                      <a:pt x="57" y="333"/>
                    </a:lnTo>
                    <a:lnTo>
                      <a:pt x="66" y="333"/>
                    </a:lnTo>
                    <a:lnTo>
                      <a:pt x="93" y="333"/>
                    </a:lnTo>
                    <a:lnTo>
                      <a:pt x="108" y="336"/>
                    </a:lnTo>
                    <a:lnTo>
                      <a:pt x="131" y="342"/>
                    </a:lnTo>
                    <a:lnTo>
                      <a:pt x="140" y="344"/>
                    </a:lnTo>
                    <a:lnTo>
                      <a:pt x="152" y="344"/>
                    </a:lnTo>
                    <a:lnTo>
                      <a:pt x="161" y="344"/>
                    </a:lnTo>
                    <a:lnTo>
                      <a:pt x="176" y="341"/>
                    </a:lnTo>
                    <a:lnTo>
                      <a:pt x="193" y="341"/>
                    </a:lnTo>
                    <a:lnTo>
                      <a:pt x="209" y="341"/>
                    </a:lnTo>
                    <a:lnTo>
                      <a:pt x="231" y="341"/>
                    </a:lnTo>
                    <a:lnTo>
                      <a:pt x="246" y="341"/>
                    </a:lnTo>
                    <a:lnTo>
                      <a:pt x="269" y="338"/>
                    </a:lnTo>
                    <a:lnTo>
                      <a:pt x="276" y="333"/>
                    </a:lnTo>
                    <a:lnTo>
                      <a:pt x="290" y="331"/>
                    </a:lnTo>
                    <a:lnTo>
                      <a:pt x="300" y="323"/>
                    </a:lnTo>
                    <a:lnTo>
                      <a:pt x="312" y="314"/>
                    </a:lnTo>
                    <a:lnTo>
                      <a:pt x="317" y="302"/>
                    </a:lnTo>
                    <a:lnTo>
                      <a:pt x="320" y="293"/>
                    </a:lnTo>
                    <a:lnTo>
                      <a:pt x="320" y="284"/>
                    </a:lnTo>
                    <a:lnTo>
                      <a:pt x="316" y="271"/>
                    </a:lnTo>
                    <a:lnTo>
                      <a:pt x="318" y="266"/>
                    </a:lnTo>
                    <a:lnTo>
                      <a:pt x="325" y="261"/>
                    </a:lnTo>
                    <a:lnTo>
                      <a:pt x="334" y="254"/>
                    </a:lnTo>
                    <a:lnTo>
                      <a:pt x="338" y="249"/>
                    </a:lnTo>
                    <a:lnTo>
                      <a:pt x="343" y="244"/>
                    </a:lnTo>
                    <a:lnTo>
                      <a:pt x="348" y="23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1"/>
              <p:cNvSpPr>
                <a:spLocks/>
              </p:cNvSpPr>
              <p:nvPr/>
            </p:nvSpPr>
            <p:spPr bwMode="auto">
              <a:xfrm>
                <a:off x="4855" y="1412"/>
                <a:ext cx="79" cy="95"/>
              </a:xfrm>
              <a:custGeom>
                <a:avLst/>
                <a:gdLst>
                  <a:gd name="T0" fmla="*/ 16 w 236"/>
                  <a:gd name="T1" fmla="*/ 198 h 284"/>
                  <a:gd name="T2" fmla="*/ 35 w 236"/>
                  <a:gd name="T3" fmla="*/ 186 h 284"/>
                  <a:gd name="T4" fmla="*/ 51 w 236"/>
                  <a:gd name="T5" fmla="*/ 164 h 284"/>
                  <a:gd name="T6" fmla="*/ 69 w 236"/>
                  <a:gd name="T7" fmla="*/ 135 h 284"/>
                  <a:gd name="T8" fmla="*/ 92 w 236"/>
                  <a:gd name="T9" fmla="*/ 101 h 284"/>
                  <a:gd name="T10" fmla="*/ 115 w 236"/>
                  <a:gd name="T11" fmla="*/ 71 h 284"/>
                  <a:gd name="T12" fmla="*/ 126 w 236"/>
                  <a:gd name="T13" fmla="*/ 45 h 284"/>
                  <a:gd name="T14" fmla="*/ 127 w 236"/>
                  <a:gd name="T15" fmla="*/ 19 h 284"/>
                  <a:gd name="T16" fmla="*/ 137 w 236"/>
                  <a:gd name="T17" fmla="*/ 4 h 284"/>
                  <a:gd name="T18" fmla="*/ 178 w 236"/>
                  <a:gd name="T19" fmla="*/ 5 h 284"/>
                  <a:gd name="T20" fmla="*/ 210 w 236"/>
                  <a:gd name="T21" fmla="*/ 20 h 284"/>
                  <a:gd name="T22" fmla="*/ 228 w 236"/>
                  <a:gd name="T23" fmla="*/ 42 h 284"/>
                  <a:gd name="T24" fmla="*/ 219 w 236"/>
                  <a:gd name="T25" fmla="*/ 63 h 284"/>
                  <a:gd name="T26" fmla="*/ 219 w 236"/>
                  <a:gd name="T27" fmla="*/ 79 h 284"/>
                  <a:gd name="T28" fmla="*/ 209 w 236"/>
                  <a:gd name="T29" fmla="*/ 90 h 284"/>
                  <a:gd name="T30" fmla="*/ 193 w 236"/>
                  <a:gd name="T31" fmla="*/ 102 h 284"/>
                  <a:gd name="T32" fmla="*/ 189 w 236"/>
                  <a:gd name="T33" fmla="*/ 115 h 284"/>
                  <a:gd name="T34" fmla="*/ 196 w 236"/>
                  <a:gd name="T35" fmla="*/ 132 h 284"/>
                  <a:gd name="T36" fmla="*/ 210 w 236"/>
                  <a:gd name="T37" fmla="*/ 155 h 284"/>
                  <a:gd name="T38" fmla="*/ 225 w 236"/>
                  <a:gd name="T39" fmla="*/ 164 h 284"/>
                  <a:gd name="T40" fmla="*/ 236 w 236"/>
                  <a:gd name="T41" fmla="*/ 178 h 284"/>
                  <a:gd name="T42" fmla="*/ 224 w 236"/>
                  <a:gd name="T43" fmla="*/ 194 h 284"/>
                  <a:gd name="T44" fmla="*/ 201 w 236"/>
                  <a:gd name="T45" fmla="*/ 210 h 284"/>
                  <a:gd name="T46" fmla="*/ 183 w 236"/>
                  <a:gd name="T47" fmla="*/ 229 h 284"/>
                  <a:gd name="T48" fmla="*/ 176 w 236"/>
                  <a:gd name="T49" fmla="*/ 247 h 284"/>
                  <a:gd name="T50" fmla="*/ 159 w 236"/>
                  <a:gd name="T51" fmla="*/ 267 h 284"/>
                  <a:gd name="T52" fmla="*/ 136 w 236"/>
                  <a:gd name="T53" fmla="*/ 275 h 284"/>
                  <a:gd name="T54" fmla="*/ 122 w 236"/>
                  <a:gd name="T55" fmla="*/ 280 h 284"/>
                  <a:gd name="T56" fmla="*/ 96 w 236"/>
                  <a:gd name="T57" fmla="*/ 284 h 284"/>
                  <a:gd name="T58" fmla="*/ 73 w 236"/>
                  <a:gd name="T59" fmla="*/ 280 h 284"/>
                  <a:gd name="T60" fmla="*/ 55 w 236"/>
                  <a:gd name="T61" fmla="*/ 262 h 284"/>
                  <a:gd name="T62" fmla="*/ 29 w 236"/>
                  <a:gd name="T63" fmla="*/ 245 h 284"/>
                  <a:gd name="T64" fmla="*/ 15 w 236"/>
                  <a:gd name="T65" fmla="*/ 229 h 284"/>
                  <a:gd name="T66" fmla="*/ 0 w 236"/>
                  <a:gd name="T67" fmla="*/ 20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284">
                    <a:moveTo>
                      <a:pt x="0" y="203"/>
                    </a:moveTo>
                    <a:lnTo>
                      <a:pt x="16" y="198"/>
                    </a:lnTo>
                    <a:lnTo>
                      <a:pt x="26" y="194"/>
                    </a:lnTo>
                    <a:lnTo>
                      <a:pt x="35" y="186"/>
                    </a:lnTo>
                    <a:lnTo>
                      <a:pt x="46" y="177"/>
                    </a:lnTo>
                    <a:lnTo>
                      <a:pt x="51" y="164"/>
                    </a:lnTo>
                    <a:lnTo>
                      <a:pt x="59" y="148"/>
                    </a:lnTo>
                    <a:lnTo>
                      <a:pt x="69" y="135"/>
                    </a:lnTo>
                    <a:lnTo>
                      <a:pt x="83" y="120"/>
                    </a:lnTo>
                    <a:lnTo>
                      <a:pt x="92" y="101"/>
                    </a:lnTo>
                    <a:lnTo>
                      <a:pt x="106" y="84"/>
                    </a:lnTo>
                    <a:lnTo>
                      <a:pt x="115" y="71"/>
                    </a:lnTo>
                    <a:lnTo>
                      <a:pt x="122" y="57"/>
                    </a:lnTo>
                    <a:lnTo>
                      <a:pt x="126" y="45"/>
                    </a:lnTo>
                    <a:lnTo>
                      <a:pt x="130" y="32"/>
                    </a:lnTo>
                    <a:lnTo>
                      <a:pt x="127" y="19"/>
                    </a:lnTo>
                    <a:lnTo>
                      <a:pt x="123" y="4"/>
                    </a:lnTo>
                    <a:lnTo>
                      <a:pt x="137" y="4"/>
                    </a:lnTo>
                    <a:lnTo>
                      <a:pt x="166" y="0"/>
                    </a:lnTo>
                    <a:lnTo>
                      <a:pt x="178" y="5"/>
                    </a:lnTo>
                    <a:lnTo>
                      <a:pt x="190" y="19"/>
                    </a:lnTo>
                    <a:lnTo>
                      <a:pt x="210" y="20"/>
                    </a:lnTo>
                    <a:lnTo>
                      <a:pt x="223" y="31"/>
                    </a:lnTo>
                    <a:lnTo>
                      <a:pt x="228" y="42"/>
                    </a:lnTo>
                    <a:lnTo>
                      <a:pt x="220" y="54"/>
                    </a:lnTo>
                    <a:lnTo>
                      <a:pt x="219" y="63"/>
                    </a:lnTo>
                    <a:lnTo>
                      <a:pt x="219" y="69"/>
                    </a:lnTo>
                    <a:lnTo>
                      <a:pt x="219" y="79"/>
                    </a:lnTo>
                    <a:lnTo>
                      <a:pt x="215" y="84"/>
                    </a:lnTo>
                    <a:lnTo>
                      <a:pt x="209" y="90"/>
                    </a:lnTo>
                    <a:lnTo>
                      <a:pt x="201" y="94"/>
                    </a:lnTo>
                    <a:lnTo>
                      <a:pt x="193" y="102"/>
                    </a:lnTo>
                    <a:lnTo>
                      <a:pt x="192" y="104"/>
                    </a:lnTo>
                    <a:lnTo>
                      <a:pt x="189" y="115"/>
                    </a:lnTo>
                    <a:lnTo>
                      <a:pt x="192" y="120"/>
                    </a:lnTo>
                    <a:lnTo>
                      <a:pt x="196" y="132"/>
                    </a:lnTo>
                    <a:lnTo>
                      <a:pt x="201" y="143"/>
                    </a:lnTo>
                    <a:lnTo>
                      <a:pt x="210" y="155"/>
                    </a:lnTo>
                    <a:lnTo>
                      <a:pt x="219" y="159"/>
                    </a:lnTo>
                    <a:lnTo>
                      <a:pt x="225" y="164"/>
                    </a:lnTo>
                    <a:lnTo>
                      <a:pt x="233" y="172"/>
                    </a:lnTo>
                    <a:lnTo>
                      <a:pt x="236" y="178"/>
                    </a:lnTo>
                    <a:lnTo>
                      <a:pt x="232" y="187"/>
                    </a:lnTo>
                    <a:lnTo>
                      <a:pt x="224" y="194"/>
                    </a:lnTo>
                    <a:lnTo>
                      <a:pt x="210" y="200"/>
                    </a:lnTo>
                    <a:lnTo>
                      <a:pt x="201" y="210"/>
                    </a:lnTo>
                    <a:lnTo>
                      <a:pt x="190" y="220"/>
                    </a:lnTo>
                    <a:lnTo>
                      <a:pt x="183" y="229"/>
                    </a:lnTo>
                    <a:lnTo>
                      <a:pt x="180" y="239"/>
                    </a:lnTo>
                    <a:lnTo>
                      <a:pt x="176" y="247"/>
                    </a:lnTo>
                    <a:lnTo>
                      <a:pt x="167" y="254"/>
                    </a:lnTo>
                    <a:lnTo>
                      <a:pt x="159" y="267"/>
                    </a:lnTo>
                    <a:lnTo>
                      <a:pt x="152" y="271"/>
                    </a:lnTo>
                    <a:lnTo>
                      <a:pt x="136" y="275"/>
                    </a:lnTo>
                    <a:lnTo>
                      <a:pt x="127" y="279"/>
                    </a:lnTo>
                    <a:lnTo>
                      <a:pt x="122" y="280"/>
                    </a:lnTo>
                    <a:lnTo>
                      <a:pt x="112" y="284"/>
                    </a:lnTo>
                    <a:lnTo>
                      <a:pt x="96" y="284"/>
                    </a:lnTo>
                    <a:lnTo>
                      <a:pt x="86" y="282"/>
                    </a:lnTo>
                    <a:lnTo>
                      <a:pt x="73" y="280"/>
                    </a:lnTo>
                    <a:lnTo>
                      <a:pt x="59" y="270"/>
                    </a:lnTo>
                    <a:lnTo>
                      <a:pt x="55" y="262"/>
                    </a:lnTo>
                    <a:lnTo>
                      <a:pt x="47" y="253"/>
                    </a:lnTo>
                    <a:lnTo>
                      <a:pt x="29" y="245"/>
                    </a:lnTo>
                    <a:lnTo>
                      <a:pt x="22" y="240"/>
                    </a:lnTo>
                    <a:lnTo>
                      <a:pt x="15" y="229"/>
                    </a:lnTo>
                    <a:lnTo>
                      <a:pt x="11" y="217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2"/>
              <p:cNvSpPr>
                <a:spLocks/>
              </p:cNvSpPr>
              <p:nvPr/>
            </p:nvSpPr>
            <p:spPr bwMode="auto">
              <a:xfrm>
                <a:off x="5354" y="3419"/>
                <a:ext cx="141" cy="170"/>
              </a:xfrm>
              <a:custGeom>
                <a:avLst/>
                <a:gdLst>
                  <a:gd name="T0" fmla="*/ 15 w 423"/>
                  <a:gd name="T1" fmla="*/ 332 h 511"/>
                  <a:gd name="T2" fmla="*/ 28 w 423"/>
                  <a:gd name="T3" fmla="*/ 350 h 511"/>
                  <a:gd name="T4" fmla="*/ 54 w 423"/>
                  <a:gd name="T5" fmla="*/ 355 h 511"/>
                  <a:gd name="T6" fmla="*/ 82 w 423"/>
                  <a:gd name="T7" fmla="*/ 334 h 511"/>
                  <a:gd name="T8" fmla="*/ 94 w 423"/>
                  <a:gd name="T9" fmla="*/ 295 h 511"/>
                  <a:gd name="T10" fmla="*/ 103 w 423"/>
                  <a:gd name="T11" fmla="*/ 263 h 511"/>
                  <a:gd name="T12" fmla="*/ 95 w 423"/>
                  <a:gd name="T13" fmla="*/ 242 h 511"/>
                  <a:gd name="T14" fmla="*/ 59 w 423"/>
                  <a:gd name="T15" fmla="*/ 240 h 511"/>
                  <a:gd name="T16" fmla="*/ 38 w 423"/>
                  <a:gd name="T17" fmla="*/ 215 h 511"/>
                  <a:gd name="T18" fmla="*/ 48 w 423"/>
                  <a:gd name="T19" fmla="*/ 171 h 511"/>
                  <a:gd name="T20" fmla="*/ 60 w 423"/>
                  <a:gd name="T21" fmla="*/ 138 h 511"/>
                  <a:gd name="T22" fmla="*/ 75 w 423"/>
                  <a:gd name="T23" fmla="*/ 96 h 511"/>
                  <a:gd name="T24" fmla="*/ 80 w 423"/>
                  <a:gd name="T25" fmla="*/ 66 h 511"/>
                  <a:gd name="T26" fmla="*/ 81 w 423"/>
                  <a:gd name="T27" fmla="*/ 46 h 511"/>
                  <a:gd name="T28" fmla="*/ 90 w 423"/>
                  <a:gd name="T29" fmla="*/ 0 h 511"/>
                  <a:gd name="T30" fmla="*/ 110 w 423"/>
                  <a:gd name="T31" fmla="*/ 10 h 511"/>
                  <a:gd name="T32" fmla="*/ 169 w 423"/>
                  <a:gd name="T33" fmla="*/ 24 h 511"/>
                  <a:gd name="T34" fmla="*/ 198 w 423"/>
                  <a:gd name="T35" fmla="*/ 86 h 511"/>
                  <a:gd name="T36" fmla="*/ 216 w 423"/>
                  <a:gd name="T37" fmla="*/ 134 h 511"/>
                  <a:gd name="T38" fmla="*/ 253 w 423"/>
                  <a:gd name="T39" fmla="*/ 152 h 511"/>
                  <a:gd name="T40" fmla="*/ 287 w 423"/>
                  <a:gd name="T41" fmla="*/ 152 h 511"/>
                  <a:gd name="T42" fmla="*/ 315 w 423"/>
                  <a:gd name="T43" fmla="*/ 148 h 511"/>
                  <a:gd name="T44" fmla="*/ 358 w 423"/>
                  <a:gd name="T45" fmla="*/ 160 h 511"/>
                  <a:gd name="T46" fmla="*/ 403 w 423"/>
                  <a:gd name="T47" fmla="*/ 192 h 511"/>
                  <a:gd name="T48" fmla="*/ 420 w 423"/>
                  <a:gd name="T49" fmla="*/ 185 h 511"/>
                  <a:gd name="T50" fmla="*/ 417 w 423"/>
                  <a:gd name="T51" fmla="*/ 228 h 511"/>
                  <a:gd name="T52" fmla="*/ 423 w 423"/>
                  <a:gd name="T53" fmla="*/ 260 h 511"/>
                  <a:gd name="T54" fmla="*/ 407 w 423"/>
                  <a:gd name="T55" fmla="*/ 293 h 511"/>
                  <a:gd name="T56" fmla="*/ 388 w 423"/>
                  <a:gd name="T57" fmla="*/ 317 h 511"/>
                  <a:gd name="T58" fmla="*/ 350 w 423"/>
                  <a:gd name="T59" fmla="*/ 338 h 511"/>
                  <a:gd name="T60" fmla="*/ 298 w 423"/>
                  <a:gd name="T61" fmla="*/ 379 h 511"/>
                  <a:gd name="T62" fmla="*/ 297 w 423"/>
                  <a:gd name="T63" fmla="*/ 422 h 511"/>
                  <a:gd name="T64" fmla="*/ 302 w 423"/>
                  <a:gd name="T65" fmla="*/ 487 h 511"/>
                  <a:gd name="T66" fmla="*/ 271 w 423"/>
                  <a:gd name="T67" fmla="*/ 508 h 511"/>
                  <a:gd name="T68" fmla="*/ 226 w 423"/>
                  <a:gd name="T69" fmla="*/ 509 h 511"/>
                  <a:gd name="T70" fmla="*/ 183 w 423"/>
                  <a:gd name="T71" fmla="*/ 491 h 511"/>
                  <a:gd name="T72" fmla="*/ 167 w 423"/>
                  <a:gd name="T73" fmla="*/ 473 h 511"/>
                  <a:gd name="T74" fmla="*/ 138 w 423"/>
                  <a:gd name="T75" fmla="*/ 444 h 511"/>
                  <a:gd name="T76" fmla="*/ 121 w 423"/>
                  <a:gd name="T77" fmla="*/ 432 h 511"/>
                  <a:gd name="T78" fmla="*/ 93 w 423"/>
                  <a:gd name="T79" fmla="*/ 423 h 511"/>
                  <a:gd name="T80" fmla="*/ 64 w 423"/>
                  <a:gd name="T81" fmla="*/ 423 h 511"/>
                  <a:gd name="T82" fmla="*/ 38 w 423"/>
                  <a:gd name="T83" fmla="*/ 409 h 511"/>
                  <a:gd name="T84" fmla="*/ 23 w 423"/>
                  <a:gd name="T85" fmla="*/ 389 h 511"/>
                  <a:gd name="T86" fmla="*/ 0 w 423"/>
                  <a:gd name="T87" fmla="*/ 368 h 511"/>
                  <a:gd name="T88" fmla="*/ 0 w 423"/>
                  <a:gd name="T8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3" h="511">
                    <a:moveTo>
                      <a:pt x="0" y="338"/>
                    </a:moveTo>
                    <a:lnTo>
                      <a:pt x="15" y="332"/>
                    </a:lnTo>
                    <a:lnTo>
                      <a:pt x="23" y="343"/>
                    </a:lnTo>
                    <a:lnTo>
                      <a:pt x="28" y="350"/>
                    </a:lnTo>
                    <a:lnTo>
                      <a:pt x="46" y="355"/>
                    </a:lnTo>
                    <a:lnTo>
                      <a:pt x="54" y="355"/>
                    </a:lnTo>
                    <a:lnTo>
                      <a:pt x="75" y="343"/>
                    </a:lnTo>
                    <a:lnTo>
                      <a:pt x="82" y="334"/>
                    </a:lnTo>
                    <a:lnTo>
                      <a:pt x="84" y="319"/>
                    </a:lnTo>
                    <a:lnTo>
                      <a:pt x="94" y="295"/>
                    </a:lnTo>
                    <a:lnTo>
                      <a:pt x="101" y="281"/>
                    </a:lnTo>
                    <a:lnTo>
                      <a:pt x="103" y="263"/>
                    </a:lnTo>
                    <a:lnTo>
                      <a:pt x="103" y="248"/>
                    </a:lnTo>
                    <a:lnTo>
                      <a:pt x="95" y="242"/>
                    </a:lnTo>
                    <a:lnTo>
                      <a:pt x="89" y="242"/>
                    </a:lnTo>
                    <a:lnTo>
                      <a:pt x="59" y="240"/>
                    </a:lnTo>
                    <a:lnTo>
                      <a:pt x="45" y="233"/>
                    </a:lnTo>
                    <a:lnTo>
                      <a:pt x="38" y="215"/>
                    </a:lnTo>
                    <a:lnTo>
                      <a:pt x="38" y="204"/>
                    </a:lnTo>
                    <a:lnTo>
                      <a:pt x="48" y="171"/>
                    </a:lnTo>
                    <a:lnTo>
                      <a:pt x="51" y="160"/>
                    </a:lnTo>
                    <a:lnTo>
                      <a:pt x="60" y="138"/>
                    </a:lnTo>
                    <a:lnTo>
                      <a:pt x="66" y="129"/>
                    </a:lnTo>
                    <a:lnTo>
                      <a:pt x="75" y="96"/>
                    </a:lnTo>
                    <a:lnTo>
                      <a:pt x="77" y="85"/>
                    </a:lnTo>
                    <a:lnTo>
                      <a:pt x="80" y="66"/>
                    </a:lnTo>
                    <a:lnTo>
                      <a:pt x="80" y="57"/>
                    </a:lnTo>
                    <a:lnTo>
                      <a:pt x="81" y="46"/>
                    </a:lnTo>
                    <a:lnTo>
                      <a:pt x="79" y="28"/>
                    </a:lnTo>
                    <a:lnTo>
                      <a:pt x="90" y="0"/>
                    </a:lnTo>
                    <a:lnTo>
                      <a:pt x="101" y="7"/>
                    </a:lnTo>
                    <a:lnTo>
                      <a:pt x="110" y="10"/>
                    </a:lnTo>
                    <a:lnTo>
                      <a:pt x="152" y="13"/>
                    </a:lnTo>
                    <a:lnTo>
                      <a:pt x="169" y="24"/>
                    </a:lnTo>
                    <a:lnTo>
                      <a:pt x="183" y="51"/>
                    </a:lnTo>
                    <a:lnTo>
                      <a:pt x="198" y="86"/>
                    </a:lnTo>
                    <a:lnTo>
                      <a:pt x="203" y="108"/>
                    </a:lnTo>
                    <a:lnTo>
                      <a:pt x="216" y="134"/>
                    </a:lnTo>
                    <a:lnTo>
                      <a:pt x="230" y="138"/>
                    </a:lnTo>
                    <a:lnTo>
                      <a:pt x="253" y="152"/>
                    </a:lnTo>
                    <a:lnTo>
                      <a:pt x="267" y="154"/>
                    </a:lnTo>
                    <a:lnTo>
                      <a:pt x="287" y="152"/>
                    </a:lnTo>
                    <a:lnTo>
                      <a:pt x="293" y="152"/>
                    </a:lnTo>
                    <a:lnTo>
                      <a:pt x="315" y="148"/>
                    </a:lnTo>
                    <a:lnTo>
                      <a:pt x="349" y="154"/>
                    </a:lnTo>
                    <a:lnTo>
                      <a:pt x="358" y="160"/>
                    </a:lnTo>
                    <a:lnTo>
                      <a:pt x="380" y="174"/>
                    </a:lnTo>
                    <a:lnTo>
                      <a:pt x="403" y="192"/>
                    </a:lnTo>
                    <a:lnTo>
                      <a:pt x="411" y="194"/>
                    </a:lnTo>
                    <a:lnTo>
                      <a:pt x="420" y="185"/>
                    </a:lnTo>
                    <a:lnTo>
                      <a:pt x="420" y="215"/>
                    </a:lnTo>
                    <a:lnTo>
                      <a:pt x="417" y="228"/>
                    </a:lnTo>
                    <a:lnTo>
                      <a:pt x="420" y="245"/>
                    </a:lnTo>
                    <a:lnTo>
                      <a:pt x="423" y="260"/>
                    </a:lnTo>
                    <a:lnTo>
                      <a:pt x="419" y="277"/>
                    </a:lnTo>
                    <a:lnTo>
                      <a:pt x="407" y="293"/>
                    </a:lnTo>
                    <a:lnTo>
                      <a:pt x="395" y="306"/>
                    </a:lnTo>
                    <a:lnTo>
                      <a:pt x="388" y="317"/>
                    </a:lnTo>
                    <a:lnTo>
                      <a:pt x="359" y="334"/>
                    </a:lnTo>
                    <a:lnTo>
                      <a:pt x="350" y="338"/>
                    </a:lnTo>
                    <a:lnTo>
                      <a:pt x="313" y="363"/>
                    </a:lnTo>
                    <a:lnTo>
                      <a:pt x="298" y="379"/>
                    </a:lnTo>
                    <a:lnTo>
                      <a:pt x="292" y="404"/>
                    </a:lnTo>
                    <a:lnTo>
                      <a:pt x="297" y="422"/>
                    </a:lnTo>
                    <a:lnTo>
                      <a:pt x="306" y="454"/>
                    </a:lnTo>
                    <a:lnTo>
                      <a:pt x="302" y="487"/>
                    </a:lnTo>
                    <a:lnTo>
                      <a:pt x="286" y="501"/>
                    </a:lnTo>
                    <a:lnTo>
                      <a:pt x="271" y="508"/>
                    </a:lnTo>
                    <a:lnTo>
                      <a:pt x="251" y="511"/>
                    </a:lnTo>
                    <a:lnTo>
                      <a:pt x="226" y="509"/>
                    </a:lnTo>
                    <a:lnTo>
                      <a:pt x="200" y="502"/>
                    </a:lnTo>
                    <a:lnTo>
                      <a:pt x="183" y="491"/>
                    </a:lnTo>
                    <a:lnTo>
                      <a:pt x="178" y="482"/>
                    </a:lnTo>
                    <a:lnTo>
                      <a:pt x="167" y="473"/>
                    </a:lnTo>
                    <a:lnTo>
                      <a:pt x="157" y="461"/>
                    </a:lnTo>
                    <a:lnTo>
                      <a:pt x="138" y="444"/>
                    </a:lnTo>
                    <a:lnTo>
                      <a:pt x="130" y="440"/>
                    </a:lnTo>
                    <a:lnTo>
                      <a:pt x="121" y="432"/>
                    </a:lnTo>
                    <a:lnTo>
                      <a:pt x="110" y="426"/>
                    </a:lnTo>
                    <a:lnTo>
                      <a:pt x="93" y="423"/>
                    </a:lnTo>
                    <a:lnTo>
                      <a:pt x="79" y="423"/>
                    </a:lnTo>
                    <a:lnTo>
                      <a:pt x="64" y="423"/>
                    </a:lnTo>
                    <a:lnTo>
                      <a:pt x="48" y="420"/>
                    </a:lnTo>
                    <a:lnTo>
                      <a:pt x="38" y="409"/>
                    </a:lnTo>
                    <a:lnTo>
                      <a:pt x="31" y="399"/>
                    </a:lnTo>
                    <a:lnTo>
                      <a:pt x="23" y="389"/>
                    </a:lnTo>
                    <a:lnTo>
                      <a:pt x="0" y="377"/>
                    </a:lnTo>
                    <a:lnTo>
                      <a:pt x="0" y="368"/>
                    </a:lnTo>
                    <a:lnTo>
                      <a:pt x="0" y="356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3"/>
              <p:cNvSpPr>
                <a:spLocks/>
              </p:cNvSpPr>
              <p:nvPr/>
            </p:nvSpPr>
            <p:spPr bwMode="auto">
              <a:xfrm>
                <a:off x="5058" y="3384"/>
                <a:ext cx="330" cy="223"/>
              </a:xfrm>
              <a:custGeom>
                <a:avLst/>
                <a:gdLst>
                  <a:gd name="T0" fmla="*/ 3 w 991"/>
                  <a:gd name="T1" fmla="*/ 445 h 667"/>
                  <a:gd name="T2" fmla="*/ 24 w 991"/>
                  <a:gd name="T3" fmla="*/ 389 h 667"/>
                  <a:gd name="T4" fmla="*/ 77 w 991"/>
                  <a:gd name="T5" fmla="*/ 361 h 667"/>
                  <a:gd name="T6" fmla="*/ 135 w 991"/>
                  <a:gd name="T7" fmla="*/ 354 h 667"/>
                  <a:gd name="T8" fmla="*/ 188 w 991"/>
                  <a:gd name="T9" fmla="*/ 328 h 667"/>
                  <a:gd name="T10" fmla="*/ 210 w 991"/>
                  <a:gd name="T11" fmla="*/ 284 h 667"/>
                  <a:gd name="T12" fmla="*/ 284 w 991"/>
                  <a:gd name="T13" fmla="*/ 247 h 667"/>
                  <a:gd name="T14" fmla="*/ 342 w 991"/>
                  <a:gd name="T15" fmla="*/ 265 h 667"/>
                  <a:gd name="T16" fmla="*/ 377 w 991"/>
                  <a:gd name="T17" fmla="*/ 304 h 667"/>
                  <a:gd name="T18" fmla="*/ 414 w 991"/>
                  <a:gd name="T19" fmla="*/ 344 h 667"/>
                  <a:gd name="T20" fmla="*/ 466 w 991"/>
                  <a:gd name="T21" fmla="*/ 352 h 667"/>
                  <a:gd name="T22" fmla="*/ 492 w 991"/>
                  <a:gd name="T23" fmla="*/ 337 h 667"/>
                  <a:gd name="T24" fmla="*/ 542 w 991"/>
                  <a:gd name="T25" fmla="*/ 309 h 667"/>
                  <a:gd name="T26" fmla="*/ 559 w 991"/>
                  <a:gd name="T27" fmla="*/ 251 h 667"/>
                  <a:gd name="T28" fmla="*/ 536 w 991"/>
                  <a:gd name="T29" fmla="*/ 209 h 667"/>
                  <a:gd name="T30" fmla="*/ 483 w 991"/>
                  <a:gd name="T31" fmla="*/ 174 h 667"/>
                  <a:gd name="T32" fmla="*/ 502 w 991"/>
                  <a:gd name="T33" fmla="*/ 141 h 667"/>
                  <a:gd name="T34" fmla="*/ 568 w 991"/>
                  <a:gd name="T35" fmla="*/ 99 h 667"/>
                  <a:gd name="T36" fmla="*/ 639 w 991"/>
                  <a:gd name="T37" fmla="*/ 92 h 667"/>
                  <a:gd name="T38" fmla="*/ 695 w 991"/>
                  <a:gd name="T39" fmla="*/ 75 h 667"/>
                  <a:gd name="T40" fmla="*/ 751 w 991"/>
                  <a:gd name="T41" fmla="*/ 49 h 667"/>
                  <a:gd name="T42" fmla="*/ 802 w 991"/>
                  <a:gd name="T43" fmla="*/ 28 h 667"/>
                  <a:gd name="T44" fmla="*/ 840 w 991"/>
                  <a:gd name="T45" fmla="*/ 7 h 667"/>
                  <a:gd name="T46" fmla="*/ 875 w 991"/>
                  <a:gd name="T47" fmla="*/ 0 h 667"/>
                  <a:gd name="T48" fmla="*/ 916 w 991"/>
                  <a:gd name="T49" fmla="*/ 14 h 667"/>
                  <a:gd name="T50" fmla="*/ 959 w 991"/>
                  <a:gd name="T51" fmla="*/ 26 h 667"/>
                  <a:gd name="T52" fmla="*/ 981 w 991"/>
                  <a:gd name="T53" fmla="*/ 61 h 667"/>
                  <a:gd name="T54" fmla="*/ 978 w 991"/>
                  <a:gd name="T55" fmla="*/ 104 h 667"/>
                  <a:gd name="T56" fmla="*/ 968 w 991"/>
                  <a:gd name="T57" fmla="*/ 161 h 667"/>
                  <a:gd name="T58" fmla="*/ 963 w 991"/>
                  <a:gd name="T59" fmla="*/ 200 h 667"/>
                  <a:gd name="T60" fmla="*/ 939 w 991"/>
                  <a:gd name="T61" fmla="*/ 264 h 667"/>
                  <a:gd name="T62" fmla="*/ 926 w 991"/>
                  <a:gd name="T63" fmla="*/ 319 h 667"/>
                  <a:gd name="T64" fmla="*/ 977 w 991"/>
                  <a:gd name="T65" fmla="*/ 346 h 667"/>
                  <a:gd name="T66" fmla="*/ 991 w 991"/>
                  <a:gd name="T67" fmla="*/ 367 h 667"/>
                  <a:gd name="T68" fmla="*/ 972 w 991"/>
                  <a:gd name="T69" fmla="*/ 423 h 667"/>
                  <a:gd name="T70" fmla="*/ 942 w 991"/>
                  <a:gd name="T71" fmla="*/ 459 h 667"/>
                  <a:gd name="T72" fmla="*/ 911 w 991"/>
                  <a:gd name="T73" fmla="*/ 447 h 667"/>
                  <a:gd name="T74" fmla="*/ 888 w 991"/>
                  <a:gd name="T75" fmla="*/ 460 h 667"/>
                  <a:gd name="T76" fmla="*/ 882 w 991"/>
                  <a:gd name="T77" fmla="*/ 498 h 667"/>
                  <a:gd name="T78" fmla="*/ 853 w 991"/>
                  <a:gd name="T79" fmla="*/ 529 h 667"/>
                  <a:gd name="T80" fmla="*/ 810 w 991"/>
                  <a:gd name="T81" fmla="*/ 520 h 667"/>
                  <a:gd name="T82" fmla="*/ 767 w 991"/>
                  <a:gd name="T83" fmla="*/ 526 h 667"/>
                  <a:gd name="T84" fmla="*/ 734 w 991"/>
                  <a:gd name="T85" fmla="*/ 540 h 667"/>
                  <a:gd name="T86" fmla="*/ 700 w 991"/>
                  <a:gd name="T87" fmla="*/ 540 h 667"/>
                  <a:gd name="T88" fmla="*/ 701 w 991"/>
                  <a:gd name="T89" fmla="*/ 571 h 667"/>
                  <a:gd name="T90" fmla="*/ 710 w 991"/>
                  <a:gd name="T91" fmla="*/ 606 h 667"/>
                  <a:gd name="T92" fmla="*/ 681 w 991"/>
                  <a:gd name="T93" fmla="*/ 627 h 667"/>
                  <a:gd name="T94" fmla="*/ 628 w 991"/>
                  <a:gd name="T95" fmla="*/ 628 h 667"/>
                  <a:gd name="T96" fmla="*/ 585 w 991"/>
                  <a:gd name="T97" fmla="*/ 640 h 667"/>
                  <a:gd name="T98" fmla="*/ 545 w 991"/>
                  <a:gd name="T99" fmla="*/ 667 h 667"/>
                  <a:gd name="T100" fmla="*/ 522 w 991"/>
                  <a:gd name="T101" fmla="*/ 635 h 667"/>
                  <a:gd name="T102" fmla="*/ 506 w 991"/>
                  <a:gd name="T103" fmla="*/ 593 h 667"/>
                  <a:gd name="T104" fmla="*/ 469 w 991"/>
                  <a:gd name="T105" fmla="*/ 602 h 667"/>
                  <a:gd name="T106" fmla="*/ 403 w 991"/>
                  <a:gd name="T107" fmla="*/ 618 h 667"/>
                  <a:gd name="T108" fmla="*/ 362 w 991"/>
                  <a:gd name="T109" fmla="*/ 623 h 667"/>
                  <a:gd name="T110" fmla="*/ 303 w 991"/>
                  <a:gd name="T111" fmla="*/ 627 h 667"/>
                  <a:gd name="T112" fmla="*/ 243 w 991"/>
                  <a:gd name="T113" fmla="*/ 619 h 667"/>
                  <a:gd name="T114" fmla="*/ 198 w 991"/>
                  <a:gd name="T115" fmla="*/ 613 h 667"/>
                  <a:gd name="T116" fmla="*/ 146 w 991"/>
                  <a:gd name="T117" fmla="*/ 605 h 667"/>
                  <a:gd name="T118" fmla="*/ 119 w 991"/>
                  <a:gd name="T119" fmla="*/ 566 h 667"/>
                  <a:gd name="T120" fmla="*/ 93 w 991"/>
                  <a:gd name="T121" fmla="*/ 539 h 667"/>
                  <a:gd name="T122" fmla="*/ 55 w 991"/>
                  <a:gd name="T123" fmla="*/ 513 h 667"/>
                  <a:gd name="T124" fmla="*/ 3 w 991"/>
                  <a:gd name="T125" fmla="*/ 502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1" h="667">
                    <a:moveTo>
                      <a:pt x="0" y="469"/>
                    </a:moveTo>
                    <a:lnTo>
                      <a:pt x="0" y="465"/>
                    </a:lnTo>
                    <a:lnTo>
                      <a:pt x="3" y="445"/>
                    </a:lnTo>
                    <a:lnTo>
                      <a:pt x="4" y="416"/>
                    </a:lnTo>
                    <a:lnTo>
                      <a:pt x="7" y="406"/>
                    </a:lnTo>
                    <a:lnTo>
                      <a:pt x="24" y="389"/>
                    </a:lnTo>
                    <a:lnTo>
                      <a:pt x="38" y="381"/>
                    </a:lnTo>
                    <a:lnTo>
                      <a:pt x="56" y="375"/>
                    </a:lnTo>
                    <a:lnTo>
                      <a:pt x="77" y="361"/>
                    </a:lnTo>
                    <a:lnTo>
                      <a:pt x="102" y="358"/>
                    </a:lnTo>
                    <a:lnTo>
                      <a:pt x="112" y="357"/>
                    </a:lnTo>
                    <a:lnTo>
                      <a:pt x="135" y="354"/>
                    </a:lnTo>
                    <a:lnTo>
                      <a:pt x="154" y="350"/>
                    </a:lnTo>
                    <a:lnTo>
                      <a:pt x="174" y="340"/>
                    </a:lnTo>
                    <a:lnTo>
                      <a:pt x="188" y="328"/>
                    </a:lnTo>
                    <a:lnTo>
                      <a:pt x="201" y="311"/>
                    </a:lnTo>
                    <a:lnTo>
                      <a:pt x="205" y="291"/>
                    </a:lnTo>
                    <a:lnTo>
                      <a:pt x="210" y="284"/>
                    </a:lnTo>
                    <a:lnTo>
                      <a:pt x="241" y="266"/>
                    </a:lnTo>
                    <a:lnTo>
                      <a:pt x="247" y="264"/>
                    </a:lnTo>
                    <a:lnTo>
                      <a:pt x="284" y="247"/>
                    </a:lnTo>
                    <a:lnTo>
                      <a:pt x="309" y="252"/>
                    </a:lnTo>
                    <a:lnTo>
                      <a:pt x="322" y="253"/>
                    </a:lnTo>
                    <a:lnTo>
                      <a:pt x="342" y="265"/>
                    </a:lnTo>
                    <a:lnTo>
                      <a:pt x="351" y="277"/>
                    </a:lnTo>
                    <a:lnTo>
                      <a:pt x="366" y="293"/>
                    </a:lnTo>
                    <a:lnTo>
                      <a:pt x="377" y="304"/>
                    </a:lnTo>
                    <a:lnTo>
                      <a:pt x="388" y="314"/>
                    </a:lnTo>
                    <a:lnTo>
                      <a:pt x="401" y="327"/>
                    </a:lnTo>
                    <a:lnTo>
                      <a:pt x="414" y="344"/>
                    </a:lnTo>
                    <a:lnTo>
                      <a:pt x="437" y="345"/>
                    </a:lnTo>
                    <a:lnTo>
                      <a:pt x="453" y="350"/>
                    </a:lnTo>
                    <a:lnTo>
                      <a:pt x="466" y="352"/>
                    </a:lnTo>
                    <a:lnTo>
                      <a:pt x="476" y="350"/>
                    </a:lnTo>
                    <a:lnTo>
                      <a:pt x="485" y="344"/>
                    </a:lnTo>
                    <a:lnTo>
                      <a:pt x="492" y="337"/>
                    </a:lnTo>
                    <a:lnTo>
                      <a:pt x="509" y="327"/>
                    </a:lnTo>
                    <a:lnTo>
                      <a:pt x="535" y="322"/>
                    </a:lnTo>
                    <a:lnTo>
                      <a:pt x="542" y="309"/>
                    </a:lnTo>
                    <a:lnTo>
                      <a:pt x="558" y="292"/>
                    </a:lnTo>
                    <a:lnTo>
                      <a:pt x="562" y="274"/>
                    </a:lnTo>
                    <a:lnTo>
                      <a:pt x="559" y="251"/>
                    </a:lnTo>
                    <a:lnTo>
                      <a:pt x="556" y="240"/>
                    </a:lnTo>
                    <a:lnTo>
                      <a:pt x="549" y="218"/>
                    </a:lnTo>
                    <a:lnTo>
                      <a:pt x="536" y="209"/>
                    </a:lnTo>
                    <a:lnTo>
                      <a:pt x="514" y="195"/>
                    </a:lnTo>
                    <a:lnTo>
                      <a:pt x="502" y="186"/>
                    </a:lnTo>
                    <a:lnTo>
                      <a:pt x="483" y="174"/>
                    </a:lnTo>
                    <a:lnTo>
                      <a:pt x="479" y="152"/>
                    </a:lnTo>
                    <a:lnTo>
                      <a:pt x="487" y="141"/>
                    </a:lnTo>
                    <a:lnTo>
                      <a:pt x="502" y="141"/>
                    </a:lnTo>
                    <a:lnTo>
                      <a:pt x="535" y="123"/>
                    </a:lnTo>
                    <a:lnTo>
                      <a:pt x="558" y="112"/>
                    </a:lnTo>
                    <a:lnTo>
                      <a:pt x="568" y="99"/>
                    </a:lnTo>
                    <a:lnTo>
                      <a:pt x="591" y="89"/>
                    </a:lnTo>
                    <a:lnTo>
                      <a:pt x="613" y="89"/>
                    </a:lnTo>
                    <a:lnTo>
                      <a:pt x="639" y="92"/>
                    </a:lnTo>
                    <a:lnTo>
                      <a:pt x="655" y="85"/>
                    </a:lnTo>
                    <a:lnTo>
                      <a:pt x="668" y="85"/>
                    </a:lnTo>
                    <a:lnTo>
                      <a:pt x="695" y="75"/>
                    </a:lnTo>
                    <a:lnTo>
                      <a:pt x="705" y="71"/>
                    </a:lnTo>
                    <a:lnTo>
                      <a:pt x="727" y="57"/>
                    </a:lnTo>
                    <a:lnTo>
                      <a:pt x="751" y="49"/>
                    </a:lnTo>
                    <a:lnTo>
                      <a:pt x="761" y="42"/>
                    </a:lnTo>
                    <a:lnTo>
                      <a:pt x="773" y="39"/>
                    </a:lnTo>
                    <a:lnTo>
                      <a:pt x="802" y="28"/>
                    </a:lnTo>
                    <a:lnTo>
                      <a:pt x="809" y="28"/>
                    </a:lnTo>
                    <a:lnTo>
                      <a:pt x="832" y="17"/>
                    </a:lnTo>
                    <a:lnTo>
                      <a:pt x="840" y="7"/>
                    </a:lnTo>
                    <a:lnTo>
                      <a:pt x="845" y="4"/>
                    </a:lnTo>
                    <a:lnTo>
                      <a:pt x="858" y="4"/>
                    </a:lnTo>
                    <a:lnTo>
                      <a:pt x="875" y="0"/>
                    </a:lnTo>
                    <a:lnTo>
                      <a:pt x="885" y="2"/>
                    </a:lnTo>
                    <a:lnTo>
                      <a:pt x="898" y="10"/>
                    </a:lnTo>
                    <a:lnTo>
                      <a:pt x="916" y="14"/>
                    </a:lnTo>
                    <a:lnTo>
                      <a:pt x="943" y="23"/>
                    </a:lnTo>
                    <a:lnTo>
                      <a:pt x="950" y="27"/>
                    </a:lnTo>
                    <a:lnTo>
                      <a:pt x="959" y="26"/>
                    </a:lnTo>
                    <a:lnTo>
                      <a:pt x="972" y="19"/>
                    </a:lnTo>
                    <a:lnTo>
                      <a:pt x="982" y="46"/>
                    </a:lnTo>
                    <a:lnTo>
                      <a:pt x="981" y="61"/>
                    </a:lnTo>
                    <a:lnTo>
                      <a:pt x="983" y="75"/>
                    </a:lnTo>
                    <a:lnTo>
                      <a:pt x="981" y="94"/>
                    </a:lnTo>
                    <a:lnTo>
                      <a:pt x="978" y="104"/>
                    </a:lnTo>
                    <a:lnTo>
                      <a:pt x="967" y="132"/>
                    </a:lnTo>
                    <a:lnTo>
                      <a:pt x="969" y="150"/>
                    </a:lnTo>
                    <a:lnTo>
                      <a:pt x="968" y="161"/>
                    </a:lnTo>
                    <a:lnTo>
                      <a:pt x="968" y="170"/>
                    </a:lnTo>
                    <a:lnTo>
                      <a:pt x="965" y="189"/>
                    </a:lnTo>
                    <a:lnTo>
                      <a:pt x="963" y="200"/>
                    </a:lnTo>
                    <a:lnTo>
                      <a:pt x="954" y="233"/>
                    </a:lnTo>
                    <a:lnTo>
                      <a:pt x="948" y="242"/>
                    </a:lnTo>
                    <a:lnTo>
                      <a:pt x="939" y="264"/>
                    </a:lnTo>
                    <a:lnTo>
                      <a:pt x="936" y="275"/>
                    </a:lnTo>
                    <a:lnTo>
                      <a:pt x="926" y="308"/>
                    </a:lnTo>
                    <a:lnTo>
                      <a:pt x="926" y="319"/>
                    </a:lnTo>
                    <a:lnTo>
                      <a:pt x="933" y="337"/>
                    </a:lnTo>
                    <a:lnTo>
                      <a:pt x="947" y="344"/>
                    </a:lnTo>
                    <a:lnTo>
                      <a:pt x="977" y="346"/>
                    </a:lnTo>
                    <a:lnTo>
                      <a:pt x="983" y="346"/>
                    </a:lnTo>
                    <a:lnTo>
                      <a:pt x="991" y="352"/>
                    </a:lnTo>
                    <a:lnTo>
                      <a:pt x="991" y="367"/>
                    </a:lnTo>
                    <a:lnTo>
                      <a:pt x="989" y="385"/>
                    </a:lnTo>
                    <a:lnTo>
                      <a:pt x="982" y="399"/>
                    </a:lnTo>
                    <a:lnTo>
                      <a:pt x="972" y="423"/>
                    </a:lnTo>
                    <a:lnTo>
                      <a:pt x="970" y="438"/>
                    </a:lnTo>
                    <a:lnTo>
                      <a:pt x="963" y="447"/>
                    </a:lnTo>
                    <a:lnTo>
                      <a:pt x="942" y="459"/>
                    </a:lnTo>
                    <a:lnTo>
                      <a:pt x="934" y="459"/>
                    </a:lnTo>
                    <a:lnTo>
                      <a:pt x="916" y="454"/>
                    </a:lnTo>
                    <a:lnTo>
                      <a:pt x="911" y="447"/>
                    </a:lnTo>
                    <a:lnTo>
                      <a:pt x="903" y="436"/>
                    </a:lnTo>
                    <a:lnTo>
                      <a:pt x="888" y="442"/>
                    </a:lnTo>
                    <a:lnTo>
                      <a:pt x="888" y="460"/>
                    </a:lnTo>
                    <a:lnTo>
                      <a:pt x="888" y="472"/>
                    </a:lnTo>
                    <a:lnTo>
                      <a:pt x="888" y="481"/>
                    </a:lnTo>
                    <a:lnTo>
                      <a:pt x="882" y="498"/>
                    </a:lnTo>
                    <a:lnTo>
                      <a:pt x="881" y="509"/>
                    </a:lnTo>
                    <a:lnTo>
                      <a:pt x="871" y="522"/>
                    </a:lnTo>
                    <a:lnTo>
                      <a:pt x="853" y="529"/>
                    </a:lnTo>
                    <a:lnTo>
                      <a:pt x="838" y="527"/>
                    </a:lnTo>
                    <a:lnTo>
                      <a:pt x="819" y="525"/>
                    </a:lnTo>
                    <a:lnTo>
                      <a:pt x="810" y="520"/>
                    </a:lnTo>
                    <a:lnTo>
                      <a:pt x="800" y="513"/>
                    </a:lnTo>
                    <a:lnTo>
                      <a:pt x="785" y="516"/>
                    </a:lnTo>
                    <a:lnTo>
                      <a:pt x="767" y="526"/>
                    </a:lnTo>
                    <a:lnTo>
                      <a:pt x="760" y="531"/>
                    </a:lnTo>
                    <a:lnTo>
                      <a:pt x="745" y="540"/>
                    </a:lnTo>
                    <a:lnTo>
                      <a:pt x="734" y="540"/>
                    </a:lnTo>
                    <a:lnTo>
                      <a:pt x="717" y="533"/>
                    </a:lnTo>
                    <a:lnTo>
                      <a:pt x="710" y="533"/>
                    </a:lnTo>
                    <a:lnTo>
                      <a:pt x="700" y="540"/>
                    </a:lnTo>
                    <a:lnTo>
                      <a:pt x="688" y="547"/>
                    </a:lnTo>
                    <a:lnTo>
                      <a:pt x="694" y="565"/>
                    </a:lnTo>
                    <a:lnTo>
                      <a:pt x="701" y="571"/>
                    </a:lnTo>
                    <a:lnTo>
                      <a:pt x="716" y="583"/>
                    </a:lnTo>
                    <a:lnTo>
                      <a:pt x="716" y="588"/>
                    </a:lnTo>
                    <a:lnTo>
                      <a:pt x="710" y="606"/>
                    </a:lnTo>
                    <a:lnTo>
                      <a:pt x="707" y="612"/>
                    </a:lnTo>
                    <a:lnTo>
                      <a:pt x="699" y="621"/>
                    </a:lnTo>
                    <a:lnTo>
                      <a:pt x="681" y="627"/>
                    </a:lnTo>
                    <a:lnTo>
                      <a:pt x="668" y="627"/>
                    </a:lnTo>
                    <a:lnTo>
                      <a:pt x="642" y="627"/>
                    </a:lnTo>
                    <a:lnTo>
                      <a:pt x="628" y="628"/>
                    </a:lnTo>
                    <a:lnTo>
                      <a:pt x="616" y="627"/>
                    </a:lnTo>
                    <a:lnTo>
                      <a:pt x="610" y="628"/>
                    </a:lnTo>
                    <a:lnTo>
                      <a:pt x="585" y="640"/>
                    </a:lnTo>
                    <a:lnTo>
                      <a:pt x="573" y="652"/>
                    </a:lnTo>
                    <a:lnTo>
                      <a:pt x="559" y="663"/>
                    </a:lnTo>
                    <a:lnTo>
                      <a:pt x="545" y="667"/>
                    </a:lnTo>
                    <a:lnTo>
                      <a:pt x="527" y="667"/>
                    </a:lnTo>
                    <a:lnTo>
                      <a:pt x="522" y="655"/>
                    </a:lnTo>
                    <a:lnTo>
                      <a:pt x="522" y="635"/>
                    </a:lnTo>
                    <a:lnTo>
                      <a:pt x="522" y="628"/>
                    </a:lnTo>
                    <a:lnTo>
                      <a:pt x="516" y="613"/>
                    </a:lnTo>
                    <a:lnTo>
                      <a:pt x="506" y="593"/>
                    </a:lnTo>
                    <a:lnTo>
                      <a:pt x="497" y="592"/>
                    </a:lnTo>
                    <a:lnTo>
                      <a:pt x="488" y="596"/>
                    </a:lnTo>
                    <a:lnTo>
                      <a:pt x="469" y="602"/>
                    </a:lnTo>
                    <a:lnTo>
                      <a:pt x="440" y="609"/>
                    </a:lnTo>
                    <a:lnTo>
                      <a:pt x="423" y="617"/>
                    </a:lnTo>
                    <a:lnTo>
                      <a:pt x="403" y="618"/>
                    </a:lnTo>
                    <a:lnTo>
                      <a:pt x="394" y="623"/>
                    </a:lnTo>
                    <a:lnTo>
                      <a:pt x="374" y="626"/>
                    </a:lnTo>
                    <a:lnTo>
                      <a:pt x="362" y="623"/>
                    </a:lnTo>
                    <a:lnTo>
                      <a:pt x="338" y="623"/>
                    </a:lnTo>
                    <a:lnTo>
                      <a:pt x="322" y="624"/>
                    </a:lnTo>
                    <a:lnTo>
                      <a:pt x="303" y="627"/>
                    </a:lnTo>
                    <a:lnTo>
                      <a:pt x="284" y="627"/>
                    </a:lnTo>
                    <a:lnTo>
                      <a:pt x="275" y="624"/>
                    </a:lnTo>
                    <a:lnTo>
                      <a:pt x="243" y="619"/>
                    </a:lnTo>
                    <a:lnTo>
                      <a:pt x="236" y="613"/>
                    </a:lnTo>
                    <a:lnTo>
                      <a:pt x="207" y="613"/>
                    </a:lnTo>
                    <a:lnTo>
                      <a:pt x="198" y="613"/>
                    </a:lnTo>
                    <a:lnTo>
                      <a:pt x="187" y="615"/>
                    </a:lnTo>
                    <a:lnTo>
                      <a:pt x="172" y="617"/>
                    </a:lnTo>
                    <a:lnTo>
                      <a:pt x="146" y="605"/>
                    </a:lnTo>
                    <a:lnTo>
                      <a:pt x="132" y="599"/>
                    </a:lnTo>
                    <a:lnTo>
                      <a:pt x="122" y="580"/>
                    </a:lnTo>
                    <a:lnTo>
                      <a:pt x="119" y="566"/>
                    </a:lnTo>
                    <a:lnTo>
                      <a:pt x="113" y="562"/>
                    </a:lnTo>
                    <a:lnTo>
                      <a:pt x="108" y="546"/>
                    </a:lnTo>
                    <a:lnTo>
                      <a:pt x="93" y="539"/>
                    </a:lnTo>
                    <a:lnTo>
                      <a:pt x="80" y="527"/>
                    </a:lnTo>
                    <a:lnTo>
                      <a:pt x="69" y="518"/>
                    </a:lnTo>
                    <a:lnTo>
                      <a:pt x="55" y="513"/>
                    </a:lnTo>
                    <a:lnTo>
                      <a:pt x="38" y="511"/>
                    </a:lnTo>
                    <a:lnTo>
                      <a:pt x="14" y="511"/>
                    </a:lnTo>
                    <a:lnTo>
                      <a:pt x="3" y="502"/>
                    </a:lnTo>
                    <a:lnTo>
                      <a:pt x="0" y="483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20A02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5032" y="3313"/>
                <a:ext cx="223" cy="192"/>
              </a:xfrm>
              <a:custGeom>
                <a:avLst/>
                <a:gdLst>
                  <a:gd name="T0" fmla="*/ 22 w 668"/>
                  <a:gd name="T1" fmla="*/ 232 h 575"/>
                  <a:gd name="T2" fmla="*/ 71 w 668"/>
                  <a:gd name="T3" fmla="*/ 218 h 575"/>
                  <a:gd name="T4" fmla="*/ 117 w 668"/>
                  <a:gd name="T5" fmla="*/ 207 h 575"/>
                  <a:gd name="T6" fmla="*/ 150 w 668"/>
                  <a:gd name="T7" fmla="*/ 219 h 575"/>
                  <a:gd name="T8" fmla="*/ 172 w 668"/>
                  <a:gd name="T9" fmla="*/ 236 h 575"/>
                  <a:gd name="T10" fmla="*/ 217 w 668"/>
                  <a:gd name="T11" fmla="*/ 223 h 575"/>
                  <a:gd name="T12" fmla="*/ 244 w 668"/>
                  <a:gd name="T13" fmla="*/ 181 h 575"/>
                  <a:gd name="T14" fmla="*/ 286 w 668"/>
                  <a:gd name="T15" fmla="*/ 88 h 575"/>
                  <a:gd name="T16" fmla="*/ 284 w 668"/>
                  <a:gd name="T17" fmla="*/ 0 h 575"/>
                  <a:gd name="T18" fmla="*/ 345 w 668"/>
                  <a:gd name="T19" fmla="*/ 27 h 575"/>
                  <a:gd name="T20" fmla="*/ 402 w 668"/>
                  <a:gd name="T21" fmla="*/ 55 h 575"/>
                  <a:gd name="T22" fmla="*/ 433 w 668"/>
                  <a:gd name="T23" fmla="*/ 86 h 575"/>
                  <a:gd name="T24" fmla="*/ 483 w 668"/>
                  <a:gd name="T25" fmla="*/ 101 h 575"/>
                  <a:gd name="T26" fmla="*/ 509 w 668"/>
                  <a:gd name="T27" fmla="*/ 121 h 575"/>
                  <a:gd name="T28" fmla="*/ 546 w 668"/>
                  <a:gd name="T29" fmla="*/ 127 h 575"/>
                  <a:gd name="T30" fmla="*/ 597 w 668"/>
                  <a:gd name="T31" fmla="*/ 114 h 575"/>
                  <a:gd name="T32" fmla="*/ 613 w 668"/>
                  <a:gd name="T33" fmla="*/ 153 h 575"/>
                  <a:gd name="T34" fmla="*/ 590 w 668"/>
                  <a:gd name="T35" fmla="*/ 184 h 575"/>
                  <a:gd name="T36" fmla="*/ 606 w 668"/>
                  <a:gd name="T37" fmla="*/ 212 h 575"/>
                  <a:gd name="T38" fmla="*/ 655 w 668"/>
                  <a:gd name="T39" fmla="*/ 215 h 575"/>
                  <a:gd name="T40" fmla="*/ 649 w 668"/>
                  <a:gd name="T41" fmla="*/ 249 h 575"/>
                  <a:gd name="T42" fmla="*/ 652 w 668"/>
                  <a:gd name="T43" fmla="*/ 272 h 575"/>
                  <a:gd name="T44" fmla="*/ 645 w 668"/>
                  <a:gd name="T45" fmla="*/ 313 h 575"/>
                  <a:gd name="T46" fmla="*/ 579 w 668"/>
                  <a:gd name="T47" fmla="*/ 355 h 575"/>
                  <a:gd name="T48" fmla="*/ 560 w 668"/>
                  <a:gd name="T49" fmla="*/ 388 h 575"/>
                  <a:gd name="T50" fmla="*/ 613 w 668"/>
                  <a:gd name="T51" fmla="*/ 423 h 575"/>
                  <a:gd name="T52" fmla="*/ 636 w 668"/>
                  <a:gd name="T53" fmla="*/ 465 h 575"/>
                  <a:gd name="T54" fmla="*/ 619 w 668"/>
                  <a:gd name="T55" fmla="*/ 523 h 575"/>
                  <a:gd name="T56" fmla="*/ 569 w 668"/>
                  <a:gd name="T57" fmla="*/ 551 h 575"/>
                  <a:gd name="T58" fmla="*/ 543 w 668"/>
                  <a:gd name="T59" fmla="*/ 566 h 575"/>
                  <a:gd name="T60" fmla="*/ 491 w 668"/>
                  <a:gd name="T61" fmla="*/ 558 h 575"/>
                  <a:gd name="T62" fmla="*/ 454 w 668"/>
                  <a:gd name="T63" fmla="*/ 518 h 575"/>
                  <a:gd name="T64" fmla="*/ 419 w 668"/>
                  <a:gd name="T65" fmla="*/ 479 h 575"/>
                  <a:gd name="T66" fmla="*/ 361 w 668"/>
                  <a:gd name="T67" fmla="*/ 461 h 575"/>
                  <a:gd name="T68" fmla="*/ 287 w 668"/>
                  <a:gd name="T69" fmla="*/ 498 h 575"/>
                  <a:gd name="T70" fmla="*/ 265 w 668"/>
                  <a:gd name="T71" fmla="*/ 542 h 575"/>
                  <a:gd name="T72" fmla="*/ 212 w 668"/>
                  <a:gd name="T73" fmla="*/ 568 h 575"/>
                  <a:gd name="T74" fmla="*/ 154 w 668"/>
                  <a:gd name="T75" fmla="*/ 575 h 575"/>
                  <a:gd name="T76" fmla="*/ 148 w 668"/>
                  <a:gd name="T77" fmla="*/ 518 h 575"/>
                  <a:gd name="T78" fmla="*/ 152 w 668"/>
                  <a:gd name="T79" fmla="*/ 485 h 575"/>
                  <a:gd name="T80" fmla="*/ 124 w 668"/>
                  <a:gd name="T81" fmla="*/ 437 h 575"/>
                  <a:gd name="T82" fmla="*/ 91 w 668"/>
                  <a:gd name="T83" fmla="*/ 410 h 575"/>
                  <a:gd name="T84" fmla="*/ 46 w 668"/>
                  <a:gd name="T85" fmla="*/ 370 h 575"/>
                  <a:gd name="T86" fmla="*/ 48 w 668"/>
                  <a:gd name="T87" fmla="*/ 308 h 575"/>
                  <a:gd name="T88" fmla="*/ 18 w 668"/>
                  <a:gd name="T89" fmla="*/ 263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8" h="575">
                    <a:moveTo>
                      <a:pt x="0" y="246"/>
                    </a:moveTo>
                    <a:lnTo>
                      <a:pt x="10" y="238"/>
                    </a:lnTo>
                    <a:lnTo>
                      <a:pt x="22" y="232"/>
                    </a:lnTo>
                    <a:lnTo>
                      <a:pt x="38" y="221"/>
                    </a:lnTo>
                    <a:lnTo>
                      <a:pt x="48" y="220"/>
                    </a:lnTo>
                    <a:lnTo>
                      <a:pt x="71" y="218"/>
                    </a:lnTo>
                    <a:lnTo>
                      <a:pt x="81" y="211"/>
                    </a:lnTo>
                    <a:lnTo>
                      <a:pt x="98" y="207"/>
                    </a:lnTo>
                    <a:lnTo>
                      <a:pt x="117" y="207"/>
                    </a:lnTo>
                    <a:lnTo>
                      <a:pt x="126" y="207"/>
                    </a:lnTo>
                    <a:lnTo>
                      <a:pt x="137" y="214"/>
                    </a:lnTo>
                    <a:lnTo>
                      <a:pt x="150" y="219"/>
                    </a:lnTo>
                    <a:lnTo>
                      <a:pt x="156" y="223"/>
                    </a:lnTo>
                    <a:lnTo>
                      <a:pt x="163" y="229"/>
                    </a:lnTo>
                    <a:lnTo>
                      <a:pt x="172" y="236"/>
                    </a:lnTo>
                    <a:lnTo>
                      <a:pt x="191" y="236"/>
                    </a:lnTo>
                    <a:lnTo>
                      <a:pt x="201" y="233"/>
                    </a:lnTo>
                    <a:lnTo>
                      <a:pt x="217" y="223"/>
                    </a:lnTo>
                    <a:lnTo>
                      <a:pt x="230" y="209"/>
                    </a:lnTo>
                    <a:lnTo>
                      <a:pt x="238" y="190"/>
                    </a:lnTo>
                    <a:lnTo>
                      <a:pt x="244" y="181"/>
                    </a:lnTo>
                    <a:lnTo>
                      <a:pt x="251" y="165"/>
                    </a:lnTo>
                    <a:lnTo>
                      <a:pt x="265" y="136"/>
                    </a:lnTo>
                    <a:lnTo>
                      <a:pt x="286" y="88"/>
                    </a:lnTo>
                    <a:lnTo>
                      <a:pt x="283" y="53"/>
                    </a:lnTo>
                    <a:lnTo>
                      <a:pt x="283" y="33"/>
                    </a:lnTo>
                    <a:lnTo>
                      <a:pt x="284" y="0"/>
                    </a:lnTo>
                    <a:lnTo>
                      <a:pt x="314" y="27"/>
                    </a:lnTo>
                    <a:lnTo>
                      <a:pt x="331" y="27"/>
                    </a:lnTo>
                    <a:lnTo>
                      <a:pt x="345" y="27"/>
                    </a:lnTo>
                    <a:lnTo>
                      <a:pt x="364" y="30"/>
                    </a:lnTo>
                    <a:lnTo>
                      <a:pt x="381" y="42"/>
                    </a:lnTo>
                    <a:lnTo>
                      <a:pt x="402" y="55"/>
                    </a:lnTo>
                    <a:lnTo>
                      <a:pt x="410" y="65"/>
                    </a:lnTo>
                    <a:lnTo>
                      <a:pt x="419" y="74"/>
                    </a:lnTo>
                    <a:lnTo>
                      <a:pt x="433" y="86"/>
                    </a:lnTo>
                    <a:lnTo>
                      <a:pt x="443" y="87"/>
                    </a:lnTo>
                    <a:lnTo>
                      <a:pt x="469" y="92"/>
                    </a:lnTo>
                    <a:lnTo>
                      <a:pt x="483" y="101"/>
                    </a:lnTo>
                    <a:lnTo>
                      <a:pt x="495" y="110"/>
                    </a:lnTo>
                    <a:lnTo>
                      <a:pt x="500" y="109"/>
                    </a:lnTo>
                    <a:lnTo>
                      <a:pt x="509" y="121"/>
                    </a:lnTo>
                    <a:lnTo>
                      <a:pt x="520" y="127"/>
                    </a:lnTo>
                    <a:lnTo>
                      <a:pt x="529" y="130"/>
                    </a:lnTo>
                    <a:lnTo>
                      <a:pt x="546" y="127"/>
                    </a:lnTo>
                    <a:lnTo>
                      <a:pt x="566" y="118"/>
                    </a:lnTo>
                    <a:lnTo>
                      <a:pt x="571" y="115"/>
                    </a:lnTo>
                    <a:lnTo>
                      <a:pt x="597" y="114"/>
                    </a:lnTo>
                    <a:lnTo>
                      <a:pt x="605" y="127"/>
                    </a:lnTo>
                    <a:lnTo>
                      <a:pt x="608" y="136"/>
                    </a:lnTo>
                    <a:lnTo>
                      <a:pt x="613" y="153"/>
                    </a:lnTo>
                    <a:lnTo>
                      <a:pt x="602" y="168"/>
                    </a:lnTo>
                    <a:lnTo>
                      <a:pt x="601" y="174"/>
                    </a:lnTo>
                    <a:lnTo>
                      <a:pt x="590" y="184"/>
                    </a:lnTo>
                    <a:lnTo>
                      <a:pt x="582" y="194"/>
                    </a:lnTo>
                    <a:lnTo>
                      <a:pt x="584" y="201"/>
                    </a:lnTo>
                    <a:lnTo>
                      <a:pt x="606" y="212"/>
                    </a:lnTo>
                    <a:lnTo>
                      <a:pt x="615" y="212"/>
                    </a:lnTo>
                    <a:lnTo>
                      <a:pt x="636" y="212"/>
                    </a:lnTo>
                    <a:lnTo>
                      <a:pt x="655" y="215"/>
                    </a:lnTo>
                    <a:lnTo>
                      <a:pt x="661" y="231"/>
                    </a:lnTo>
                    <a:lnTo>
                      <a:pt x="666" y="238"/>
                    </a:lnTo>
                    <a:lnTo>
                      <a:pt x="649" y="249"/>
                    </a:lnTo>
                    <a:lnTo>
                      <a:pt x="641" y="254"/>
                    </a:lnTo>
                    <a:lnTo>
                      <a:pt x="643" y="269"/>
                    </a:lnTo>
                    <a:lnTo>
                      <a:pt x="652" y="272"/>
                    </a:lnTo>
                    <a:lnTo>
                      <a:pt x="645" y="284"/>
                    </a:lnTo>
                    <a:lnTo>
                      <a:pt x="668" y="303"/>
                    </a:lnTo>
                    <a:lnTo>
                      <a:pt x="645" y="313"/>
                    </a:lnTo>
                    <a:lnTo>
                      <a:pt x="635" y="326"/>
                    </a:lnTo>
                    <a:lnTo>
                      <a:pt x="612" y="337"/>
                    </a:lnTo>
                    <a:lnTo>
                      <a:pt x="579" y="355"/>
                    </a:lnTo>
                    <a:lnTo>
                      <a:pt x="564" y="355"/>
                    </a:lnTo>
                    <a:lnTo>
                      <a:pt x="556" y="366"/>
                    </a:lnTo>
                    <a:lnTo>
                      <a:pt x="560" y="388"/>
                    </a:lnTo>
                    <a:lnTo>
                      <a:pt x="579" y="400"/>
                    </a:lnTo>
                    <a:lnTo>
                      <a:pt x="591" y="409"/>
                    </a:lnTo>
                    <a:lnTo>
                      <a:pt x="613" y="423"/>
                    </a:lnTo>
                    <a:lnTo>
                      <a:pt x="626" y="432"/>
                    </a:lnTo>
                    <a:lnTo>
                      <a:pt x="633" y="454"/>
                    </a:lnTo>
                    <a:lnTo>
                      <a:pt x="636" y="465"/>
                    </a:lnTo>
                    <a:lnTo>
                      <a:pt x="639" y="488"/>
                    </a:lnTo>
                    <a:lnTo>
                      <a:pt x="635" y="506"/>
                    </a:lnTo>
                    <a:lnTo>
                      <a:pt x="619" y="523"/>
                    </a:lnTo>
                    <a:lnTo>
                      <a:pt x="612" y="536"/>
                    </a:lnTo>
                    <a:lnTo>
                      <a:pt x="586" y="541"/>
                    </a:lnTo>
                    <a:lnTo>
                      <a:pt x="569" y="551"/>
                    </a:lnTo>
                    <a:lnTo>
                      <a:pt x="562" y="558"/>
                    </a:lnTo>
                    <a:lnTo>
                      <a:pt x="553" y="564"/>
                    </a:lnTo>
                    <a:lnTo>
                      <a:pt x="543" y="566"/>
                    </a:lnTo>
                    <a:lnTo>
                      <a:pt x="530" y="564"/>
                    </a:lnTo>
                    <a:lnTo>
                      <a:pt x="514" y="559"/>
                    </a:lnTo>
                    <a:lnTo>
                      <a:pt x="491" y="558"/>
                    </a:lnTo>
                    <a:lnTo>
                      <a:pt x="478" y="541"/>
                    </a:lnTo>
                    <a:lnTo>
                      <a:pt x="465" y="528"/>
                    </a:lnTo>
                    <a:lnTo>
                      <a:pt x="454" y="518"/>
                    </a:lnTo>
                    <a:lnTo>
                      <a:pt x="443" y="507"/>
                    </a:lnTo>
                    <a:lnTo>
                      <a:pt x="428" y="491"/>
                    </a:lnTo>
                    <a:lnTo>
                      <a:pt x="419" y="479"/>
                    </a:lnTo>
                    <a:lnTo>
                      <a:pt x="399" y="467"/>
                    </a:lnTo>
                    <a:lnTo>
                      <a:pt x="386" y="466"/>
                    </a:lnTo>
                    <a:lnTo>
                      <a:pt x="361" y="461"/>
                    </a:lnTo>
                    <a:lnTo>
                      <a:pt x="324" y="478"/>
                    </a:lnTo>
                    <a:lnTo>
                      <a:pt x="318" y="480"/>
                    </a:lnTo>
                    <a:lnTo>
                      <a:pt x="287" y="498"/>
                    </a:lnTo>
                    <a:lnTo>
                      <a:pt x="282" y="505"/>
                    </a:lnTo>
                    <a:lnTo>
                      <a:pt x="278" y="525"/>
                    </a:lnTo>
                    <a:lnTo>
                      <a:pt x="265" y="542"/>
                    </a:lnTo>
                    <a:lnTo>
                      <a:pt x="251" y="554"/>
                    </a:lnTo>
                    <a:lnTo>
                      <a:pt x="231" y="564"/>
                    </a:lnTo>
                    <a:lnTo>
                      <a:pt x="212" y="568"/>
                    </a:lnTo>
                    <a:lnTo>
                      <a:pt x="189" y="571"/>
                    </a:lnTo>
                    <a:lnTo>
                      <a:pt x="179" y="572"/>
                    </a:lnTo>
                    <a:lnTo>
                      <a:pt x="154" y="575"/>
                    </a:lnTo>
                    <a:lnTo>
                      <a:pt x="151" y="549"/>
                    </a:lnTo>
                    <a:lnTo>
                      <a:pt x="148" y="533"/>
                    </a:lnTo>
                    <a:lnTo>
                      <a:pt x="148" y="518"/>
                    </a:lnTo>
                    <a:lnTo>
                      <a:pt x="154" y="503"/>
                    </a:lnTo>
                    <a:lnTo>
                      <a:pt x="154" y="496"/>
                    </a:lnTo>
                    <a:lnTo>
                      <a:pt x="152" y="485"/>
                    </a:lnTo>
                    <a:lnTo>
                      <a:pt x="139" y="470"/>
                    </a:lnTo>
                    <a:lnTo>
                      <a:pt x="133" y="462"/>
                    </a:lnTo>
                    <a:lnTo>
                      <a:pt x="124" y="437"/>
                    </a:lnTo>
                    <a:lnTo>
                      <a:pt x="120" y="428"/>
                    </a:lnTo>
                    <a:lnTo>
                      <a:pt x="103" y="421"/>
                    </a:lnTo>
                    <a:lnTo>
                      <a:pt x="91" y="410"/>
                    </a:lnTo>
                    <a:lnTo>
                      <a:pt x="72" y="397"/>
                    </a:lnTo>
                    <a:lnTo>
                      <a:pt x="59" y="387"/>
                    </a:lnTo>
                    <a:lnTo>
                      <a:pt x="46" y="370"/>
                    </a:lnTo>
                    <a:lnTo>
                      <a:pt x="44" y="346"/>
                    </a:lnTo>
                    <a:lnTo>
                      <a:pt x="46" y="329"/>
                    </a:lnTo>
                    <a:lnTo>
                      <a:pt x="48" y="308"/>
                    </a:lnTo>
                    <a:lnTo>
                      <a:pt x="35" y="294"/>
                    </a:lnTo>
                    <a:lnTo>
                      <a:pt x="26" y="284"/>
                    </a:lnTo>
                    <a:lnTo>
                      <a:pt x="18" y="263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50B04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55"/>
              <p:cNvSpPr>
                <a:spLocks/>
              </p:cNvSpPr>
              <p:nvPr/>
            </p:nvSpPr>
            <p:spPr bwMode="auto">
              <a:xfrm>
                <a:off x="4949" y="3550"/>
                <a:ext cx="186" cy="298"/>
              </a:xfrm>
              <a:custGeom>
                <a:avLst/>
                <a:gdLst>
                  <a:gd name="T0" fmla="*/ 33 w 557"/>
                  <a:gd name="T1" fmla="*/ 795 h 895"/>
                  <a:gd name="T2" fmla="*/ 68 w 557"/>
                  <a:gd name="T3" fmla="*/ 742 h 895"/>
                  <a:gd name="T4" fmla="*/ 65 w 557"/>
                  <a:gd name="T5" fmla="*/ 685 h 895"/>
                  <a:gd name="T6" fmla="*/ 66 w 557"/>
                  <a:gd name="T7" fmla="*/ 616 h 895"/>
                  <a:gd name="T8" fmla="*/ 137 w 557"/>
                  <a:gd name="T9" fmla="*/ 593 h 895"/>
                  <a:gd name="T10" fmla="*/ 161 w 557"/>
                  <a:gd name="T11" fmla="*/ 532 h 895"/>
                  <a:gd name="T12" fmla="*/ 127 w 557"/>
                  <a:gd name="T13" fmla="*/ 461 h 895"/>
                  <a:gd name="T14" fmla="*/ 185 w 557"/>
                  <a:gd name="T15" fmla="*/ 414 h 895"/>
                  <a:gd name="T16" fmla="*/ 157 w 557"/>
                  <a:gd name="T17" fmla="*/ 369 h 895"/>
                  <a:gd name="T18" fmla="*/ 69 w 557"/>
                  <a:gd name="T19" fmla="*/ 375 h 895"/>
                  <a:gd name="T20" fmla="*/ 80 w 557"/>
                  <a:gd name="T21" fmla="*/ 328 h 895"/>
                  <a:gd name="T22" fmla="*/ 130 w 557"/>
                  <a:gd name="T23" fmla="*/ 275 h 895"/>
                  <a:gd name="T24" fmla="*/ 124 w 557"/>
                  <a:gd name="T25" fmla="*/ 218 h 895"/>
                  <a:gd name="T26" fmla="*/ 123 w 557"/>
                  <a:gd name="T27" fmla="*/ 147 h 895"/>
                  <a:gd name="T28" fmla="*/ 161 w 557"/>
                  <a:gd name="T29" fmla="*/ 96 h 895"/>
                  <a:gd name="T30" fmla="*/ 198 w 557"/>
                  <a:gd name="T31" fmla="*/ 46 h 895"/>
                  <a:gd name="T32" fmla="*/ 236 w 557"/>
                  <a:gd name="T33" fmla="*/ 7 h 895"/>
                  <a:gd name="T34" fmla="*/ 278 w 557"/>
                  <a:gd name="T35" fmla="*/ 0 h 895"/>
                  <a:gd name="T36" fmla="*/ 340 w 557"/>
                  <a:gd name="T37" fmla="*/ 15 h 895"/>
                  <a:gd name="T38" fmla="*/ 395 w 557"/>
                  <a:gd name="T39" fmla="*/ 22 h 895"/>
                  <a:gd name="T40" fmla="*/ 434 w 557"/>
                  <a:gd name="T41" fmla="*/ 50 h 895"/>
                  <a:gd name="T42" fmla="*/ 448 w 557"/>
                  <a:gd name="T43" fmla="*/ 84 h 895"/>
                  <a:gd name="T44" fmla="*/ 498 w 557"/>
                  <a:gd name="T45" fmla="*/ 121 h 895"/>
                  <a:gd name="T46" fmla="*/ 498 w 557"/>
                  <a:gd name="T47" fmla="*/ 158 h 895"/>
                  <a:gd name="T48" fmla="*/ 472 w 557"/>
                  <a:gd name="T49" fmla="*/ 218 h 895"/>
                  <a:gd name="T50" fmla="*/ 474 w 557"/>
                  <a:gd name="T51" fmla="*/ 293 h 895"/>
                  <a:gd name="T52" fmla="*/ 475 w 557"/>
                  <a:gd name="T53" fmla="*/ 373 h 895"/>
                  <a:gd name="T54" fmla="*/ 527 w 557"/>
                  <a:gd name="T55" fmla="*/ 405 h 895"/>
                  <a:gd name="T56" fmla="*/ 535 w 557"/>
                  <a:gd name="T57" fmla="*/ 452 h 895"/>
                  <a:gd name="T58" fmla="*/ 480 w 557"/>
                  <a:gd name="T59" fmla="*/ 485 h 895"/>
                  <a:gd name="T60" fmla="*/ 457 w 557"/>
                  <a:gd name="T61" fmla="*/ 540 h 895"/>
                  <a:gd name="T62" fmla="*/ 465 w 557"/>
                  <a:gd name="T63" fmla="*/ 611 h 895"/>
                  <a:gd name="T64" fmla="*/ 523 w 557"/>
                  <a:gd name="T65" fmla="*/ 682 h 895"/>
                  <a:gd name="T66" fmla="*/ 547 w 557"/>
                  <a:gd name="T67" fmla="*/ 726 h 895"/>
                  <a:gd name="T68" fmla="*/ 533 w 557"/>
                  <a:gd name="T69" fmla="*/ 782 h 895"/>
                  <a:gd name="T70" fmla="*/ 467 w 557"/>
                  <a:gd name="T71" fmla="*/ 788 h 895"/>
                  <a:gd name="T72" fmla="*/ 417 w 557"/>
                  <a:gd name="T73" fmla="*/ 798 h 895"/>
                  <a:gd name="T74" fmla="*/ 353 w 557"/>
                  <a:gd name="T75" fmla="*/ 819 h 895"/>
                  <a:gd name="T76" fmla="*/ 280 w 557"/>
                  <a:gd name="T77" fmla="*/ 817 h 895"/>
                  <a:gd name="T78" fmla="*/ 233 w 557"/>
                  <a:gd name="T79" fmla="*/ 853 h 895"/>
                  <a:gd name="T80" fmla="*/ 168 w 557"/>
                  <a:gd name="T81" fmla="*/ 875 h 895"/>
                  <a:gd name="T82" fmla="*/ 119 w 557"/>
                  <a:gd name="T83" fmla="*/ 872 h 895"/>
                  <a:gd name="T84" fmla="*/ 43 w 557"/>
                  <a:gd name="T85" fmla="*/ 84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7" h="895">
                    <a:moveTo>
                      <a:pt x="0" y="831"/>
                    </a:moveTo>
                    <a:lnTo>
                      <a:pt x="15" y="807"/>
                    </a:lnTo>
                    <a:lnTo>
                      <a:pt x="33" y="795"/>
                    </a:lnTo>
                    <a:lnTo>
                      <a:pt x="57" y="795"/>
                    </a:lnTo>
                    <a:lnTo>
                      <a:pt x="66" y="767"/>
                    </a:lnTo>
                    <a:lnTo>
                      <a:pt x="68" y="742"/>
                    </a:lnTo>
                    <a:lnTo>
                      <a:pt x="51" y="723"/>
                    </a:lnTo>
                    <a:lnTo>
                      <a:pt x="62" y="705"/>
                    </a:lnTo>
                    <a:lnTo>
                      <a:pt x="65" y="685"/>
                    </a:lnTo>
                    <a:lnTo>
                      <a:pt x="65" y="661"/>
                    </a:lnTo>
                    <a:lnTo>
                      <a:pt x="62" y="634"/>
                    </a:lnTo>
                    <a:lnTo>
                      <a:pt x="66" y="616"/>
                    </a:lnTo>
                    <a:lnTo>
                      <a:pt x="90" y="602"/>
                    </a:lnTo>
                    <a:lnTo>
                      <a:pt x="114" y="601"/>
                    </a:lnTo>
                    <a:lnTo>
                      <a:pt x="137" y="593"/>
                    </a:lnTo>
                    <a:lnTo>
                      <a:pt x="161" y="591"/>
                    </a:lnTo>
                    <a:lnTo>
                      <a:pt x="172" y="566"/>
                    </a:lnTo>
                    <a:lnTo>
                      <a:pt x="161" y="532"/>
                    </a:lnTo>
                    <a:lnTo>
                      <a:pt x="146" y="520"/>
                    </a:lnTo>
                    <a:lnTo>
                      <a:pt x="130" y="500"/>
                    </a:lnTo>
                    <a:lnTo>
                      <a:pt x="127" y="461"/>
                    </a:lnTo>
                    <a:lnTo>
                      <a:pt x="145" y="440"/>
                    </a:lnTo>
                    <a:lnTo>
                      <a:pt x="167" y="423"/>
                    </a:lnTo>
                    <a:lnTo>
                      <a:pt x="185" y="414"/>
                    </a:lnTo>
                    <a:lnTo>
                      <a:pt x="188" y="399"/>
                    </a:lnTo>
                    <a:lnTo>
                      <a:pt x="168" y="375"/>
                    </a:lnTo>
                    <a:lnTo>
                      <a:pt x="157" y="369"/>
                    </a:lnTo>
                    <a:lnTo>
                      <a:pt x="140" y="369"/>
                    </a:lnTo>
                    <a:lnTo>
                      <a:pt x="102" y="369"/>
                    </a:lnTo>
                    <a:lnTo>
                      <a:pt x="69" y="375"/>
                    </a:lnTo>
                    <a:lnTo>
                      <a:pt x="60" y="370"/>
                    </a:lnTo>
                    <a:lnTo>
                      <a:pt x="66" y="343"/>
                    </a:lnTo>
                    <a:lnTo>
                      <a:pt x="80" y="328"/>
                    </a:lnTo>
                    <a:lnTo>
                      <a:pt x="101" y="311"/>
                    </a:lnTo>
                    <a:lnTo>
                      <a:pt x="121" y="298"/>
                    </a:lnTo>
                    <a:lnTo>
                      <a:pt x="130" y="275"/>
                    </a:lnTo>
                    <a:lnTo>
                      <a:pt x="139" y="256"/>
                    </a:lnTo>
                    <a:lnTo>
                      <a:pt x="139" y="236"/>
                    </a:lnTo>
                    <a:lnTo>
                      <a:pt x="124" y="218"/>
                    </a:lnTo>
                    <a:lnTo>
                      <a:pt x="119" y="192"/>
                    </a:lnTo>
                    <a:lnTo>
                      <a:pt x="117" y="171"/>
                    </a:lnTo>
                    <a:lnTo>
                      <a:pt x="123" y="147"/>
                    </a:lnTo>
                    <a:lnTo>
                      <a:pt x="140" y="121"/>
                    </a:lnTo>
                    <a:lnTo>
                      <a:pt x="158" y="108"/>
                    </a:lnTo>
                    <a:lnTo>
                      <a:pt x="161" y="96"/>
                    </a:lnTo>
                    <a:lnTo>
                      <a:pt x="178" y="81"/>
                    </a:lnTo>
                    <a:lnTo>
                      <a:pt x="189" y="72"/>
                    </a:lnTo>
                    <a:lnTo>
                      <a:pt x="198" y="46"/>
                    </a:lnTo>
                    <a:lnTo>
                      <a:pt x="203" y="30"/>
                    </a:lnTo>
                    <a:lnTo>
                      <a:pt x="215" y="21"/>
                    </a:lnTo>
                    <a:lnTo>
                      <a:pt x="236" y="7"/>
                    </a:lnTo>
                    <a:lnTo>
                      <a:pt x="245" y="6"/>
                    </a:lnTo>
                    <a:lnTo>
                      <a:pt x="255" y="6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29" y="6"/>
                    </a:lnTo>
                    <a:lnTo>
                      <a:pt x="340" y="15"/>
                    </a:lnTo>
                    <a:lnTo>
                      <a:pt x="364" y="15"/>
                    </a:lnTo>
                    <a:lnTo>
                      <a:pt x="381" y="17"/>
                    </a:lnTo>
                    <a:lnTo>
                      <a:pt x="395" y="22"/>
                    </a:lnTo>
                    <a:lnTo>
                      <a:pt x="406" y="31"/>
                    </a:lnTo>
                    <a:lnTo>
                      <a:pt x="419" y="43"/>
                    </a:lnTo>
                    <a:lnTo>
                      <a:pt x="434" y="50"/>
                    </a:lnTo>
                    <a:lnTo>
                      <a:pt x="439" y="66"/>
                    </a:lnTo>
                    <a:lnTo>
                      <a:pt x="445" y="70"/>
                    </a:lnTo>
                    <a:lnTo>
                      <a:pt x="448" y="84"/>
                    </a:lnTo>
                    <a:lnTo>
                      <a:pt x="458" y="103"/>
                    </a:lnTo>
                    <a:lnTo>
                      <a:pt x="472" y="109"/>
                    </a:lnTo>
                    <a:lnTo>
                      <a:pt x="498" y="121"/>
                    </a:lnTo>
                    <a:lnTo>
                      <a:pt x="513" y="119"/>
                    </a:lnTo>
                    <a:lnTo>
                      <a:pt x="510" y="144"/>
                    </a:lnTo>
                    <a:lnTo>
                      <a:pt x="498" y="158"/>
                    </a:lnTo>
                    <a:lnTo>
                      <a:pt x="489" y="174"/>
                    </a:lnTo>
                    <a:lnTo>
                      <a:pt x="480" y="198"/>
                    </a:lnTo>
                    <a:lnTo>
                      <a:pt x="472" y="218"/>
                    </a:lnTo>
                    <a:lnTo>
                      <a:pt x="469" y="251"/>
                    </a:lnTo>
                    <a:lnTo>
                      <a:pt x="471" y="272"/>
                    </a:lnTo>
                    <a:lnTo>
                      <a:pt x="474" y="293"/>
                    </a:lnTo>
                    <a:lnTo>
                      <a:pt x="474" y="332"/>
                    </a:lnTo>
                    <a:lnTo>
                      <a:pt x="475" y="352"/>
                    </a:lnTo>
                    <a:lnTo>
                      <a:pt x="475" y="373"/>
                    </a:lnTo>
                    <a:lnTo>
                      <a:pt x="492" y="387"/>
                    </a:lnTo>
                    <a:lnTo>
                      <a:pt x="513" y="396"/>
                    </a:lnTo>
                    <a:lnTo>
                      <a:pt x="527" y="405"/>
                    </a:lnTo>
                    <a:lnTo>
                      <a:pt x="537" y="414"/>
                    </a:lnTo>
                    <a:lnTo>
                      <a:pt x="554" y="440"/>
                    </a:lnTo>
                    <a:lnTo>
                      <a:pt x="535" y="452"/>
                    </a:lnTo>
                    <a:lnTo>
                      <a:pt x="525" y="467"/>
                    </a:lnTo>
                    <a:lnTo>
                      <a:pt x="506" y="479"/>
                    </a:lnTo>
                    <a:lnTo>
                      <a:pt x="480" y="485"/>
                    </a:lnTo>
                    <a:lnTo>
                      <a:pt x="457" y="489"/>
                    </a:lnTo>
                    <a:lnTo>
                      <a:pt x="453" y="524"/>
                    </a:lnTo>
                    <a:lnTo>
                      <a:pt x="457" y="540"/>
                    </a:lnTo>
                    <a:lnTo>
                      <a:pt x="458" y="568"/>
                    </a:lnTo>
                    <a:lnTo>
                      <a:pt x="461" y="595"/>
                    </a:lnTo>
                    <a:lnTo>
                      <a:pt x="465" y="611"/>
                    </a:lnTo>
                    <a:lnTo>
                      <a:pt x="470" y="643"/>
                    </a:lnTo>
                    <a:lnTo>
                      <a:pt x="492" y="670"/>
                    </a:lnTo>
                    <a:lnTo>
                      <a:pt x="523" y="682"/>
                    </a:lnTo>
                    <a:lnTo>
                      <a:pt x="551" y="685"/>
                    </a:lnTo>
                    <a:lnTo>
                      <a:pt x="557" y="690"/>
                    </a:lnTo>
                    <a:lnTo>
                      <a:pt x="547" y="726"/>
                    </a:lnTo>
                    <a:lnTo>
                      <a:pt x="547" y="758"/>
                    </a:lnTo>
                    <a:lnTo>
                      <a:pt x="542" y="770"/>
                    </a:lnTo>
                    <a:lnTo>
                      <a:pt x="533" y="782"/>
                    </a:lnTo>
                    <a:lnTo>
                      <a:pt x="527" y="788"/>
                    </a:lnTo>
                    <a:lnTo>
                      <a:pt x="510" y="788"/>
                    </a:lnTo>
                    <a:lnTo>
                      <a:pt x="467" y="788"/>
                    </a:lnTo>
                    <a:lnTo>
                      <a:pt x="453" y="789"/>
                    </a:lnTo>
                    <a:lnTo>
                      <a:pt x="430" y="792"/>
                    </a:lnTo>
                    <a:lnTo>
                      <a:pt x="417" y="798"/>
                    </a:lnTo>
                    <a:lnTo>
                      <a:pt x="403" y="801"/>
                    </a:lnTo>
                    <a:lnTo>
                      <a:pt x="365" y="810"/>
                    </a:lnTo>
                    <a:lnTo>
                      <a:pt x="353" y="819"/>
                    </a:lnTo>
                    <a:lnTo>
                      <a:pt x="337" y="819"/>
                    </a:lnTo>
                    <a:lnTo>
                      <a:pt x="316" y="811"/>
                    </a:lnTo>
                    <a:lnTo>
                      <a:pt x="280" y="817"/>
                    </a:lnTo>
                    <a:lnTo>
                      <a:pt x="265" y="828"/>
                    </a:lnTo>
                    <a:lnTo>
                      <a:pt x="254" y="837"/>
                    </a:lnTo>
                    <a:lnTo>
                      <a:pt x="233" y="853"/>
                    </a:lnTo>
                    <a:lnTo>
                      <a:pt x="214" y="864"/>
                    </a:lnTo>
                    <a:lnTo>
                      <a:pt x="188" y="868"/>
                    </a:lnTo>
                    <a:lnTo>
                      <a:pt x="168" y="875"/>
                    </a:lnTo>
                    <a:lnTo>
                      <a:pt x="153" y="895"/>
                    </a:lnTo>
                    <a:lnTo>
                      <a:pt x="134" y="882"/>
                    </a:lnTo>
                    <a:lnTo>
                      <a:pt x="119" y="872"/>
                    </a:lnTo>
                    <a:lnTo>
                      <a:pt x="86" y="863"/>
                    </a:lnTo>
                    <a:lnTo>
                      <a:pt x="71" y="859"/>
                    </a:lnTo>
                    <a:lnTo>
                      <a:pt x="43" y="849"/>
                    </a:lnTo>
                    <a:lnTo>
                      <a:pt x="24" y="840"/>
                    </a:lnTo>
                    <a:lnTo>
                      <a:pt x="0" y="831"/>
                    </a:lnTo>
                    <a:close/>
                  </a:path>
                </a:pathLst>
              </a:custGeom>
              <a:solidFill>
                <a:srgbClr val="60B05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56"/>
              <p:cNvSpPr>
                <a:spLocks/>
              </p:cNvSpPr>
              <p:nvPr/>
            </p:nvSpPr>
            <p:spPr bwMode="auto">
              <a:xfrm>
                <a:off x="5100" y="3545"/>
                <a:ext cx="330" cy="313"/>
              </a:xfrm>
              <a:custGeom>
                <a:avLst/>
                <a:gdLst>
                  <a:gd name="T0" fmla="*/ 80 w 991"/>
                  <a:gd name="T1" fmla="*/ 132 h 940"/>
                  <a:gd name="T2" fmla="*/ 148 w 991"/>
                  <a:gd name="T3" fmla="*/ 143 h 940"/>
                  <a:gd name="T4" fmla="*/ 195 w 991"/>
                  <a:gd name="T5" fmla="*/ 143 h 940"/>
                  <a:gd name="T6" fmla="*/ 247 w 991"/>
                  <a:gd name="T7" fmla="*/ 145 h 940"/>
                  <a:gd name="T8" fmla="*/ 296 w 991"/>
                  <a:gd name="T9" fmla="*/ 136 h 940"/>
                  <a:gd name="T10" fmla="*/ 361 w 991"/>
                  <a:gd name="T11" fmla="*/ 115 h 940"/>
                  <a:gd name="T12" fmla="*/ 389 w 991"/>
                  <a:gd name="T13" fmla="*/ 132 h 940"/>
                  <a:gd name="T14" fmla="*/ 395 w 991"/>
                  <a:gd name="T15" fmla="*/ 174 h 940"/>
                  <a:gd name="T16" fmla="*/ 432 w 991"/>
                  <a:gd name="T17" fmla="*/ 182 h 940"/>
                  <a:gd name="T18" fmla="*/ 483 w 991"/>
                  <a:gd name="T19" fmla="*/ 147 h 940"/>
                  <a:gd name="T20" fmla="*/ 515 w 991"/>
                  <a:gd name="T21" fmla="*/ 146 h 940"/>
                  <a:gd name="T22" fmla="*/ 572 w 991"/>
                  <a:gd name="T23" fmla="*/ 140 h 940"/>
                  <a:gd name="T24" fmla="*/ 589 w 991"/>
                  <a:gd name="T25" fmla="*/ 107 h 940"/>
                  <a:gd name="T26" fmla="*/ 567 w 991"/>
                  <a:gd name="T27" fmla="*/ 84 h 940"/>
                  <a:gd name="T28" fmla="*/ 583 w 991"/>
                  <a:gd name="T29" fmla="*/ 52 h 940"/>
                  <a:gd name="T30" fmla="*/ 618 w 991"/>
                  <a:gd name="T31" fmla="*/ 59 h 940"/>
                  <a:gd name="T32" fmla="*/ 658 w 991"/>
                  <a:gd name="T33" fmla="*/ 35 h 940"/>
                  <a:gd name="T34" fmla="*/ 692 w 991"/>
                  <a:gd name="T35" fmla="*/ 44 h 940"/>
                  <a:gd name="T36" fmla="*/ 744 w 991"/>
                  <a:gd name="T37" fmla="*/ 41 h 940"/>
                  <a:gd name="T38" fmla="*/ 761 w 991"/>
                  <a:gd name="T39" fmla="*/ 0 h 940"/>
                  <a:gd name="T40" fmla="*/ 799 w 991"/>
                  <a:gd name="T41" fmla="*/ 32 h 940"/>
                  <a:gd name="T42" fmla="*/ 840 w 991"/>
                  <a:gd name="T43" fmla="*/ 46 h 940"/>
                  <a:gd name="T44" fmla="*/ 882 w 991"/>
                  <a:gd name="T45" fmla="*/ 55 h 940"/>
                  <a:gd name="T46" fmla="*/ 918 w 991"/>
                  <a:gd name="T47" fmla="*/ 84 h 940"/>
                  <a:gd name="T48" fmla="*/ 944 w 991"/>
                  <a:gd name="T49" fmla="*/ 114 h 940"/>
                  <a:gd name="T50" fmla="*/ 955 w 991"/>
                  <a:gd name="T51" fmla="*/ 180 h 940"/>
                  <a:gd name="T52" fmla="*/ 846 w 991"/>
                  <a:gd name="T53" fmla="*/ 212 h 940"/>
                  <a:gd name="T54" fmla="*/ 723 w 991"/>
                  <a:gd name="T55" fmla="*/ 314 h 940"/>
                  <a:gd name="T56" fmla="*/ 722 w 991"/>
                  <a:gd name="T57" fmla="*/ 385 h 940"/>
                  <a:gd name="T58" fmla="*/ 862 w 991"/>
                  <a:gd name="T59" fmla="*/ 370 h 940"/>
                  <a:gd name="T60" fmla="*/ 959 w 991"/>
                  <a:gd name="T61" fmla="*/ 389 h 940"/>
                  <a:gd name="T62" fmla="*/ 991 w 991"/>
                  <a:gd name="T63" fmla="*/ 449 h 940"/>
                  <a:gd name="T64" fmla="*/ 968 w 991"/>
                  <a:gd name="T65" fmla="*/ 524 h 940"/>
                  <a:gd name="T66" fmla="*/ 871 w 991"/>
                  <a:gd name="T67" fmla="*/ 560 h 940"/>
                  <a:gd name="T68" fmla="*/ 774 w 991"/>
                  <a:gd name="T69" fmla="*/ 612 h 940"/>
                  <a:gd name="T70" fmla="*/ 718 w 991"/>
                  <a:gd name="T71" fmla="*/ 662 h 940"/>
                  <a:gd name="T72" fmla="*/ 649 w 991"/>
                  <a:gd name="T73" fmla="*/ 706 h 940"/>
                  <a:gd name="T74" fmla="*/ 550 w 991"/>
                  <a:gd name="T75" fmla="*/ 696 h 940"/>
                  <a:gd name="T76" fmla="*/ 470 w 991"/>
                  <a:gd name="T77" fmla="*/ 753 h 940"/>
                  <a:gd name="T78" fmla="*/ 449 w 991"/>
                  <a:gd name="T79" fmla="*/ 812 h 940"/>
                  <a:gd name="T80" fmla="*/ 380 w 991"/>
                  <a:gd name="T81" fmla="*/ 843 h 940"/>
                  <a:gd name="T82" fmla="*/ 298 w 991"/>
                  <a:gd name="T83" fmla="*/ 843 h 940"/>
                  <a:gd name="T84" fmla="*/ 252 w 991"/>
                  <a:gd name="T85" fmla="*/ 886 h 940"/>
                  <a:gd name="T86" fmla="*/ 191 w 991"/>
                  <a:gd name="T87" fmla="*/ 925 h 940"/>
                  <a:gd name="T88" fmla="*/ 113 w 991"/>
                  <a:gd name="T89" fmla="*/ 940 h 940"/>
                  <a:gd name="T90" fmla="*/ 76 w 991"/>
                  <a:gd name="T91" fmla="*/ 887 h 940"/>
                  <a:gd name="T92" fmla="*/ 74 w 991"/>
                  <a:gd name="T93" fmla="*/ 803 h 940"/>
                  <a:gd name="T94" fmla="*/ 94 w 991"/>
                  <a:gd name="T95" fmla="*/ 773 h 940"/>
                  <a:gd name="T96" fmla="*/ 98 w 991"/>
                  <a:gd name="T97" fmla="*/ 700 h 940"/>
                  <a:gd name="T98" fmla="*/ 17 w 991"/>
                  <a:gd name="T99" fmla="*/ 658 h 940"/>
                  <a:gd name="T100" fmla="*/ 5 w 991"/>
                  <a:gd name="T101" fmla="*/ 583 h 940"/>
                  <a:gd name="T102" fmla="*/ 4 w 991"/>
                  <a:gd name="T103" fmla="*/ 504 h 940"/>
                  <a:gd name="T104" fmla="*/ 72 w 991"/>
                  <a:gd name="T105" fmla="*/ 482 h 940"/>
                  <a:gd name="T106" fmla="*/ 84 w 991"/>
                  <a:gd name="T107" fmla="*/ 429 h 940"/>
                  <a:gd name="T108" fmla="*/ 39 w 991"/>
                  <a:gd name="T109" fmla="*/ 402 h 940"/>
                  <a:gd name="T110" fmla="*/ 21 w 991"/>
                  <a:gd name="T111" fmla="*/ 347 h 940"/>
                  <a:gd name="T112" fmla="*/ 16 w 991"/>
                  <a:gd name="T113" fmla="*/ 266 h 940"/>
                  <a:gd name="T114" fmla="*/ 36 w 991"/>
                  <a:gd name="T115" fmla="*/ 189 h 940"/>
                  <a:gd name="T116" fmla="*/ 60 w 991"/>
                  <a:gd name="T117" fmla="*/ 134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1" h="940">
                    <a:moveTo>
                      <a:pt x="60" y="134"/>
                    </a:moveTo>
                    <a:lnTo>
                      <a:pt x="71" y="132"/>
                    </a:lnTo>
                    <a:lnTo>
                      <a:pt x="80" y="132"/>
                    </a:lnTo>
                    <a:lnTo>
                      <a:pt x="109" y="132"/>
                    </a:lnTo>
                    <a:lnTo>
                      <a:pt x="116" y="138"/>
                    </a:lnTo>
                    <a:lnTo>
                      <a:pt x="148" y="143"/>
                    </a:lnTo>
                    <a:lnTo>
                      <a:pt x="157" y="146"/>
                    </a:lnTo>
                    <a:lnTo>
                      <a:pt x="176" y="146"/>
                    </a:lnTo>
                    <a:lnTo>
                      <a:pt x="195" y="143"/>
                    </a:lnTo>
                    <a:lnTo>
                      <a:pt x="211" y="142"/>
                    </a:lnTo>
                    <a:lnTo>
                      <a:pt x="235" y="142"/>
                    </a:lnTo>
                    <a:lnTo>
                      <a:pt x="247" y="145"/>
                    </a:lnTo>
                    <a:lnTo>
                      <a:pt x="267" y="142"/>
                    </a:lnTo>
                    <a:lnTo>
                      <a:pt x="276" y="137"/>
                    </a:lnTo>
                    <a:lnTo>
                      <a:pt x="296" y="136"/>
                    </a:lnTo>
                    <a:lnTo>
                      <a:pt x="313" y="128"/>
                    </a:lnTo>
                    <a:lnTo>
                      <a:pt x="342" y="121"/>
                    </a:lnTo>
                    <a:lnTo>
                      <a:pt x="361" y="115"/>
                    </a:lnTo>
                    <a:lnTo>
                      <a:pt x="370" y="111"/>
                    </a:lnTo>
                    <a:lnTo>
                      <a:pt x="379" y="112"/>
                    </a:lnTo>
                    <a:lnTo>
                      <a:pt x="389" y="132"/>
                    </a:lnTo>
                    <a:lnTo>
                      <a:pt x="395" y="147"/>
                    </a:lnTo>
                    <a:lnTo>
                      <a:pt x="395" y="154"/>
                    </a:lnTo>
                    <a:lnTo>
                      <a:pt x="395" y="174"/>
                    </a:lnTo>
                    <a:lnTo>
                      <a:pt x="400" y="186"/>
                    </a:lnTo>
                    <a:lnTo>
                      <a:pt x="418" y="186"/>
                    </a:lnTo>
                    <a:lnTo>
                      <a:pt x="432" y="182"/>
                    </a:lnTo>
                    <a:lnTo>
                      <a:pt x="446" y="171"/>
                    </a:lnTo>
                    <a:lnTo>
                      <a:pt x="458" y="159"/>
                    </a:lnTo>
                    <a:lnTo>
                      <a:pt x="483" y="147"/>
                    </a:lnTo>
                    <a:lnTo>
                      <a:pt x="489" y="146"/>
                    </a:lnTo>
                    <a:lnTo>
                      <a:pt x="501" y="147"/>
                    </a:lnTo>
                    <a:lnTo>
                      <a:pt x="515" y="146"/>
                    </a:lnTo>
                    <a:lnTo>
                      <a:pt x="541" y="146"/>
                    </a:lnTo>
                    <a:lnTo>
                      <a:pt x="554" y="146"/>
                    </a:lnTo>
                    <a:lnTo>
                      <a:pt x="572" y="140"/>
                    </a:lnTo>
                    <a:lnTo>
                      <a:pt x="580" y="131"/>
                    </a:lnTo>
                    <a:lnTo>
                      <a:pt x="583" y="125"/>
                    </a:lnTo>
                    <a:lnTo>
                      <a:pt x="589" y="107"/>
                    </a:lnTo>
                    <a:lnTo>
                      <a:pt x="589" y="102"/>
                    </a:lnTo>
                    <a:lnTo>
                      <a:pt x="574" y="90"/>
                    </a:lnTo>
                    <a:lnTo>
                      <a:pt x="567" y="84"/>
                    </a:lnTo>
                    <a:lnTo>
                      <a:pt x="561" y="66"/>
                    </a:lnTo>
                    <a:lnTo>
                      <a:pt x="573" y="59"/>
                    </a:lnTo>
                    <a:lnTo>
                      <a:pt x="583" y="52"/>
                    </a:lnTo>
                    <a:lnTo>
                      <a:pt x="590" y="52"/>
                    </a:lnTo>
                    <a:lnTo>
                      <a:pt x="607" y="59"/>
                    </a:lnTo>
                    <a:lnTo>
                      <a:pt x="618" y="59"/>
                    </a:lnTo>
                    <a:lnTo>
                      <a:pt x="633" y="50"/>
                    </a:lnTo>
                    <a:lnTo>
                      <a:pt x="640" y="45"/>
                    </a:lnTo>
                    <a:lnTo>
                      <a:pt x="658" y="35"/>
                    </a:lnTo>
                    <a:lnTo>
                      <a:pt x="673" y="32"/>
                    </a:lnTo>
                    <a:lnTo>
                      <a:pt x="683" y="39"/>
                    </a:lnTo>
                    <a:lnTo>
                      <a:pt x="692" y="44"/>
                    </a:lnTo>
                    <a:lnTo>
                      <a:pt x="711" y="46"/>
                    </a:lnTo>
                    <a:lnTo>
                      <a:pt x="726" y="48"/>
                    </a:lnTo>
                    <a:lnTo>
                      <a:pt x="744" y="41"/>
                    </a:lnTo>
                    <a:lnTo>
                      <a:pt x="754" y="28"/>
                    </a:lnTo>
                    <a:lnTo>
                      <a:pt x="755" y="17"/>
                    </a:lnTo>
                    <a:lnTo>
                      <a:pt x="761" y="0"/>
                    </a:lnTo>
                    <a:lnTo>
                      <a:pt x="784" y="12"/>
                    </a:lnTo>
                    <a:lnTo>
                      <a:pt x="792" y="22"/>
                    </a:lnTo>
                    <a:lnTo>
                      <a:pt x="799" y="32"/>
                    </a:lnTo>
                    <a:lnTo>
                      <a:pt x="809" y="43"/>
                    </a:lnTo>
                    <a:lnTo>
                      <a:pt x="825" y="46"/>
                    </a:lnTo>
                    <a:lnTo>
                      <a:pt x="840" y="46"/>
                    </a:lnTo>
                    <a:lnTo>
                      <a:pt x="854" y="46"/>
                    </a:lnTo>
                    <a:lnTo>
                      <a:pt x="871" y="49"/>
                    </a:lnTo>
                    <a:lnTo>
                      <a:pt x="882" y="55"/>
                    </a:lnTo>
                    <a:lnTo>
                      <a:pt x="891" y="63"/>
                    </a:lnTo>
                    <a:lnTo>
                      <a:pt x="899" y="67"/>
                    </a:lnTo>
                    <a:lnTo>
                      <a:pt x="918" y="84"/>
                    </a:lnTo>
                    <a:lnTo>
                      <a:pt x="928" y="96"/>
                    </a:lnTo>
                    <a:lnTo>
                      <a:pt x="939" y="105"/>
                    </a:lnTo>
                    <a:lnTo>
                      <a:pt x="944" y="114"/>
                    </a:lnTo>
                    <a:lnTo>
                      <a:pt x="961" y="125"/>
                    </a:lnTo>
                    <a:lnTo>
                      <a:pt x="987" y="132"/>
                    </a:lnTo>
                    <a:lnTo>
                      <a:pt x="955" y="180"/>
                    </a:lnTo>
                    <a:lnTo>
                      <a:pt x="922" y="209"/>
                    </a:lnTo>
                    <a:lnTo>
                      <a:pt x="877" y="221"/>
                    </a:lnTo>
                    <a:lnTo>
                      <a:pt x="846" y="212"/>
                    </a:lnTo>
                    <a:lnTo>
                      <a:pt x="832" y="225"/>
                    </a:lnTo>
                    <a:lnTo>
                      <a:pt x="759" y="287"/>
                    </a:lnTo>
                    <a:lnTo>
                      <a:pt x="723" y="314"/>
                    </a:lnTo>
                    <a:lnTo>
                      <a:pt x="705" y="335"/>
                    </a:lnTo>
                    <a:lnTo>
                      <a:pt x="686" y="359"/>
                    </a:lnTo>
                    <a:lnTo>
                      <a:pt x="722" y="385"/>
                    </a:lnTo>
                    <a:lnTo>
                      <a:pt x="767" y="381"/>
                    </a:lnTo>
                    <a:lnTo>
                      <a:pt x="827" y="374"/>
                    </a:lnTo>
                    <a:lnTo>
                      <a:pt x="862" y="370"/>
                    </a:lnTo>
                    <a:lnTo>
                      <a:pt x="898" y="384"/>
                    </a:lnTo>
                    <a:lnTo>
                      <a:pt x="930" y="384"/>
                    </a:lnTo>
                    <a:lnTo>
                      <a:pt x="959" y="389"/>
                    </a:lnTo>
                    <a:lnTo>
                      <a:pt x="971" y="410"/>
                    </a:lnTo>
                    <a:lnTo>
                      <a:pt x="981" y="432"/>
                    </a:lnTo>
                    <a:lnTo>
                      <a:pt x="991" y="449"/>
                    </a:lnTo>
                    <a:lnTo>
                      <a:pt x="986" y="476"/>
                    </a:lnTo>
                    <a:lnTo>
                      <a:pt x="974" y="503"/>
                    </a:lnTo>
                    <a:lnTo>
                      <a:pt x="968" y="524"/>
                    </a:lnTo>
                    <a:lnTo>
                      <a:pt x="930" y="539"/>
                    </a:lnTo>
                    <a:lnTo>
                      <a:pt x="921" y="544"/>
                    </a:lnTo>
                    <a:lnTo>
                      <a:pt x="871" y="560"/>
                    </a:lnTo>
                    <a:lnTo>
                      <a:pt x="823" y="560"/>
                    </a:lnTo>
                    <a:lnTo>
                      <a:pt x="779" y="596"/>
                    </a:lnTo>
                    <a:lnTo>
                      <a:pt x="774" y="612"/>
                    </a:lnTo>
                    <a:lnTo>
                      <a:pt x="759" y="635"/>
                    </a:lnTo>
                    <a:lnTo>
                      <a:pt x="736" y="653"/>
                    </a:lnTo>
                    <a:lnTo>
                      <a:pt x="718" y="662"/>
                    </a:lnTo>
                    <a:lnTo>
                      <a:pt x="690" y="678"/>
                    </a:lnTo>
                    <a:lnTo>
                      <a:pt x="670" y="694"/>
                    </a:lnTo>
                    <a:lnTo>
                      <a:pt x="649" y="706"/>
                    </a:lnTo>
                    <a:lnTo>
                      <a:pt x="616" y="701"/>
                    </a:lnTo>
                    <a:lnTo>
                      <a:pt x="578" y="696"/>
                    </a:lnTo>
                    <a:lnTo>
                      <a:pt x="550" y="696"/>
                    </a:lnTo>
                    <a:lnTo>
                      <a:pt x="507" y="702"/>
                    </a:lnTo>
                    <a:lnTo>
                      <a:pt x="495" y="720"/>
                    </a:lnTo>
                    <a:lnTo>
                      <a:pt x="470" y="753"/>
                    </a:lnTo>
                    <a:lnTo>
                      <a:pt x="462" y="773"/>
                    </a:lnTo>
                    <a:lnTo>
                      <a:pt x="453" y="803"/>
                    </a:lnTo>
                    <a:lnTo>
                      <a:pt x="449" y="812"/>
                    </a:lnTo>
                    <a:lnTo>
                      <a:pt x="423" y="842"/>
                    </a:lnTo>
                    <a:lnTo>
                      <a:pt x="401" y="839"/>
                    </a:lnTo>
                    <a:lnTo>
                      <a:pt x="380" y="843"/>
                    </a:lnTo>
                    <a:lnTo>
                      <a:pt x="352" y="839"/>
                    </a:lnTo>
                    <a:lnTo>
                      <a:pt x="326" y="839"/>
                    </a:lnTo>
                    <a:lnTo>
                      <a:pt x="298" y="843"/>
                    </a:lnTo>
                    <a:lnTo>
                      <a:pt x="270" y="847"/>
                    </a:lnTo>
                    <a:lnTo>
                      <a:pt x="270" y="861"/>
                    </a:lnTo>
                    <a:lnTo>
                      <a:pt x="252" y="886"/>
                    </a:lnTo>
                    <a:lnTo>
                      <a:pt x="238" y="897"/>
                    </a:lnTo>
                    <a:lnTo>
                      <a:pt x="207" y="918"/>
                    </a:lnTo>
                    <a:lnTo>
                      <a:pt x="191" y="925"/>
                    </a:lnTo>
                    <a:lnTo>
                      <a:pt x="167" y="932"/>
                    </a:lnTo>
                    <a:lnTo>
                      <a:pt x="135" y="939"/>
                    </a:lnTo>
                    <a:lnTo>
                      <a:pt x="113" y="940"/>
                    </a:lnTo>
                    <a:lnTo>
                      <a:pt x="96" y="936"/>
                    </a:lnTo>
                    <a:lnTo>
                      <a:pt x="72" y="913"/>
                    </a:lnTo>
                    <a:lnTo>
                      <a:pt x="76" y="887"/>
                    </a:lnTo>
                    <a:lnTo>
                      <a:pt x="71" y="860"/>
                    </a:lnTo>
                    <a:lnTo>
                      <a:pt x="71" y="839"/>
                    </a:lnTo>
                    <a:lnTo>
                      <a:pt x="74" y="803"/>
                    </a:lnTo>
                    <a:lnTo>
                      <a:pt x="80" y="797"/>
                    </a:lnTo>
                    <a:lnTo>
                      <a:pt x="89" y="785"/>
                    </a:lnTo>
                    <a:lnTo>
                      <a:pt x="94" y="773"/>
                    </a:lnTo>
                    <a:lnTo>
                      <a:pt x="94" y="741"/>
                    </a:lnTo>
                    <a:lnTo>
                      <a:pt x="104" y="705"/>
                    </a:lnTo>
                    <a:lnTo>
                      <a:pt x="98" y="700"/>
                    </a:lnTo>
                    <a:lnTo>
                      <a:pt x="70" y="697"/>
                    </a:lnTo>
                    <a:lnTo>
                      <a:pt x="39" y="685"/>
                    </a:lnTo>
                    <a:lnTo>
                      <a:pt x="17" y="658"/>
                    </a:lnTo>
                    <a:lnTo>
                      <a:pt x="12" y="626"/>
                    </a:lnTo>
                    <a:lnTo>
                      <a:pt x="8" y="610"/>
                    </a:lnTo>
                    <a:lnTo>
                      <a:pt x="5" y="583"/>
                    </a:lnTo>
                    <a:lnTo>
                      <a:pt x="4" y="555"/>
                    </a:lnTo>
                    <a:lnTo>
                      <a:pt x="0" y="539"/>
                    </a:lnTo>
                    <a:lnTo>
                      <a:pt x="4" y="504"/>
                    </a:lnTo>
                    <a:lnTo>
                      <a:pt x="27" y="500"/>
                    </a:lnTo>
                    <a:lnTo>
                      <a:pt x="53" y="494"/>
                    </a:lnTo>
                    <a:lnTo>
                      <a:pt x="72" y="482"/>
                    </a:lnTo>
                    <a:lnTo>
                      <a:pt x="82" y="467"/>
                    </a:lnTo>
                    <a:lnTo>
                      <a:pt x="101" y="455"/>
                    </a:lnTo>
                    <a:lnTo>
                      <a:pt x="84" y="429"/>
                    </a:lnTo>
                    <a:lnTo>
                      <a:pt x="74" y="420"/>
                    </a:lnTo>
                    <a:lnTo>
                      <a:pt x="60" y="411"/>
                    </a:lnTo>
                    <a:lnTo>
                      <a:pt x="39" y="402"/>
                    </a:lnTo>
                    <a:lnTo>
                      <a:pt x="22" y="388"/>
                    </a:lnTo>
                    <a:lnTo>
                      <a:pt x="22" y="367"/>
                    </a:lnTo>
                    <a:lnTo>
                      <a:pt x="21" y="347"/>
                    </a:lnTo>
                    <a:lnTo>
                      <a:pt x="21" y="308"/>
                    </a:lnTo>
                    <a:lnTo>
                      <a:pt x="18" y="287"/>
                    </a:lnTo>
                    <a:lnTo>
                      <a:pt x="16" y="266"/>
                    </a:lnTo>
                    <a:lnTo>
                      <a:pt x="19" y="233"/>
                    </a:lnTo>
                    <a:lnTo>
                      <a:pt x="27" y="213"/>
                    </a:lnTo>
                    <a:lnTo>
                      <a:pt x="36" y="189"/>
                    </a:lnTo>
                    <a:lnTo>
                      <a:pt x="45" y="173"/>
                    </a:lnTo>
                    <a:lnTo>
                      <a:pt x="57" y="159"/>
                    </a:lnTo>
                    <a:lnTo>
                      <a:pt x="60" y="134"/>
                    </a:lnTo>
                    <a:close/>
                  </a:path>
                </a:pathLst>
              </a:custGeom>
              <a:solidFill>
                <a:srgbClr val="A0E09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>
                <a:off x="4998" y="3812"/>
                <a:ext cx="140" cy="109"/>
              </a:xfrm>
              <a:custGeom>
                <a:avLst/>
                <a:gdLst>
                  <a:gd name="T0" fmla="*/ 0 w 418"/>
                  <a:gd name="T1" fmla="*/ 149 h 326"/>
                  <a:gd name="T2" fmla="*/ 5 w 418"/>
                  <a:gd name="T3" fmla="*/ 107 h 326"/>
                  <a:gd name="T4" fmla="*/ 20 w 418"/>
                  <a:gd name="T5" fmla="*/ 87 h 326"/>
                  <a:gd name="T6" fmla="*/ 40 w 418"/>
                  <a:gd name="T7" fmla="*/ 80 h 326"/>
                  <a:gd name="T8" fmla="*/ 66 w 418"/>
                  <a:gd name="T9" fmla="*/ 76 h 326"/>
                  <a:gd name="T10" fmla="*/ 85 w 418"/>
                  <a:gd name="T11" fmla="*/ 65 h 326"/>
                  <a:gd name="T12" fmla="*/ 106 w 418"/>
                  <a:gd name="T13" fmla="*/ 49 h 326"/>
                  <a:gd name="T14" fmla="*/ 117 w 418"/>
                  <a:gd name="T15" fmla="*/ 40 h 326"/>
                  <a:gd name="T16" fmla="*/ 132 w 418"/>
                  <a:gd name="T17" fmla="*/ 29 h 326"/>
                  <a:gd name="T18" fmla="*/ 168 w 418"/>
                  <a:gd name="T19" fmla="*/ 23 h 326"/>
                  <a:gd name="T20" fmla="*/ 189 w 418"/>
                  <a:gd name="T21" fmla="*/ 31 h 326"/>
                  <a:gd name="T22" fmla="*/ 205 w 418"/>
                  <a:gd name="T23" fmla="*/ 31 h 326"/>
                  <a:gd name="T24" fmla="*/ 217 w 418"/>
                  <a:gd name="T25" fmla="*/ 22 h 326"/>
                  <a:gd name="T26" fmla="*/ 255 w 418"/>
                  <a:gd name="T27" fmla="*/ 13 h 326"/>
                  <a:gd name="T28" fmla="*/ 269 w 418"/>
                  <a:gd name="T29" fmla="*/ 10 h 326"/>
                  <a:gd name="T30" fmla="*/ 282 w 418"/>
                  <a:gd name="T31" fmla="*/ 4 h 326"/>
                  <a:gd name="T32" fmla="*/ 305 w 418"/>
                  <a:gd name="T33" fmla="*/ 1 h 326"/>
                  <a:gd name="T34" fmla="*/ 319 w 418"/>
                  <a:gd name="T35" fmla="*/ 0 h 326"/>
                  <a:gd name="T36" fmla="*/ 362 w 418"/>
                  <a:gd name="T37" fmla="*/ 0 h 326"/>
                  <a:gd name="T38" fmla="*/ 379 w 418"/>
                  <a:gd name="T39" fmla="*/ 0 h 326"/>
                  <a:gd name="T40" fmla="*/ 376 w 418"/>
                  <a:gd name="T41" fmla="*/ 36 h 326"/>
                  <a:gd name="T42" fmla="*/ 376 w 418"/>
                  <a:gd name="T43" fmla="*/ 57 h 326"/>
                  <a:gd name="T44" fmla="*/ 381 w 418"/>
                  <a:gd name="T45" fmla="*/ 84 h 326"/>
                  <a:gd name="T46" fmla="*/ 377 w 418"/>
                  <a:gd name="T47" fmla="*/ 110 h 326"/>
                  <a:gd name="T48" fmla="*/ 401 w 418"/>
                  <a:gd name="T49" fmla="*/ 133 h 326"/>
                  <a:gd name="T50" fmla="*/ 418 w 418"/>
                  <a:gd name="T51" fmla="*/ 137 h 326"/>
                  <a:gd name="T52" fmla="*/ 399 w 418"/>
                  <a:gd name="T53" fmla="*/ 151 h 326"/>
                  <a:gd name="T54" fmla="*/ 383 w 418"/>
                  <a:gd name="T55" fmla="*/ 170 h 326"/>
                  <a:gd name="T56" fmla="*/ 380 w 418"/>
                  <a:gd name="T57" fmla="*/ 181 h 326"/>
                  <a:gd name="T58" fmla="*/ 376 w 418"/>
                  <a:gd name="T59" fmla="*/ 190 h 326"/>
                  <a:gd name="T60" fmla="*/ 340 w 418"/>
                  <a:gd name="T61" fmla="*/ 220 h 326"/>
                  <a:gd name="T62" fmla="*/ 317 w 418"/>
                  <a:gd name="T63" fmla="*/ 229 h 326"/>
                  <a:gd name="T64" fmla="*/ 305 w 418"/>
                  <a:gd name="T65" fmla="*/ 232 h 326"/>
                  <a:gd name="T66" fmla="*/ 279 w 418"/>
                  <a:gd name="T67" fmla="*/ 242 h 326"/>
                  <a:gd name="T68" fmla="*/ 251 w 418"/>
                  <a:gd name="T69" fmla="*/ 248 h 326"/>
                  <a:gd name="T70" fmla="*/ 203 w 418"/>
                  <a:gd name="T71" fmla="*/ 237 h 326"/>
                  <a:gd name="T72" fmla="*/ 191 w 418"/>
                  <a:gd name="T73" fmla="*/ 235 h 326"/>
                  <a:gd name="T74" fmla="*/ 155 w 418"/>
                  <a:gd name="T75" fmla="*/ 234 h 326"/>
                  <a:gd name="T76" fmla="*/ 132 w 418"/>
                  <a:gd name="T77" fmla="*/ 242 h 326"/>
                  <a:gd name="T78" fmla="*/ 125 w 418"/>
                  <a:gd name="T79" fmla="*/ 263 h 326"/>
                  <a:gd name="T80" fmla="*/ 128 w 418"/>
                  <a:gd name="T81" fmla="*/ 278 h 326"/>
                  <a:gd name="T82" fmla="*/ 125 w 418"/>
                  <a:gd name="T83" fmla="*/ 292 h 326"/>
                  <a:gd name="T84" fmla="*/ 108 w 418"/>
                  <a:gd name="T85" fmla="*/ 308 h 326"/>
                  <a:gd name="T86" fmla="*/ 94 w 418"/>
                  <a:gd name="T87" fmla="*/ 320 h 326"/>
                  <a:gd name="T88" fmla="*/ 77 w 418"/>
                  <a:gd name="T89" fmla="*/ 323 h 326"/>
                  <a:gd name="T90" fmla="*/ 57 w 418"/>
                  <a:gd name="T91" fmla="*/ 326 h 326"/>
                  <a:gd name="T92" fmla="*/ 33 w 418"/>
                  <a:gd name="T93" fmla="*/ 317 h 326"/>
                  <a:gd name="T94" fmla="*/ 32 w 418"/>
                  <a:gd name="T95" fmla="*/ 298 h 326"/>
                  <a:gd name="T96" fmla="*/ 30 w 418"/>
                  <a:gd name="T97" fmla="*/ 282 h 326"/>
                  <a:gd name="T98" fmla="*/ 40 w 418"/>
                  <a:gd name="T99" fmla="*/ 261 h 326"/>
                  <a:gd name="T100" fmla="*/ 54 w 418"/>
                  <a:gd name="T101" fmla="*/ 246 h 326"/>
                  <a:gd name="T102" fmla="*/ 72 w 418"/>
                  <a:gd name="T103" fmla="*/ 228 h 326"/>
                  <a:gd name="T104" fmla="*/ 77 w 418"/>
                  <a:gd name="T105" fmla="*/ 220 h 326"/>
                  <a:gd name="T106" fmla="*/ 75 w 418"/>
                  <a:gd name="T107" fmla="*/ 202 h 326"/>
                  <a:gd name="T108" fmla="*/ 61 w 418"/>
                  <a:gd name="T109" fmla="*/ 198 h 326"/>
                  <a:gd name="T110" fmla="*/ 44 w 418"/>
                  <a:gd name="T111" fmla="*/ 204 h 326"/>
                  <a:gd name="T112" fmla="*/ 10 w 418"/>
                  <a:gd name="T113" fmla="*/ 195 h 326"/>
                  <a:gd name="T114" fmla="*/ 5 w 418"/>
                  <a:gd name="T115" fmla="*/ 176 h 326"/>
                  <a:gd name="T116" fmla="*/ 0 w 418"/>
                  <a:gd name="T117" fmla="*/ 14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8" h="326">
                    <a:moveTo>
                      <a:pt x="0" y="149"/>
                    </a:moveTo>
                    <a:lnTo>
                      <a:pt x="5" y="107"/>
                    </a:lnTo>
                    <a:lnTo>
                      <a:pt x="20" y="87"/>
                    </a:lnTo>
                    <a:lnTo>
                      <a:pt x="40" y="80"/>
                    </a:lnTo>
                    <a:lnTo>
                      <a:pt x="66" y="76"/>
                    </a:lnTo>
                    <a:lnTo>
                      <a:pt x="85" y="65"/>
                    </a:lnTo>
                    <a:lnTo>
                      <a:pt x="106" y="49"/>
                    </a:lnTo>
                    <a:lnTo>
                      <a:pt x="117" y="40"/>
                    </a:lnTo>
                    <a:lnTo>
                      <a:pt x="132" y="29"/>
                    </a:lnTo>
                    <a:lnTo>
                      <a:pt x="168" y="23"/>
                    </a:lnTo>
                    <a:lnTo>
                      <a:pt x="189" y="31"/>
                    </a:lnTo>
                    <a:lnTo>
                      <a:pt x="205" y="31"/>
                    </a:lnTo>
                    <a:lnTo>
                      <a:pt x="217" y="22"/>
                    </a:lnTo>
                    <a:lnTo>
                      <a:pt x="255" y="13"/>
                    </a:lnTo>
                    <a:lnTo>
                      <a:pt x="269" y="10"/>
                    </a:lnTo>
                    <a:lnTo>
                      <a:pt x="282" y="4"/>
                    </a:lnTo>
                    <a:lnTo>
                      <a:pt x="305" y="1"/>
                    </a:lnTo>
                    <a:lnTo>
                      <a:pt x="319" y="0"/>
                    </a:lnTo>
                    <a:lnTo>
                      <a:pt x="362" y="0"/>
                    </a:lnTo>
                    <a:lnTo>
                      <a:pt x="379" y="0"/>
                    </a:lnTo>
                    <a:lnTo>
                      <a:pt x="376" y="36"/>
                    </a:lnTo>
                    <a:lnTo>
                      <a:pt x="376" y="57"/>
                    </a:lnTo>
                    <a:lnTo>
                      <a:pt x="381" y="84"/>
                    </a:lnTo>
                    <a:lnTo>
                      <a:pt x="377" y="110"/>
                    </a:lnTo>
                    <a:lnTo>
                      <a:pt x="401" y="133"/>
                    </a:lnTo>
                    <a:lnTo>
                      <a:pt x="418" y="137"/>
                    </a:lnTo>
                    <a:lnTo>
                      <a:pt x="399" y="151"/>
                    </a:lnTo>
                    <a:lnTo>
                      <a:pt x="383" y="170"/>
                    </a:lnTo>
                    <a:lnTo>
                      <a:pt x="380" y="181"/>
                    </a:lnTo>
                    <a:lnTo>
                      <a:pt x="376" y="190"/>
                    </a:lnTo>
                    <a:lnTo>
                      <a:pt x="340" y="220"/>
                    </a:lnTo>
                    <a:lnTo>
                      <a:pt x="317" y="229"/>
                    </a:lnTo>
                    <a:lnTo>
                      <a:pt x="305" y="232"/>
                    </a:lnTo>
                    <a:lnTo>
                      <a:pt x="279" y="242"/>
                    </a:lnTo>
                    <a:lnTo>
                      <a:pt x="251" y="248"/>
                    </a:lnTo>
                    <a:lnTo>
                      <a:pt x="203" y="237"/>
                    </a:lnTo>
                    <a:lnTo>
                      <a:pt x="191" y="235"/>
                    </a:lnTo>
                    <a:lnTo>
                      <a:pt x="155" y="234"/>
                    </a:lnTo>
                    <a:lnTo>
                      <a:pt x="132" y="242"/>
                    </a:lnTo>
                    <a:lnTo>
                      <a:pt x="125" y="263"/>
                    </a:lnTo>
                    <a:lnTo>
                      <a:pt x="128" y="278"/>
                    </a:lnTo>
                    <a:lnTo>
                      <a:pt x="125" y="292"/>
                    </a:lnTo>
                    <a:lnTo>
                      <a:pt x="108" y="308"/>
                    </a:lnTo>
                    <a:lnTo>
                      <a:pt x="94" y="320"/>
                    </a:lnTo>
                    <a:lnTo>
                      <a:pt x="77" y="323"/>
                    </a:lnTo>
                    <a:lnTo>
                      <a:pt x="57" y="326"/>
                    </a:lnTo>
                    <a:lnTo>
                      <a:pt x="33" y="317"/>
                    </a:lnTo>
                    <a:lnTo>
                      <a:pt x="32" y="298"/>
                    </a:lnTo>
                    <a:lnTo>
                      <a:pt x="30" y="282"/>
                    </a:lnTo>
                    <a:lnTo>
                      <a:pt x="40" y="261"/>
                    </a:lnTo>
                    <a:lnTo>
                      <a:pt x="54" y="246"/>
                    </a:lnTo>
                    <a:lnTo>
                      <a:pt x="72" y="228"/>
                    </a:lnTo>
                    <a:lnTo>
                      <a:pt x="77" y="220"/>
                    </a:lnTo>
                    <a:lnTo>
                      <a:pt x="75" y="202"/>
                    </a:lnTo>
                    <a:lnTo>
                      <a:pt x="61" y="198"/>
                    </a:lnTo>
                    <a:lnTo>
                      <a:pt x="44" y="204"/>
                    </a:lnTo>
                    <a:lnTo>
                      <a:pt x="10" y="195"/>
                    </a:lnTo>
                    <a:lnTo>
                      <a:pt x="5" y="176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90D08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8"/>
              <p:cNvSpPr>
                <a:spLocks/>
              </p:cNvSpPr>
              <p:nvPr/>
            </p:nvSpPr>
            <p:spPr bwMode="auto">
              <a:xfrm>
                <a:off x="4997" y="2385"/>
                <a:ext cx="236" cy="161"/>
              </a:xfrm>
              <a:custGeom>
                <a:avLst/>
                <a:gdLst>
                  <a:gd name="T0" fmla="*/ 20 w 708"/>
                  <a:gd name="T1" fmla="*/ 266 h 482"/>
                  <a:gd name="T2" fmla="*/ 43 w 708"/>
                  <a:gd name="T3" fmla="*/ 222 h 482"/>
                  <a:gd name="T4" fmla="*/ 61 w 708"/>
                  <a:gd name="T5" fmla="*/ 165 h 482"/>
                  <a:gd name="T6" fmla="*/ 21 w 708"/>
                  <a:gd name="T7" fmla="*/ 146 h 482"/>
                  <a:gd name="T8" fmla="*/ 35 w 708"/>
                  <a:gd name="T9" fmla="*/ 124 h 482"/>
                  <a:gd name="T10" fmla="*/ 97 w 708"/>
                  <a:gd name="T11" fmla="*/ 119 h 482"/>
                  <a:gd name="T12" fmla="*/ 144 w 708"/>
                  <a:gd name="T13" fmla="*/ 89 h 482"/>
                  <a:gd name="T14" fmla="*/ 206 w 708"/>
                  <a:gd name="T15" fmla="*/ 46 h 482"/>
                  <a:gd name="T16" fmla="*/ 243 w 708"/>
                  <a:gd name="T17" fmla="*/ 2 h 482"/>
                  <a:gd name="T18" fmla="*/ 294 w 708"/>
                  <a:gd name="T19" fmla="*/ 19 h 482"/>
                  <a:gd name="T20" fmla="*/ 339 w 708"/>
                  <a:gd name="T21" fmla="*/ 42 h 482"/>
                  <a:gd name="T22" fmla="*/ 373 w 708"/>
                  <a:gd name="T23" fmla="*/ 58 h 482"/>
                  <a:gd name="T24" fmla="*/ 366 w 708"/>
                  <a:gd name="T25" fmla="*/ 72 h 482"/>
                  <a:gd name="T26" fmla="*/ 346 w 708"/>
                  <a:gd name="T27" fmla="*/ 64 h 482"/>
                  <a:gd name="T28" fmla="*/ 326 w 708"/>
                  <a:gd name="T29" fmla="*/ 55 h 482"/>
                  <a:gd name="T30" fmla="*/ 312 w 708"/>
                  <a:gd name="T31" fmla="*/ 64 h 482"/>
                  <a:gd name="T32" fmla="*/ 327 w 708"/>
                  <a:gd name="T33" fmla="*/ 71 h 482"/>
                  <a:gd name="T34" fmla="*/ 355 w 708"/>
                  <a:gd name="T35" fmla="*/ 85 h 482"/>
                  <a:gd name="T36" fmla="*/ 382 w 708"/>
                  <a:gd name="T37" fmla="*/ 112 h 482"/>
                  <a:gd name="T38" fmla="*/ 404 w 708"/>
                  <a:gd name="T39" fmla="*/ 120 h 482"/>
                  <a:gd name="T40" fmla="*/ 435 w 708"/>
                  <a:gd name="T41" fmla="*/ 125 h 482"/>
                  <a:gd name="T42" fmla="*/ 475 w 708"/>
                  <a:gd name="T43" fmla="*/ 146 h 482"/>
                  <a:gd name="T44" fmla="*/ 510 w 708"/>
                  <a:gd name="T45" fmla="*/ 177 h 482"/>
                  <a:gd name="T46" fmla="*/ 556 w 708"/>
                  <a:gd name="T47" fmla="*/ 199 h 482"/>
                  <a:gd name="T48" fmla="*/ 584 w 708"/>
                  <a:gd name="T49" fmla="*/ 225 h 482"/>
                  <a:gd name="T50" fmla="*/ 571 w 708"/>
                  <a:gd name="T51" fmla="*/ 252 h 482"/>
                  <a:gd name="T52" fmla="*/ 528 w 708"/>
                  <a:gd name="T53" fmla="*/ 235 h 482"/>
                  <a:gd name="T54" fmla="*/ 525 w 708"/>
                  <a:gd name="T55" fmla="*/ 258 h 482"/>
                  <a:gd name="T56" fmla="*/ 551 w 708"/>
                  <a:gd name="T57" fmla="*/ 292 h 482"/>
                  <a:gd name="T58" fmla="*/ 596 w 708"/>
                  <a:gd name="T59" fmla="*/ 289 h 482"/>
                  <a:gd name="T60" fmla="*/ 607 w 708"/>
                  <a:gd name="T61" fmla="*/ 262 h 482"/>
                  <a:gd name="T62" fmla="*/ 628 w 708"/>
                  <a:gd name="T63" fmla="*/ 248 h 482"/>
                  <a:gd name="T64" fmla="*/ 661 w 708"/>
                  <a:gd name="T65" fmla="*/ 275 h 482"/>
                  <a:gd name="T66" fmla="*/ 684 w 708"/>
                  <a:gd name="T67" fmla="*/ 293 h 482"/>
                  <a:gd name="T68" fmla="*/ 704 w 708"/>
                  <a:gd name="T69" fmla="*/ 323 h 482"/>
                  <a:gd name="T70" fmla="*/ 686 w 708"/>
                  <a:gd name="T71" fmla="*/ 341 h 482"/>
                  <a:gd name="T72" fmla="*/ 651 w 708"/>
                  <a:gd name="T73" fmla="*/ 348 h 482"/>
                  <a:gd name="T74" fmla="*/ 607 w 708"/>
                  <a:gd name="T75" fmla="*/ 346 h 482"/>
                  <a:gd name="T76" fmla="*/ 576 w 708"/>
                  <a:gd name="T77" fmla="*/ 363 h 482"/>
                  <a:gd name="T78" fmla="*/ 576 w 708"/>
                  <a:gd name="T79" fmla="*/ 390 h 482"/>
                  <a:gd name="T80" fmla="*/ 562 w 708"/>
                  <a:gd name="T81" fmla="*/ 417 h 482"/>
                  <a:gd name="T82" fmla="*/ 518 w 708"/>
                  <a:gd name="T83" fmla="*/ 447 h 482"/>
                  <a:gd name="T84" fmla="*/ 454 w 708"/>
                  <a:gd name="T85" fmla="*/ 482 h 482"/>
                  <a:gd name="T86" fmla="*/ 392 w 708"/>
                  <a:gd name="T87" fmla="*/ 469 h 482"/>
                  <a:gd name="T88" fmla="*/ 329 w 708"/>
                  <a:gd name="T89" fmla="*/ 460 h 482"/>
                  <a:gd name="T90" fmla="*/ 280 w 708"/>
                  <a:gd name="T91" fmla="*/ 464 h 482"/>
                  <a:gd name="T92" fmla="*/ 232 w 708"/>
                  <a:gd name="T93" fmla="*/ 445 h 482"/>
                  <a:gd name="T94" fmla="*/ 177 w 708"/>
                  <a:gd name="T95" fmla="*/ 433 h 482"/>
                  <a:gd name="T96" fmla="*/ 104 w 708"/>
                  <a:gd name="T97" fmla="*/ 389 h 482"/>
                  <a:gd name="T98" fmla="*/ 70 w 708"/>
                  <a:gd name="T99" fmla="*/ 342 h 482"/>
                  <a:gd name="T100" fmla="*/ 35 w 708"/>
                  <a:gd name="T101" fmla="*/ 29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8" h="482">
                    <a:moveTo>
                      <a:pt x="0" y="293"/>
                    </a:moveTo>
                    <a:lnTo>
                      <a:pt x="3" y="287"/>
                    </a:lnTo>
                    <a:lnTo>
                      <a:pt x="20" y="266"/>
                    </a:lnTo>
                    <a:lnTo>
                      <a:pt x="26" y="247"/>
                    </a:lnTo>
                    <a:lnTo>
                      <a:pt x="36" y="229"/>
                    </a:lnTo>
                    <a:lnTo>
                      <a:pt x="43" y="222"/>
                    </a:lnTo>
                    <a:lnTo>
                      <a:pt x="57" y="207"/>
                    </a:lnTo>
                    <a:lnTo>
                      <a:pt x="60" y="183"/>
                    </a:lnTo>
                    <a:lnTo>
                      <a:pt x="61" y="165"/>
                    </a:lnTo>
                    <a:lnTo>
                      <a:pt x="38" y="155"/>
                    </a:lnTo>
                    <a:lnTo>
                      <a:pt x="30" y="148"/>
                    </a:lnTo>
                    <a:lnTo>
                      <a:pt x="21" y="146"/>
                    </a:lnTo>
                    <a:lnTo>
                      <a:pt x="11" y="133"/>
                    </a:lnTo>
                    <a:lnTo>
                      <a:pt x="25" y="125"/>
                    </a:lnTo>
                    <a:lnTo>
                      <a:pt x="35" y="124"/>
                    </a:lnTo>
                    <a:lnTo>
                      <a:pt x="56" y="121"/>
                    </a:lnTo>
                    <a:lnTo>
                      <a:pt x="69" y="119"/>
                    </a:lnTo>
                    <a:lnTo>
                      <a:pt x="97" y="119"/>
                    </a:lnTo>
                    <a:lnTo>
                      <a:pt x="111" y="106"/>
                    </a:lnTo>
                    <a:lnTo>
                      <a:pt x="123" y="98"/>
                    </a:lnTo>
                    <a:lnTo>
                      <a:pt x="144" y="89"/>
                    </a:lnTo>
                    <a:lnTo>
                      <a:pt x="161" y="76"/>
                    </a:lnTo>
                    <a:lnTo>
                      <a:pt x="180" y="62"/>
                    </a:lnTo>
                    <a:lnTo>
                      <a:pt x="206" y="46"/>
                    </a:lnTo>
                    <a:lnTo>
                      <a:pt x="215" y="29"/>
                    </a:lnTo>
                    <a:lnTo>
                      <a:pt x="224" y="19"/>
                    </a:lnTo>
                    <a:lnTo>
                      <a:pt x="243" y="2"/>
                    </a:lnTo>
                    <a:lnTo>
                      <a:pt x="249" y="0"/>
                    </a:lnTo>
                    <a:lnTo>
                      <a:pt x="269" y="7"/>
                    </a:lnTo>
                    <a:lnTo>
                      <a:pt x="294" y="19"/>
                    </a:lnTo>
                    <a:lnTo>
                      <a:pt x="311" y="31"/>
                    </a:lnTo>
                    <a:lnTo>
                      <a:pt x="325" y="40"/>
                    </a:lnTo>
                    <a:lnTo>
                      <a:pt x="339" y="42"/>
                    </a:lnTo>
                    <a:lnTo>
                      <a:pt x="353" y="46"/>
                    </a:lnTo>
                    <a:lnTo>
                      <a:pt x="365" y="54"/>
                    </a:lnTo>
                    <a:lnTo>
                      <a:pt x="373" y="58"/>
                    </a:lnTo>
                    <a:lnTo>
                      <a:pt x="379" y="69"/>
                    </a:lnTo>
                    <a:lnTo>
                      <a:pt x="371" y="75"/>
                    </a:lnTo>
                    <a:lnTo>
                      <a:pt x="366" y="72"/>
                    </a:lnTo>
                    <a:lnTo>
                      <a:pt x="360" y="67"/>
                    </a:lnTo>
                    <a:lnTo>
                      <a:pt x="355" y="67"/>
                    </a:lnTo>
                    <a:lnTo>
                      <a:pt x="346" y="64"/>
                    </a:lnTo>
                    <a:lnTo>
                      <a:pt x="339" y="59"/>
                    </a:lnTo>
                    <a:lnTo>
                      <a:pt x="331" y="58"/>
                    </a:lnTo>
                    <a:lnTo>
                      <a:pt x="326" y="55"/>
                    </a:lnTo>
                    <a:lnTo>
                      <a:pt x="317" y="55"/>
                    </a:lnTo>
                    <a:lnTo>
                      <a:pt x="312" y="58"/>
                    </a:lnTo>
                    <a:lnTo>
                      <a:pt x="312" y="64"/>
                    </a:lnTo>
                    <a:lnTo>
                      <a:pt x="316" y="66"/>
                    </a:lnTo>
                    <a:lnTo>
                      <a:pt x="321" y="67"/>
                    </a:lnTo>
                    <a:lnTo>
                      <a:pt x="327" y="71"/>
                    </a:lnTo>
                    <a:lnTo>
                      <a:pt x="335" y="76"/>
                    </a:lnTo>
                    <a:lnTo>
                      <a:pt x="347" y="80"/>
                    </a:lnTo>
                    <a:lnTo>
                      <a:pt x="355" y="85"/>
                    </a:lnTo>
                    <a:lnTo>
                      <a:pt x="365" y="90"/>
                    </a:lnTo>
                    <a:lnTo>
                      <a:pt x="371" y="104"/>
                    </a:lnTo>
                    <a:lnTo>
                      <a:pt x="382" y="112"/>
                    </a:lnTo>
                    <a:lnTo>
                      <a:pt x="388" y="111"/>
                    </a:lnTo>
                    <a:lnTo>
                      <a:pt x="399" y="111"/>
                    </a:lnTo>
                    <a:lnTo>
                      <a:pt x="404" y="120"/>
                    </a:lnTo>
                    <a:lnTo>
                      <a:pt x="412" y="122"/>
                    </a:lnTo>
                    <a:lnTo>
                      <a:pt x="427" y="125"/>
                    </a:lnTo>
                    <a:lnTo>
                      <a:pt x="435" y="125"/>
                    </a:lnTo>
                    <a:lnTo>
                      <a:pt x="446" y="129"/>
                    </a:lnTo>
                    <a:lnTo>
                      <a:pt x="463" y="139"/>
                    </a:lnTo>
                    <a:lnTo>
                      <a:pt x="475" y="146"/>
                    </a:lnTo>
                    <a:lnTo>
                      <a:pt x="485" y="159"/>
                    </a:lnTo>
                    <a:lnTo>
                      <a:pt x="493" y="164"/>
                    </a:lnTo>
                    <a:lnTo>
                      <a:pt x="510" y="177"/>
                    </a:lnTo>
                    <a:lnTo>
                      <a:pt x="523" y="190"/>
                    </a:lnTo>
                    <a:lnTo>
                      <a:pt x="547" y="191"/>
                    </a:lnTo>
                    <a:lnTo>
                      <a:pt x="556" y="199"/>
                    </a:lnTo>
                    <a:lnTo>
                      <a:pt x="573" y="208"/>
                    </a:lnTo>
                    <a:lnTo>
                      <a:pt x="578" y="214"/>
                    </a:lnTo>
                    <a:lnTo>
                      <a:pt x="584" y="225"/>
                    </a:lnTo>
                    <a:lnTo>
                      <a:pt x="586" y="232"/>
                    </a:lnTo>
                    <a:lnTo>
                      <a:pt x="580" y="249"/>
                    </a:lnTo>
                    <a:lnTo>
                      <a:pt x="571" y="252"/>
                    </a:lnTo>
                    <a:lnTo>
                      <a:pt x="553" y="247"/>
                    </a:lnTo>
                    <a:lnTo>
                      <a:pt x="537" y="238"/>
                    </a:lnTo>
                    <a:lnTo>
                      <a:pt x="528" y="235"/>
                    </a:lnTo>
                    <a:lnTo>
                      <a:pt x="525" y="239"/>
                    </a:lnTo>
                    <a:lnTo>
                      <a:pt x="523" y="252"/>
                    </a:lnTo>
                    <a:lnTo>
                      <a:pt x="525" y="258"/>
                    </a:lnTo>
                    <a:lnTo>
                      <a:pt x="538" y="269"/>
                    </a:lnTo>
                    <a:lnTo>
                      <a:pt x="542" y="279"/>
                    </a:lnTo>
                    <a:lnTo>
                      <a:pt x="551" y="292"/>
                    </a:lnTo>
                    <a:lnTo>
                      <a:pt x="575" y="296"/>
                    </a:lnTo>
                    <a:lnTo>
                      <a:pt x="589" y="296"/>
                    </a:lnTo>
                    <a:lnTo>
                      <a:pt x="596" y="289"/>
                    </a:lnTo>
                    <a:lnTo>
                      <a:pt x="603" y="282"/>
                    </a:lnTo>
                    <a:lnTo>
                      <a:pt x="606" y="272"/>
                    </a:lnTo>
                    <a:lnTo>
                      <a:pt x="607" y="262"/>
                    </a:lnTo>
                    <a:lnTo>
                      <a:pt x="615" y="253"/>
                    </a:lnTo>
                    <a:lnTo>
                      <a:pt x="621" y="247"/>
                    </a:lnTo>
                    <a:lnTo>
                      <a:pt x="628" y="248"/>
                    </a:lnTo>
                    <a:lnTo>
                      <a:pt x="647" y="258"/>
                    </a:lnTo>
                    <a:lnTo>
                      <a:pt x="657" y="267"/>
                    </a:lnTo>
                    <a:lnTo>
                      <a:pt x="661" y="275"/>
                    </a:lnTo>
                    <a:lnTo>
                      <a:pt x="668" y="282"/>
                    </a:lnTo>
                    <a:lnTo>
                      <a:pt x="678" y="285"/>
                    </a:lnTo>
                    <a:lnTo>
                      <a:pt x="684" y="293"/>
                    </a:lnTo>
                    <a:lnTo>
                      <a:pt x="691" y="310"/>
                    </a:lnTo>
                    <a:lnTo>
                      <a:pt x="700" y="318"/>
                    </a:lnTo>
                    <a:lnTo>
                      <a:pt x="704" y="323"/>
                    </a:lnTo>
                    <a:lnTo>
                      <a:pt x="708" y="332"/>
                    </a:lnTo>
                    <a:lnTo>
                      <a:pt x="694" y="336"/>
                    </a:lnTo>
                    <a:lnTo>
                      <a:pt x="686" y="341"/>
                    </a:lnTo>
                    <a:lnTo>
                      <a:pt x="675" y="341"/>
                    </a:lnTo>
                    <a:lnTo>
                      <a:pt x="669" y="338"/>
                    </a:lnTo>
                    <a:lnTo>
                      <a:pt x="651" y="348"/>
                    </a:lnTo>
                    <a:lnTo>
                      <a:pt x="640" y="348"/>
                    </a:lnTo>
                    <a:lnTo>
                      <a:pt x="620" y="349"/>
                    </a:lnTo>
                    <a:lnTo>
                      <a:pt x="607" y="346"/>
                    </a:lnTo>
                    <a:lnTo>
                      <a:pt x="595" y="348"/>
                    </a:lnTo>
                    <a:lnTo>
                      <a:pt x="591" y="349"/>
                    </a:lnTo>
                    <a:lnTo>
                      <a:pt x="576" y="363"/>
                    </a:lnTo>
                    <a:lnTo>
                      <a:pt x="580" y="370"/>
                    </a:lnTo>
                    <a:lnTo>
                      <a:pt x="580" y="381"/>
                    </a:lnTo>
                    <a:lnTo>
                      <a:pt x="576" y="390"/>
                    </a:lnTo>
                    <a:lnTo>
                      <a:pt x="565" y="399"/>
                    </a:lnTo>
                    <a:lnTo>
                      <a:pt x="563" y="406"/>
                    </a:lnTo>
                    <a:lnTo>
                      <a:pt x="562" y="417"/>
                    </a:lnTo>
                    <a:lnTo>
                      <a:pt x="553" y="430"/>
                    </a:lnTo>
                    <a:lnTo>
                      <a:pt x="536" y="438"/>
                    </a:lnTo>
                    <a:lnTo>
                      <a:pt x="518" y="447"/>
                    </a:lnTo>
                    <a:lnTo>
                      <a:pt x="505" y="459"/>
                    </a:lnTo>
                    <a:lnTo>
                      <a:pt x="492" y="468"/>
                    </a:lnTo>
                    <a:lnTo>
                      <a:pt x="454" y="482"/>
                    </a:lnTo>
                    <a:lnTo>
                      <a:pt x="448" y="477"/>
                    </a:lnTo>
                    <a:lnTo>
                      <a:pt x="417" y="470"/>
                    </a:lnTo>
                    <a:lnTo>
                      <a:pt x="392" y="469"/>
                    </a:lnTo>
                    <a:lnTo>
                      <a:pt x="380" y="454"/>
                    </a:lnTo>
                    <a:lnTo>
                      <a:pt x="348" y="451"/>
                    </a:lnTo>
                    <a:lnTo>
                      <a:pt x="329" y="460"/>
                    </a:lnTo>
                    <a:lnTo>
                      <a:pt x="311" y="463"/>
                    </a:lnTo>
                    <a:lnTo>
                      <a:pt x="289" y="463"/>
                    </a:lnTo>
                    <a:lnTo>
                      <a:pt x="280" y="464"/>
                    </a:lnTo>
                    <a:lnTo>
                      <a:pt x="263" y="467"/>
                    </a:lnTo>
                    <a:lnTo>
                      <a:pt x="241" y="454"/>
                    </a:lnTo>
                    <a:lnTo>
                      <a:pt x="232" y="445"/>
                    </a:lnTo>
                    <a:lnTo>
                      <a:pt x="216" y="441"/>
                    </a:lnTo>
                    <a:lnTo>
                      <a:pt x="188" y="434"/>
                    </a:lnTo>
                    <a:lnTo>
                      <a:pt x="177" y="433"/>
                    </a:lnTo>
                    <a:lnTo>
                      <a:pt x="142" y="419"/>
                    </a:lnTo>
                    <a:lnTo>
                      <a:pt x="137" y="412"/>
                    </a:lnTo>
                    <a:lnTo>
                      <a:pt x="104" y="389"/>
                    </a:lnTo>
                    <a:lnTo>
                      <a:pt x="92" y="385"/>
                    </a:lnTo>
                    <a:lnTo>
                      <a:pt x="87" y="367"/>
                    </a:lnTo>
                    <a:lnTo>
                      <a:pt x="70" y="342"/>
                    </a:lnTo>
                    <a:lnTo>
                      <a:pt x="66" y="324"/>
                    </a:lnTo>
                    <a:lnTo>
                      <a:pt x="61" y="311"/>
                    </a:lnTo>
                    <a:lnTo>
                      <a:pt x="35" y="292"/>
                    </a:lnTo>
                    <a:lnTo>
                      <a:pt x="20" y="292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59"/>
              <p:cNvSpPr>
                <a:spLocks/>
              </p:cNvSpPr>
              <p:nvPr/>
            </p:nvSpPr>
            <p:spPr bwMode="auto">
              <a:xfrm>
                <a:off x="5185" y="2496"/>
                <a:ext cx="104" cy="79"/>
              </a:xfrm>
              <a:custGeom>
                <a:avLst/>
                <a:gdLst>
                  <a:gd name="T0" fmla="*/ 1 w 313"/>
                  <a:gd name="T1" fmla="*/ 74 h 239"/>
                  <a:gd name="T2" fmla="*/ 14 w 313"/>
                  <a:gd name="T3" fmla="*/ 58 h 239"/>
                  <a:gd name="T4" fmla="*/ 18 w 313"/>
                  <a:gd name="T5" fmla="*/ 38 h 239"/>
                  <a:gd name="T6" fmla="*/ 29 w 313"/>
                  <a:gd name="T7" fmla="*/ 17 h 239"/>
                  <a:gd name="T8" fmla="*/ 45 w 313"/>
                  <a:gd name="T9" fmla="*/ 14 h 239"/>
                  <a:gd name="T10" fmla="*/ 78 w 313"/>
                  <a:gd name="T11" fmla="*/ 16 h 239"/>
                  <a:gd name="T12" fmla="*/ 107 w 313"/>
                  <a:gd name="T13" fmla="*/ 6 h 239"/>
                  <a:gd name="T14" fmla="*/ 124 w 313"/>
                  <a:gd name="T15" fmla="*/ 9 h 239"/>
                  <a:gd name="T16" fmla="*/ 146 w 313"/>
                  <a:gd name="T17" fmla="*/ 0 h 239"/>
                  <a:gd name="T18" fmla="*/ 163 w 313"/>
                  <a:gd name="T19" fmla="*/ 16 h 239"/>
                  <a:gd name="T20" fmla="*/ 179 w 313"/>
                  <a:gd name="T21" fmla="*/ 25 h 239"/>
                  <a:gd name="T22" fmla="*/ 203 w 313"/>
                  <a:gd name="T23" fmla="*/ 40 h 239"/>
                  <a:gd name="T24" fmla="*/ 205 w 313"/>
                  <a:gd name="T25" fmla="*/ 62 h 239"/>
                  <a:gd name="T26" fmla="*/ 208 w 313"/>
                  <a:gd name="T27" fmla="*/ 84 h 239"/>
                  <a:gd name="T28" fmla="*/ 205 w 313"/>
                  <a:gd name="T29" fmla="*/ 109 h 239"/>
                  <a:gd name="T30" fmla="*/ 213 w 313"/>
                  <a:gd name="T31" fmla="*/ 118 h 239"/>
                  <a:gd name="T32" fmla="*/ 241 w 313"/>
                  <a:gd name="T33" fmla="*/ 118 h 239"/>
                  <a:gd name="T34" fmla="*/ 251 w 313"/>
                  <a:gd name="T35" fmla="*/ 110 h 239"/>
                  <a:gd name="T36" fmla="*/ 252 w 313"/>
                  <a:gd name="T37" fmla="*/ 98 h 239"/>
                  <a:gd name="T38" fmla="*/ 236 w 313"/>
                  <a:gd name="T39" fmla="*/ 96 h 239"/>
                  <a:gd name="T40" fmla="*/ 239 w 313"/>
                  <a:gd name="T41" fmla="*/ 83 h 239"/>
                  <a:gd name="T42" fmla="*/ 257 w 313"/>
                  <a:gd name="T43" fmla="*/ 72 h 239"/>
                  <a:gd name="T44" fmla="*/ 276 w 313"/>
                  <a:gd name="T45" fmla="*/ 81 h 239"/>
                  <a:gd name="T46" fmla="*/ 293 w 313"/>
                  <a:gd name="T47" fmla="*/ 91 h 239"/>
                  <a:gd name="T48" fmla="*/ 300 w 313"/>
                  <a:gd name="T49" fmla="*/ 110 h 239"/>
                  <a:gd name="T50" fmla="*/ 289 w 313"/>
                  <a:gd name="T51" fmla="*/ 127 h 239"/>
                  <a:gd name="T52" fmla="*/ 271 w 313"/>
                  <a:gd name="T53" fmla="*/ 136 h 239"/>
                  <a:gd name="T54" fmla="*/ 278 w 313"/>
                  <a:gd name="T55" fmla="*/ 144 h 239"/>
                  <a:gd name="T56" fmla="*/ 296 w 313"/>
                  <a:gd name="T57" fmla="*/ 166 h 239"/>
                  <a:gd name="T58" fmla="*/ 313 w 313"/>
                  <a:gd name="T59" fmla="*/ 190 h 239"/>
                  <a:gd name="T60" fmla="*/ 300 w 313"/>
                  <a:gd name="T61" fmla="*/ 200 h 239"/>
                  <a:gd name="T62" fmla="*/ 291 w 313"/>
                  <a:gd name="T63" fmla="*/ 207 h 239"/>
                  <a:gd name="T64" fmla="*/ 262 w 313"/>
                  <a:gd name="T65" fmla="*/ 216 h 239"/>
                  <a:gd name="T66" fmla="*/ 243 w 313"/>
                  <a:gd name="T67" fmla="*/ 225 h 239"/>
                  <a:gd name="T68" fmla="*/ 223 w 313"/>
                  <a:gd name="T69" fmla="*/ 232 h 239"/>
                  <a:gd name="T70" fmla="*/ 201 w 313"/>
                  <a:gd name="T71" fmla="*/ 234 h 239"/>
                  <a:gd name="T72" fmla="*/ 170 w 313"/>
                  <a:gd name="T73" fmla="*/ 239 h 239"/>
                  <a:gd name="T74" fmla="*/ 130 w 313"/>
                  <a:gd name="T75" fmla="*/ 225 h 239"/>
                  <a:gd name="T76" fmla="*/ 112 w 313"/>
                  <a:gd name="T77" fmla="*/ 203 h 239"/>
                  <a:gd name="T78" fmla="*/ 104 w 313"/>
                  <a:gd name="T79" fmla="*/ 173 h 239"/>
                  <a:gd name="T80" fmla="*/ 95 w 313"/>
                  <a:gd name="T81" fmla="*/ 144 h 239"/>
                  <a:gd name="T82" fmla="*/ 76 w 313"/>
                  <a:gd name="T83" fmla="*/ 136 h 239"/>
                  <a:gd name="T84" fmla="*/ 51 w 313"/>
                  <a:gd name="T85" fmla="*/ 129 h 239"/>
                  <a:gd name="T86" fmla="*/ 25 w 313"/>
                  <a:gd name="T87" fmla="*/ 118 h 239"/>
                  <a:gd name="T88" fmla="*/ 7 w 313"/>
                  <a:gd name="T89" fmla="*/ 105 h 239"/>
                  <a:gd name="T90" fmla="*/ 0 w 313"/>
                  <a:gd name="T91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3" h="239">
                    <a:moveTo>
                      <a:pt x="0" y="85"/>
                    </a:moveTo>
                    <a:lnTo>
                      <a:pt x="1" y="74"/>
                    </a:lnTo>
                    <a:lnTo>
                      <a:pt x="3" y="67"/>
                    </a:lnTo>
                    <a:lnTo>
                      <a:pt x="14" y="58"/>
                    </a:lnTo>
                    <a:lnTo>
                      <a:pt x="18" y="49"/>
                    </a:lnTo>
                    <a:lnTo>
                      <a:pt x="18" y="38"/>
                    </a:lnTo>
                    <a:lnTo>
                      <a:pt x="14" y="31"/>
                    </a:lnTo>
                    <a:lnTo>
                      <a:pt x="29" y="17"/>
                    </a:lnTo>
                    <a:lnTo>
                      <a:pt x="33" y="16"/>
                    </a:lnTo>
                    <a:lnTo>
                      <a:pt x="45" y="14"/>
                    </a:lnTo>
                    <a:lnTo>
                      <a:pt x="58" y="17"/>
                    </a:lnTo>
                    <a:lnTo>
                      <a:pt x="78" y="16"/>
                    </a:lnTo>
                    <a:lnTo>
                      <a:pt x="89" y="16"/>
                    </a:lnTo>
                    <a:lnTo>
                      <a:pt x="107" y="6"/>
                    </a:lnTo>
                    <a:lnTo>
                      <a:pt x="113" y="9"/>
                    </a:lnTo>
                    <a:lnTo>
                      <a:pt x="124" y="9"/>
                    </a:lnTo>
                    <a:lnTo>
                      <a:pt x="132" y="4"/>
                    </a:lnTo>
                    <a:lnTo>
                      <a:pt x="146" y="0"/>
                    </a:lnTo>
                    <a:lnTo>
                      <a:pt x="150" y="13"/>
                    </a:lnTo>
                    <a:lnTo>
                      <a:pt x="163" y="16"/>
                    </a:lnTo>
                    <a:lnTo>
                      <a:pt x="170" y="21"/>
                    </a:lnTo>
                    <a:lnTo>
                      <a:pt x="179" y="25"/>
                    </a:lnTo>
                    <a:lnTo>
                      <a:pt x="197" y="34"/>
                    </a:lnTo>
                    <a:lnTo>
                      <a:pt x="203" y="40"/>
                    </a:lnTo>
                    <a:lnTo>
                      <a:pt x="204" y="52"/>
                    </a:lnTo>
                    <a:lnTo>
                      <a:pt x="205" y="62"/>
                    </a:lnTo>
                    <a:lnTo>
                      <a:pt x="207" y="76"/>
                    </a:lnTo>
                    <a:lnTo>
                      <a:pt x="208" y="84"/>
                    </a:lnTo>
                    <a:lnTo>
                      <a:pt x="203" y="98"/>
                    </a:lnTo>
                    <a:lnTo>
                      <a:pt x="205" y="109"/>
                    </a:lnTo>
                    <a:lnTo>
                      <a:pt x="208" y="113"/>
                    </a:lnTo>
                    <a:lnTo>
                      <a:pt x="213" y="118"/>
                    </a:lnTo>
                    <a:lnTo>
                      <a:pt x="229" y="118"/>
                    </a:lnTo>
                    <a:lnTo>
                      <a:pt x="241" y="118"/>
                    </a:lnTo>
                    <a:lnTo>
                      <a:pt x="248" y="111"/>
                    </a:lnTo>
                    <a:lnTo>
                      <a:pt x="251" y="110"/>
                    </a:lnTo>
                    <a:lnTo>
                      <a:pt x="254" y="101"/>
                    </a:lnTo>
                    <a:lnTo>
                      <a:pt x="252" y="98"/>
                    </a:lnTo>
                    <a:lnTo>
                      <a:pt x="241" y="97"/>
                    </a:lnTo>
                    <a:lnTo>
                      <a:pt x="236" y="96"/>
                    </a:lnTo>
                    <a:lnTo>
                      <a:pt x="234" y="87"/>
                    </a:lnTo>
                    <a:lnTo>
                      <a:pt x="239" y="83"/>
                    </a:lnTo>
                    <a:lnTo>
                      <a:pt x="245" y="76"/>
                    </a:lnTo>
                    <a:lnTo>
                      <a:pt x="257" y="72"/>
                    </a:lnTo>
                    <a:lnTo>
                      <a:pt x="267" y="74"/>
                    </a:lnTo>
                    <a:lnTo>
                      <a:pt x="276" y="81"/>
                    </a:lnTo>
                    <a:lnTo>
                      <a:pt x="284" y="84"/>
                    </a:lnTo>
                    <a:lnTo>
                      <a:pt x="293" y="91"/>
                    </a:lnTo>
                    <a:lnTo>
                      <a:pt x="297" y="98"/>
                    </a:lnTo>
                    <a:lnTo>
                      <a:pt x="300" y="110"/>
                    </a:lnTo>
                    <a:lnTo>
                      <a:pt x="295" y="123"/>
                    </a:lnTo>
                    <a:lnTo>
                      <a:pt x="289" y="127"/>
                    </a:lnTo>
                    <a:lnTo>
                      <a:pt x="280" y="123"/>
                    </a:lnTo>
                    <a:lnTo>
                      <a:pt x="271" y="136"/>
                    </a:lnTo>
                    <a:lnTo>
                      <a:pt x="276" y="138"/>
                    </a:lnTo>
                    <a:lnTo>
                      <a:pt x="278" y="144"/>
                    </a:lnTo>
                    <a:lnTo>
                      <a:pt x="288" y="156"/>
                    </a:lnTo>
                    <a:lnTo>
                      <a:pt x="296" y="166"/>
                    </a:lnTo>
                    <a:lnTo>
                      <a:pt x="307" y="185"/>
                    </a:lnTo>
                    <a:lnTo>
                      <a:pt x="313" y="190"/>
                    </a:lnTo>
                    <a:lnTo>
                      <a:pt x="311" y="197"/>
                    </a:lnTo>
                    <a:lnTo>
                      <a:pt x="300" y="200"/>
                    </a:lnTo>
                    <a:lnTo>
                      <a:pt x="295" y="203"/>
                    </a:lnTo>
                    <a:lnTo>
                      <a:pt x="291" y="207"/>
                    </a:lnTo>
                    <a:lnTo>
                      <a:pt x="274" y="211"/>
                    </a:lnTo>
                    <a:lnTo>
                      <a:pt x="262" y="216"/>
                    </a:lnTo>
                    <a:lnTo>
                      <a:pt x="252" y="221"/>
                    </a:lnTo>
                    <a:lnTo>
                      <a:pt x="243" y="225"/>
                    </a:lnTo>
                    <a:lnTo>
                      <a:pt x="234" y="228"/>
                    </a:lnTo>
                    <a:lnTo>
                      <a:pt x="223" y="232"/>
                    </a:lnTo>
                    <a:lnTo>
                      <a:pt x="210" y="234"/>
                    </a:lnTo>
                    <a:lnTo>
                      <a:pt x="201" y="234"/>
                    </a:lnTo>
                    <a:lnTo>
                      <a:pt x="182" y="239"/>
                    </a:lnTo>
                    <a:lnTo>
                      <a:pt x="170" y="239"/>
                    </a:lnTo>
                    <a:lnTo>
                      <a:pt x="148" y="234"/>
                    </a:lnTo>
                    <a:lnTo>
                      <a:pt x="130" y="225"/>
                    </a:lnTo>
                    <a:lnTo>
                      <a:pt x="124" y="219"/>
                    </a:lnTo>
                    <a:lnTo>
                      <a:pt x="112" y="203"/>
                    </a:lnTo>
                    <a:lnTo>
                      <a:pt x="111" y="195"/>
                    </a:lnTo>
                    <a:lnTo>
                      <a:pt x="104" y="173"/>
                    </a:lnTo>
                    <a:lnTo>
                      <a:pt x="100" y="162"/>
                    </a:lnTo>
                    <a:lnTo>
                      <a:pt x="95" y="144"/>
                    </a:lnTo>
                    <a:lnTo>
                      <a:pt x="89" y="142"/>
                    </a:lnTo>
                    <a:lnTo>
                      <a:pt x="76" y="136"/>
                    </a:lnTo>
                    <a:lnTo>
                      <a:pt x="60" y="129"/>
                    </a:lnTo>
                    <a:lnTo>
                      <a:pt x="51" y="129"/>
                    </a:lnTo>
                    <a:lnTo>
                      <a:pt x="34" y="123"/>
                    </a:lnTo>
                    <a:lnTo>
                      <a:pt x="25" y="118"/>
                    </a:lnTo>
                    <a:lnTo>
                      <a:pt x="19" y="111"/>
                    </a:lnTo>
                    <a:lnTo>
                      <a:pt x="7" y="105"/>
                    </a:lnTo>
                    <a:lnTo>
                      <a:pt x="5" y="9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0"/>
              <p:cNvSpPr>
                <a:spLocks/>
              </p:cNvSpPr>
              <p:nvPr/>
            </p:nvSpPr>
            <p:spPr bwMode="auto">
              <a:xfrm>
                <a:off x="5029" y="2524"/>
                <a:ext cx="349" cy="270"/>
              </a:xfrm>
              <a:custGeom>
                <a:avLst/>
                <a:gdLst>
                  <a:gd name="T0" fmla="*/ 194 w 1046"/>
                  <a:gd name="T1" fmla="*/ 46 h 809"/>
                  <a:gd name="T2" fmla="*/ 253 w 1046"/>
                  <a:gd name="T3" fmla="*/ 34 h 809"/>
                  <a:gd name="T4" fmla="*/ 322 w 1046"/>
                  <a:gd name="T5" fmla="*/ 53 h 809"/>
                  <a:gd name="T6" fmla="*/ 397 w 1046"/>
                  <a:gd name="T7" fmla="*/ 51 h 809"/>
                  <a:gd name="T8" fmla="*/ 441 w 1046"/>
                  <a:gd name="T9" fmla="*/ 21 h 809"/>
                  <a:gd name="T10" fmla="*/ 472 w 1046"/>
                  <a:gd name="T11" fmla="*/ 6 h 809"/>
                  <a:gd name="T12" fmla="*/ 492 w 1046"/>
                  <a:gd name="T13" fmla="*/ 33 h 809"/>
                  <a:gd name="T14" fmla="*/ 527 w 1046"/>
                  <a:gd name="T15" fmla="*/ 44 h 809"/>
                  <a:gd name="T16" fmla="*/ 562 w 1046"/>
                  <a:gd name="T17" fmla="*/ 59 h 809"/>
                  <a:gd name="T18" fmla="*/ 578 w 1046"/>
                  <a:gd name="T19" fmla="*/ 110 h 809"/>
                  <a:gd name="T20" fmla="*/ 597 w 1046"/>
                  <a:gd name="T21" fmla="*/ 140 h 809"/>
                  <a:gd name="T22" fmla="*/ 649 w 1046"/>
                  <a:gd name="T23" fmla="*/ 154 h 809"/>
                  <a:gd name="T24" fmla="*/ 690 w 1046"/>
                  <a:gd name="T25" fmla="*/ 147 h 809"/>
                  <a:gd name="T26" fmla="*/ 719 w 1046"/>
                  <a:gd name="T27" fmla="*/ 136 h 809"/>
                  <a:gd name="T28" fmla="*/ 758 w 1046"/>
                  <a:gd name="T29" fmla="*/ 122 h 809"/>
                  <a:gd name="T30" fmla="*/ 778 w 1046"/>
                  <a:gd name="T31" fmla="*/ 112 h 809"/>
                  <a:gd name="T32" fmla="*/ 835 w 1046"/>
                  <a:gd name="T33" fmla="*/ 154 h 809"/>
                  <a:gd name="T34" fmla="*/ 862 w 1046"/>
                  <a:gd name="T35" fmla="*/ 214 h 809"/>
                  <a:gd name="T36" fmla="*/ 899 w 1046"/>
                  <a:gd name="T37" fmla="*/ 264 h 809"/>
                  <a:gd name="T38" fmla="*/ 948 w 1046"/>
                  <a:gd name="T39" fmla="*/ 343 h 809"/>
                  <a:gd name="T40" fmla="*/ 981 w 1046"/>
                  <a:gd name="T41" fmla="*/ 399 h 809"/>
                  <a:gd name="T42" fmla="*/ 1015 w 1046"/>
                  <a:gd name="T43" fmla="*/ 449 h 809"/>
                  <a:gd name="T44" fmla="*/ 1018 w 1046"/>
                  <a:gd name="T45" fmla="*/ 505 h 809"/>
                  <a:gd name="T46" fmla="*/ 961 w 1046"/>
                  <a:gd name="T47" fmla="*/ 525 h 809"/>
                  <a:gd name="T48" fmla="*/ 887 w 1046"/>
                  <a:gd name="T49" fmla="*/ 547 h 809"/>
                  <a:gd name="T50" fmla="*/ 833 w 1046"/>
                  <a:gd name="T51" fmla="*/ 572 h 809"/>
                  <a:gd name="T52" fmla="*/ 754 w 1046"/>
                  <a:gd name="T53" fmla="*/ 593 h 809"/>
                  <a:gd name="T54" fmla="*/ 730 w 1046"/>
                  <a:gd name="T55" fmla="*/ 637 h 809"/>
                  <a:gd name="T56" fmla="*/ 741 w 1046"/>
                  <a:gd name="T57" fmla="*/ 694 h 809"/>
                  <a:gd name="T58" fmla="*/ 698 w 1046"/>
                  <a:gd name="T59" fmla="*/ 729 h 809"/>
                  <a:gd name="T60" fmla="*/ 657 w 1046"/>
                  <a:gd name="T61" fmla="*/ 785 h 809"/>
                  <a:gd name="T62" fmla="*/ 593 w 1046"/>
                  <a:gd name="T63" fmla="*/ 753 h 809"/>
                  <a:gd name="T64" fmla="*/ 562 w 1046"/>
                  <a:gd name="T65" fmla="*/ 670 h 809"/>
                  <a:gd name="T66" fmla="*/ 486 w 1046"/>
                  <a:gd name="T67" fmla="*/ 644 h 809"/>
                  <a:gd name="T68" fmla="*/ 407 w 1046"/>
                  <a:gd name="T69" fmla="*/ 607 h 809"/>
                  <a:gd name="T70" fmla="*/ 326 w 1046"/>
                  <a:gd name="T71" fmla="*/ 563 h 809"/>
                  <a:gd name="T72" fmla="*/ 267 w 1046"/>
                  <a:gd name="T73" fmla="*/ 489 h 809"/>
                  <a:gd name="T74" fmla="*/ 207 w 1046"/>
                  <a:gd name="T75" fmla="*/ 425 h 809"/>
                  <a:gd name="T76" fmla="*/ 122 w 1046"/>
                  <a:gd name="T77" fmla="*/ 369 h 809"/>
                  <a:gd name="T78" fmla="*/ 49 w 1046"/>
                  <a:gd name="T79" fmla="*/ 290 h 809"/>
                  <a:gd name="T80" fmla="*/ 0 w 1046"/>
                  <a:gd name="T81" fmla="*/ 211 h 809"/>
                  <a:gd name="T82" fmla="*/ 71 w 1046"/>
                  <a:gd name="T83" fmla="*/ 175 h 809"/>
                  <a:gd name="T84" fmla="*/ 135 w 1046"/>
                  <a:gd name="T85" fmla="*/ 148 h 809"/>
                  <a:gd name="T86" fmla="*/ 199 w 1046"/>
                  <a:gd name="T87" fmla="*/ 9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6" h="809">
                    <a:moveTo>
                      <a:pt x="168" y="50"/>
                    </a:moveTo>
                    <a:lnTo>
                      <a:pt x="185" y="47"/>
                    </a:lnTo>
                    <a:lnTo>
                      <a:pt x="194" y="46"/>
                    </a:lnTo>
                    <a:lnTo>
                      <a:pt x="216" y="46"/>
                    </a:lnTo>
                    <a:lnTo>
                      <a:pt x="234" y="43"/>
                    </a:lnTo>
                    <a:lnTo>
                      <a:pt x="253" y="34"/>
                    </a:lnTo>
                    <a:lnTo>
                      <a:pt x="285" y="37"/>
                    </a:lnTo>
                    <a:lnTo>
                      <a:pt x="297" y="52"/>
                    </a:lnTo>
                    <a:lnTo>
                      <a:pt x="322" y="53"/>
                    </a:lnTo>
                    <a:lnTo>
                      <a:pt x="353" y="60"/>
                    </a:lnTo>
                    <a:lnTo>
                      <a:pt x="359" y="65"/>
                    </a:lnTo>
                    <a:lnTo>
                      <a:pt x="397" y="51"/>
                    </a:lnTo>
                    <a:lnTo>
                      <a:pt x="410" y="42"/>
                    </a:lnTo>
                    <a:lnTo>
                      <a:pt x="423" y="30"/>
                    </a:lnTo>
                    <a:lnTo>
                      <a:pt x="441" y="21"/>
                    </a:lnTo>
                    <a:lnTo>
                      <a:pt x="458" y="13"/>
                    </a:lnTo>
                    <a:lnTo>
                      <a:pt x="467" y="0"/>
                    </a:lnTo>
                    <a:lnTo>
                      <a:pt x="472" y="6"/>
                    </a:lnTo>
                    <a:lnTo>
                      <a:pt x="474" y="20"/>
                    </a:lnTo>
                    <a:lnTo>
                      <a:pt x="486" y="26"/>
                    </a:lnTo>
                    <a:lnTo>
                      <a:pt x="492" y="33"/>
                    </a:lnTo>
                    <a:lnTo>
                      <a:pt x="501" y="38"/>
                    </a:lnTo>
                    <a:lnTo>
                      <a:pt x="518" y="44"/>
                    </a:lnTo>
                    <a:lnTo>
                      <a:pt x="527" y="44"/>
                    </a:lnTo>
                    <a:lnTo>
                      <a:pt x="543" y="51"/>
                    </a:lnTo>
                    <a:lnTo>
                      <a:pt x="556" y="57"/>
                    </a:lnTo>
                    <a:lnTo>
                      <a:pt x="562" y="59"/>
                    </a:lnTo>
                    <a:lnTo>
                      <a:pt x="567" y="77"/>
                    </a:lnTo>
                    <a:lnTo>
                      <a:pt x="571" y="88"/>
                    </a:lnTo>
                    <a:lnTo>
                      <a:pt x="578" y="110"/>
                    </a:lnTo>
                    <a:lnTo>
                      <a:pt x="579" y="118"/>
                    </a:lnTo>
                    <a:lnTo>
                      <a:pt x="591" y="134"/>
                    </a:lnTo>
                    <a:lnTo>
                      <a:pt x="597" y="140"/>
                    </a:lnTo>
                    <a:lnTo>
                      <a:pt x="615" y="149"/>
                    </a:lnTo>
                    <a:lnTo>
                      <a:pt x="637" y="154"/>
                    </a:lnTo>
                    <a:lnTo>
                      <a:pt x="649" y="154"/>
                    </a:lnTo>
                    <a:lnTo>
                      <a:pt x="668" y="149"/>
                    </a:lnTo>
                    <a:lnTo>
                      <a:pt x="677" y="149"/>
                    </a:lnTo>
                    <a:lnTo>
                      <a:pt x="690" y="147"/>
                    </a:lnTo>
                    <a:lnTo>
                      <a:pt x="701" y="143"/>
                    </a:lnTo>
                    <a:lnTo>
                      <a:pt x="710" y="140"/>
                    </a:lnTo>
                    <a:lnTo>
                      <a:pt x="719" y="136"/>
                    </a:lnTo>
                    <a:lnTo>
                      <a:pt x="729" y="131"/>
                    </a:lnTo>
                    <a:lnTo>
                      <a:pt x="741" y="126"/>
                    </a:lnTo>
                    <a:lnTo>
                      <a:pt x="758" y="122"/>
                    </a:lnTo>
                    <a:lnTo>
                      <a:pt x="762" y="118"/>
                    </a:lnTo>
                    <a:lnTo>
                      <a:pt x="767" y="115"/>
                    </a:lnTo>
                    <a:lnTo>
                      <a:pt x="778" y="112"/>
                    </a:lnTo>
                    <a:lnTo>
                      <a:pt x="802" y="134"/>
                    </a:lnTo>
                    <a:lnTo>
                      <a:pt x="816" y="143"/>
                    </a:lnTo>
                    <a:lnTo>
                      <a:pt x="835" y="154"/>
                    </a:lnTo>
                    <a:lnTo>
                      <a:pt x="843" y="178"/>
                    </a:lnTo>
                    <a:lnTo>
                      <a:pt x="852" y="190"/>
                    </a:lnTo>
                    <a:lnTo>
                      <a:pt x="862" y="214"/>
                    </a:lnTo>
                    <a:lnTo>
                      <a:pt x="868" y="240"/>
                    </a:lnTo>
                    <a:lnTo>
                      <a:pt x="891" y="254"/>
                    </a:lnTo>
                    <a:lnTo>
                      <a:pt x="899" y="264"/>
                    </a:lnTo>
                    <a:lnTo>
                      <a:pt x="927" y="290"/>
                    </a:lnTo>
                    <a:lnTo>
                      <a:pt x="932" y="308"/>
                    </a:lnTo>
                    <a:lnTo>
                      <a:pt x="948" y="343"/>
                    </a:lnTo>
                    <a:lnTo>
                      <a:pt x="962" y="361"/>
                    </a:lnTo>
                    <a:lnTo>
                      <a:pt x="967" y="385"/>
                    </a:lnTo>
                    <a:lnTo>
                      <a:pt x="981" y="399"/>
                    </a:lnTo>
                    <a:lnTo>
                      <a:pt x="1005" y="425"/>
                    </a:lnTo>
                    <a:lnTo>
                      <a:pt x="1007" y="431"/>
                    </a:lnTo>
                    <a:lnTo>
                      <a:pt x="1015" y="449"/>
                    </a:lnTo>
                    <a:lnTo>
                      <a:pt x="1046" y="479"/>
                    </a:lnTo>
                    <a:lnTo>
                      <a:pt x="1025" y="491"/>
                    </a:lnTo>
                    <a:lnTo>
                      <a:pt x="1018" y="505"/>
                    </a:lnTo>
                    <a:lnTo>
                      <a:pt x="1009" y="514"/>
                    </a:lnTo>
                    <a:lnTo>
                      <a:pt x="975" y="516"/>
                    </a:lnTo>
                    <a:lnTo>
                      <a:pt x="961" y="525"/>
                    </a:lnTo>
                    <a:lnTo>
                      <a:pt x="930" y="536"/>
                    </a:lnTo>
                    <a:lnTo>
                      <a:pt x="909" y="545"/>
                    </a:lnTo>
                    <a:lnTo>
                      <a:pt x="887" y="547"/>
                    </a:lnTo>
                    <a:lnTo>
                      <a:pt x="866" y="557"/>
                    </a:lnTo>
                    <a:lnTo>
                      <a:pt x="852" y="563"/>
                    </a:lnTo>
                    <a:lnTo>
                      <a:pt x="833" y="572"/>
                    </a:lnTo>
                    <a:lnTo>
                      <a:pt x="818" y="577"/>
                    </a:lnTo>
                    <a:lnTo>
                      <a:pt x="787" y="589"/>
                    </a:lnTo>
                    <a:lnTo>
                      <a:pt x="754" y="593"/>
                    </a:lnTo>
                    <a:lnTo>
                      <a:pt x="740" y="602"/>
                    </a:lnTo>
                    <a:lnTo>
                      <a:pt x="724" y="622"/>
                    </a:lnTo>
                    <a:lnTo>
                      <a:pt x="730" y="637"/>
                    </a:lnTo>
                    <a:lnTo>
                      <a:pt x="741" y="655"/>
                    </a:lnTo>
                    <a:lnTo>
                      <a:pt x="747" y="661"/>
                    </a:lnTo>
                    <a:lnTo>
                      <a:pt x="741" y="694"/>
                    </a:lnTo>
                    <a:lnTo>
                      <a:pt x="742" y="726"/>
                    </a:lnTo>
                    <a:lnTo>
                      <a:pt x="728" y="732"/>
                    </a:lnTo>
                    <a:lnTo>
                      <a:pt x="698" y="729"/>
                    </a:lnTo>
                    <a:lnTo>
                      <a:pt x="686" y="741"/>
                    </a:lnTo>
                    <a:lnTo>
                      <a:pt x="677" y="761"/>
                    </a:lnTo>
                    <a:lnTo>
                      <a:pt x="657" y="785"/>
                    </a:lnTo>
                    <a:lnTo>
                      <a:pt x="640" y="809"/>
                    </a:lnTo>
                    <a:lnTo>
                      <a:pt x="621" y="792"/>
                    </a:lnTo>
                    <a:lnTo>
                      <a:pt x="593" y="753"/>
                    </a:lnTo>
                    <a:lnTo>
                      <a:pt x="591" y="714"/>
                    </a:lnTo>
                    <a:lnTo>
                      <a:pt x="582" y="700"/>
                    </a:lnTo>
                    <a:lnTo>
                      <a:pt x="562" y="670"/>
                    </a:lnTo>
                    <a:lnTo>
                      <a:pt x="540" y="660"/>
                    </a:lnTo>
                    <a:lnTo>
                      <a:pt x="500" y="648"/>
                    </a:lnTo>
                    <a:lnTo>
                      <a:pt x="486" y="644"/>
                    </a:lnTo>
                    <a:lnTo>
                      <a:pt x="455" y="630"/>
                    </a:lnTo>
                    <a:lnTo>
                      <a:pt x="436" y="621"/>
                    </a:lnTo>
                    <a:lnTo>
                      <a:pt x="407" y="607"/>
                    </a:lnTo>
                    <a:lnTo>
                      <a:pt x="388" y="602"/>
                    </a:lnTo>
                    <a:lnTo>
                      <a:pt x="354" y="581"/>
                    </a:lnTo>
                    <a:lnTo>
                      <a:pt x="326" y="563"/>
                    </a:lnTo>
                    <a:lnTo>
                      <a:pt x="307" y="531"/>
                    </a:lnTo>
                    <a:lnTo>
                      <a:pt x="296" y="513"/>
                    </a:lnTo>
                    <a:lnTo>
                      <a:pt x="267" y="489"/>
                    </a:lnTo>
                    <a:lnTo>
                      <a:pt x="265" y="466"/>
                    </a:lnTo>
                    <a:lnTo>
                      <a:pt x="248" y="440"/>
                    </a:lnTo>
                    <a:lnTo>
                      <a:pt x="207" y="425"/>
                    </a:lnTo>
                    <a:lnTo>
                      <a:pt x="183" y="405"/>
                    </a:lnTo>
                    <a:lnTo>
                      <a:pt x="161" y="399"/>
                    </a:lnTo>
                    <a:lnTo>
                      <a:pt x="122" y="369"/>
                    </a:lnTo>
                    <a:lnTo>
                      <a:pt x="102" y="352"/>
                    </a:lnTo>
                    <a:lnTo>
                      <a:pt x="82" y="338"/>
                    </a:lnTo>
                    <a:lnTo>
                      <a:pt x="49" y="290"/>
                    </a:lnTo>
                    <a:lnTo>
                      <a:pt x="38" y="276"/>
                    </a:lnTo>
                    <a:lnTo>
                      <a:pt x="13" y="241"/>
                    </a:lnTo>
                    <a:lnTo>
                      <a:pt x="0" y="211"/>
                    </a:lnTo>
                    <a:lnTo>
                      <a:pt x="7" y="190"/>
                    </a:lnTo>
                    <a:lnTo>
                      <a:pt x="33" y="190"/>
                    </a:lnTo>
                    <a:lnTo>
                      <a:pt x="71" y="175"/>
                    </a:lnTo>
                    <a:lnTo>
                      <a:pt x="107" y="166"/>
                    </a:lnTo>
                    <a:lnTo>
                      <a:pt x="128" y="154"/>
                    </a:lnTo>
                    <a:lnTo>
                      <a:pt x="135" y="148"/>
                    </a:lnTo>
                    <a:lnTo>
                      <a:pt x="147" y="136"/>
                    </a:lnTo>
                    <a:lnTo>
                      <a:pt x="192" y="106"/>
                    </a:lnTo>
                    <a:lnTo>
                      <a:pt x="199" y="91"/>
                    </a:lnTo>
                    <a:lnTo>
                      <a:pt x="196" y="77"/>
                    </a:lnTo>
                    <a:lnTo>
                      <a:pt x="168" y="5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1"/>
              <p:cNvSpPr>
                <a:spLocks/>
              </p:cNvSpPr>
              <p:nvPr/>
            </p:nvSpPr>
            <p:spPr bwMode="auto">
              <a:xfrm>
                <a:off x="5270" y="2677"/>
                <a:ext cx="204" cy="194"/>
              </a:xfrm>
              <a:custGeom>
                <a:avLst/>
                <a:gdLst>
                  <a:gd name="T0" fmla="*/ 339 w 611"/>
                  <a:gd name="T1" fmla="*/ 22 h 580"/>
                  <a:gd name="T2" fmla="*/ 351 w 611"/>
                  <a:gd name="T3" fmla="*/ 12 h 580"/>
                  <a:gd name="T4" fmla="*/ 360 w 611"/>
                  <a:gd name="T5" fmla="*/ 1 h 580"/>
                  <a:gd name="T6" fmla="*/ 389 w 611"/>
                  <a:gd name="T7" fmla="*/ 6 h 580"/>
                  <a:gd name="T8" fmla="*/ 406 w 611"/>
                  <a:gd name="T9" fmla="*/ 33 h 580"/>
                  <a:gd name="T10" fmla="*/ 428 w 611"/>
                  <a:gd name="T11" fmla="*/ 65 h 580"/>
                  <a:gd name="T12" fmla="*/ 451 w 611"/>
                  <a:gd name="T13" fmla="*/ 103 h 580"/>
                  <a:gd name="T14" fmla="*/ 467 w 611"/>
                  <a:gd name="T15" fmla="*/ 159 h 580"/>
                  <a:gd name="T16" fmla="*/ 470 w 611"/>
                  <a:gd name="T17" fmla="*/ 221 h 580"/>
                  <a:gd name="T18" fmla="*/ 472 w 611"/>
                  <a:gd name="T19" fmla="*/ 269 h 580"/>
                  <a:gd name="T20" fmla="*/ 490 w 611"/>
                  <a:gd name="T21" fmla="*/ 322 h 580"/>
                  <a:gd name="T22" fmla="*/ 514 w 611"/>
                  <a:gd name="T23" fmla="*/ 368 h 580"/>
                  <a:gd name="T24" fmla="*/ 558 w 611"/>
                  <a:gd name="T25" fmla="*/ 424 h 580"/>
                  <a:gd name="T26" fmla="*/ 574 w 611"/>
                  <a:gd name="T27" fmla="*/ 460 h 580"/>
                  <a:gd name="T28" fmla="*/ 594 w 611"/>
                  <a:gd name="T29" fmla="*/ 488 h 580"/>
                  <a:gd name="T30" fmla="*/ 611 w 611"/>
                  <a:gd name="T31" fmla="*/ 518 h 580"/>
                  <a:gd name="T32" fmla="*/ 604 w 611"/>
                  <a:gd name="T33" fmla="*/ 541 h 580"/>
                  <a:gd name="T34" fmla="*/ 576 w 611"/>
                  <a:gd name="T35" fmla="*/ 540 h 580"/>
                  <a:gd name="T36" fmla="*/ 547 w 611"/>
                  <a:gd name="T37" fmla="*/ 536 h 580"/>
                  <a:gd name="T38" fmla="*/ 519 w 611"/>
                  <a:gd name="T39" fmla="*/ 529 h 580"/>
                  <a:gd name="T40" fmla="*/ 477 w 611"/>
                  <a:gd name="T41" fmla="*/ 510 h 580"/>
                  <a:gd name="T42" fmla="*/ 451 w 611"/>
                  <a:gd name="T43" fmla="*/ 503 h 580"/>
                  <a:gd name="T44" fmla="*/ 427 w 611"/>
                  <a:gd name="T45" fmla="*/ 494 h 580"/>
                  <a:gd name="T46" fmla="*/ 404 w 611"/>
                  <a:gd name="T47" fmla="*/ 499 h 580"/>
                  <a:gd name="T48" fmla="*/ 380 w 611"/>
                  <a:gd name="T49" fmla="*/ 521 h 580"/>
                  <a:gd name="T50" fmla="*/ 354 w 611"/>
                  <a:gd name="T51" fmla="*/ 549 h 580"/>
                  <a:gd name="T52" fmla="*/ 318 w 611"/>
                  <a:gd name="T53" fmla="*/ 567 h 580"/>
                  <a:gd name="T54" fmla="*/ 290 w 611"/>
                  <a:gd name="T55" fmla="*/ 571 h 580"/>
                  <a:gd name="T56" fmla="*/ 259 w 611"/>
                  <a:gd name="T57" fmla="*/ 576 h 580"/>
                  <a:gd name="T58" fmla="*/ 220 w 611"/>
                  <a:gd name="T59" fmla="*/ 534 h 580"/>
                  <a:gd name="T60" fmla="*/ 222 w 611"/>
                  <a:gd name="T61" fmla="*/ 516 h 580"/>
                  <a:gd name="T62" fmla="*/ 220 w 611"/>
                  <a:gd name="T63" fmla="*/ 459 h 580"/>
                  <a:gd name="T64" fmla="*/ 186 w 611"/>
                  <a:gd name="T65" fmla="*/ 421 h 580"/>
                  <a:gd name="T66" fmla="*/ 150 w 611"/>
                  <a:gd name="T67" fmla="*/ 403 h 580"/>
                  <a:gd name="T68" fmla="*/ 107 w 611"/>
                  <a:gd name="T69" fmla="*/ 375 h 580"/>
                  <a:gd name="T70" fmla="*/ 88 w 611"/>
                  <a:gd name="T71" fmla="*/ 357 h 580"/>
                  <a:gd name="T72" fmla="*/ 63 w 611"/>
                  <a:gd name="T73" fmla="*/ 333 h 580"/>
                  <a:gd name="T74" fmla="*/ 44 w 611"/>
                  <a:gd name="T75" fmla="*/ 307 h 580"/>
                  <a:gd name="T76" fmla="*/ 17 w 611"/>
                  <a:gd name="T77" fmla="*/ 234 h 580"/>
                  <a:gd name="T78" fmla="*/ 17 w 611"/>
                  <a:gd name="T79" fmla="*/ 195 h 580"/>
                  <a:gd name="T80" fmla="*/ 0 w 611"/>
                  <a:gd name="T81" fmla="*/ 162 h 580"/>
                  <a:gd name="T82" fmla="*/ 30 w 611"/>
                  <a:gd name="T83" fmla="*/ 133 h 580"/>
                  <a:gd name="T84" fmla="*/ 94 w 611"/>
                  <a:gd name="T85" fmla="*/ 117 h 580"/>
                  <a:gd name="T86" fmla="*/ 128 w 611"/>
                  <a:gd name="T87" fmla="*/ 103 h 580"/>
                  <a:gd name="T88" fmla="*/ 163 w 611"/>
                  <a:gd name="T89" fmla="*/ 87 h 580"/>
                  <a:gd name="T90" fmla="*/ 206 w 611"/>
                  <a:gd name="T91" fmla="*/ 76 h 580"/>
                  <a:gd name="T92" fmla="*/ 251 w 611"/>
                  <a:gd name="T93" fmla="*/ 56 h 580"/>
                  <a:gd name="T94" fmla="*/ 294 w 611"/>
                  <a:gd name="T95" fmla="*/ 45 h 580"/>
                  <a:gd name="T96" fmla="*/ 322 w 611"/>
                  <a:gd name="T97" fmla="*/ 1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11" h="580">
                    <a:moveTo>
                      <a:pt x="322" y="19"/>
                    </a:moveTo>
                    <a:lnTo>
                      <a:pt x="339" y="22"/>
                    </a:lnTo>
                    <a:lnTo>
                      <a:pt x="344" y="22"/>
                    </a:lnTo>
                    <a:lnTo>
                      <a:pt x="351" y="12"/>
                    </a:lnTo>
                    <a:lnTo>
                      <a:pt x="353" y="6"/>
                    </a:lnTo>
                    <a:lnTo>
                      <a:pt x="360" y="1"/>
                    </a:lnTo>
                    <a:lnTo>
                      <a:pt x="367" y="0"/>
                    </a:lnTo>
                    <a:lnTo>
                      <a:pt x="389" y="6"/>
                    </a:lnTo>
                    <a:lnTo>
                      <a:pt x="391" y="11"/>
                    </a:lnTo>
                    <a:lnTo>
                      <a:pt x="406" y="33"/>
                    </a:lnTo>
                    <a:lnTo>
                      <a:pt x="418" y="47"/>
                    </a:lnTo>
                    <a:lnTo>
                      <a:pt x="428" y="65"/>
                    </a:lnTo>
                    <a:lnTo>
                      <a:pt x="445" y="89"/>
                    </a:lnTo>
                    <a:lnTo>
                      <a:pt x="451" y="103"/>
                    </a:lnTo>
                    <a:lnTo>
                      <a:pt x="457" y="124"/>
                    </a:lnTo>
                    <a:lnTo>
                      <a:pt x="467" y="159"/>
                    </a:lnTo>
                    <a:lnTo>
                      <a:pt x="470" y="195"/>
                    </a:lnTo>
                    <a:lnTo>
                      <a:pt x="470" y="221"/>
                    </a:lnTo>
                    <a:lnTo>
                      <a:pt x="477" y="245"/>
                    </a:lnTo>
                    <a:lnTo>
                      <a:pt x="472" y="269"/>
                    </a:lnTo>
                    <a:lnTo>
                      <a:pt x="475" y="292"/>
                    </a:lnTo>
                    <a:lnTo>
                      <a:pt x="490" y="322"/>
                    </a:lnTo>
                    <a:lnTo>
                      <a:pt x="499" y="347"/>
                    </a:lnTo>
                    <a:lnTo>
                      <a:pt x="514" y="368"/>
                    </a:lnTo>
                    <a:lnTo>
                      <a:pt x="543" y="407"/>
                    </a:lnTo>
                    <a:lnTo>
                      <a:pt x="558" y="424"/>
                    </a:lnTo>
                    <a:lnTo>
                      <a:pt x="569" y="451"/>
                    </a:lnTo>
                    <a:lnTo>
                      <a:pt x="574" y="460"/>
                    </a:lnTo>
                    <a:lnTo>
                      <a:pt x="589" y="477"/>
                    </a:lnTo>
                    <a:lnTo>
                      <a:pt x="594" y="488"/>
                    </a:lnTo>
                    <a:lnTo>
                      <a:pt x="604" y="497"/>
                    </a:lnTo>
                    <a:lnTo>
                      <a:pt x="611" y="518"/>
                    </a:lnTo>
                    <a:lnTo>
                      <a:pt x="611" y="532"/>
                    </a:lnTo>
                    <a:lnTo>
                      <a:pt x="604" y="541"/>
                    </a:lnTo>
                    <a:lnTo>
                      <a:pt x="599" y="534"/>
                    </a:lnTo>
                    <a:lnTo>
                      <a:pt x="576" y="540"/>
                    </a:lnTo>
                    <a:lnTo>
                      <a:pt x="564" y="543"/>
                    </a:lnTo>
                    <a:lnTo>
                      <a:pt x="547" y="536"/>
                    </a:lnTo>
                    <a:lnTo>
                      <a:pt x="528" y="534"/>
                    </a:lnTo>
                    <a:lnTo>
                      <a:pt x="519" y="529"/>
                    </a:lnTo>
                    <a:lnTo>
                      <a:pt x="492" y="517"/>
                    </a:lnTo>
                    <a:lnTo>
                      <a:pt x="477" y="510"/>
                    </a:lnTo>
                    <a:lnTo>
                      <a:pt x="466" y="508"/>
                    </a:lnTo>
                    <a:lnTo>
                      <a:pt x="451" y="503"/>
                    </a:lnTo>
                    <a:lnTo>
                      <a:pt x="440" y="499"/>
                    </a:lnTo>
                    <a:lnTo>
                      <a:pt x="427" y="494"/>
                    </a:lnTo>
                    <a:lnTo>
                      <a:pt x="418" y="491"/>
                    </a:lnTo>
                    <a:lnTo>
                      <a:pt x="404" y="499"/>
                    </a:lnTo>
                    <a:lnTo>
                      <a:pt x="387" y="503"/>
                    </a:lnTo>
                    <a:lnTo>
                      <a:pt x="380" y="521"/>
                    </a:lnTo>
                    <a:lnTo>
                      <a:pt x="363" y="540"/>
                    </a:lnTo>
                    <a:lnTo>
                      <a:pt x="354" y="549"/>
                    </a:lnTo>
                    <a:lnTo>
                      <a:pt x="341" y="558"/>
                    </a:lnTo>
                    <a:lnTo>
                      <a:pt x="318" y="567"/>
                    </a:lnTo>
                    <a:lnTo>
                      <a:pt x="301" y="567"/>
                    </a:lnTo>
                    <a:lnTo>
                      <a:pt x="290" y="571"/>
                    </a:lnTo>
                    <a:lnTo>
                      <a:pt x="276" y="580"/>
                    </a:lnTo>
                    <a:lnTo>
                      <a:pt x="259" y="576"/>
                    </a:lnTo>
                    <a:lnTo>
                      <a:pt x="233" y="545"/>
                    </a:lnTo>
                    <a:lnTo>
                      <a:pt x="220" y="534"/>
                    </a:lnTo>
                    <a:lnTo>
                      <a:pt x="222" y="521"/>
                    </a:lnTo>
                    <a:lnTo>
                      <a:pt x="222" y="516"/>
                    </a:lnTo>
                    <a:lnTo>
                      <a:pt x="222" y="470"/>
                    </a:lnTo>
                    <a:lnTo>
                      <a:pt x="220" y="459"/>
                    </a:lnTo>
                    <a:lnTo>
                      <a:pt x="206" y="435"/>
                    </a:lnTo>
                    <a:lnTo>
                      <a:pt x="186" y="421"/>
                    </a:lnTo>
                    <a:lnTo>
                      <a:pt x="164" y="412"/>
                    </a:lnTo>
                    <a:lnTo>
                      <a:pt x="150" y="403"/>
                    </a:lnTo>
                    <a:lnTo>
                      <a:pt x="125" y="389"/>
                    </a:lnTo>
                    <a:lnTo>
                      <a:pt x="107" y="375"/>
                    </a:lnTo>
                    <a:lnTo>
                      <a:pt x="97" y="363"/>
                    </a:lnTo>
                    <a:lnTo>
                      <a:pt x="88" y="357"/>
                    </a:lnTo>
                    <a:lnTo>
                      <a:pt x="74" y="349"/>
                    </a:lnTo>
                    <a:lnTo>
                      <a:pt x="63" y="333"/>
                    </a:lnTo>
                    <a:lnTo>
                      <a:pt x="54" y="319"/>
                    </a:lnTo>
                    <a:lnTo>
                      <a:pt x="44" y="307"/>
                    </a:lnTo>
                    <a:lnTo>
                      <a:pt x="18" y="266"/>
                    </a:lnTo>
                    <a:lnTo>
                      <a:pt x="17" y="234"/>
                    </a:lnTo>
                    <a:lnTo>
                      <a:pt x="23" y="201"/>
                    </a:lnTo>
                    <a:lnTo>
                      <a:pt x="17" y="195"/>
                    </a:lnTo>
                    <a:lnTo>
                      <a:pt x="6" y="177"/>
                    </a:lnTo>
                    <a:lnTo>
                      <a:pt x="0" y="162"/>
                    </a:lnTo>
                    <a:lnTo>
                      <a:pt x="16" y="142"/>
                    </a:lnTo>
                    <a:lnTo>
                      <a:pt x="30" y="133"/>
                    </a:lnTo>
                    <a:lnTo>
                      <a:pt x="63" y="129"/>
                    </a:lnTo>
                    <a:lnTo>
                      <a:pt x="94" y="117"/>
                    </a:lnTo>
                    <a:lnTo>
                      <a:pt x="109" y="112"/>
                    </a:lnTo>
                    <a:lnTo>
                      <a:pt x="128" y="103"/>
                    </a:lnTo>
                    <a:lnTo>
                      <a:pt x="142" y="97"/>
                    </a:lnTo>
                    <a:lnTo>
                      <a:pt x="163" y="87"/>
                    </a:lnTo>
                    <a:lnTo>
                      <a:pt x="185" y="85"/>
                    </a:lnTo>
                    <a:lnTo>
                      <a:pt x="206" y="76"/>
                    </a:lnTo>
                    <a:lnTo>
                      <a:pt x="237" y="65"/>
                    </a:lnTo>
                    <a:lnTo>
                      <a:pt x="251" y="56"/>
                    </a:lnTo>
                    <a:lnTo>
                      <a:pt x="285" y="54"/>
                    </a:lnTo>
                    <a:lnTo>
                      <a:pt x="294" y="45"/>
                    </a:lnTo>
                    <a:lnTo>
                      <a:pt x="301" y="31"/>
                    </a:lnTo>
                    <a:lnTo>
                      <a:pt x="322" y="1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2"/>
              <p:cNvSpPr>
                <a:spLocks/>
              </p:cNvSpPr>
              <p:nvPr/>
            </p:nvSpPr>
            <p:spPr bwMode="auto">
              <a:xfrm>
                <a:off x="5063" y="2701"/>
                <a:ext cx="285" cy="310"/>
              </a:xfrm>
              <a:custGeom>
                <a:avLst/>
                <a:gdLst>
                  <a:gd name="T0" fmla="*/ 252 w 855"/>
                  <a:gd name="T1" fmla="*/ 50 h 930"/>
                  <a:gd name="T2" fmla="*/ 334 w 855"/>
                  <a:gd name="T3" fmla="*/ 90 h 930"/>
                  <a:gd name="T4" fmla="*/ 398 w 855"/>
                  <a:gd name="T5" fmla="*/ 117 h 930"/>
                  <a:gd name="T6" fmla="*/ 480 w 855"/>
                  <a:gd name="T7" fmla="*/ 169 h 930"/>
                  <a:gd name="T8" fmla="*/ 519 w 855"/>
                  <a:gd name="T9" fmla="*/ 261 h 930"/>
                  <a:gd name="T10" fmla="*/ 575 w 855"/>
                  <a:gd name="T11" fmla="*/ 230 h 930"/>
                  <a:gd name="T12" fmla="*/ 626 w 855"/>
                  <a:gd name="T13" fmla="*/ 201 h 930"/>
                  <a:gd name="T14" fmla="*/ 676 w 855"/>
                  <a:gd name="T15" fmla="*/ 248 h 930"/>
                  <a:gd name="T16" fmla="*/ 710 w 855"/>
                  <a:gd name="T17" fmla="*/ 286 h 930"/>
                  <a:gd name="T18" fmla="*/ 747 w 855"/>
                  <a:gd name="T19" fmla="*/ 318 h 930"/>
                  <a:gd name="T20" fmla="*/ 808 w 855"/>
                  <a:gd name="T21" fmla="*/ 350 h 930"/>
                  <a:gd name="T22" fmla="*/ 844 w 855"/>
                  <a:gd name="T23" fmla="*/ 399 h 930"/>
                  <a:gd name="T24" fmla="*/ 842 w 855"/>
                  <a:gd name="T25" fmla="*/ 463 h 930"/>
                  <a:gd name="T26" fmla="*/ 848 w 855"/>
                  <a:gd name="T27" fmla="*/ 502 h 930"/>
                  <a:gd name="T28" fmla="*/ 829 w 855"/>
                  <a:gd name="T29" fmla="*/ 530 h 930"/>
                  <a:gd name="T30" fmla="*/ 793 w 855"/>
                  <a:gd name="T31" fmla="*/ 536 h 930"/>
                  <a:gd name="T32" fmla="*/ 768 w 855"/>
                  <a:gd name="T33" fmla="*/ 520 h 930"/>
                  <a:gd name="T34" fmla="*/ 735 w 855"/>
                  <a:gd name="T35" fmla="*/ 548 h 930"/>
                  <a:gd name="T36" fmla="*/ 722 w 855"/>
                  <a:gd name="T37" fmla="*/ 584 h 930"/>
                  <a:gd name="T38" fmla="*/ 706 w 855"/>
                  <a:gd name="T39" fmla="*/ 627 h 930"/>
                  <a:gd name="T40" fmla="*/ 663 w 855"/>
                  <a:gd name="T41" fmla="*/ 652 h 930"/>
                  <a:gd name="T42" fmla="*/ 621 w 855"/>
                  <a:gd name="T43" fmla="*/ 649 h 930"/>
                  <a:gd name="T44" fmla="*/ 566 w 855"/>
                  <a:gd name="T45" fmla="*/ 668 h 930"/>
                  <a:gd name="T46" fmla="*/ 548 w 855"/>
                  <a:gd name="T47" fmla="*/ 710 h 930"/>
                  <a:gd name="T48" fmla="*/ 516 w 855"/>
                  <a:gd name="T49" fmla="*/ 741 h 930"/>
                  <a:gd name="T50" fmla="*/ 499 w 855"/>
                  <a:gd name="T51" fmla="*/ 764 h 930"/>
                  <a:gd name="T52" fmla="*/ 478 w 855"/>
                  <a:gd name="T53" fmla="*/ 760 h 930"/>
                  <a:gd name="T54" fmla="*/ 428 w 855"/>
                  <a:gd name="T55" fmla="*/ 732 h 930"/>
                  <a:gd name="T56" fmla="*/ 396 w 855"/>
                  <a:gd name="T57" fmla="*/ 727 h 930"/>
                  <a:gd name="T58" fmla="*/ 352 w 855"/>
                  <a:gd name="T59" fmla="*/ 727 h 930"/>
                  <a:gd name="T60" fmla="*/ 326 w 855"/>
                  <a:gd name="T61" fmla="*/ 751 h 930"/>
                  <a:gd name="T62" fmla="*/ 292 w 855"/>
                  <a:gd name="T63" fmla="*/ 768 h 930"/>
                  <a:gd name="T64" fmla="*/ 266 w 855"/>
                  <a:gd name="T65" fmla="*/ 758 h 930"/>
                  <a:gd name="T66" fmla="*/ 253 w 855"/>
                  <a:gd name="T67" fmla="*/ 791 h 930"/>
                  <a:gd name="T68" fmla="*/ 257 w 855"/>
                  <a:gd name="T69" fmla="*/ 827 h 930"/>
                  <a:gd name="T70" fmla="*/ 247 w 855"/>
                  <a:gd name="T71" fmla="*/ 855 h 930"/>
                  <a:gd name="T72" fmla="*/ 209 w 855"/>
                  <a:gd name="T73" fmla="*/ 888 h 930"/>
                  <a:gd name="T74" fmla="*/ 156 w 855"/>
                  <a:gd name="T75" fmla="*/ 914 h 930"/>
                  <a:gd name="T76" fmla="*/ 110 w 855"/>
                  <a:gd name="T77" fmla="*/ 930 h 930"/>
                  <a:gd name="T78" fmla="*/ 58 w 855"/>
                  <a:gd name="T79" fmla="*/ 899 h 930"/>
                  <a:gd name="T80" fmla="*/ 5 w 855"/>
                  <a:gd name="T81" fmla="*/ 844 h 930"/>
                  <a:gd name="T82" fmla="*/ 19 w 855"/>
                  <a:gd name="T83" fmla="*/ 767 h 930"/>
                  <a:gd name="T84" fmla="*/ 57 w 855"/>
                  <a:gd name="T85" fmla="*/ 711 h 930"/>
                  <a:gd name="T86" fmla="*/ 64 w 855"/>
                  <a:gd name="T87" fmla="*/ 639 h 930"/>
                  <a:gd name="T88" fmla="*/ 129 w 855"/>
                  <a:gd name="T89" fmla="*/ 586 h 930"/>
                  <a:gd name="T90" fmla="*/ 164 w 855"/>
                  <a:gd name="T91" fmla="*/ 482 h 930"/>
                  <a:gd name="T92" fmla="*/ 163 w 855"/>
                  <a:gd name="T93" fmla="*/ 381 h 930"/>
                  <a:gd name="T94" fmla="*/ 152 w 855"/>
                  <a:gd name="T95" fmla="*/ 291 h 930"/>
                  <a:gd name="T96" fmla="*/ 108 w 855"/>
                  <a:gd name="T97" fmla="*/ 243 h 930"/>
                  <a:gd name="T98" fmla="*/ 128 w 855"/>
                  <a:gd name="T99" fmla="*/ 210 h 930"/>
                  <a:gd name="T100" fmla="*/ 191 w 855"/>
                  <a:gd name="T101" fmla="*/ 195 h 930"/>
                  <a:gd name="T102" fmla="*/ 200 w 855"/>
                  <a:gd name="T103" fmla="*/ 142 h 930"/>
                  <a:gd name="T104" fmla="*/ 195 w 855"/>
                  <a:gd name="T105" fmla="*/ 85 h 930"/>
                  <a:gd name="T106" fmla="*/ 204 w 855"/>
                  <a:gd name="T107" fmla="*/ 4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5" h="930">
                    <a:moveTo>
                      <a:pt x="205" y="0"/>
                    </a:moveTo>
                    <a:lnTo>
                      <a:pt x="224" y="32"/>
                    </a:lnTo>
                    <a:lnTo>
                      <a:pt x="252" y="50"/>
                    </a:lnTo>
                    <a:lnTo>
                      <a:pt x="286" y="71"/>
                    </a:lnTo>
                    <a:lnTo>
                      <a:pt x="305" y="76"/>
                    </a:lnTo>
                    <a:lnTo>
                      <a:pt x="334" y="90"/>
                    </a:lnTo>
                    <a:lnTo>
                      <a:pt x="353" y="99"/>
                    </a:lnTo>
                    <a:lnTo>
                      <a:pt x="384" y="113"/>
                    </a:lnTo>
                    <a:lnTo>
                      <a:pt x="398" y="117"/>
                    </a:lnTo>
                    <a:lnTo>
                      <a:pt x="438" y="129"/>
                    </a:lnTo>
                    <a:lnTo>
                      <a:pt x="460" y="139"/>
                    </a:lnTo>
                    <a:lnTo>
                      <a:pt x="480" y="169"/>
                    </a:lnTo>
                    <a:lnTo>
                      <a:pt x="489" y="183"/>
                    </a:lnTo>
                    <a:lnTo>
                      <a:pt x="491" y="222"/>
                    </a:lnTo>
                    <a:lnTo>
                      <a:pt x="519" y="261"/>
                    </a:lnTo>
                    <a:lnTo>
                      <a:pt x="538" y="278"/>
                    </a:lnTo>
                    <a:lnTo>
                      <a:pt x="555" y="254"/>
                    </a:lnTo>
                    <a:lnTo>
                      <a:pt x="575" y="230"/>
                    </a:lnTo>
                    <a:lnTo>
                      <a:pt x="584" y="210"/>
                    </a:lnTo>
                    <a:lnTo>
                      <a:pt x="596" y="198"/>
                    </a:lnTo>
                    <a:lnTo>
                      <a:pt x="626" y="201"/>
                    </a:lnTo>
                    <a:lnTo>
                      <a:pt x="640" y="195"/>
                    </a:lnTo>
                    <a:lnTo>
                      <a:pt x="666" y="236"/>
                    </a:lnTo>
                    <a:lnTo>
                      <a:pt x="676" y="248"/>
                    </a:lnTo>
                    <a:lnTo>
                      <a:pt x="685" y="262"/>
                    </a:lnTo>
                    <a:lnTo>
                      <a:pt x="696" y="278"/>
                    </a:lnTo>
                    <a:lnTo>
                      <a:pt x="710" y="286"/>
                    </a:lnTo>
                    <a:lnTo>
                      <a:pt x="719" y="292"/>
                    </a:lnTo>
                    <a:lnTo>
                      <a:pt x="729" y="304"/>
                    </a:lnTo>
                    <a:lnTo>
                      <a:pt x="747" y="318"/>
                    </a:lnTo>
                    <a:lnTo>
                      <a:pt x="772" y="332"/>
                    </a:lnTo>
                    <a:lnTo>
                      <a:pt x="786" y="341"/>
                    </a:lnTo>
                    <a:lnTo>
                      <a:pt x="808" y="350"/>
                    </a:lnTo>
                    <a:lnTo>
                      <a:pt x="828" y="364"/>
                    </a:lnTo>
                    <a:lnTo>
                      <a:pt x="842" y="388"/>
                    </a:lnTo>
                    <a:lnTo>
                      <a:pt x="844" y="399"/>
                    </a:lnTo>
                    <a:lnTo>
                      <a:pt x="844" y="445"/>
                    </a:lnTo>
                    <a:lnTo>
                      <a:pt x="844" y="450"/>
                    </a:lnTo>
                    <a:lnTo>
                      <a:pt x="842" y="463"/>
                    </a:lnTo>
                    <a:lnTo>
                      <a:pt x="855" y="474"/>
                    </a:lnTo>
                    <a:lnTo>
                      <a:pt x="854" y="495"/>
                    </a:lnTo>
                    <a:lnTo>
                      <a:pt x="848" y="502"/>
                    </a:lnTo>
                    <a:lnTo>
                      <a:pt x="841" y="512"/>
                    </a:lnTo>
                    <a:lnTo>
                      <a:pt x="830" y="523"/>
                    </a:lnTo>
                    <a:lnTo>
                      <a:pt x="829" y="530"/>
                    </a:lnTo>
                    <a:lnTo>
                      <a:pt x="816" y="542"/>
                    </a:lnTo>
                    <a:lnTo>
                      <a:pt x="803" y="544"/>
                    </a:lnTo>
                    <a:lnTo>
                      <a:pt x="793" y="536"/>
                    </a:lnTo>
                    <a:lnTo>
                      <a:pt x="782" y="530"/>
                    </a:lnTo>
                    <a:lnTo>
                      <a:pt x="775" y="523"/>
                    </a:lnTo>
                    <a:lnTo>
                      <a:pt x="768" y="520"/>
                    </a:lnTo>
                    <a:lnTo>
                      <a:pt x="760" y="518"/>
                    </a:lnTo>
                    <a:lnTo>
                      <a:pt x="738" y="538"/>
                    </a:lnTo>
                    <a:lnTo>
                      <a:pt x="735" y="548"/>
                    </a:lnTo>
                    <a:lnTo>
                      <a:pt x="733" y="555"/>
                    </a:lnTo>
                    <a:lnTo>
                      <a:pt x="729" y="567"/>
                    </a:lnTo>
                    <a:lnTo>
                      <a:pt x="722" y="584"/>
                    </a:lnTo>
                    <a:lnTo>
                      <a:pt x="718" y="597"/>
                    </a:lnTo>
                    <a:lnTo>
                      <a:pt x="716" y="606"/>
                    </a:lnTo>
                    <a:lnTo>
                      <a:pt x="706" y="627"/>
                    </a:lnTo>
                    <a:lnTo>
                      <a:pt x="701" y="636"/>
                    </a:lnTo>
                    <a:lnTo>
                      <a:pt x="693" y="645"/>
                    </a:lnTo>
                    <a:lnTo>
                      <a:pt x="663" y="652"/>
                    </a:lnTo>
                    <a:lnTo>
                      <a:pt x="657" y="652"/>
                    </a:lnTo>
                    <a:lnTo>
                      <a:pt x="636" y="649"/>
                    </a:lnTo>
                    <a:lnTo>
                      <a:pt x="621" y="649"/>
                    </a:lnTo>
                    <a:lnTo>
                      <a:pt x="603" y="653"/>
                    </a:lnTo>
                    <a:lnTo>
                      <a:pt x="590" y="655"/>
                    </a:lnTo>
                    <a:lnTo>
                      <a:pt x="566" y="668"/>
                    </a:lnTo>
                    <a:lnTo>
                      <a:pt x="556" y="679"/>
                    </a:lnTo>
                    <a:lnTo>
                      <a:pt x="551" y="686"/>
                    </a:lnTo>
                    <a:lnTo>
                      <a:pt x="548" y="710"/>
                    </a:lnTo>
                    <a:lnTo>
                      <a:pt x="534" y="721"/>
                    </a:lnTo>
                    <a:lnTo>
                      <a:pt x="517" y="727"/>
                    </a:lnTo>
                    <a:lnTo>
                      <a:pt x="516" y="741"/>
                    </a:lnTo>
                    <a:lnTo>
                      <a:pt x="515" y="751"/>
                    </a:lnTo>
                    <a:lnTo>
                      <a:pt x="509" y="759"/>
                    </a:lnTo>
                    <a:lnTo>
                      <a:pt x="499" y="764"/>
                    </a:lnTo>
                    <a:lnTo>
                      <a:pt x="493" y="767"/>
                    </a:lnTo>
                    <a:lnTo>
                      <a:pt x="485" y="767"/>
                    </a:lnTo>
                    <a:lnTo>
                      <a:pt x="478" y="760"/>
                    </a:lnTo>
                    <a:lnTo>
                      <a:pt x="453" y="742"/>
                    </a:lnTo>
                    <a:lnTo>
                      <a:pt x="451" y="734"/>
                    </a:lnTo>
                    <a:lnTo>
                      <a:pt x="428" y="732"/>
                    </a:lnTo>
                    <a:lnTo>
                      <a:pt x="421" y="732"/>
                    </a:lnTo>
                    <a:lnTo>
                      <a:pt x="415" y="728"/>
                    </a:lnTo>
                    <a:lnTo>
                      <a:pt x="396" y="727"/>
                    </a:lnTo>
                    <a:lnTo>
                      <a:pt x="383" y="725"/>
                    </a:lnTo>
                    <a:lnTo>
                      <a:pt x="370" y="721"/>
                    </a:lnTo>
                    <a:lnTo>
                      <a:pt x="352" y="727"/>
                    </a:lnTo>
                    <a:lnTo>
                      <a:pt x="340" y="732"/>
                    </a:lnTo>
                    <a:lnTo>
                      <a:pt x="332" y="738"/>
                    </a:lnTo>
                    <a:lnTo>
                      <a:pt x="326" y="751"/>
                    </a:lnTo>
                    <a:lnTo>
                      <a:pt x="313" y="760"/>
                    </a:lnTo>
                    <a:lnTo>
                      <a:pt x="304" y="771"/>
                    </a:lnTo>
                    <a:lnTo>
                      <a:pt x="292" y="768"/>
                    </a:lnTo>
                    <a:lnTo>
                      <a:pt x="287" y="761"/>
                    </a:lnTo>
                    <a:lnTo>
                      <a:pt x="277" y="758"/>
                    </a:lnTo>
                    <a:lnTo>
                      <a:pt x="266" y="758"/>
                    </a:lnTo>
                    <a:lnTo>
                      <a:pt x="256" y="765"/>
                    </a:lnTo>
                    <a:lnTo>
                      <a:pt x="251" y="781"/>
                    </a:lnTo>
                    <a:lnTo>
                      <a:pt x="253" y="791"/>
                    </a:lnTo>
                    <a:lnTo>
                      <a:pt x="256" y="803"/>
                    </a:lnTo>
                    <a:lnTo>
                      <a:pt x="260" y="813"/>
                    </a:lnTo>
                    <a:lnTo>
                      <a:pt x="257" y="827"/>
                    </a:lnTo>
                    <a:lnTo>
                      <a:pt x="253" y="835"/>
                    </a:lnTo>
                    <a:lnTo>
                      <a:pt x="251" y="848"/>
                    </a:lnTo>
                    <a:lnTo>
                      <a:pt x="247" y="855"/>
                    </a:lnTo>
                    <a:lnTo>
                      <a:pt x="238" y="861"/>
                    </a:lnTo>
                    <a:lnTo>
                      <a:pt x="225" y="873"/>
                    </a:lnTo>
                    <a:lnTo>
                      <a:pt x="209" y="888"/>
                    </a:lnTo>
                    <a:lnTo>
                      <a:pt x="194" y="902"/>
                    </a:lnTo>
                    <a:lnTo>
                      <a:pt x="182" y="909"/>
                    </a:lnTo>
                    <a:lnTo>
                      <a:pt x="156" y="914"/>
                    </a:lnTo>
                    <a:lnTo>
                      <a:pt x="143" y="914"/>
                    </a:lnTo>
                    <a:lnTo>
                      <a:pt x="123" y="919"/>
                    </a:lnTo>
                    <a:lnTo>
                      <a:pt x="110" y="930"/>
                    </a:lnTo>
                    <a:lnTo>
                      <a:pt x="94" y="928"/>
                    </a:lnTo>
                    <a:lnTo>
                      <a:pt x="68" y="900"/>
                    </a:lnTo>
                    <a:lnTo>
                      <a:pt x="58" y="899"/>
                    </a:lnTo>
                    <a:lnTo>
                      <a:pt x="32" y="870"/>
                    </a:lnTo>
                    <a:lnTo>
                      <a:pt x="18" y="861"/>
                    </a:lnTo>
                    <a:lnTo>
                      <a:pt x="5" y="844"/>
                    </a:lnTo>
                    <a:lnTo>
                      <a:pt x="0" y="803"/>
                    </a:lnTo>
                    <a:lnTo>
                      <a:pt x="9" y="787"/>
                    </a:lnTo>
                    <a:lnTo>
                      <a:pt x="19" y="767"/>
                    </a:lnTo>
                    <a:lnTo>
                      <a:pt x="33" y="751"/>
                    </a:lnTo>
                    <a:lnTo>
                      <a:pt x="48" y="732"/>
                    </a:lnTo>
                    <a:lnTo>
                      <a:pt x="57" y="711"/>
                    </a:lnTo>
                    <a:lnTo>
                      <a:pt x="63" y="675"/>
                    </a:lnTo>
                    <a:lnTo>
                      <a:pt x="63" y="661"/>
                    </a:lnTo>
                    <a:lnTo>
                      <a:pt x="64" y="639"/>
                    </a:lnTo>
                    <a:lnTo>
                      <a:pt x="93" y="613"/>
                    </a:lnTo>
                    <a:lnTo>
                      <a:pt x="110" y="601"/>
                    </a:lnTo>
                    <a:lnTo>
                      <a:pt x="129" y="586"/>
                    </a:lnTo>
                    <a:lnTo>
                      <a:pt x="136" y="551"/>
                    </a:lnTo>
                    <a:lnTo>
                      <a:pt x="156" y="517"/>
                    </a:lnTo>
                    <a:lnTo>
                      <a:pt x="164" y="482"/>
                    </a:lnTo>
                    <a:lnTo>
                      <a:pt x="161" y="467"/>
                    </a:lnTo>
                    <a:lnTo>
                      <a:pt x="151" y="425"/>
                    </a:lnTo>
                    <a:lnTo>
                      <a:pt x="163" y="381"/>
                    </a:lnTo>
                    <a:lnTo>
                      <a:pt x="169" y="358"/>
                    </a:lnTo>
                    <a:lnTo>
                      <a:pt x="164" y="314"/>
                    </a:lnTo>
                    <a:lnTo>
                      <a:pt x="152" y="291"/>
                    </a:lnTo>
                    <a:lnTo>
                      <a:pt x="136" y="275"/>
                    </a:lnTo>
                    <a:lnTo>
                      <a:pt x="120" y="261"/>
                    </a:lnTo>
                    <a:lnTo>
                      <a:pt x="108" y="243"/>
                    </a:lnTo>
                    <a:lnTo>
                      <a:pt x="106" y="222"/>
                    </a:lnTo>
                    <a:lnTo>
                      <a:pt x="120" y="213"/>
                    </a:lnTo>
                    <a:lnTo>
                      <a:pt x="128" y="210"/>
                    </a:lnTo>
                    <a:lnTo>
                      <a:pt x="139" y="210"/>
                    </a:lnTo>
                    <a:lnTo>
                      <a:pt x="177" y="199"/>
                    </a:lnTo>
                    <a:lnTo>
                      <a:pt x="191" y="195"/>
                    </a:lnTo>
                    <a:lnTo>
                      <a:pt x="199" y="188"/>
                    </a:lnTo>
                    <a:lnTo>
                      <a:pt x="200" y="174"/>
                    </a:lnTo>
                    <a:lnTo>
                      <a:pt x="200" y="142"/>
                    </a:lnTo>
                    <a:lnTo>
                      <a:pt x="198" y="128"/>
                    </a:lnTo>
                    <a:lnTo>
                      <a:pt x="198" y="106"/>
                    </a:lnTo>
                    <a:lnTo>
                      <a:pt x="195" y="85"/>
                    </a:lnTo>
                    <a:lnTo>
                      <a:pt x="200" y="71"/>
                    </a:lnTo>
                    <a:lnTo>
                      <a:pt x="202" y="66"/>
                    </a:lnTo>
                    <a:lnTo>
                      <a:pt x="204" y="48"/>
                    </a:lnTo>
                    <a:lnTo>
                      <a:pt x="202" y="2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70C06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63"/>
              <p:cNvSpPr>
                <a:spLocks/>
              </p:cNvSpPr>
              <p:nvPr/>
            </p:nvSpPr>
            <p:spPr bwMode="auto">
              <a:xfrm>
                <a:off x="5357" y="2841"/>
                <a:ext cx="177" cy="266"/>
              </a:xfrm>
              <a:custGeom>
                <a:avLst/>
                <a:gdLst>
                  <a:gd name="T0" fmla="*/ 17 w 533"/>
                  <a:gd name="T1" fmla="*/ 89 h 798"/>
                  <a:gd name="T2" fmla="*/ 42 w 533"/>
                  <a:gd name="T3" fmla="*/ 76 h 798"/>
                  <a:gd name="T4" fmla="*/ 82 w 533"/>
                  <a:gd name="T5" fmla="*/ 67 h 798"/>
                  <a:gd name="T6" fmla="*/ 104 w 533"/>
                  <a:gd name="T7" fmla="*/ 49 h 798"/>
                  <a:gd name="T8" fmla="*/ 128 w 533"/>
                  <a:gd name="T9" fmla="*/ 12 h 798"/>
                  <a:gd name="T10" fmla="*/ 159 w 533"/>
                  <a:gd name="T11" fmla="*/ 0 h 798"/>
                  <a:gd name="T12" fmla="*/ 181 w 533"/>
                  <a:gd name="T13" fmla="*/ 8 h 798"/>
                  <a:gd name="T14" fmla="*/ 207 w 533"/>
                  <a:gd name="T15" fmla="*/ 17 h 798"/>
                  <a:gd name="T16" fmla="*/ 233 w 533"/>
                  <a:gd name="T17" fmla="*/ 26 h 798"/>
                  <a:gd name="T18" fmla="*/ 269 w 533"/>
                  <a:gd name="T19" fmla="*/ 43 h 798"/>
                  <a:gd name="T20" fmla="*/ 305 w 533"/>
                  <a:gd name="T21" fmla="*/ 52 h 798"/>
                  <a:gd name="T22" fmla="*/ 340 w 533"/>
                  <a:gd name="T23" fmla="*/ 43 h 798"/>
                  <a:gd name="T24" fmla="*/ 339 w 533"/>
                  <a:gd name="T25" fmla="*/ 78 h 798"/>
                  <a:gd name="T26" fmla="*/ 341 w 533"/>
                  <a:gd name="T27" fmla="*/ 102 h 798"/>
                  <a:gd name="T28" fmla="*/ 348 w 533"/>
                  <a:gd name="T29" fmla="*/ 135 h 798"/>
                  <a:gd name="T30" fmla="*/ 358 w 533"/>
                  <a:gd name="T31" fmla="*/ 167 h 798"/>
                  <a:gd name="T32" fmla="*/ 371 w 533"/>
                  <a:gd name="T33" fmla="*/ 193 h 798"/>
                  <a:gd name="T34" fmla="*/ 380 w 533"/>
                  <a:gd name="T35" fmla="*/ 232 h 798"/>
                  <a:gd name="T36" fmla="*/ 424 w 533"/>
                  <a:gd name="T37" fmla="*/ 259 h 798"/>
                  <a:gd name="T38" fmla="*/ 438 w 533"/>
                  <a:gd name="T39" fmla="*/ 301 h 798"/>
                  <a:gd name="T40" fmla="*/ 432 w 533"/>
                  <a:gd name="T41" fmla="*/ 376 h 798"/>
                  <a:gd name="T42" fmla="*/ 449 w 533"/>
                  <a:gd name="T43" fmla="*/ 424 h 798"/>
                  <a:gd name="T44" fmla="*/ 468 w 533"/>
                  <a:gd name="T45" fmla="*/ 458 h 798"/>
                  <a:gd name="T46" fmla="*/ 496 w 533"/>
                  <a:gd name="T47" fmla="*/ 507 h 798"/>
                  <a:gd name="T48" fmla="*/ 526 w 533"/>
                  <a:gd name="T49" fmla="*/ 530 h 798"/>
                  <a:gd name="T50" fmla="*/ 527 w 533"/>
                  <a:gd name="T51" fmla="*/ 578 h 798"/>
                  <a:gd name="T52" fmla="*/ 533 w 533"/>
                  <a:gd name="T53" fmla="*/ 631 h 798"/>
                  <a:gd name="T54" fmla="*/ 505 w 533"/>
                  <a:gd name="T55" fmla="*/ 661 h 798"/>
                  <a:gd name="T56" fmla="*/ 456 w 533"/>
                  <a:gd name="T57" fmla="*/ 666 h 798"/>
                  <a:gd name="T58" fmla="*/ 412 w 533"/>
                  <a:gd name="T59" fmla="*/ 713 h 798"/>
                  <a:gd name="T60" fmla="*/ 377 w 533"/>
                  <a:gd name="T61" fmla="*/ 748 h 798"/>
                  <a:gd name="T62" fmla="*/ 336 w 533"/>
                  <a:gd name="T63" fmla="*/ 785 h 798"/>
                  <a:gd name="T64" fmla="*/ 265 w 533"/>
                  <a:gd name="T65" fmla="*/ 789 h 798"/>
                  <a:gd name="T66" fmla="*/ 223 w 533"/>
                  <a:gd name="T67" fmla="*/ 773 h 798"/>
                  <a:gd name="T68" fmla="*/ 200 w 533"/>
                  <a:gd name="T69" fmla="*/ 711 h 798"/>
                  <a:gd name="T70" fmla="*/ 178 w 533"/>
                  <a:gd name="T71" fmla="*/ 670 h 798"/>
                  <a:gd name="T72" fmla="*/ 142 w 533"/>
                  <a:gd name="T73" fmla="*/ 582 h 798"/>
                  <a:gd name="T74" fmla="*/ 125 w 533"/>
                  <a:gd name="T75" fmla="*/ 547 h 798"/>
                  <a:gd name="T76" fmla="*/ 107 w 533"/>
                  <a:gd name="T77" fmla="*/ 457 h 798"/>
                  <a:gd name="T78" fmla="*/ 76 w 533"/>
                  <a:gd name="T79" fmla="*/ 419 h 798"/>
                  <a:gd name="T80" fmla="*/ 57 w 533"/>
                  <a:gd name="T81" fmla="*/ 349 h 798"/>
                  <a:gd name="T82" fmla="*/ 72 w 533"/>
                  <a:gd name="T83" fmla="*/ 294 h 798"/>
                  <a:gd name="T84" fmla="*/ 50 w 533"/>
                  <a:gd name="T85" fmla="*/ 241 h 798"/>
                  <a:gd name="T86" fmla="*/ 36 w 533"/>
                  <a:gd name="T87" fmla="*/ 198 h 798"/>
                  <a:gd name="T88" fmla="*/ 10 w 533"/>
                  <a:gd name="T89" fmla="*/ 163 h 798"/>
                  <a:gd name="T90" fmla="*/ 13 w 533"/>
                  <a:gd name="T91" fmla="*/ 11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3" h="798">
                    <a:moveTo>
                      <a:pt x="0" y="85"/>
                    </a:moveTo>
                    <a:lnTo>
                      <a:pt x="17" y="89"/>
                    </a:lnTo>
                    <a:lnTo>
                      <a:pt x="31" y="80"/>
                    </a:lnTo>
                    <a:lnTo>
                      <a:pt x="42" y="76"/>
                    </a:lnTo>
                    <a:lnTo>
                      <a:pt x="59" y="76"/>
                    </a:lnTo>
                    <a:lnTo>
                      <a:pt x="82" y="67"/>
                    </a:lnTo>
                    <a:lnTo>
                      <a:pt x="95" y="58"/>
                    </a:lnTo>
                    <a:lnTo>
                      <a:pt x="104" y="49"/>
                    </a:lnTo>
                    <a:lnTo>
                      <a:pt x="121" y="30"/>
                    </a:lnTo>
                    <a:lnTo>
                      <a:pt x="128" y="12"/>
                    </a:lnTo>
                    <a:lnTo>
                      <a:pt x="145" y="8"/>
                    </a:lnTo>
                    <a:lnTo>
                      <a:pt x="159" y="0"/>
                    </a:lnTo>
                    <a:lnTo>
                      <a:pt x="168" y="3"/>
                    </a:lnTo>
                    <a:lnTo>
                      <a:pt x="181" y="8"/>
                    </a:lnTo>
                    <a:lnTo>
                      <a:pt x="192" y="12"/>
                    </a:lnTo>
                    <a:lnTo>
                      <a:pt x="207" y="17"/>
                    </a:lnTo>
                    <a:lnTo>
                      <a:pt x="218" y="19"/>
                    </a:lnTo>
                    <a:lnTo>
                      <a:pt x="233" y="26"/>
                    </a:lnTo>
                    <a:lnTo>
                      <a:pt x="260" y="38"/>
                    </a:lnTo>
                    <a:lnTo>
                      <a:pt x="269" y="43"/>
                    </a:lnTo>
                    <a:lnTo>
                      <a:pt x="288" y="45"/>
                    </a:lnTo>
                    <a:lnTo>
                      <a:pt x="305" y="52"/>
                    </a:lnTo>
                    <a:lnTo>
                      <a:pt x="317" y="49"/>
                    </a:lnTo>
                    <a:lnTo>
                      <a:pt x="340" y="43"/>
                    </a:lnTo>
                    <a:lnTo>
                      <a:pt x="336" y="60"/>
                    </a:lnTo>
                    <a:lnTo>
                      <a:pt x="339" y="78"/>
                    </a:lnTo>
                    <a:lnTo>
                      <a:pt x="339" y="96"/>
                    </a:lnTo>
                    <a:lnTo>
                      <a:pt x="341" y="102"/>
                    </a:lnTo>
                    <a:lnTo>
                      <a:pt x="341" y="110"/>
                    </a:lnTo>
                    <a:lnTo>
                      <a:pt x="348" y="135"/>
                    </a:lnTo>
                    <a:lnTo>
                      <a:pt x="350" y="146"/>
                    </a:lnTo>
                    <a:lnTo>
                      <a:pt x="358" y="167"/>
                    </a:lnTo>
                    <a:lnTo>
                      <a:pt x="361" y="179"/>
                    </a:lnTo>
                    <a:lnTo>
                      <a:pt x="371" y="193"/>
                    </a:lnTo>
                    <a:lnTo>
                      <a:pt x="377" y="207"/>
                    </a:lnTo>
                    <a:lnTo>
                      <a:pt x="380" y="232"/>
                    </a:lnTo>
                    <a:lnTo>
                      <a:pt x="411" y="241"/>
                    </a:lnTo>
                    <a:lnTo>
                      <a:pt x="424" y="259"/>
                    </a:lnTo>
                    <a:lnTo>
                      <a:pt x="436" y="281"/>
                    </a:lnTo>
                    <a:lnTo>
                      <a:pt x="438" y="301"/>
                    </a:lnTo>
                    <a:lnTo>
                      <a:pt x="436" y="331"/>
                    </a:lnTo>
                    <a:lnTo>
                      <a:pt x="432" y="376"/>
                    </a:lnTo>
                    <a:lnTo>
                      <a:pt x="432" y="384"/>
                    </a:lnTo>
                    <a:lnTo>
                      <a:pt x="449" y="424"/>
                    </a:lnTo>
                    <a:lnTo>
                      <a:pt x="456" y="435"/>
                    </a:lnTo>
                    <a:lnTo>
                      <a:pt x="468" y="458"/>
                    </a:lnTo>
                    <a:lnTo>
                      <a:pt x="480" y="488"/>
                    </a:lnTo>
                    <a:lnTo>
                      <a:pt x="496" y="507"/>
                    </a:lnTo>
                    <a:lnTo>
                      <a:pt x="512" y="517"/>
                    </a:lnTo>
                    <a:lnTo>
                      <a:pt x="526" y="530"/>
                    </a:lnTo>
                    <a:lnTo>
                      <a:pt x="526" y="557"/>
                    </a:lnTo>
                    <a:lnTo>
                      <a:pt x="527" y="578"/>
                    </a:lnTo>
                    <a:lnTo>
                      <a:pt x="525" y="600"/>
                    </a:lnTo>
                    <a:lnTo>
                      <a:pt x="533" y="631"/>
                    </a:lnTo>
                    <a:lnTo>
                      <a:pt x="515" y="661"/>
                    </a:lnTo>
                    <a:lnTo>
                      <a:pt x="505" y="661"/>
                    </a:lnTo>
                    <a:lnTo>
                      <a:pt x="493" y="661"/>
                    </a:lnTo>
                    <a:lnTo>
                      <a:pt x="456" y="666"/>
                    </a:lnTo>
                    <a:lnTo>
                      <a:pt x="437" y="687"/>
                    </a:lnTo>
                    <a:lnTo>
                      <a:pt x="412" y="713"/>
                    </a:lnTo>
                    <a:lnTo>
                      <a:pt x="388" y="732"/>
                    </a:lnTo>
                    <a:lnTo>
                      <a:pt x="377" y="748"/>
                    </a:lnTo>
                    <a:lnTo>
                      <a:pt x="355" y="771"/>
                    </a:lnTo>
                    <a:lnTo>
                      <a:pt x="336" y="785"/>
                    </a:lnTo>
                    <a:lnTo>
                      <a:pt x="317" y="798"/>
                    </a:lnTo>
                    <a:lnTo>
                      <a:pt x="265" y="789"/>
                    </a:lnTo>
                    <a:lnTo>
                      <a:pt x="243" y="792"/>
                    </a:lnTo>
                    <a:lnTo>
                      <a:pt x="223" y="773"/>
                    </a:lnTo>
                    <a:lnTo>
                      <a:pt x="209" y="749"/>
                    </a:lnTo>
                    <a:lnTo>
                      <a:pt x="200" y="711"/>
                    </a:lnTo>
                    <a:lnTo>
                      <a:pt x="183" y="683"/>
                    </a:lnTo>
                    <a:lnTo>
                      <a:pt x="178" y="670"/>
                    </a:lnTo>
                    <a:lnTo>
                      <a:pt x="161" y="605"/>
                    </a:lnTo>
                    <a:lnTo>
                      <a:pt x="142" y="582"/>
                    </a:lnTo>
                    <a:lnTo>
                      <a:pt x="133" y="555"/>
                    </a:lnTo>
                    <a:lnTo>
                      <a:pt x="125" y="547"/>
                    </a:lnTo>
                    <a:lnTo>
                      <a:pt x="129" y="492"/>
                    </a:lnTo>
                    <a:lnTo>
                      <a:pt x="107" y="457"/>
                    </a:lnTo>
                    <a:lnTo>
                      <a:pt x="95" y="437"/>
                    </a:lnTo>
                    <a:lnTo>
                      <a:pt x="76" y="419"/>
                    </a:lnTo>
                    <a:lnTo>
                      <a:pt x="66" y="404"/>
                    </a:lnTo>
                    <a:lnTo>
                      <a:pt x="57" y="349"/>
                    </a:lnTo>
                    <a:lnTo>
                      <a:pt x="64" y="310"/>
                    </a:lnTo>
                    <a:lnTo>
                      <a:pt x="72" y="294"/>
                    </a:lnTo>
                    <a:lnTo>
                      <a:pt x="67" y="265"/>
                    </a:lnTo>
                    <a:lnTo>
                      <a:pt x="50" y="241"/>
                    </a:lnTo>
                    <a:lnTo>
                      <a:pt x="44" y="212"/>
                    </a:lnTo>
                    <a:lnTo>
                      <a:pt x="36" y="198"/>
                    </a:lnTo>
                    <a:lnTo>
                      <a:pt x="27" y="185"/>
                    </a:lnTo>
                    <a:lnTo>
                      <a:pt x="10" y="163"/>
                    </a:lnTo>
                    <a:lnTo>
                      <a:pt x="13" y="129"/>
                    </a:lnTo>
                    <a:lnTo>
                      <a:pt x="13" y="11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D0F0B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64"/>
              <p:cNvSpPr>
                <a:spLocks/>
              </p:cNvSpPr>
              <p:nvPr/>
            </p:nvSpPr>
            <p:spPr bwMode="auto">
              <a:xfrm>
                <a:off x="5378" y="3079"/>
                <a:ext cx="181" cy="210"/>
              </a:xfrm>
              <a:custGeom>
                <a:avLst/>
                <a:gdLst>
                  <a:gd name="T0" fmla="*/ 160 w 545"/>
                  <a:gd name="T1" fmla="*/ 60 h 631"/>
                  <a:gd name="T2" fmla="*/ 202 w 545"/>
                  <a:gd name="T3" fmla="*/ 76 h 631"/>
                  <a:gd name="T4" fmla="*/ 273 w 545"/>
                  <a:gd name="T5" fmla="*/ 72 h 631"/>
                  <a:gd name="T6" fmla="*/ 314 w 545"/>
                  <a:gd name="T7" fmla="*/ 35 h 631"/>
                  <a:gd name="T8" fmla="*/ 349 w 545"/>
                  <a:gd name="T9" fmla="*/ 0 h 631"/>
                  <a:gd name="T10" fmla="*/ 357 w 545"/>
                  <a:gd name="T11" fmla="*/ 28 h 631"/>
                  <a:gd name="T12" fmla="*/ 374 w 545"/>
                  <a:gd name="T13" fmla="*/ 48 h 631"/>
                  <a:gd name="T14" fmla="*/ 393 w 545"/>
                  <a:gd name="T15" fmla="*/ 73 h 631"/>
                  <a:gd name="T16" fmla="*/ 406 w 545"/>
                  <a:gd name="T17" fmla="*/ 103 h 631"/>
                  <a:gd name="T18" fmla="*/ 393 w 545"/>
                  <a:gd name="T19" fmla="*/ 137 h 631"/>
                  <a:gd name="T20" fmla="*/ 388 w 545"/>
                  <a:gd name="T21" fmla="*/ 179 h 631"/>
                  <a:gd name="T22" fmla="*/ 404 w 545"/>
                  <a:gd name="T23" fmla="*/ 217 h 631"/>
                  <a:gd name="T24" fmla="*/ 408 w 545"/>
                  <a:gd name="T25" fmla="*/ 280 h 631"/>
                  <a:gd name="T26" fmla="*/ 428 w 545"/>
                  <a:gd name="T27" fmla="*/ 327 h 631"/>
                  <a:gd name="T28" fmla="*/ 446 w 545"/>
                  <a:gd name="T29" fmla="*/ 332 h 631"/>
                  <a:gd name="T30" fmla="*/ 445 w 545"/>
                  <a:gd name="T31" fmla="*/ 353 h 631"/>
                  <a:gd name="T32" fmla="*/ 454 w 545"/>
                  <a:gd name="T33" fmla="*/ 379 h 631"/>
                  <a:gd name="T34" fmla="*/ 466 w 545"/>
                  <a:gd name="T35" fmla="*/ 407 h 631"/>
                  <a:gd name="T36" fmla="*/ 489 w 545"/>
                  <a:gd name="T37" fmla="*/ 446 h 631"/>
                  <a:gd name="T38" fmla="*/ 507 w 545"/>
                  <a:gd name="T39" fmla="*/ 474 h 631"/>
                  <a:gd name="T40" fmla="*/ 525 w 545"/>
                  <a:gd name="T41" fmla="*/ 494 h 631"/>
                  <a:gd name="T42" fmla="*/ 543 w 545"/>
                  <a:gd name="T43" fmla="*/ 509 h 631"/>
                  <a:gd name="T44" fmla="*/ 521 w 545"/>
                  <a:gd name="T45" fmla="*/ 514 h 631"/>
                  <a:gd name="T46" fmla="*/ 507 w 545"/>
                  <a:gd name="T47" fmla="*/ 521 h 631"/>
                  <a:gd name="T48" fmla="*/ 463 w 545"/>
                  <a:gd name="T49" fmla="*/ 538 h 631"/>
                  <a:gd name="T50" fmla="*/ 430 w 545"/>
                  <a:gd name="T51" fmla="*/ 561 h 631"/>
                  <a:gd name="T52" fmla="*/ 400 w 545"/>
                  <a:gd name="T53" fmla="*/ 578 h 631"/>
                  <a:gd name="T54" fmla="*/ 375 w 545"/>
                  <a:gd name="T55" fmla="*/ 573 h 631"/>
                  <a:gd name="T56" fmla="*/ 345 w 545"/>
                  <a:gd name="T57" fmla="*/ 580 h 631"/>
                  <a:gd name="T58" fmla="*/ 321 w 545"/>
                  <a:gd name="T59" fmla="*/ 597 h 631"/>
                  <a:gd name="T60" fmla="*/ 298 w 545"/>
                  <a:gd name="T61" fmla="*/ 613 h 631"/>
                  <a:gd name="T62" fmla="*/ 277 w 545"/>
                  <a:gd name="T63" fmla="*/ 619 h 631"/>
                  <a:gd name="T64" fmla="*/ 256 w 545"/>
                  <a:gd name="T65" fmla="*/ 628 h 631"/>
                  <a:gd name="T66" fmla="*/ 232 w 545"/>
                  <a:gd name="T67" fmla="*/ 618 h 631"/>
                  <a:gd name="T68" fmla="*/ 217 w 545"/>
                  <a:gd name="T69" fmla="*/ 602 h 631"/>
                  <a:gd name="T70" fmla="*/ 201 w 545"/>
                  <a:gd name="T71" fmla="*/ 583 h 631"/>
                  <a:gd name="T72" fmla="*/ 172 w 545"/>
                  <a:gd name="T73" fmla="*/ 578 h 631"/>
                  <a:gd name="T74" fmla="*/ 128 w 545"/>
                  <a:gd name="T75" fmla="*/ 579 h 631"/>
                  <a:gd name="T76" fmla="*/ 107 w 545"/>
                  <a:gd name="T77" fmla="*/ 562 h 631"/>
                  <a:gd name="T78" fmla="*/ 98 w 545"/>
                  <a:gd name="T79" fmla="*/ 556 h 631"/>
                  <a:gd name="T80" fmla="*/ 56 w 545"/>
                  <a:gd name="T81" fmla="*/ 522 h 631"/>
                  <a:gd name="T82" fmla="*/ 10 w 545"/>
                  <a:gd name="T83" fmla="*/ 492 h 631"/>
                  <a:gd name="T84" fmla="*/ 0 w 545"/>
                  <a:gd name="T85" fmla="*/ 470 h 631"/>
                  <a:gd name="T86" fmla="*/ 3 w 545"/>
                  <a:gd name="T87" fmla="*/ 452 h 631"/>
                  <a:gd name="T88" fmla="*/ 23 w 545"/>
                  <a:gd name="T89" fmla="*/ 434 h 631"/>
                  <a:gd name="T90" fmla="*/ 38 w 545"/>
                  <a:gd name="T91" fmla="*/ 392 h 631"/>
                  <a:gd name="T92" fmla="*/ 70 w 545"/>
                  <a:gd name="T93" fmla="*/ 363 h 631"/>
                  <a:gd name="T94" fmla="*/ 87 w 545"/>
                  <a:gd name="T95" fmla="*/ 331 h 631"/>
                  <a:gd name="T96" fmla="*/ 110 w 545"/>
                  <a:gd name="T97" fmla="*/ 298 h 631"/>
                  <a:gd name="T98" fmla="*/ 119 w 545"/>
                  <a:gd name="T99" fmla="*/ 265 h 631"/>
                  <a:gd name="T100" fmla="*/ 124 w 545"/>
                  <a:gd name="T101" fmla="*/ 230 h 631"/>
                  <a:gd name="T102" fmla="*/ 115 w 545"/>
                  <a:gd name="T103" fmla="*/ 204 h 631"/>
                  <a:gd name="T104" fmla="*/ 91 w 545"/>
                  <a:gd name="T105" fmla="*/ 187 h 631"/>
                  <a:gd name="T106" fmla="*/ 67 w 545"/>
                  <a:gd name="T107" fmla="*/ 167 h 631"/>
                  <a:gd name="T108" fmla="*/ 40 w 545"/>
                  <a:gd name="T109" fmla="*/ 145 h 631"/>
                  <a:gd name="T110" fmla="*/ 23 w 545"/>
                  <a:gd name="T111" fmla="*/ 132 h 631"/>
                  <a:gd name="T112" fmla="*/ 1 w 545"/>
                  <a:gd name="T113" fmla="*/ 112 h 631"/>
                  <a:gd name="T114" fmla="*/ 18 w 545"/>
                  <a:gd name="T115" fmla="*/ 89 h 631"/>
                  <a:gd name="T116" fmla="*/ 45 w 545"/>
                  <a:gd name="T117" fmla="*/ 81 h 631"/>
                  <a:gd name="T118" fmla="*/ 73 w 545"/>
                  <a:gd name="T119" fmla="*/ 79 h 631"/>
                  <a:gd name="T120" fmla="*/ 100 w 545"/>
                  <a:gd name="T121" fmla="*/ 84 h 631"/>
                  <a:gd name="T122" fmla="*/ 119 w 545"/>
                  <a:gd name="T123" fmla="*/ 84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5" h="631">
                    <a:moveTo>
                      <a:pt x="138" y="71"/>
                    </a:moveTo>
                    <a:lnTo>
                      <a:pt x="160" y="60"/>
                    </a:lnTo>
                    <a:lnTo>
                      <a:pt x="180" y="79"/>
                    </a:lnTo>
                    <a:lnTo>
                      <a:pt x="202" y="76"/>
                    </a:lnTo>
                    <a:lnTo>
                      <a:pt x="254" y="85"/>
                    </a:lnTo>
                    <a:lnTo>
                      <a:pt x="273" y="72"/>
                    </a:lnTo>
                    <a:lnTo>
                      <a:pt x="292" y="58"/>
                    </a:lnTo>
                    <a:lnTo>
                      <a:pt x="314" y="35"/>
                    </a:lnTo>
                    <a:lnTo>
                      <a:pt x="325" y="19"/>
                    </a:lnTo>
                    <a:lnTo>
                      <a:pt x="349" y="0"/>
                    </a:lnTo>
                    <a:lnTo>
                      <a:pt x="356" y="13"/>
                    </a:lnTo>
                    <a:lnTo>
                      <a:pt x="357" y="28"/>
                    </a:lnTo>
                    <a:lnTo>
                      <a:pt x="370" y="41"/>
                    </a:lnTo>
                    <a:lnTo>
                      <a:pt x="374" y="48"/>
                    </a:lnTo>
                    <a:lnTo>
                      <a:pt x="380" y="54"/>
                    </a:lnTo>
                    <a:lnTo>
                      <a:pt x="393" y="73"/>
                    </a:lnTo>
                    <a:lnTo>
                      <a:pt x="400" y="80"/>
                    </a:lnTo>
                    <a:lnTo>
                      <a:pt x="406" y="103"/>
                    </a:lnTo>
                    <a:lnTo>
                      <a:pt x="399" y="130"/>
                    </a:lnTo>
                    <a:lnTo>
                      <a:pt x="393" y="137"/>
                    </a:lnTo>
                    <a:lnTo>
                      <a:pt x="384" y="156"/>
                    </a:lnTo>
                    <a:lnTo>
                      <a:pt x="388" y="179"/>
                    </a:lnTo>
                    <a:lnTo>
                      <a:pt x="395" y="192"/>
                    </a:lnTo>
                    <a:lnTo>
                      <a:pt x="404" y="217"/>
                    </a:lnTo>
                    <a:lnTo>
                      <a:pt x="409" y="247"/>
                    </a:lnTo>
                    <a:lnTo>
                      <a:pt x="408" y="280"/>
                    </a:lnTo>
                    <a:lnTo>
                      <a:pt x="424" y="296"/>
                    </a:lnTo>
                    <a:lnTo>
                      <a:pt x="428" y="327"/>
                    </a:lnTo>
                    <a:lnTo>
                      <a:pt x="442" y="324"/>
                    </a:lnTo>
                    <a:lnTo>
                      <a:pt x="446" y="332"/>
                    </a:lnTo>
                    <a:lnTo>
                      <a:pt x="446" y="342"/>
                    </a:lnTo>
                    <a:lnTo>
                      <a:pt x="445" y="353"/>
                    </a:lnTo>
                    <a:lnTo>
                      <a:pt x="446" y="364"/>
                    </a:lnTo>
                    <a:lnTo>
                      <a:pt x="454" y="379"/>
                    </a:lnTo>
                    <a:lnTo>
                      <a:pt x="458" y="394"/>
                    </a:lnTo>
                    <a:lnTo>
                      <a:pt x="466" y="407"/>
                    </a:lnTo>
                    <a:lnTo>
                      <a:pt x="475" y="427"/>
                    </a:lnTo>
                    <a:lnTo>
                      <a:pt x="489" y="446"/>
                    </a:lnTo>
                    <a:lnTo>
                      <a:pt x="497" y="452"/>
                    </a:lnTo>
                    <a:lnTo>
                      <a:pt x="507" y="474"/>
                    </a:lnTo>
                    <a:lnTo>
                      <a:pt x="515" y="485"/>
                    </a:lnTo>
                    <a:lnTo>
                      <a:pt x="525" y="494"/>
                    </a:lnTo>
                    <a:lnTo>
                      <a:pt x="537" y="503"/>
                    </a:lnTo>
                    <a:lnTo>
                      <a:pt x="543" y="509"/>
                    </a:lnTo>
                    <a:lnTo>
                      <a:pt x="545" y="511"/>
                    </a:lnTo>
                    <a:lnTo>
                      <a:pt x="521" y="514"/>
                    </a:lnTo>
                    <a:lnTo>
                      <a:pt x="516" y="518"/>
                    </a:lnTo>
                    <a:lnTo>
                      <a:pt x="507" y="521"/>
                    </a:lnTo>
                    <a:lnTo>
                      <a:pt x="490" y="524"/>
                    </a:lnTo>
                    <a:lnTo>
                      <a:pt x="463" y="538"/>
                    </a:lnTo>
                    <a:lnTo>
                      <a:pt x="461" y="540"/>
                    </a:lnTo>
                    <a:lnTo>
                      <a:pt x="430" y="561"/>
                    </a:lnTo>
                    <a:lnTo>
                      <a:pt x="415" y="571"/>
                    </a:lnTo>
                    <a:lnTo>
                      <a:pt x="400" y="578"/>
                    </a:lnTo>
                    <a:lnTo>
                      <a:pt x="391" y="578"/>
                    </a:lnTo>
                    <a:lnTo>
                      <a:pt x="375" y="573"/>
                    </a:lnTo>
                    <a:lnTo>
                      <a:pt x="355" y="573"/>
                    </a:lnTo>
                    <a:lnTo>
                      <a:pt x="345" y="580"/>
                    </a:lnTo>
                    <a:lnTo>
                      <a:pt x="325" y="591"/>
                    </a:lnTo>
                    <a:lnTo>
                      <a:pt x="321" y="597"/>
                    </a:lnTo>
                    <a:lnTo>
                      <a:pt x="316" y="605"/>
                    </a:lnTo>
                    <a:lnTo>
                      <a:pt x="298" y="613"/>
                    </a:lnTo>
                    <a:lnTo>
                      <a:pt x="291" y="617"/>
                    </a:lnTo>
                    <a:lnTo>
                      <a:pt x="277" y="619"/>
                    </a:lnTo>
                    <a:lnTo>
                      <a:pt x="267" y="623"/>
                    </a:lnTo>
                    <a:lnTo>
                      <a:pt x="256" y="628"/>
                    </a:lnTo>
                    <a:lnTo>
                      <a:pt x="247" y="631"/>
                    </a:lnTo>
                    <a:lnTo>
                      <a:pt x="232" y="618"/>
                    </a:lnTo>
                    <a:lnTo>
                      <a:pt x="220" y="609"/>
                    </a:lnTo>
                    <a:lnTo>
                      <a:pt x="217" y="602"/>
                    </a:lnTo>
                    <a:lnTo>
                      <a:pt x="214" y="593"/>
                    </a:lnTo>
                    <a:lnTo>
                      <a:pt x="201" y="583"/>
                    </a:lnTo>
                    <a:lnTo>
                      <a:pt x="192" y="579"/>
                    </a:lnTo>
                    <a:lnTo>
                      <a:pt x="172" y="578"/>
                    </a:lnTo>
                    <a:lnTo>
                      <a:pt x="144" y="582"/>
                    </a:lnTo>
                    <a:lnTo>
                      <a:pt x="128" y="579"/>
                    </a:lnTo>
                    <a:lnTo>
                      <a:pt x="119" y="573"/>
                    </a:lnTo>
                    <a:lnTo>
                      <a:pt x="107" y="562"/>
                    </a:lnTo>
                    <a:lnTo>
                      <a:pt x="101" y="560"/>
                    </a:lnTo>
                    <a:lnTo>
                      <a:pt x="98" y="556"/>
                    </a:lnTo>
                    <a:lnTo>
                      <a:pt x="63" y="527"/>
                    </a:lnTo>
                    <a:lnTo>
                      <a:pt x="56" y="522"/>
                    </a:lnTo>
                    <a:lnTo>
                      <a:pt x="30" y="508"/>
                    </a:lnTo>
                    <a:lnTo>
                      <a:pt x="10" y="492"/>
                    </a:lnTo>
                    <a:lnTo>
                      <a:pt x="5" y="480"/>
                    </a:lnTo>
                    <a:lnTo>
                      <a:pt x="0" y="470"/>
                    </a:lnTo>
                    <a:lnTo>
                      <a:pt x="1" y="459"/>
                    </a:lnTo>
                    <a:lnTo>
                      <a:pt x="3" y="452"/>
                    </a:lnTo>
                    <a:lnTo>
                      <a:pt x="16" y="442"/>
                    </a:lnTo>
                    <a:lnTo>
                      <a:pt x="23" y="434"/>
                    </a:lnTo>
                    <a:lnTo>
                      <a:pt x="35" y="402"/>
                    </a:lnTo>
                    <a:lnTo>
                      <a:pt x="38" y="392"/>
                    </a:lnTo>
                    <a:lnTo>
                      <a:pt x="60" y="373"/>
                    </a:lnTo>
                    <a:lnTo>
                      <a:pt x="70" y="363"/>
                    </a:lnTo>
                    <a:lnTo>
                      <a:pt x="78" y="349"/>
                    </a:lnTo>
                    <a:lnTo>
                      <a:pt x="87" y="331"/>
                    </a:lnTo>
                    <a:lnTo>
                      <a:pt x="105" y="308"/>
                    </a:lnTo>
                    <a:lnTo>
                      <a:pt x="110" y="298"/>
                    </a:lnTo>
                    <a:lnTo>
                      <a:pt x="113" y="286"/>
                    </a:lnTo>
                    <a:lnTo>
                      <a:pt x="119" y="265"/>
                    </a:lnTo>
                    <a:lnTo>
                      <a:pt x="115" y="248"/>
                    </a:lnTo>
                    <a:lnTo>
                      <a:pt x="124" y="230"/>
                    </a:lnTo>
                    <a:lnTo>
                      <a:pt x="120" y="214"/>
                    </a:lnTo>
                    <a:lnTo>
                      <a:pt x="115" y="204"/>
                    </a:lnTo>
                    <a:lnTo>
                      <a:pt x="107" y="198"/>
                    </a:lnTo>
                    <a:lnTo>
                      <a:pt x="91" y="187"/>
                    </a:lnTo>
                    <a:lnTo>
                      <a:pt x="71" y="174"/>
                    </a:lnTo>
                    <a:lnTo>
                      <a:pt x="67" y="167"/>
                    </a:lnTo>
                    <a:lnTo>
                      <a:pt x="52" y="155"/>
                    </a:lnTo>
                    <a:lnTo>
                      <a:pt x="40" y="145"/>
                    </a:lnTo>
                    <a:lnTo>
                      <a:pt x="32" y="137"/>
                    </a:lnTo>
                    <a:lnTo>
                      <a:pt x="23" y="132"/>
                    </a:lnTo>
                    <a:lnTo>
                      <a:pt x="16" y="123"/>
                    </a:lnTo>
                    <a:lnTo>
                      <a:pt x="1" y="112"/>
                    </a:lnTo>
                    <a:lnTo>
                      <a:pt x="12" y="94"/>
                    </a:lnTo>
                    <a:lnTo>
                      <a:pt x="18" y="89"/>
                    </a:lnTo>
                    <a:lnTo>
                      <a:pt x="34" y="84"/>
                    </a:lnTo>
                    <a:lnTo>
                      <a:pt x="45" y="81"/>
                    </a:lnTo>
                    <a:lnTo>
                      <a:pt x="58" y="79"/>
                    </a:lnTo>
                    <a:lnTo>
                      <a:pt x="73" y="79"/>
                    </a:lnTo>
                    <a:lnTo>
                      <a:pt x="80" y="81"/>
                    </a:lnTo>
                    <a:lnTo>
                      <a:pt x="100" y="84"/>
                    </a:lnTo>
                    <a:lnTo>
                      <a:pt x="109" y="86"/>
                    </a:lnTo>
                    <a:lnTo>
                      <a:pt x="119" y="84"/>
                    </a:lnTo>
                    <a:lnTo>
                      <a:pt x="138" y="71"/>
                    </a:lnTo>
                    <a:close/>
                  </a:path>
                </a:pathLst>
              </a:custGeom>
              <a:solidFill>
                <a:srgbClr val="B0E0A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65"/>
              <p:cNvSpPr>
                <a:spLocks/>
              </p:cNvSpPr>
              <p:nvPr/>
            </p:nvSpPr>
            <p:spPr bwMode="auto">
              <a:xfrm>
                <a:off x="5094" y="2859"/>
                <a:ext cx="337" cy="373"/>
              </a:xfrm>
              <a:custGeom>
                <a:avLst/>
                <a:gdLst>
                  <a:gd name="T0" fmla="*/ 49 w 1010"/>
                  <a:gd name="T1" fmla="*/ 440 h 1118"/>
                  <a:gd name="T2" fmla="*/ 115 w 1010"/>
                  <a:gd name="T3" fmla="*/ 414 h 1118"/>
                  <a:gd name="T4" fmla="*/ 157 w 1010"/>
                  <a:gd name="T5" fmla="*/ 374 h 1118"/>
                  <a:gd name="T6" fmla="*/ 162 w 1010"/>
                  <a:gd name="T7" fmla="*/ 329 h 1118"/>
                  <a:gd name="T8" fmla="*/ 172 w 1010"/>
                  <a:gd name="T9" fmla="*/ 284 h 1118"/>
                  <a:gd name="T10" fmla="*/ 210 w 1010"/>
                  <a:gd name="T11" fmla="*/ 297 h 1118"/>
                  <a:gd name="T12" fmla="*/ 246 w 1010"/>
                  <a:gd name="T13" fmla="*/ 258 h 1118"/>
                  <a:gd name="T14" fmla="*/ 302 w 1010"/>
                  <a:gd name="T15" fmla="*/ 253 h 1118"/>
                  <a:gd name="T16" fmla="*/ 357 w 1010"/>
                  <a:gd name="T17" fmla="*/ 260 h 1118"/>
                  <a:gd name="T18" fmla="*/ 399 w 1010"/>
                  <a:gd name="T19" fmla="*/ 293 h 1118"/>
                  <a:gd name="T20" fmla="*/ 422 w 1010"/>
                  <a:gd name="T21" fmla="*/ 267 h 1118"/>
                  <a:gd name="T22" fmla="*/ 457 w 1010"/>
                  <a:gd name="T23" fmla="*/ 212 h 1118"/>
                  <a:gd name="T24" fmla="*/ 509 w 1010"/>
                  <a:gd name="T25" fmla="*/ 179 h 1118"/>
                  <a:gd name="T26" fmla="*/ 569 w 1010"/>
                  <a:gd name="T27" fmla="*/ 178 h 1118"/>
                  <a:gd name="T28" fmla="*/ 622 w 1010"/>
                  <a:gd name="T29" fmla="*/ 132 h 1118"/>
                  <a:gd name="T30" fmla="*/ 639 w 1010"/>
                  <a:gd name="T31" fmla="*/ 81 h 1118"/>
                  <a:gd name="T32" fmla="*/ 674 w 1010"/>
                  <a:gd name="T33" fmla="*/ 46 h 1118"/>
                  <a:gd name="T34" fmla="*/ 709 w 1010"/>
                  <a:gd name="T35" fmla="*/ 70 h 1118"/>
                  <a:gd name="T36" fmla="*/ 747 w 1010"/>
                  <a:gd name="T37" fmla="*/ 38 h 1118"/>
                  <a:gd name="T38" fmla="*/ 787 w 1010"/>
                  <a:gd name="T39" fmla="*/ 31 h 1118"/>
                  <a:gd name="T40" fmla="*/ 814 w 1010"/>
                  <a:gd name="T41" fmla="*/ 131 h 1118"/>
                  <a:gd name="T42" fmla="*/ 854 w 1010"/>
                  <a:gd name="T43" fmla="*/ 211 h 1118"/>
                  <a:gd name="T44" fmla="*/ 853 w 1010"/>
                  <a:gd name="T45" fmla="*/ 350 h 1118"/>
                  <a:gd name="T46" fmla="*/ 916 w 1010"/>
                  <a:gd name="T47" fmla="*/ 438 h 1118"/>
                  <a:gd name="T48" fmla="*/ 948 w 1010"/>
                  <a:gd name="T49" fmla="*/ 551 h 1118"/>
                  <a:gd name="T50" fmla="*/ 996 w 1010"/>
                  <a:gd name="T51" fmla="*/ 695 h 1118"/>
                  <a:gd name="T52" fmla="*/ 959 w 1010"/>
                  <a:gd name="T53" fmla="*/ 745 h 1118"/>
                  <a:gd name="T54" fmla="*/ 908 w 1010"/>
                  <a:gd name="T55" fmla="*/ 738 h 1118"/>
                  <a:gd name="T56" fmla="*/ 862 w 1010"/>
                  <a:gd name="T57" fmla="*/ 753 h 1118"/>
                  <a:gd name="T58" fmla="*/ 882 w 1010"/>
                  <a:gd name="T59" fmla="*/ 796 h 1118"/>
                  <a:gd name="T60" fmla="*/ 921 w 1010"/>
                  <a:gd name="T61" fmla="*/ 833 h 1118"/>
                  <a:gd name="T62" fmla="*/ 970 w 1010"/>
                  <a:gd name="T63" fmla="*/ 873 h 1118"/>
                  <a:gd name="T64" fmla="*/ 963 w 1010"/>
                  <a:gd name="T65" fmla="*/ 945 h 1118"/>
                  <a:gd name="T66" fmla="*/ 928 w 1010"/>
                  <a:gd name="T67" fmla="*/ 1008 h 1118"/>
                  <a:gd name="T68" fmla="*/ 885 w 1010"/>
                  <a:gd name="T69" fmla="*/ 1061 h 1118"/>
                  <a:gd name="T70" fmla="*/ 851 w 1010"/>
                  <a:gd name="T71" fmla="*/ 1118 h 1118"/>
                  <a:gd name="T72" fmla="*/ 770 w 1010"/>
                  <a:gd name="T73" fmla="*/ 1101 h 1118"/>
                  <a:gd name="T74" fmla="*/ 714 w 1010"/>
                  <a:gd name="T75" fmla="*/ 1082 h 1118"/>
                  <a:gd name="T76" fmla="*/ 695 w 1010"/>
                  <a:gd name="T77" fmla="*/ 1036 h 1118"/>
                  <a:gd name="T78" fmla="*/ 647 w 1010"/>
                  <a:gd name="T79" fmla="*/ 964 h 1118"/>
                  <a:gd name="T80" fmla="*/ 558 w 1010"/>
                  <a:gd name="T81" fmla="*/ 906 h 1118"/>
                  <a:gd name="T82" fmla="*/ 487 w 1010"/>
                  <a:gd name="T83" fmla="*/ 857 h 1118"/>
                  <a:gd name="T84" fmla="*/ 353 w 1010"/>
                  <a:gd name="T85" fmla="*/ 851 h 1118"/>
                  <a:gd name="T86" fmla="*/ 285 w 1010"/>
                  <a:gd name="T87" fmla="*/ 842 h 1118"/>
                  <a:gd name="T88" fmla="*/ 199 w 1010"/>
                  <a:gd name="T89" fmla="*/ 858 h 1118"/>
                  <a:gd name="T90" fmla="*/ 128 w 1010"/>
                  <a:gd name="T91" fmla="*/ 893 h 1118"/>
                  <a:gd name="T92" fmla="*/ 117 w 1010"/>
                  <a:gd name="T93" fmla="*/ 757 h 1118"/>
                  <a:gd name="T94" fmla="*/ 93 w 1010"/>
                  <a:gd name="T95" fmla="*/ 685 h 1118"/>
                  <a:gd name="T96" fmla="*/ 57 w 1010"/>
                  <a:gd name="T97" fmla="*/ 613 h 1118"/>
                  <a:gd name="T98" fmla="*/ 21 w 1010"/>
                  <a:gd name="T99" fmla="*/ 549 h 1118"/>
                  <a:gd name="T100" fmla="*/ 12 w 1010"/>
                  <a:gd name="T101" fmla="*/ 466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0" h="1118">
                    <a:moveTo>
                      <a:pt x="0" y="454"/>
                    </a:moveTo>
                    <a:lnTo>
                      <a:pt x="16" y="456"/>
                    </a:lnTo>
                    <a:lnTo>
                      <a:pt x="29" y="445"/>
                    </a:lnTo>
                    <a:lnTo>
                      <a:pt x="49" y="440"/>
                    </a:lnTo>
                    <a:lnTo>
                      <a:pt x="62" y="440"/>
                    </a:lnTo>
                    <a:lnTo>
                      <a:pt x="88" y="435"/>
                    </a:lnTo>
                    <a:lnTo>
                      <a:pt x="100" y="428"/>
                    </a:lnTo>
                    <a:lnTo>
                      <a:pt x="115" y="414"/>
                    </a:lnTo>
                    <a:lnTo>
                      <a:pt x="131" y="399"/>
                    </a:lnTo>
                    <a:lnTo>
                      <a:pt x="144" y="387"/>
                    </a:lnTo>
                    <a:lnTo>
                      <a:pt x="153" y="381"/>
                    </a:lnTo>
                    <a:lnTo>
                      <a:pt x="157" y="374"/>
                    </a:lnTo>
                    <a:lnTo>
                      <a:pt x="159" y="361"/>
                    </a:lnTo>
                    <a:lnTo>
                      <a:pt x="163" y="353"/>
                    </a:lnTo>
                    <a:lnTo>
                      <a:pt x="166" y="339"/>
                    </a:lnTo>
                    <a:lnTo>
                      <a:pt x="162" y="329"/>
                    </a:lnTo>
                    <a:lnTo>
                      <a:pt x="159" y="317"/>
                    </a:lnTo>
                    <a:lnTo>
                      <a:pt x="157" y="307"/>
                    </a:lnTo>
                    <a:lnTo>
                      <a:pt x="162" y="291"/>
                    </a:lnTo>
                    <a:lnTo>
                      <a:pt x="172" y="284"/>
                    </a:lnTo>
                    <a:lnTo>
                      <a:pt x="183" y="284"/>
                    </a:lnTo>
                    <a:lnTo>
                      <a:pt x="193" y="287"/>
                    </a:lnTo>
                    <a:lnTo>
                      <a:pt x="198" y="294"/>
                    </a:lnTo>
                    <a:lnTo>
                      <a:pt x="210" y="297"/>
                    </a:lnTo>
                    <a:lnTo>
                      <a:pt x="219" y="286"/>
                    </a:lnTo>
                    <a:lnTo>
                      <a:pt x="232" y="277"/>
                    </a:lnTo>
                    <a:lnTo>
                      <a:pt x="238" y="264"/>
                    </a:lnTo>
                    <a:lnTo>
                      <a:pt x="246" y="258"/>
                    </a:lnTo>
                    <a:lnTo>
                      <a:pt x="258" y="253"/>
                    </a:lnTo>
                    <a:lnTo>
                      <a:pt x="276" y="247"/>
                    </a:lnTo>
                    <a:lnTo>
                      <a:pt x="289" y="251"/>
                    </a:lnTo>
                    <a:lnTo>
                      <a:pt x="302" y="253"/>
                    </a:lnTo>
                    <a:lnTo>
                      <a:pt x="321" y="254"/>
                    </a:lnTo>
                    <a:lnTo>
                      <a:pt x="327" y="258"/>
                    </a:lnTo>
                    <a:lnTo>
                      <a:pt x="334" y="258"/>
                    </a:lnTo>
                    <a:lnTo>
                      <a:pt x="357" y="260"/>
                    </a:lnTo>
                    <a:lnTo>
                      <a:pt x="359" y="268"/>
                    </a:lnTo>
                    <a:lnTo>
                      <a:pt x="384" y="286"/>
                    </a:lnTo>
                    <a:lnTo>
                      <a:pt x="391" y="293"/>
                    </a:lnTo>
                    <a:lnTo>
                      <a:pt x="399" y="293"/>
                    </a:lnTo>
                    <a:lnTo>
                      <a:pt x="405" y="290"/>
                    </a:lnTo>
                    <a:lnTo>
                      <a:pt x="415" y="285"/>
                    </a:lnTo>
                    <a:lnTo>
                      <a:pt x="421" y="277"/>
                    </a:lnTo>
                    <a:lnTo>
                      <a:pt x="422" y="267"/>
                    </a:lnTo>
                    <a:lnTo>
                      <a:pt x="423" y="253"/>
                    </a:lnTo>
                    <a:lnTo>
                      <a:pt x="440" y="247"/>
                    </a:lnTo>
                    <a:lnTo>
                      <a:pt x="454" y="236"/>
                    </a:lnTo>
                    <a:lnTo>
                      <a:pt x="457" y="212"/>
                    </a:lnTo>
                    <a:lnTo>
                      <a:pt x="462" y="205"/>
                    </a:lnTo>
                    <a:lnTo>
                      <a:pt x="472" y="194"/>
                    </a:lnTo>
                    <a:lnTo>
                      <a:pt x="496" y="181"/>
                    </a:lnTo>
                    <a:lnTo>
                      <a:pt x="509" y="179"/>
                    </a:lnTo>
                    <a:lnTo>
                      <a:pt x="527" y="175"/>
                    </a:lnTo>
                    <a:lnTo>
                      <a:pt x="542" y="175"/>
                    </a:lnTo>
                    <a:lnTo>
                      <a:pt x="563" y="178"/>
                    </a:lnTo>
                    <a:lnTo>
                      <a:pt x="569" y="178"/>
                    </a:lnTo>
                    <a:lnTo>
                      <a:pt x="599" y="171"/>
                    </a:lnTo>
                    <a:lnTo>
                      <a:pt x="607" y="162"/>
                    </a:lnTo>
                    <a:lnTo>
                      <a:pt x="612" y="153"/>
                    </a:lnTo>
                    <a:lnTo>
                      <a:pt x="622" y="132"/>
                    </a:lnTo>
                    <a:lnTo>
                      <a:pt x="624" y="123"/>
                    </a:lnTo>
                    <a:lnTo>
                      <a:pt x="628" y="110"/>
                    </a:lnTo>
                    <a:lnTo>
                      <a:pt x="635" y="93"/>
                    </a:lnTo>
                    <a:lnTo>
                      <a:pt x="639" y="81"/>
                    </a:lnTo>
                    <a:lnTo>
                      <a:pt x="641" y="74"/>
                    </a:lnTo>
                    <a:lnTo>
                      <a:pt x="644" y="64"/>
                    </a:lnTo>
                    <a:lnTo>
                      <a:pt x="666" y="44"/>
                    </a:lnTo>
                    <a:lnTo>
                      <a:pt x="674" y="46"/>
                    </a:lnTo>
                    <a:lnTo>
                      <a:pt x="681" y="49"/>
                    </a:lnTo>
                    <a:lnTo>
                      <a:pt x="688" y="56"/>
                    </a:lnTo>
                    <a:lnTo>
                      <a:pt x="699" y="62"/>
                    </a:lnTo>
                    <a:lnTo>
                      <a:pt x="709" y="70"/>
                    </a:lnTo>
                    <a:lnTo>
                      <a:pt x="722" y="68"/>
                    </a:lnTo>
                    <a:lnTo>
                      <a:pt x="735" y="56"/>
                    </a:lnTo>
                    <a:lnTo>
                      <a:pt x="736" y="49"/>
                    </a:lnTo>
                    <a:lnTo>
                      <a:pt x="747" y="38"/>
                    </a:lnTo>
                    <a:lnTo>
                      <a:pt x="754" y="28"/>
                    </a:lnTo>
                    <a:lnTo>
                      <a:pt x="760" y="21"/>
                    </a:lnTo>
                    <a:lnTo>
                      <a:pt x="761" y="0"/>
                    </a:lnTo>
                    <a:lnTo>
                      <a:pt x="787" y="31"/>
                    </a:lnTo>
                    <a:lnTo>
                      <a:pt x="800" y="56"/>
                    </a:lnTo>
                    <a:lnTo>
                      <a:pt x="800" y="75"/>
                    </a:lnTo>
                    <a:lnTo>
                      <a:pt x="797" y="109"/>
                    </a:lnTo>
                    <a:lnTo>
                      <a:pt x="814" y="131"/>
                    </a:lnTo>
                    <a:lnTo>
                      <a:pt x="823" y="144"/>
                    </a:lnTo>
                    <a:lnTo>
                      <a:pt x="831" y="158"/>
                    </a:lnTo>
                    <a:lnTo>
                      <a:pt x="837" y="187"/>
                    </a:lnTo>
                    <a:lnTo>
                      <a:pt x="854" y="211"/>
                    </a:lnTo>
                    <a:lnTo>
                      <a:pt x="859" y="240"/>
                    </a:lnTo>
                    <a:lnTo>
                      <a:pt x="851" y="256"/>
                    </a:lnTo>
                    <a:lnTo>
                      <a:pt x="844" y="295"/>
                    </a:lnTo>
                    <a:lnTo>
                      <a:pt x="853" y="350"/>
                    </a:lnTo>
                    <a:lnTo>
                      <a:pt x="863" y="365"/>
                    </a:lnTo>
                    <a:lnTo>
                      <a:pt x="882" y="383"/>
                    </a:lnTo>
                    <a:lnTo>
                      <a:pt x="894" y="403"/>
                    </a:lnTo>
                    <a:lnTo>
                      <a:pt x="916" y="438"/>
                    </a:lnTo>
                    <a:lnTo>
                      <a:pt x="912" y="493"/>
                    </a:lnTo>
                    <a:lnTo>
                      <a:pt x="920" y="501"/>
                    </a:lnTo>
                    <a:lnTo>
                      <a:pt x="929" y="528"/>
                    </a:lnTo>
                    <a:lnTo>
                      <a:pt x="948" y="551"/>
                    </a:lnTo>
                    <a:lnTo>
                      <a:pt x="965" y="616"/>
                    </a:lnTo>
                    <a:lnTo>
                      <a:pt x="970" y="629"/>
                    </a:lnTo>
                    <a:lnTo>
                      <a:pt x="987" y="657"/>
                    </a:lnTo>
                    <a:lnTo>
                      <a:pt x="996" y="695"/>
                    </a:lnTo>
                    <a:lnTo>
                      <a:pt x="1010" y="719"/>
                    </a:lnTo>
                    <a:lnTo>
                      <a:pt x="988" y="730"/>
                    </a:lnTo>
                    <a:lnTo>
                      <a:pt x="969" y="743"/>
                    </a:lnTo>
                    <a:lnTo>
                      <a:pt x="959" y="745"/>
                    </a:lnTo>
                    <a:lnTo>
                      <a:pt x="950" y="743"/>
                    </a:lnTo>
                    <a:lnTo>
                      <a:pt x="930" y="740"/>
                    </a:lnTo>
                    <a:lnTo>
                      <a:pt x="923" y="738"/>
                    </a:lnTo>
                    <a:lnTo>
                      <a:pt x="908" y="738"/>
                    </a:lnTo>
                    <a:lnTo>
                      <a:pt x="895" y="740"/>
                    </a:lnTo>
                    <a:lnTo>
                      <a:pt x="884" y="743"/>
                    </a:lnTo>
                    <a:lnTo>
                      <a:pt x="868" y="748"/>
                    </a:lnTo>
                    <a:lnTo>
                      <a:pt x="862" y="753"/>
                    </a:lnTo>
                    <a:lnTo>
                      <a:pt x="851" y="771"/>
                    </a:lnTo>
                    <a:lnTo>
                      <a:pt x="866" y="782"/>
                    </a:lnTo>
                    <a:lnTo>
                      <a:pt x="873" y="791"/>
                    </a:lnTo>
                    <a:lnTo>
                      <a:pt x="882" y="796"/>
                    </a:lnTo>
                    <a:lnTo>
                      <a:pt x="890" y="804"/>
                    </a:lnTo>
                    <a:lnTo>
                      <a:pt x="902" y="814"/>
                    </a:lnTo>
                    <a:lnTo>
                      <a:pt x="917" y="826"/>
                    </a:lnTo>
                    <a:lnTo>
                      <a:pt x="921" y="833"/>
                    </a:lnTo>
                    <a:lnTo>
                      <a:pt x="941" y="846"/>
                    </a:lnTo>
                    <a:lnTo>
                      <a:pt x="957" y="857"/>
                    </a:lnTo>
                    <a:lnTo>
                      <a:pt x="965" y="863"/>
                    </a:lnTo>
                    <a:lnTo>
                      <a:pt x="970" y="873"/>
                    </a:lnTo>
                    <a:lnTo>
                      <a:pt x="974" y="889"/>
                    </a:lnTo>
                    <a:lnTo>
                      <a:pt x="965" y="907"/>
                    </a:lnTo>
                    <a:lnTo>
                      <a:pt x="969" y="924"/>
                    </a:lnTo>
                    <a:lnTo>
                      <a:pt x="963" y="945"/>
                    </a:lnTo>
                    <a:lnTo>
                      <a:pt x="960" y="957"/>
                    </a:lnTo>
                    <a:lnTo>
                      <a:pt x="955" y="967"/>
                    </a:lnTo>
                    <a:lnTo>
                      <a:pt x="937" y="990"/>
                    </a:lnTo>
                    <a:lnTo>
                      <a:pt x="928" y="1008"/>
                    </a:lnTo>
                    <a:lnTo>
                      <a:pt x="920" y="1022"/>
                    </a:lnTo>
                    <a:lnTo>
                      <a:pt x="910" y="1032"/>
                    </a:lnTo>
                    <a:lnTo>
                      <a:pt x="888" y="1051"/>
                    </a:lnTo>
                    <a:lnTo>
                      <a:pt x="885" y="1061"/>
                    </a:lnTo>
                    <a:lnTo>
                      <a:pt x="873" y="1093"/>
                    </a:lnTo>
                    <a:lnTo>
                      <a:pt x="866" y="1101"/>
                    </a:lnTo>
                    <a:lnTo>
                      <a:pt x="853" y="1111"/>
                    </a:lnTo>
                    <a:lnTo>
                      <a:pt x="851" y="1118"/>
                    </a:lnTo>
                    <a:lnTo>
                      <a:pt x="811" y="1111"/>
                    </a:lnTo>
                    <a:lnTo>
                      <a:pt x="802" y="1111"/>
                    </a:lnTo>
                    <a:lnTo>
                      <a:pt x="783" y="1106"/>
                    </a:lnTo>
                    <a:lnTo>
                      <a:pt x="770" y="1101"/>
                    </a:lnTo>
                    <a:lnTo>
                      <a:pt x="758" y="1097"/>
                    </a:lnTo>
                    <a:lnTo>
                      <a:pt x="739" y="1089"/>
                    </a:lnTo>
                    <a:lnTo>
                      <a:pt x="728" y="1084"/>
                    </a:lnTo>
                    <a:lnTo>
                      <a:pt x="714" y="1082"/>
                    </a:lnTo>
                    <a:lnTo>
                      <a:pt x="707" y="1079"/>
                    </a:lnTo>
                    <a:lnTo>
                      <a:pt x="700" y="1066"/>
                    </a:lnTo>
                    <a:lnTo>
                      <a:pt x="697" y="1049"/>
                    </a:lnTo>
                    <a:lnTo>
                      <a:pt x="695" y="1036"/>
                    </a:lnTo>
                    <a:lnTo>
                      <a:pt x="688" y="1012"/>
                    </a:lnTo>
                    <a:lnTo>
                      <a:pt x="683" y="989"/>
                    </a:lnTo>
                    <a:lnTo>
                      <a:pt x="659" y="972"/>
                    </a:lnTo>
                    <a:lnTo>
                      <a:pt x="647" y="964"/>
                    </a:lnTo>
                    <a:lnTo>
                      <a:pt x="625" y="948"/>
                    </a:lnTo>
                    <a:lnTo>
                      <a:pt x="611" y="932"/>
                    </a:lnTo>
                    <a:lnTo>
                      <a:pt x="581" y="919"/>
                    </a:lnTo>
                    <a:lnTo>
                      <a:pt x="558" y="906"/>
                    </a:lnTo>
                    <a:lnTo>
                      <a:pt x="550" y="901"/>
                    </a:lnTo>
                    <a:lnTo>
                      <a:pt x="522" y="868"/>
                    </a:lnTo>
                    <a:lnTo>
                      <a:pt x="506" y="863"/>
                    </a:lnTo>
                    <a:lnTo>
                      <a:pt x="487" y="857"/>
                    </a:lnTo>
                    <a:lnTo>
                      <a:pt x="453" y="857"/>
                    </a:lnTo>
                    <a:lnTo>
                      <a:pt x="406" y="862"/>
                    </a:lnTo>
                    <a:lnTo>
                      <a:pt x="384" y="857"/>
                    </a:lnTo>
                    <a:lnTo>
                      <a:pt x="353" y="851"/>
                    </a:lnTo>
                    <a:lnTo>
                      <a:pt x="338" y="851"/>
                    </a:lnTo>
                    <a:lnTo>
                      <a:pt x="324" y="845"/>
                    </a:lnTo>
                    <a:lnTo>
                      <a:pt x="307" y="837"/>
                    </a:lnTo>
                    <a:lnTo>
                      <a:pt x="285" y="842"/>
                    </a:lnTo>
                    <a:lnTo>
                      <a:pt x="265" y="848"/>
                    </a:lnTo>
                    <a:lnTo>
                      <a:pt x="243" y="850"/>
                    </a:lnTo>
                    <a:lnTo>
                      <a:pt x="233" y="855"/>
                    </a:lnTo>
                    <a:lnTo>
                      <a:pt x="199" y="858"/>
                    </a:lnTo>
                    <a:lnTo>
                      <a:pt x="184" y="863"/>
                    </a:lnTo>
                    <a:lnTo>
                      <a:pt x="165" y="868"/>
                    </a:lnTo>
                    <a:lnTo>
                      <a:pt x="143" y="876"/>
                    </a:lnTo>
                    <a:lnTo>
                      <a:pt x="128" y="893"/>
                    </a:lnTo>
                    <a:lnTo>
                      <a:pt x="123" y="848"/>
                    </a:lnTo>
                    <a:lnTo>
                      <a:pt x="128" y="802"/>
                    </a:lnTo>
                    <a:lnTo>
                      <a:pt x="124" y="775"/>
                    </a:lnTo>
                    <a:lnTo>
                      <a:pt x="117" y="757"/>
                    </a:lnTo>
                    <a:lnTo>
                      <a:pt x="108" y="745"/>
                    </a:lnTo>
                    <a:lnTo>
                      <a:pt x="93" y="725"/>
                    </a:lnTo>
                    <a:lnTo>
                      <a:pt x="93" y="712"/>
                    </a:lnTo>
                    <a:lnTo>
                      <a:pt x="93" y="685"/>
                    </a:lnTo>
                    <a:lnTo>
                      <a:pt x="91" y="661"/>
                    </a:lnTo>
                    <a:lnTo>
                      <a:pt x="84" y="639"/>
                    </a:lnTo>
                    <a:lnTo>
                      <a:pt x="64" y="616"/>
                    </a:lnTo>
                    <a:lnTo>
                      <a:pt x="57" y="613"/>
                    </a:lnTo>
                    <a:lnTo>
                      <a:pt x="49" y="597"/>
                    </a:lnTo>
                    <a:lnTo>
                      <a:pt x="33" y="585"/>
                    </a:lnTo>
                    <a:lnTo>
                      <a:pt x="24" y="572"/>
                    </a:lnTo>
                    <a:lnTo>
                      <a:pt x="21" y="549"/>
                    </a:lnTo>
                    <a:lnTo>
                      <a:pt x="22" y="528"/>
                    </a:lnTo>
                    <a:lnTo>
                      <a:pt x="22" y="503"/>
                    </a:lnTo>
                    <a:lnTo>
                      <a:pt x="20" y="475"/>
                    </a:lnTo>
                    <a:lnTo>
                      <a:pt x="12" y="466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40A03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6"/>
              <p:cNvSpPr>
                <a:spLocks/>
              </p:cNvSpPr>
              <p:nvPr/>
            </p:nvSpPr>
            <p:spPr bwMode="auto">
              <a:xfrm>
                <a:off x="5382" y="3249"/>
                <a:ext cx="184" cy="235"/>
              </a:xfrm>
              <a:custGeom>
                <a:avLst/>
                <a:gdLst>
                  <a:gd name="T0" fmla="*/ 7 w 553"/>
                  <a:gd name="T1" fmla="*/ 367 h 704"/>
                  <a:gd name="T2" fmla="*/ 11 w 553"/>
                  <a:gd name="T3" fmla="*/ 301 h 704"/>
                  <a:gd name="T4" fmla="*/ 61 w 553"/>
                  <a:gd name="T5" fmla="*/ 278 h 704"/>
                  <a:gd name="T6" fmla="*/ 97 w 553"/>
                  <a:gd name="T7" fmla="*/ 301 h 704"/>
                  <a:gd name="T8" fmla="*/ 129 w 553"/>
                  <a:gd name="T9" fmla="*/ 301 h 704"/>
                  <a:gd name="T10" fmla="*/ 129 w 553"/>
                  <a:gd name="T11" fmla="*/ 245 h 704"/>
                  <a:gd name="T12" fmla="*/ 143 w 553"/>
                  <a:gd name="T13" fmla="*/ 201 h 704"/>
                  <a:gd name="T14" fmla="*/ 164 w 553"/>
                  <a:gd name="T15" fmla="*/ 159 h 704"/>
                  <a:gd name="T16" fmla="*/ 211 w 553"/>
                  <a:gd name="T17" fmla="*/ 139 h 704"/>
                  <a:gd name="T18" fmla="*/ 244 w 553"/>
                  <a:gd name="T19" fmla="*/ 117 h 704"/>
                  <a:gd name="T20" fmla="*/ 286 w 553"/>
                  <a:gd name="T21" fmla="*/ 102 h 704"/>
                  <a:gd name="T22" fmla="*/ 333 w 553"/>
                  <a:gd name="T23" fmla="*/ 69 h 704"/>
                  <a:gd name="T24" fmla="*/ 388 w 553"/>
                  <a:gd name="T25" fmla="*/ 67 h 704"/>
                  <a:gd name="T26" fmla="*/ 451 w 553"/>
                  <a:gd name="T27" fmla="*/ 27 h 704"/>
                  <a:gd name="T28" fmla="*/ 509 w 553"/>
                  <a:gd name="T29" fmla="*/ 3 h 704"/>
                  <a:gd name="T30" fmla="*/ 524 w 553"/>
                  <a:gd name="T31" fmla="*/ 32 h 704"/>
                  <a:gd name="T32" fmla="*/ 491 w 553"/>
                  <a:gd name="T33" fmla="*/ 64 h 704"/>
                  <a:gd name="T34" fmla="*/ 506 w 553"/>
                  <a:gd name="T35" fmla="*/ 107 h 704"/>
                  <a:gd name="T36" fmla="*/ 542 w 553"/>
                  <a:gd name="T37" fmla="*/ 139 h 704"/>
                  <a:gd name="T38" fmla="*/ 552 w 553"/>
                  <a:gd name="T39" fmla="*/ 192 h 704"/>
                  <a:gd name="T40" fmla="*/ 507 w 553"/>
                  <a:gd name="T41" fmla="*/ 208 h 704"/>
                  <a:gd name="T42" fmla="*/ 485 w 553"/>
                  <a:gd name="T43" fmla="*/ 164 h 704"/>
                  <a:gd name="T44" fmla="*/ 463 w 553"/>
                  <a:gd name="T45" fmla="*/ 142 h 704"/>
                  <a:gd name="T46" fmla="*/ 449 w 553"/>
                  <a:gd name="T47" fmla="*/ 125 h 704"/>
                  <a:gd name="T48" fmla="*/ 425 w 553"/>
                  <a:gd name="T49" fmla="*/ 155 h 704"/>
                  <a:gd name="T50" fmla="*/ 405 w 553"/>
                  <a:gd name="T51" fmla="*/ 185 h 704"/>
                  <a:gd name="T52" fmla="*/ 385 w 553"/>
                  <a:gd name="T53" fmla="*/ 223 h 704"/>
                  <a:gd name="T54" fmla="*/ 418 w 553"/>
                  <a:gd name="T55" fmla="*/ 262 h 704"/>
                  <a:gd name="T56" fmla="*/ 441 w 553"/>
                  <a:gd name="T57" fmla="*/ 304 h 704"/>
                  <a:gd name="T58" fmla="*/ 449 w 553"/>
                  <a:gd name="T59" fmla="*/ 366 h 704"/>
                  <a:gd name="T60" fmla="*/ 411 w 553"/>
                  <a:gd name="T61" fmla="*/ 381 h 704"/>
                  <a:gd name="T62" fmla="*/ 372 w 553"/>
                  <a:gd name="T63" fmla="*/ 360 h 704"/>
                  <a:gd name="T64" fmla="*/ 349 w 553"/>
                  <a:gd name="T65" fmla="*/ 328 h 704"/>
                  <a:gd name="T66" fmla="*/ 371 w 553"/>
                  <a:gd name="T67" fmla="*/ 377 h 704"/>
                  <a:gd name="T68" fmla="*/ 371 w 553"/>
                  <a:gd name="T69" fmla="*/ 416 h 704"/>
                  <a:gd name="T70" fmla="*/ 371 w 553"/>
                  <a:gd name="T71" fmla="*/ 468 h 704"/>
                  <a:gd name="T72" fmla="*/ 377 w 553"/>
                  <a:gd name="T73" fmla="*/ 526 h 704"/>
                  <a:gd name="T74" fmla="*/ 375 w 553"/>
                  <a:gd name="T75" fmla="*/ 567 h 704"/>
                  <a:gd name="T76" fmla="*/ 411 w 553"/>
                  <a:gd name="T77" fmla="*/ 645 h 704"/>
                  <a:gd name="T78" fmla="*/ 412 w 553"/>
                  <a:gd name="T79" fmla="*/ 686 h 704"/>
                  <a:gd name="T80" fmla="*/ 367 w 553"/>
                  <a:gd name="T81" fmla="*/ 663 h 704"/>
                  <a:gd name="T82" fmla="*/ 354 w 553"/>
                  <a:gd name="T83" fmla="*/ 615 h 704"/>
                  <a:gd name="T84" fmla="*/ 343 w 553"/>
                  <a:gd name="T85" fmla="*/ 619 h 704"/>
                  <a:gd name="T86" fmla="*/ 343 w 553"/>
                  <a:gd name="T87" fmla="*/ 677 h 704"/>
                  <a:gd name="T88" fmla="*/ 319 w 553"/>
                  <a:gd name="T89" fmla="*/ 702 h 704"/>
                  <a:gd name="T90" fmla="*/ 231 w 553"/>
                  <a:gd name="T91" fmla="*/ 658 h 704"/>
                  <a:gd name="T92" fmla="*/ 169 w 553"/>
                  <a:gd name="T93" fmla="*/ 662 h 704"/>
                  <a:gd name="T94" fmla="*/ 114 w 553"/>
                  <a:gd name="T95" fmla="*/ 596 h 704"/>
                  <a:gd name="T96" fmla="*/ 26 w 553"/>
                  <a:gd name="T97" fmla="*/ 520 h 704"/>
                  <a:gd name="T98" fmla="*/ 11 w 553"/>
                  <a:gd name="T99" fmla="*/ 481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3" h="704">
                    <a:moveTo>
                      <a:pt x="0" y="425"/>
                    </a:moveTo>
                    <a:lnTo>
                      <a:pt x="4" y="412"/>
                    </a:lnTo>
                    <a:lnTo>
                      <a:pt x="6" y="394"/>
                    </a:lnTo>
                    <a:lnTo>
                      <a:pt x="7" y="367"/>
                    </a:lnTo>
                    <a:lnTo>
                      <a:pt x="4" y="350"/>
                    </a:lnTo>
                    <a:lnTo>
                      <a:pt x="1" y="336"/>
                    </a:lnTo>
                    <a:lnTo>
                      <a:pt x="2" y="309"/>
                    </a:lnTo>
                    <a:lnTo>
                      <a:pt x="11" y="301"/>
                    </a:lnTo>
                    <a:lnTo>
                      <a:pt x="19" y="292"/>
                    </a:lnTo>
                    <a:lnTo>
                      <a:pt x="35" y="282"/>
                    </a:lnTo>
                    <a:lnTo>
                      <a:pt x="44" y="274"/>
                    </a:lnTo>
                    <a:lnTo>
                      <a:pt x="61" y="278"/>
                    </a:lnTo>
                    <a:lnTo>
                      <a:pt x="70" y="280"/>
                    </a:lnTo>
                    <a:lnTo>
                      <a:pt x="71" y="287"/>
                    </a:lnTo>
                    <a:lnTo>
                      <a:pt x="89" y="293"/>
                    </a:lnTo>
                    <a:lnTo>
                      <a:pt x="97" y="301"/>
                    </a:lnTo>
                    <a:lnTo>
                      <a:pt x="110" y="309"/>
                    </a:lnTo>
                    <a:lnTo>
                      <a:pt x="119" y="314"/>
                    </a:lnTo>
                    <a:lnTo>
                      <a:pt x="125" y="307"/>
                    </a:lnTo>
                    <a:lnTo>
                      <a:pt x="129" y="301"/>
                    </a:lnTo>
                    <a:lnTo>
                      <a:pt x="136" y="291"/>
                    </a:lnTo>
                    <a:lnTo>
                      <a:pt x="136" y="276"/>
                    </a:lnTo>
                    <a:lnTo>
                      <a:pt x="133" y="262"/>
                    </a:lnTo>
                    <a:lnTo>
                      <a:pt x="129" y="245"/>
                    </a:lnTo>
                    <a:lnTo>
                      <a:pt x="129" y="235"/>
                    </a:lnTo>
                    <a:lnTo>
                      <a:pt x="129" y="226"/>
                    </a:lnTo>
                    <a:lnTo>
                      <a:pt x="133" y="214"/>
                    </a:lnTo>
                    <a:lnTo>
                      <a:pt x="143" y="201"/>
                    </a:lnTo>
                    <a:lnTo>
                      <a:pt x="150" y="182"/>
                    </a:lnTo>
                    <a:lnTo>
                      <a:pt x="155" y="172"/>
                    </a:lnTo>
                    <a:lnTo>
                      <a:pt x="158" y="164"/>
                    </a:lnTo>
                    <a:lnTo>
                      <a:pt x="164" y="159"/>
                    </a:lnTo>
                    <a:lnTo>
                      <a:pt x="173" y="155"/>
                    </a:lnTo>
                    <a:lnTo>
                      <a:pt x="190" y="150"/>
                    </a:lnTo>
                    <a:lnTo>
                      <a:pt x="208" y="144"/>
                    </a:lnTo>
                    <a:lnTo>
                      <a:pt x="211" y="139"/>
                    </a:lnTo>
                    <a:lnTo>
                      <a:pt x="224" y="130"/>
                    </a:lnTo>
                    <a:lnTo>
                      <a:pt x="231" y="125"/>
                    </a:lnTo>
                    <a:lnTo>
                      <a:pt x="235" y="120"/>
                    </a:lnTo>
                    <a:lnTo>
                      <a:pt x="244" y="117"/>
                    </a:lnTo>
                    <a:lnTo>
                      <a:pt x="255" y="112"/>
                    </a:lnTo>
                    <a:lnTo>
                      <a:pt x="265" y="108"/>
                    </a:lnTo>
                    <a:lnTo>
                      <a:pt x="279" y="106"/>
                    </a:lnTo>
                    <a:lnTo>
                      <a:pt x="286" y="102"/>
                    </a:lnTo>
                    <a:lnTo>
                      <a:pt x="304" y="94"/>
                    </a:lnTo>
                    <a:lnTo>
                      <a:pt x="309" y="86"/>
                    </a:lnTo>
                    <a:lnTo>
                      <a:pt x="313" y="80"/>
                    </a:lnTo>
                    <a:lnTo>
                      <a:pt x="333" y="69"/>
                    </a:lnTo>
                    <a:lnTo>
                      <a:pt x="343" y="62"/>
                    </a:lnTo>
                    <a:lnTo>
                      <a:pt x="363" y="62"/>
                    </a:lnTo>
                    <a:lnTo>
                      <a:pt x="379" y="67"/>
                    </a:lnTo>
                    <a:lnTo>
                      <a:pt x="388" y="67"/>
                    </a:lnTo>
                    <a:lnTo>
                      <a:pt x="403" y="60"/>
                    </a:lnTo>
                    <a:lnTo>
                      <a:pt x="418" y="50"/>
                    </a:lnTo>
                    <a:lnTo>
                      <a:pt x="449" y="29"/>
                    </a:lnTo>
                    <a:lnTo>
                      <a:pt x="451" y="27"/>
                    </a:lnTo>
                    <a:lnTo>
                      <a:pt x="478" y="13"/>
                    </a:lnTo>
                    <a:lnTo>
                      <a:pt x="495" y="10"/>
                    </a:lnTo>
                    <a:lnTo>
                      <a:pt x="504" y="7"/>
                    </a:lnTo>
                    <a:lnTo>
                      <a:pt x="509" y="3"/>
                    </a:lnTo>
                    <a:lnTo>
                      <a:pt x="533" y="0"/>
                    </a:lnTo>
                    <a:lnTo>
                      <a:pt x="535" y="11"/>
                    </a:lnTo>
                    <a:lnTo>
                      <a:pt x="530" y="18"/>
                    </a:lnTo>
                    <a:lnTo>
                      <a:pt x="524" y="32"/>
                    </a:lnTo>
                    <a:lnTo>
                      <a:pt x="515" y="38"/>
                    </a:lnTo>
                    <a:lnTo>
                      <a:pt x="507" y="44"/>
                    </a:lnTo>
                    <a:lnTo>
                      <a:pt x="500" y="53"/>
                    </a:lnTo>
                    <a:lnTo>
                      <a:pt x="491" y="64"/>
                    </a:lnTo>
                    <a:lnTo>
                      <a:pt x="489" y="71"/>
                    </a:lnTo>
                    <a:lnTo>
                      <a:pt x="489" y="82"/>
                    </a:lnTo>
                    <a:lnTo>
                      <a:pt x="498" y="95"/>
                    </a:lnTo>
                    <a:lnTo>
                      <a:pt x="506" y="107"/>
                    </a:lnTo>
                    <a:lnTo>
                      <a:pt x="517" y="115"/>
                    </a:lnTo>
                    <a:lnTo>
                      <a:pt x="525" y="116"/>
                    </a:lnTo>
                    <a:lnTo>
                      <a:pt x="534" y="126"/>
                    </a:lnTo>
                    <a:lnTo>
                      <a:pt x="542" y="139"/>
                    </a:lnTo>
                    <a:lnTo>
                      <a:pt x="553" y="165"/>
                    </a:lnTo>
                    <a:lnTo>
                      <a:pt x="553" y="172"/>
                    </a:lnTo>
                    <a:lnTo>
                      <a:pt x="553" y="187"/>
                    </a:lnTo>
                    <a:lnTo>
                      <a:pt x="552" y="192"/>
                    </a:lnTo>
                    <a:lnTo>
                      <a:pt x="544" y="208"/>
                    </a:lnTo>
                    <a:lnTo>
                      <a:pt x="526" y="222"/>
                    </a:lnTo>
                    <a:lnTo>
                      <a:pt x="518" y="222"/>
                    </a:lnTo>
                    <a:lnTo>
                      <a:pt x="507" y="208"/>
                    </a:lnTo>
                    <a:lnTo>
                      <a:pt x="502" y="192"/>
                    </a:lnTo>
                    <a:lnTo>
                      <a:pt x="499" y="178"/>
                    </a:lnTo>
                    <a:lnTo>
                      <a:pt x="491" y="172"/>
                    </a:lnTo>
                    <a:lnTo>
                      <a:pt x="485" y="164"/>
                    </a:lnTo>
                    <a:lnTo>
                      <a:pt x="471" y="160"/>
                    </a:lnTo>
                    <a:lnTo>
                      <a:pt x="463" y="157"/>
                    </a:lnTo>
                    <a:lnTo>
                      <a:pt x="460" y="148"/>
                    </a:lnTo>
                    <a:lnTo>
                      <a:pt x="463" y="142"/>
                    </a:lnTo>
                    <a:lnTo>
                      <a:pt x="460" y="134"/>
                    </a:lnTo>
                    <a:lnTo>
                      <a:pt x="460" y="125"/>
                    </a:lnTo>
                    <a:lnTo>
                      <a:pt x="458" y="116"/>
                    </a:lnTo>
                    <a:lnTo>
                      <a:pt x="449" y="125"/>
                    </a:lnTo>
                    <a:lnTo>
                      <a:pt x="442" y="134"/>
                    </a:lnTo>
                    <a:lnTo>
                      <a:pt x="432" y="143"/>
                    </a:lnTo>
                    <a:lnTo>
                      <a:pt x="430" y="148"/>
                    </a:lnTo>
                    <a:lnTo>
                      <a:pt x="425" y="155"/>
                    </a:lnTo>
                    <a:lnTo>
                      <a:pt x="420" y="161"/>
                    </a:lnTo>
                    <a:lnTo>
                      <a:pt x="414" y="169"/>
                    </a:lnTo>
                    <a:lnTo>
                      <a:pt x="406" y="175"/>
                    </a:lnTo>
                    <a:lnTo>
                      <a:pt x="405" y="185"/>
                    </a:lnTo>
                    <a:lnTo>
                      <a:pt x="393" y="196"/>
                    </a:lnTo>
                    <a:lnTo>
                      <a:pt x="383" y="208"/>
                    </a:lnTo>
                    <a:lnTo>
                      <a:pt x="379" y="218"/>
                    </a:lnTo>
                    <a:lnTo>
                      <a:pt x="385" y="223"/>
                    </a:lnTo>
                    <a:lnTo>
                      <a:pt x="390" y="230"/>
                    </a:lnTo>
                    <a:lnTo>
                      <a:pt x="399" y="241"/>
                    </a:lnTo>
                    <a:lnTo>
                      <a:pt x="410" y="249"/>
                    </a:lnTo>
                    <a:lnTo>
                      <a:pt x="418" y="262"/>
                    </a:lnTo>
                    <a:lnTo>
                      <a:pt x="432" y="279"/>
                    </a:lnTo>
                    <a:lnTo>
                      <a:pt x="432" y="285"/>
                    </a:lnTo>
                    <a:lnTo>
                      <a:pt x="434" y="292"/>
                    </a:lnTo>
                    <a:lnTo>
                      <a:pt x="441" y="304"/>
                    </a:lnTo>
                    <a:lnTo>
                      <a:pt x="455" y="333"/>
                    </a:lnTo>
                    <a:lnTo>
                      <a:pt x="458" y="338"/>
                    </a:lnTo>
                    <a:lnTo>
                      <a:pt x="458" y="353"/>
                    </a:lnTo>
                    <a:lnTo>
                      <a:pt x="449" y="366"/>
                    </a:lnTo>
                    <a:lnTo>
                      <a:pt x="445" y="375"/>
                    </a:lnTo>
                    <a:lnTo>
                      <a:pt x="434" y="381"/>
                    </a:lnTo>
                    <a:lnTo>
                      <a:pt x="425" y="381"/>
                    </a:lnTo>
                    <a:lnTo>
                      <a:pt x="411" y="381"/>
                    </a:lnTo>
                    <a:lnTo>
                      <a:pt x="403" y="381"/>
                    </a:lnTo>
                    <a:lnTo>
                      <a:pt x="397" y="375"/>
                    </a:lnTo>
                    <a:lnTo>
                      <a:pt x="383" y="368"/>
                    </a:lnTo>
                    <a:lnTo>
                      <a:pt x="372" y="360"/>
                    </a:lnTo>
                    <a:lnTo>
                      <a:pt x="368" y="345"/>
                    </a:lnTo>
                    <a:lnTo>
                      <a:pt x="366" y="342"/>
                    </a:lnTo>
                    <a:lnTo>
                      <a:pt x="361" y="333"/>
                    </a:lnTo>
                    <a:lnTo>
                      <a:pt x="349" y="328"/>
                    </a:lnTo>
                    <a:lnTo>
                      <a:pt x="344" y="345"/>
                    </a:lnTo>
                    <a:lnTo>
                      <a:pt x="349" y="357"/>
                    </a:lnTo>
                    <a:lnTo>
                      <a:pt x="359" y="368"/>
                    </a:lnTo>
                    <a:lnTo>
                      <a:pt x="371" y="377"/>
                    </a:lnTo>
                    <a:lnTo>
                      <a:pt x="377" y="384"/>
                    </a:lnTo>
                    <a:lnTo>
                      <a:pt x="380" y="395"/>
                    </a:lnTo>
                    <a:lnTo>
                      <a:pt x="380" y="407"/>
                    </a:lnTo>
                    <a:lnTo>
                      <a:pt x="371" y="416"/>
                    </a:lnTo>
                    <a:lnTo>
                      <a:pt x="366" y="423"/>
                    </a:lnTo>
                    <a:lnTo>
                      <a:pt x="367" y="448"/>
                    </a:lnTo>
                    <a:lnTo>
                      <a:pt x="371" y="459"/>
                    </a:lnTo>
                    <a:lnTo>
                      <a:pt x="371" y="468"/>
                    </a:lnTo>
                    <a:lnTo>
                      <a:pt x="372" y="478"/>
                    </a:lnTo>
                    <a:lnTo>
                      <a:pt x="375" y="491"/>
                    </a:lnTo>
                    <a:lnTo>
                      <a:pt x="392" y="512"/>
                    </a:lnTo>
                    <a:lnTo>
                      <a:pt x="377" y="526"/>
                    </a:lnTo>
                    <a:lnTo>
                      <a:pt x="372" y="535"/>
                    </a:lnTo>
                    <a:lnTo>
                      <a:pt x="370" y="547"/>
                    </a:lnTo>
                    <a:lnTo>
                      <a:pt x="370" y="553"/>
                    </a:lnTo>
                    <a:lnTo>
                      <a:pt x="375" y="567"/>
                    </a:lnTo>
                    <a:lnTo>
                      <a:pt x="375" y="580"/>
                    </a:lnTo>
                    <a:lnTo>
                      <a:pt x="383" y="610"/>
                    </a:lnTo>
                    <a:lnTo>
                      <a:pt x="392" y="624"/>
                    </a:lnTo>
                    <a:lnTo>
                      <a:pt x="411" y="645"/>
                    </a:lnTo>
                    <a:lnTo>
                      <a:pt x="419" y="650"/>
                    </a:lnTo>
                    <a:lnTo>
                      <a:pt x="424" y="662"/>
                    </a:lnTo>
                    <a:lnTo>
                      <a:pt x="419" y="677"/>
                    </a:lnTo>
                    <a:lnTo>
                      <a:pt x="412" y="686"/>
                    </a:lnTo>
                    <a:lnTo>
                      <a:pt x="405" y="689"/>
                    </a:lnTo>
                    <a:lnTo>
                      <a:pt x="388" y="684"/>
                    </a:lnTo>
                    <a:lnTo>
                      <a:pt x="376" y="679"/>
                    </a:lnTo>
                    <a:lnTo>
                      <a:pt x="367" y="663"/>
                    </a:lnTo>
                    <a:lnTo>
                      <a:pt x="359" y="658"/>
                    </a:lnTo>
                    <a:lnTo>
                      <a:pt x="357" y="645"/>
                    </a:lnTo>
                    <a:lnTo>
                      <a:pt x="354" y="627"/>
                    </a:lnTo>
                    <a:lnTo>
                      <a:pt x="354" y="615"/>
                    </a:lnTo>
                    <a:lnTo>
                      <a:pt x="349" y="598"/>
                    </a:lnTo>
                    <a:lnTo>
                      <a:pt x="346" y="580"/>
                    </a:lnTo>
                    <a:lnTo>
                      <a:pt x="335" y="606"/>
                    </a:lnTo>
                    <a:lnTo>
                      <a:pt x="343" y="619"/>
                    </a:lnTo>
                    <a:lnTo>
                      <a:pt x="345" y="636"/>
                    </a:lnTo>
                    <a:lnTo>
                      <a:pt x="336" y="648"/>
                    </a:lnTo>
                    <a:lnTo>
                      <a:pt x="336" y="661"/>
                    </a:lnTo>
                    <a:lnTo>
                      <a:pt x="343" y="677"/>
                    </a:lnTo>
                    <a:lnTo>
                      <a:pt x="345" y="684"/>
                    </a:lnTo>
                    <a:lnTo>
                      <a:pt x="336" y="695"/>
                    </a:lnTo>
                    <a:lnTo>
                      <a:pt x="327" y="704"/>
                    </a:lnTo>
                    <a:lnTo>
                      <a:pt x="319" y="702"/>
                    </a:lnTo>
                    <a:lnTo>
                      <a:pt x="296" y="684"/>
                    </a:lnTo>
                    <a:lnTo>
                      <a:pt x="274" y="670"/>
                    </a:lnTo>
                    <a:lnTo>
                      <a:pt x="265" y="664"/>
                    </a:lnTo>
                    <a:lnTo>
                      <a:pt x="231" y="658"/>
                    </a:lnTo>
                    <a:lnTo>
                      <a:pt x="209" y="662"/>
                    </a:lnTo>
                    <a:lnTo>
                      <a:pt x="203" y="662"/>
                    </a:lnTo>
                    <a:lnTo>
                      <a:pt x="183" y="664"/>
                    </a:lnTo>
                    <a:lnTo>
                      <a:pt x="169" y="662"/>
                    </a:lnTo>
                    <a:lnTo>
                      <a:pt x="146" y="648"/>
                    </a:lnTo>
                    <a:lnTo>
                      <a:pt x="132" y="644"/>
                    </a:lnTo>
                    <a:lnTo>
                      <a:pt x="119" y="618"/>
                    </a:lnTo>
                    <a:lnTo>
                      <a:pt x="114" y="596"/>
                    </a:lnTo>
                    <a:lnTo>
                      <a:pt x="99" y="561"/>
                    </a:lnTo>
                    <a:lnTo>
                      <a:pt x="85" y="534"/>
                    </a:lnTo>
                    <a:lnTo>
                      <a:pt x="68" y="523"/>
                    </a:lnTo>
                    <a:lnTo>
                      <a:pt x="26" y="520"/>
                    </a:lnTo>
                    <a:lnTo>
                      <a:pt x="17" y="517"/>
                    </a:lnTo>
                    <a:lnTo>
                      <a:pt x="6" y="510"/>
                    </a:lnTo>
                    <a:lnTo>
                      <a:pt x="9" y="500"/>
                    </a:lnTo>
                    <a:lnTo>
                      <a:pt x="11" y="481"/>
                    </a:lnTo>
                    <a:lnTo>
                      <a:pt x="9" y="467"/>
                    </a:lnTo>
                    <a:lnTo>
                      <a:pt x="10" y="452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EDFFD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67"/>
              <p:cNvSpPr>
                <a:spLocks/>
              </p:cNvSpPr>
              <p:nvPr/>
            </p:nvSpPr>
            <p:spPr bwMode="auto">
              <a:xfrm>
                <a:off x="5105" y="3138"/>
                <a:ext cx="355" cy="277"/>
              </a:xfrm>
              <a:custGeom>
                <a:avLst/>
                <a:gdLst>
                  <a:gd name="T0" fmla="*/ 134 w 1066"/>
                  <a:gd name="T1" fmla="*/ 31 h 831"/>
                  <a:gd name="T2" fmla="*/ 202 w 1066"/>
                  <a:gd name="T3" fmla="*/ 18 h 831"/>
                  <a:gd name="T4" fmla="*/ 254 w 1066"/>
                  <a:gd name="T5" fmla="*/ 5 h 831"/>
                  <a:gd name="T6" fmla="*/ 307 w 1066"/>
                  <a:gd name="T7" fmla="*/ 14 h 831"/>
                  <a:gd name="T8" fmla="*/ 375 w 1066"/>
                  <a:gd name="T9" fmla="*/ 25 h 831"/>
                  <a:gd name="T10" fmla="*/ 475 w 1066"/>
                  <a:gd name="T11" fmla="*/ 26 h 831"/>
                  <a:gd name="T12" fmla="*/ 527 w 1066"/>
                  <a:gd name="T13" fmla="*/ 69 h 831"/>
                  <a:gd name="T14" fmla="*/ 594 w 1066"/>
                  <a:gd name="T15" fmla="*/ 111 h 831"/>
                  <a:gd name="T16" fmla="*/ 652 w 1066"/>
                  <a:gd name="T17" fmla="*/ 152 h 831"/>
                  <a:gd name="T18" fmla="*/ 666 w 1066"/>
                  <a:gd name="T19" fmla="*/ 212 h 831"/>
                  <a:gd name="T20" fmla="*/ 683 w 1066"/>
                  <a:gd name="T21" fmla="*/ 245 h 831"/>
                  <a:gd name="T22" fmla="*/ 727 w 1066"/>
                  <a:gd name="T23" fmla="*/ 260 h 831"/>
                  <a:gd name="T24" fmla="*/ 771 w 1066"/>
                  <a:gd name="T25" fmla="*/ 274 h 831"/>
                  <a:gd name="T26" fmla="*/ 819 w 1066"/>
                  <a:gd name="T27" fmla="*/ 292 h 831"/>
                  <a:gd name="T28" fmla="*/ 849 w 1066"/>
                  <a:gd name="T29" fmla="*/ 330 h 831"/>
                  <a:gd name="T30" fmla="*/ 917 w 1066"/>
                  <a:gd name="T31" fmla="*/ 378 h 831"/>
                  <a:gd name="T32" fmla="*/ 938 w 1066"/>
                  <a:gd name="T33" fmla="*/ 395 h 831"/>
                  <a:gd name="T34" fmla="*/ 991 w 1066"/>
                  <a:gd name="T35" fmla="*/ 400 h 831"/>
                  <a:gd name="T36" fmla="*/ 1033 w 1066"/>
                  <a:gd name="T37" fmla="*/ 415 h 831"/>
                  <a:gd name="T38" fmla="*/ 1051 w 1066"/>
                  <a:gd name="T39" fmla="*/ 440 h 831"/>
                  <a:gd name="T40" fmla="*/ 1055 w 1066"/>
                  <a:gd name="T41" fmla="*/ 463 h 831"/>
                  <a:gd name="T42" fmla="*/ 1021 w 1066"/>
                  <a:gd name="T43" fmla="*/ 483 h 831"/>
                  <a:gd name="T44" fmla="*/ 989 w 1066"/>
                  <a:gd name="T45" fmla="*/ 497 h 831"/>
                  <a:gd name="T46" fmla="*/ 974 w 1066"/>
                  <a:gd name="T47" fmla="*/ 534 h 831"/>
                  <a:gd name="T48" fmla="*/ 960 w 1066"/>
                  <a:gd name="T49" fmla="*/ 568 h 831"/>
                  <a:gd name="T50" fmla="*/ 967 w 1066"/>
                  <a:gd name="T51" fmla="*/ 609 h 831"/>
                  <a:gd name="T52" fmla="*/ 956 w 1066"/>
                  <a:gd name="T53" fmla="*/ 640 h 831"/>
                  <a:gd name="T54" fmla="*/ 928 w 1066"/>
                  <a:gd name="T55" fmla="*/ 634 h 831"/>
                  <a:gd name="T56" fmla="*/ 901 w 1066"/>
                  <a:gd name="T57" fmla="*/ 613 h 831"/>
                  <a:gd name="T58" fmla="*/ 866 w 1066"/>
                  <a:gd name="T59" fmla="*/ 615 h 831"/>
                  <a:gd name="T60" fmla="*/ 833 w 1066"/>
                  <a:gd name="T61" fmla="*/ 642 h 831"/>
                  <a:gd name="T62" fmla="*/ 838 w 1066"/>
                  <a:gd name="T63" fmla="*/ 700 h 831"/>
                  <a:gd name="T64" fmla="*/ 831 w 1066"/>
                  <a:gd name="T65" fmla="*/ 758 h 831"/>
                  <a:gd name="T66" fmla="*/ 802 w 1066"/>
                  <a:gd name="T67" fmla="*/ 762 h 831"/>
                  <a:gd name="T68" fmla="*/ 744 w 1066"/>
                  <a:gd name="T69" fmla="*/ 741 h 831"/>
                  <a:gd name="T70" fmla="*/ 704 w 1066"/>
                  <a:gd name="T71" fmla="*/ 743 h 831"/>
                  <a:gd name="T72" fmla="*/ 668 w 1066"/>
                  <a:gd name="T73" fmla="*/ 767 h 831"/>
                  <a:gd name="T74" fmla="*/ 620 w 1066"/>
                  <a:gd name="T75" fmla="*/ 781 h 831"/>
                  <a:gd name="T76" fmla="*/ 564 w 1066"/>
                  <a:gd name="T77" fmla="*/ 810 h 831"/>
                  <a:gd name="T78" fmla="*/ 514 w 1066"/>
                  <a:gd name="T79" fmla="*/ 824 h 831"/>
                  <a:gd name="T80" fmla="*/ 450 w 1066"/>
                  <a:gd name="T81" fmla="*/ 828 h 831"/>
                  <a:gd name="T82" fmla="*/ 425 w 1066"/>
                  <a:gd name="T83" fmla="*/ 794 h 831"/>
                  <a:gd name="T84" fmla="*/ 448 w 1066"/>
                  <a:gd name="T85" fmla="*/ 763 h 831"/>
                  <a:gd name="T86" fmla="*/ 418 w 1066"/>
                  <a:gd name="T87" fmla="*/ 737 h 831"/>
                  <a:gd name="T88" fmla="*/ 366 w 1066"/>
                  <a:gd name="T89" fmla="*/ 726 h 831"/>
                  <a:gd name="T90" fmla="*/ 383 w 1066"/>
                  <a:gd name="T91" fmla="*/ 699 h 831"/>
                  <a:gd name="T92" fmla="*/ 390 w 1066"/>
                  <a:gd name="T93" fmla="*/ 661 h 831"/>
                  <a:gd name="T94" fmla="*/ 353 w 1066"/>
                  <a:gd name="T95" fmla="*/ 640 h 831"/>
                  <a:gd name="T96" fmla="*/ 311 w 1066"/>
                  <a:gd name="T97" fmla="*/ 655 h 831"/>
                  <a:gd name="T98" fmla="*/ 282 w 1066"/>
                  <a:gd name="T99" fmla="*/ 634 h 831"/>
                  <a:gd name="T100" fmla="*/ 251 w 1066"/>
                  <a:gd name="T101" fmla="*/ 617 h 831"/>
                  <a:gd name="T102" fmla="*/ 201 w 1066"/>
                  <a:gd name="T103" fmla="*/ 599 h 831"/>
                  <a:gd name="T104" fmla="*/ 163 w 1066"/>
                  <a:gd name="T105" fmla="*/ 567 h 831"/>
                  <a:gd name="T106" fmla="*/ 113 w 1066"/>
                  <a:gd name="T107" fmla="*/ 552 h 831"/>
                  <a:gd name="T108" fmla="*/ 64 w 1066"/>
                  <a:gd name="T109" fmla="*/ 502 h 831"/>
                  <a:gd name="T110" fmla="*/ 33 w 1066"/>
                  <a:gd name="T111" fmla="*/ 397 h 831"/>
                  <a:gd name="T112" fmla="*/ 4 w 1066"/>
                  <a:gd name="T113" fmla="*/ 278 h 831"/>
                  <a:gd name="T114" fmla="*/ 5 w 1066"/>
                  <a:gd name="T115" fmla="*/ 185 h 831"/>
                  <a:gd name="T116" fmla="*/ 62 w 1066"/>
                  <a:gd name="T117" fmla="*/ 108 h 831"/>
                  <a:gd name="T118" fmla="*/ 97 w 1066"/>
                  <a:gd name="T119" fmla="*/ 56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6" h="831">
                    <a:moveTo>
                      <a:pt x="97" y="56"/>
                    </a:moveTo>
                    <a:lnTo>
                      <a:pt x="112" y="39"/>
                    </a:lnTo>
                    <a:lnTo>
                      <a:pt x="134" y="31"/>
                    </a:lnTo>
                    <a:lnTo>
                      <a:pt x="153" y="26"/>
                    </a:lnTo>
                    <a:lnTo>
                      <a:pt x="168" y="21"/>
                    </a:lnTo>
                    <a:lnTo>
                      <a:pt x="202" y="18"/>
                    </a:lnTo>
                    <a:lnTo>
                      <a:pt x="212" y="13"/>
                    </a:lnTo>
                    <a:lnTo>
                      <a:pt x="234" y="11"/>
                    </a:lnTo>
                    <a:lnTo>
                      <a:pt x="254" y="5"/>
                    </a:lnTo>
                    <a:lnTo>
                      <a:pt x="276" y="0"/>
                    </a:lnTo>
                    <a:lnTo>
                      <a:pt x="293" y="8"/>
                    </a:lnTo>
                    <a:lnTo>
                      <a:pt x="307" y="14"/>
                    </a:lnTo>
                    <a:lnTo>
                      <a:pt x="322" y="14"/>
                    </a:lnTo>
                    <a:lnTo>
                      <a:pt x="353" y="20"/>
                    </a:lnTo>
                    <a:lnTo>
                      <a:pt x="375" y="25"/>
                    </a:lnTo>
                    <a:lnTo>
                      <a:pt x="422" y="20"/>
                    </a:lnTo>
                    <a:lnTo>
                      <a:pt x="456" y="20"/>
                    </a:lnTo>
                    <a:lnTo>
                      <a:pt x="475" y="26"/>
                    </a:lnTo>
                    <a:lnTo>
                      <a:pt x="491" y="31"/>
                    </a:lnTo>
                    <a:lnTo>
                      <a:pt x="519" y="64"/>
                    </a:lnTo>
                    <a:lnTo>
                      <a:pt x="527" y="69"/>
                    </a:lnTo>
                    <a:lnTo>
                      <a:pt x="550" y="82"/>
                    </a:lnTo>
                    <a:lnTo>
                      <a:pt x="580" y="95"/>
                    </a:lnTo>
                    <a:lnTo>
                      <a:pt x="594" y="111"/>
                    </a:lnTo>
                    <a:lnTo>
                      <a:pt x="616" y="127"/>
                    </a:lnTo>
                    <a:lnTo>
                      <a:pt x="628" y="135"/>
                    </a:lnTo>
                    <a:lnTo>
                      <a:pt x="652" y="152"/>
                    </a:lnTo>
                    <a:lnTo>
                      <a:pt x="657" y="175"/>
                    </a:lnTo>
                    <a:lnTo>
                      <a:pt x="664" y="199"/>
                    </a:lnTo>
                    <a:lnTo>
                      <a:pt x="666" y="212"/>
                    </a:lnTo>
                    <a:lnTo>
                      <a:pt x="669" y="229"/>
                    </a:lnTo>
                    <a:lnTo>
                      <a:pt x="676" y="242"/>
                    </a:lnTo>
                    <a:lnTo>
                      <a:pt x="683" y="245"/>
                    </a:lnTo>
                    <a:lnTo>
                      <a:pt x="697" y="247"/>
                    </a:lnTo>
                    <a:lnTo>
                      <a:pt x="708" y="252"/>
                    </a:lnTo>
                    <a:lnTo>
                      <a:pt x="727" y="260"/>
                    </a:lnTo>
                    <a:lnTo>
                      <a:pt x="739" y="264"/>
                    </a:lnTo>
                    <a:lnTo>
                      <a:pt x="752" y="269"/>
                    </a:lnTo>
                    <a:lnTo>
                      <a:pt x="771" y="274"/>
                    </a:lnTo>
                    <a:lnTo>
                      <a:pt x="780" y="274"/>
                    </a:lnTo>
                    <a:lnTo>
                      <a:pt x="820" y="281"/>
                    </a:lnTo>
                    <a:lnTo>
                      <a:pt x="819" y="292"/>
                    </a:lnTo>
                    <a:lnTo>
                      <a:pt x="824" y="302"/>
                    </a:lnTo>
                    <a:lnTo>
                      <a:pt x="829" y="314"/>
                    </a:lnTo>
                    <a:lnTo>
                      <a:pt x="849" y="330"/>
                    </a:lnTo>
                    <a:lnTo>
                      <a:pt x="875" y="344"/>
                    </a:lnTo>
                    <a:lnTo>
                      <a:pt x="882" y="349"/>
                    </a:lnTo>
                    <a:lnTo>
                      <a:pt x="917" y="378"/>
                    </a:lnTo>
                    <a:lnTo>
                      <a:pt x="920" y="382"/>
                    </a:lnTo>
                    <a:lnTo>
                      <a:pt x="926" y="384"/>
                    </a:lnTo>
                    <a:lnTo>
                      <a:pt x="938" y="395"/>
                    </a:lnTo>
                    <a:lnTo>
                      <a:pt x="947" y="401"/>
                    </a:lnTo>
                    <a:lnTo>
                      <a:pt x="963" y="404"/>
                    </a:lnTo>
                    <a:lnTo>
                      <a:pt x="991" y="400"/>
                    </a:lnTo>
                    <a:lnTo>
                      <a:pt x="1011" y="401"/>
                    </a:lnTo>
                    <a:lnTo>
                      <a:pt x="1020" y="405"/>
                    </a:lnTo>
                    <a:lnTo>
                      <a:pt x="1033" y="415"/>
                    </a:lnTo>
                    <a:lnTo>
                      <a:pt x="1036" y="424"/>
                    </a:lnTo>
                    <a:lnTo>
                      <a:pt x="1039" y="431"/>
                    </a:lnTo>
                    <a:lnTo>
                      <a:pt x="1051" y="440"/>
                    </a:lnTo>
                    <a:lnTo>
                      <a:pt x="1066" y="453"/>
                    </a:lnTo>
                    <a:lnTo>
                      <a:pt x="1062" y="458"/>
                    </a:lnTo>
                    <a:lnTo>
                      <a:pt x="1055" y="463"/>
                    </a:lnTo>
                    <a:lnTo>
                      <a:pt x="1042" y="472"/>
                    </a:lnTo>
                    <a:lnTo>
                      <a:pt x="1039" y="477"/>
                    </a:lnTo>
                    <a:lnTo>
                      <a:pt x="1021" y="483"/>
                    </a:lnTo>
                    <a:lnTo>
                      <a:pt x="1004" y="488"/>
                    </a:lnTo>
                    <a:lnTo>
                      <a:pt x="995" y="492"/>
                    </a:lnTo>
                    <a:lnTo>
                      <a:pt x="989" y="497"/>
                    </a:lnTo>
                    <a:lnTo>
                      <a:pt x="986" y="505"/>
                    </a:lnTo>
                    <a:lnTo>
                      <a:pt x="981" y="515"/>
                    </a:lnTo>
                    <a:lnTo>
                      <a:pt x="974" y="534"/>
                    </a:lnTo>
                    <a:lnTo>
                      <a:pt x="964" y="547"/>
                    </a:lnTo>
                    <a:lnTo>
                      <a:pt x="960" y="559"/>
                    </a:lnTo>
                    <a:lnTo>
                      <a:pt x="960" y="568"/>
                    </a:lnTo>
                    <a:lnTo>
                      <a:pt x="960" y="578"/>
                    </a:lnTo>
                    <a:lnTo>
                      <a:pt x="964" y="595"/>
                    </a:lnTo>
                    <a:lnTo>
                      <a:pt x="967" y="609"/>
                    </a:lnTo>
                    <a:lnTo>
                      <a:pt x="967" y="624"/>
                    </a:lnTo>
                    <a:lnTo>
                      <a:pt x="960" y="634"/>
                    </a:lnTo>
                    <a:lnTo>
                      <a:pt x="956" y="640"/>
                    </a:lnTo>
                    <a:lnTo>
                      <a:pt x="950" y="647"/>
                    </a:lnTo>
                    <a:lnTo>
                      <a:pt x="941" y="642"/>
                    </a:lnTo>
                    <a:lnTo>
                      <a:pt x="928" y="634"/>
                    </a:lnTo>
                    <a:lnTo>
                      <a:pt x="920" y="626"/>
                    </a:lnTo>
                    <a:lnTo>
                      <a:pt x="902" y="620"/>
                    </a:lnTo>
                    <a:lnTo>
                      <a:pt x="901" y="613"/>
                    </a:lnTo>
                    <a:lnTo>
                      <a:pt x="892" y="611"/>
                    </a:lnTo>
                    <a:lnTo>
                      <a:pt x="875" y="607"/>
                    </a:lnTo>
                    <a:lnTo>
                      <a:pt x="866" y="615"/>
                    </a:lnTo>
                    <a:lnTo>
                      <a:pt x="850" y="625"/>
                    </a:lnTo>
                    <a:lnTo>
                      <a:pt x="842" y="634"/>
                    </a:lnTo>
                    <a:lnTo>
                      <a:pt x="833" y="642"/>
                    </a:lnTo>
                    <a:lnTo>
                      <a:pt x="832" y="669"/>
                    </a:lnTo>
                    <a:lnTo>
                      <a:pt x="835" y="683"/>
                    </a:lnTo>
                    <a:lnTo>
                      <a:pt x="838" y="700"/>
                    </a:lnTo>
                    <a:lnTo>
                      <a:pt x="837" y="727"/>
                    </a:lnTo>
                    <a:lnTo>
                      <a:pt x="835" y="745"/>
                    </a:lnTo>
                    <a:lnTo>
                      <a:pt x="831" y="758"/>
                    </a:lnTo>
                    <a:lnTo>
                      <a:pt x="818" y="765"/>
                    </a:lnTo>
                    <a:lnTo>
                      <a:pt x="809" y="766"/>
                    </a:lnTo>
                    <a:lnTo>
                      <a:pt x="802" y="762"/>
                    </a:lnTo>
                    <a:lnTo>
                      <a:pt x="775" y="753"/>
                    </a:lnTo>
                    <a:lnTo>
                      <a:pt x="757" y="749"/>
                    </a:lnTo>
                    <a:lnTo>
                      <a:pt x="744" y="741"/>
                    </a:lnTo>
                    <a:lnTo>
                      <a:pt x="734" y="739"/>
                    </a:lnTo>
                    <a:lnTo>
                      <a:pt x="717" y="743"/>
                    </a:lnTo>
                    <a:lnTo>
                      <a:pt x="704" y="743"/>
                    </a:lnTo>
                    <a:lnTo>
                      <a:pt x="699" y="746"/>
                    </a:lnTo>
                    <a:lnTo>
                      <a:pt x="691" y="756"/>
                    </a:lnTo>
                    <a:lnTo>
                      <a:pt x="668" y="767"/>
                    </a:lnTo>
                    <a:lnTo>
                      <a:pt x="661" y="767"/>
                    </a:lnTo>
                    <a:lnTo>
                      <a:pt x="632" y="778"/>
                    </a:lnTo>
                    <a:lnTo>
                      <a:pt x="620" y="781"/>
                    </a:lnTo>
                    <a:lnTo>
                      <a:pt x="610" y="788"/>
                    </a:lnTo>
                    <a:lnTo>
                      <a:pt x="586" y="796"/>
                    </a:lnTo>
                    <a:lnTo>
                      <a:pt x="564" y="810"/>
                    </a:lnTo>
                    <a:lnTo>
                      <a:pt x="554" y="814"/>
                    </a:lnTo>
                    <a:lnTo>
                      <a:pt x="527" y="824"/>
                    </a:lnTo>
                    <a:lnTo>
                      <a:pt x="514" y="824"/>
                    </a:lnTo>
                    <a:lnTo>
                      <a:pt x="498" y="831"/>
                    </a:lnTo>
                    <a:lnTo>
                      <a:pt x="472" y="828"/>
                    </a:lnTo>
                    <a:lnTo>
                      <a:pt x="450" y="828"/>
                    </a:lnTo>
                    <a:lnTo>
                      <a:pt x="427" y="809"/>
                    </a:lnTo>
                    <a:lnTo>
                      <a:pt x="434" y="797"/>
                    </a:lnTo>
                    <a:lnTo>
                      <a:pt x="425" y="794"/>
                    </a:lnTo>
                    <a:lnTo>
                      <a:pt x="423" y="779"/>
                    </a:lnTo>
                    <a:lnTo>
                      <a:pt x="431" y="774"/>
                    </a:lnTo>
                    <a:lnTo>
                      <a:pt x="448" y="763"/>
                    </a:lnTo>
                    <a:lnTo>
                      <a:pt x="443" y="756"/>
                    </a:lnTo>
                    <a:lnTo>
                      <a:pt x="437" y="740"/>
                    </a:lnTo>
                    <a:lnTo>
                      <a:pt x="418" y="737"/>
                    </a:lnTo>
                    <a:lnTo>
                      <a:pt x="397" y="737"/>
                    </a:lnTo>
                    <a:lnTo>
                      <a:pt x="388" y="737"/>
                    </a:lnTo>
                    <a:lnTo>
                      <a:pt x="366" y="726"/>
                    </a:lnTo>
                    <a:lnTo>
                      <a:pt x="364" y="719"/>
                    </a:lnTo>
                    <a:lnTo>
                      <a:pt x="372" y="709"/>
                    </a:lnTo>
                    <a:lnTo>
                      <a:pt x="383" y="699"/>
                    </a:lnTo>
                    <a:lnTo>
                      <a:pt x="384" y="693"/>
                    </a:lnTo>
                    <a:lnTo>
                      <a:pt x="395" y="678"/>
                    </a:lnTo>
                    <a:lnTo>
                      <a:pt x="390" y="661"/>
                    </a:lnTo>
                    <a:lnTo>
                      <a:pt x="387" y="652"/>
                    </a:lnTo>
                    <a:lnTo>
                      <a:pt x="379" y="639"/>
                    </a:lnTo>
                    <a:lnTo>
                      <a:pt x="353" y="640"/>
                    </a:lnTo>
                    <a:lnTo>
                      <a:pt x="348" y="643"/>
                    </a:lnTo>
                    <a:lnTo>
                      <a:pt x="328" y="652"/>
                    </a:lnTo>
                    <a:lnTo>
                      <a:pt x="311" y="655"/>
                    </a:lnTo>
                    <a:lnTo>
                      <a:pt x="302" y="652"/>
                    </a:lnTo>
                    <a:lnTo>
                      <a:pt x="291" y="646"/>
                    </a:lnTo>
                    <a:lnTo>
                      <a:pt x="282" y="634"/>
                    </a:lnTo>
                    <a:lnTo>
                      <a:pt x="277" y="635"/>
                    </a:lnTo>
                    <a:lnTo>
                      <a:pt x="265" y="626"/>
                    </a:lnTo>
                    <a:lnTo>
                      <a:pt x="251" y="617"/>
                    </a:lnTo>
                    <a:lnTo>
                      <a:pt x="225" y="612"/>
                    </a:lnTo>
                    <a:lnTo>
                      <a:pt x="215" y="611"/>
                    </a:lnTo>
                    <a:lnTo>
                      <a:pt x="201" y="599"/>
                    </a:lnTo>
                    <a:lnTo>
                      <a:pt x="192" y="590"/>
                    </a:lnTo>
                    <a:lnTo>
                      <a:pt x="184" y="580"/>
                    </a:lnTo>
                    <a:lnTo>
                      <a:pt x="163" y="567"/>
                    </a:lnTo>
                    <a:lnTo>
                      <a:pt x="146" y="555"/>
                    </a:lnTo>
                    <a:lnTo>
                      <a:pt x="127" y="552"/>
                    </a:lnTo>
                    <a:lnTo>
                      <a:pt x="113" y="552"/>
                    </a:lnTo>
                    <a:lnTo>
                      <a:pt x="96" y="552"/>
                    </a:lnTo>
                    <a:lnTo>
                      <a:pt x="66" y="525"/>
                    </a:lnTo>
                    <a:lnTo>
                      <a:pt x="64" y="502"/>
                    </a:lnTo>
                    <a:lnTo>
                      <a:pt x="52" y="457"/>
                    </a:lnTo>
                    <a:lnTo>
                      <a:pt x="44" y="435"/>
                    </a:lnTo>
                    <a:lnTo>
                      <a:pt x="33" y="397"/>
                    </a:lnTo>
                    <a:lnTo>
                      <a:pt x="33" y="355"/>
                    </a:lnTo>
                    <a:lnTo>
                      <a:pt x="9" y="312"/>
                    </a:lnTo>
                    <a:lnTo>
                      <a:pt x="4" y="278"/>
                    </a:lnTo>
                    <a:lnTo>
                      <a:pt x="0" y="259"/>
                    </a:lnTo>
                    <a:lnTo>
                      <a:pt x="5" y="214"/>
                    </a:lnTo>
                    <a:lnTo>
                      <a:pt x="5" y="185"/>
                    </a:lnTo>
                    <a:lnTo>
                      <a:pt x="38" y="158"/>
                    </a:lnTo>
                    <a:lnTo>
                      <a:pt x="43" y="130"/>
                    </a:lnTo>
                    <a:lnTo>
                      <a:pt x="62" y="108"/>
                    </a:lnTo>
                    <a:lnTo>
                      <a:pt x="70" y="87"/>
                    </a:lnTo>
                    <a:lnTo>
                      <a:pt x="92" y="66"/>
                    </a:lnTo>
                    <a:lnTo>
                      <a:pt x="97" y="56"/>
                    </a:lnTo>
                    <a:close/>
                  </a:path>
                </a:pathLst>
              </a:custGeom>
              <a:solidFill>
                <a:srgbClr val="10901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68"/>
              <p:cNvSpPr>
                <a:spLocks noChangeArrowheads="1"/>
              </p:cNvSpPr>
              <p:nvPr/>
            </p:nvSpPr>
            <p:spPr bwMode="auto">
              <a:xfrm>
                <a:off x="4654" y="1304"/>
                <a:ext cx="143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MapInfo Cartographic" charset="2"/>
                    <a:cs typeface="Arial" pitchFamily="34" charset="0"/>
                  </a:rPr>
                  <a:t>.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Rectangle 69"/>
              <p:cNvSpPr>
                <a:spLocks noChangeArrowheads="1"/>
              </p:cNvSpPr>
              <p:nvPr/>
            </p:nvSpPr>
            <p:spPr bwMode="auto">
              <a:xfrm>
                <a:off x="4830" y="3713"/>
                <a:ext cx="143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MapInfo Cartographic" charset="2"/>
                    <a:cs typeface="Arial" pitchFamily="34" charset="0"/>
                  </a:rPr>
                  <a:t>.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4626" y="1337"/>
                <a:ext cx="26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Ha Noi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Rectangle 83"/>
              <p:cNvSpPr>
                <a:spLocks noChangeArrowheads="1"/>
              </p:cNvSpPr>
              <p:nvPr/>
            </p:nvSpPr>
            <p:spPr bwMode="auto">
              <a:xfrm>
                <a:off x="4719" y="3768"/>
                <a:ext cx="45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Ho Chi Minh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Rectangle 76"/>
            <p:cNvSpPr>
              <a:spLocks noChangeArrowheads="1"/>
            </p:cNvSpPr>
            <p:nvPr/>
          </p:nvSpPr>
          <p:spPr bwMode="auto">
            <a:xfrm>
              <a:off x="7002971" y="4576878"/>
              <a:ext cx="73738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baseline="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Dak</a:t>
              </a:r>
              <a:r>
                <a:rPr lang="en-US" sz="1100" b="1" baseline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100" b="1" baseline="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Nong</a:t>
              </a:r>
              <a:r>
                <a:rPr lang="en-US" sz="1100" b="1" baseline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7051061" y="3559785"/>
              <a:ext cx="68929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Kon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Tum 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7"/>
            <p:cNvSpPr>
              <a:spLocks noChangeArrowheads="1"/>
            </p:cNvSpPr>
            <p:nvPr/>
          </p:nvSpPr>
          <p:spPr bwMode="auto">
            <a:xfrm>
              <a:off x="7121593" y="4237847"/>
              <a:ext cx="61875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Dak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Lak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6"/>
            <p:cNvSpPr>
              <a:spLocks noChangeArrowheads="1"/>
            </p:cNvSpPr>
            <p:nvPr/>
          </p:nvSpPr>
          <p:spPr bwMode="auto">
            <a:xfrm>
              <a:off x="7195331" y="3898816"/>
              <a:ext cx="54502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Gia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Lai 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2"/>
            <p:cNvSpPr>
              <a:spLocks noChangeArrowheads="1"/>
            </p:cNvSpPr>
            <p:nvPr/>
          </p:nvSpPr>
          <p:spPr bwMode="auto">
            <a:xfrm>
              <a:off x="6972513" y="4915907"/>
              <a:ext cx="76783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Lam Dong 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Connector 10"/>
            <p:cNvCxnSpPr>
              <a:stCxn id="8" idx="3"/>
              <a:endCxn id="78" idx="56"/>
            </p:cNvCxnSpPr>
            <p:nvPr/>
          </p:nvCxnSpPr>
          <p:spPr bwMode="auto">
            <a:xfrm>
              <a:off x="7740352" y="4322486"/>
              <a:ext cx="452668" cy="3743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>
              <a:stCxn id="7" idx="3"/>
              <a:endCxn id="73" idx="45"/>
            </p:cNvCxnSpPr>
            <p:nvPr/>
          </p:nvCxnSpPr>
          <p:spPr bwMode="auto">
            <a:xfrm>
              <a:off x="7740352" y="3644424"/>
              <a:ext cx="470661" cy="466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>
              <a:stCxn id="9" idx="3"/>
              <a:endCxn id="76" idx="48"/>
            </p:cNvCxnSpPr>
            <p:nvPr/>
          </p:nvCxnSpPr>
          <p:spPr bwMode="auto">
            <a:xfrm>
              <a:off x="7740352" y="3983455"/>
              <a:ext cx="463282" cy="448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6" idx="3"/>
              <a:endCxn id="65" idx="5"/>
            </p:cNvCxnSpPr>
            <p:nvPr/>
          </p:nvCxnSpPr>
          <p:spPr bwMode="auto">
            <a:xfrm>
              <a:off x="7740352" y="4661517"/>
              <a:ext cx="449666" cy="284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>
              <a:stCxn id="10" idx="3"/>
              <a:endCxn id="64" idx="8"/>
            </p:cNvCxnSpPr>
            <p:nvPr/>
          </p:nvCxnSpPr>
          <p:spPr bwMode="auto">
            <a:xfrm>
              <a:off x="7740352" y="5000546"/>
              <a:ext cx="575235" cy="1011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877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9200"/>
            <a:ext cx="8447856" cy="4752528"/>
          </a:xfrm>
        </p:spPr>
        <p:txBody>
          <a:bodyPr/>
          <a:lstStyle/>
          <a:p>
            <a:pPr marL="0" indent="0"/>
            <a:r>
              <a:rPr lang="en-US" dirty="0" smtClean="0"/>
              <a:t>Water </a:t>
            </a:r>
            <a:r>
              <a:rPr lang="en-US" dirty="0"/>
              <a:t>for annual household consumption available for </a:t>
            </a:r>
            <a:r>
              <a:rPr lang="en-US" dirty="0" smtClean="0"/>
              <a:t>25 million </a:t>
            </a:r>
            <a:r>
              <a:rPr lang="en-US" dirty="0"/>
              <a:t>water users  </a:t>
            </a:r>
            <a:r>
              <a:rPr lang="en-US" dirty="0" smtClean="0"/>
              <a:t>      (28% National population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Assume 120 liter per day per capita for household use</a:t>
            </a:r>
          </a:p>
          <a:p>
            <a:pPr lvl="1"/>
            <a:r>
              <a:rPr lang="en-US" dirty="0" smtClean="0"/>
              <a:t>500,000 (100%) coffee growers reduce irrigation</a:t>
            </a:r>
          </a:p>
          <a:p>
            <a:pPr lvl="1"/>
            <a:r>
              <a:rPr lang="en-US" dirty="0" smtClean="0"/>
              <a:t>1,000 (conventional irrigation practice) </a:t>
            </a:r>
            <a:r>
              <a:rPr lang="en-US" dirty="0" smtClean="0">
                <a:sym typeface="Wingdings" pitchFamily="2" charset="2"/>
              </a:rPr>
              <a:t> 400 liter/tree/round (-60%)</a:t>
            </a:r>
          </a:p>
          <a:p>
            <a:pPr marL="1905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 dirty="0">
                <a:sym typeface="Wingdings" pitchFamily="2" charset="2"/>
              </a:rPr>
              <a:t>	</a:t>
            </a:r>
            <a:r>
              <a:rPr lang="en-US" sz="1100" dirty="0" smtClean="0">
                <a:sym typeface="Wingdings" pitchFamily="2" charset="2"/>
              </a:rPr>
              <a:t>	</a:t>
            </a:r>
            <a:endParaRPr lang="en-US" sz="100" dirty="0" smtClean="0">
              <a:sym typeface="Wingdings" pitchFamily="2" charset="2"/>
            </a:endParaRPr>
          </a:p>
          <a:p>
            <a:pPr marL="190500" lvl="1" indent="0" algn="ctr">
              <a:buNone/>
            </a:pPr>
            <a:r>
              <a:rPr lang="en-US" sz="2800" b="1" dirty="0" smtClean="0">
                <a:sym typeface="Wingdings" pitchFamily="2" charset="2"/>
              </a:rPr>
              <a:t>Absolute water savings of 1 billion m</a:t>
            </a:r>
            <a:r>
              <a:rPr lang="en-US" sz="2800" b="1" baseline="30000" dirty="0" smtClean="0">
                <a:sym typeface="Wingdings" pitchFamily="2" charset="2"/>
              </a:rPr>
              <a:t>3</a:t>
            </a:r>
          </a:p>
          <a:p>
            <a:pPr marL="190500" lvl="1" indent="0" algn="ctr">
              <a:buNone/>
            </a:pPr>
            <a:r>
              <a:rPr lang="en-US" sz="1800" b="1" dirty="0"/>
              <a:t>If all coffee farmers adopt Best Irrigation Practices</a:t>
            </a:r>
          </a:p>
          <a:p>
            <a:pPr marL="190500" lvl="1" indent="0" algn="ctr">
              <a:buNone/>
            </a:pPr>
            <a:endParaRPr lang="en-US" sz="2800" b="1" baseline="30000" dirty="0" smtClean="0"/>
          </a:p>
          <a:p>
            <a:endParaRPr lang="en-US" dirty="0"/>
          </a:p>
        </p:txBody>
      </p:sp>
      <p:pic>
        <p:nvPicPr>
          <p:cNvPr id="1026" name="Picture 2" descr="E:\Old computer\G drive\1208 Desktop Files to be restructured\Projects\01 Vietnam\02 Water footprint\14 Pictures\The picture in Hoa Thuan comune\IMG_20140114_142514 (FILEminimizer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5353" y="3793960"/>
            <a:ext cx="5511800" cy="265273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4" y="127000"/>
            <a:ext cx="5247456" cy="854075"/>
          </a:xfrm>
        </p:spPr>
        <p:txBody>
          <a:bodyPr/>
          <a:lstStyle/>
          <a:p>
            <a:r>
              <a:rPr lang="en-US" dirty="0" smtClean="0"/>
              <a:t>Results: Two-Step Approach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" y="1222312"/>
            <a:ext cx="8518718" cy="4608512"/>
          </a:xfrm>
        </p:spPr>
        <p:txBody>
          <a:bodyPr/>
          <a:lstStyle/>
          <a:p>
            <a:endParaRPr lang="en-US" sz="1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Provincial scale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What is the </a:t>
            </a:r>
            <a:r>
              <a:rPr lang="en-US" b="1" dirty="0"/>
              <a:t>large scale potential water availability </a:t>
            </a:r>
            <a:r>
              <a:rPr lang="en-US" dirty="0"/>
              <a:t>in </a:t>
            </a:r>
            <a:r>
              <a:rPr lang="en-US" dirty="0" err="1"/>
              <a:t>Dak</a:t>
            </a:r>
            <a:r>
              <a:rPr lang="en-US" dirty="0"/>
              <a:t> </a:t>
            </a:r>
            <a:r>
              <a:rPr lang="en-US" dirty="0" err="1"/>
              <a:t>Lak</a:t>
            </a:r>
            <a:r>
              <a:rPr lang="en-US" dirty="0"/>
              <a:t> province?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Are there potential  </a:t>
            </a:r>
            <a:r>
              <a:rPr lang="en-US" b="1" dirty="0"/>
              <a:t>water scarce “hot-spots” </a:t>
            </a:r>
            <a:r>
              <a:rPr lang="en-US" dirty="0"/>
              <a:t>for irrigated coffee production?</a:t>
            </a:r>
          </a:p>
          <a:p>
            <a:pPr>
              <a:lnSpc>
                <a:spcPct val="150000"/>
              </a:lnSpc>
            </a:pPr>
            <a:endParaRPr lang="en-US" sz="9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Basaltic </a:t>
            </a:r>
            <a:r>
              <a:rPr lang="en-US" dirty="0"/>
              <a:t>plateau </a:t>
            </a:r>
            <a:r>
              <a:rPr lang="en-US" dirty="0" smtClean="0"/>
              <a:t>scale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Has any </a:t>
            </a:r>
            <a:r>
              <a:rPr lang="en-US" b="1" dirty="0" smtClean="0"/>
              <a:t>long-term </a:t>
            </a:r>
            <a:r>
              <a:rPr lang="en-US" b="1" dirty="0"/>
              <a:t>groundwater decline </a:t>
            </a:r>
            <a:r>
              <a:rPr lang="en-US" dirty="0"/>
              <a:t>been observed?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Does </a:t>
            </a:r>
            <a:r>
              <a:rPr lang="en-US" b="1" dirty="0"/>
              <a:t>excessive irrigation </a:t>
            </a:r>
            <a:r>
              <a:rPr lang="en-US" dirty="0"/>
              <a:t>water </a:t>
            </a:r>
            <a:r>
              <a:rPr lang="en-US" b="1" dirty="0"/>
              <a:t>replenish the groundwater </a:t>
            </a:r>
            <a:r>
              <a:rPr lang="en-US" dirty="0"/>
              <a:t>within the </a:t>
            </a:r>
            <a:r>
              <a:rPr lang="en-US" b="1" dirty="0"/>
              <a:t>current dry season</a:t>
            </a:r>
            <a:r>
              <a:rPr lang="en-US" dirty="0"/>
              <a:t>?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Where are </a:t>
            </a:r>
            <a:r>
              <a:rPr lang="en-US" b="1" dirty="0"/>
              <a:t>high risk areas </a:t>
            </a:r>
            <a:r>
              <a:rPr lang="en-US" dirty="0"/>
              <a:t>prone to drying up of wells and what are the reasons?</a:t>
            </a:r>
          </a:p>
          <a:p>
            <a:pPr lvl="1"/>
            <a:r>
              <a:rPr lang="en-US" b="1" dirty="0"/>
              <a:t>Best irrigation practices </a:t>
            </a:r>
            <a:r>
              <a:rPr lang="en-US" dirty="0"/>
              <a:t>for coffee - </a:t>
            </a:r>
            <a:r>
              <a:rPr lang="en-US" b="1" dirty="0"/>
              <a:t>a solution </a:t>
            </a:r>
            <a:r>
              <a:rPr lang="en-US" dirty="0"/>
              <a:t>to avoid seasonal drying up of shallow wells?</a:t>
            </a:r>
          </a:p>
          <a:p>
            <a:pPr lvl="1">
              <a:lnSpc>
                <a:spcPct val="150000"/>
              </a:lnSpc>
            </a:pPr>
            <a:endParaRPr lang="fr-FR" dirty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010606" cy="4608512"/>
          </a:xfrm>
        </p:spPr>
        <p:txBody>
          <a:bodyPr/>
          <a:lstStyle/>
          <a:p>
            <a:r>
              <a:rPr lang="en-US" dirty="0" smtClean="0"/>
              <a:t>From geology to hydrogeology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fr-CH" dirty="0"/>
              <a:t>Identification of rock types in </a:t>
            </a:r>
            <a:r>
              <a:rPr lang="fr-CH" dirty="0" err="1"/>
              <a:t>terms</a:t>
            </a:r>
            <a:r>
              <a:rPr lang="fr-CH" dirty="0"/>
              <a:t> </a:t>
            </a:r>
            <a:r>
              <a:rPr lang="en-US" dirty="0"/>
              <a:t>of hydraulic properties and spatial distribution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5 geological units in </a:t>
            </a:r>
            <a:r>
              <a:rPr lang="en-US" sz="1600" dirty="0" err="1" smtClean="0"/>
              <a:t>Dak</a:t>
            </a:r>
            <a:r>
              <a:rPr lang="en-US" sz="1600" dirty="0" smtClean="0"/>
              <a:t> Lak</a:t>
            </a:r>
            <a:endParaRPr lang="fr-CH" sz="16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ym typeface="Wingdings" panose="05000000000000000000" pitchFamily="2" charset="2"/>
              </a:rPr>
              <a:t>Basaltic </a:t>
            </a:r>
            <a:r>
              <a:rPr lang="en-US" sz="1600" dirty="0">
                <a:sym typeface="Wingdings" panose="05000000000000000000" pitchFamily="2" charset="2"/>
              </a:rPr>
              <a:t>plateau is the largest continuous </a:t>
            </a:r>
            <a:r>
              <a:rPr lang="en-US" sz="1600" dirty="0" smtClean="0">
                <a:sym typeface="Wingdings" panose="05000000000000000000" pitchFamily="2" charset="2"/>
              </a:rPr>
              <a:t>aquifer </a:t>
            </a:r>
            <a:r>
              <a:rPr lang="en-US" sz="1600" dirty="0">
                <a:sym typeface="Wingdings" panose="05000000000000000000" pitchFamily="2" charset="2"/>
              </a:rPr>
              <a:t>system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sz="100" dirty="0" smtClean="0"/>
          </a:p>
          <a:p>
            <a:pPr lvl="1"/>
            <a:endParaRPr lang="en-US" dirty="0"/>
          </a:p>
          <a:p>
            <a:pPr marL="190500" lvl="1" indent="0"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8944" y="127000"/>
            <a:ext cx="4752528" cy="854075"/>
          </a:xfrm>
        </p:spPr>
        <p:txBody>
          <a:bodyPr/>
          <a:lstStyle/>
          <a:p>
            <a:r>
              <a:rPr lang="en-US" dirty="0" smtClean="0"/>
              <a:t>Results: Provincial Scale -Aquifer types </a:t>
            </a:r>
            <a:endParaRPr lang="en-US" dirty="0"/>
          </a:p>
        </p:txBody>
      </p:sp>
      <p:pic>
        <p:nvPicPr>
          <p:cNvPr id="14" name="Picture 4" descr="E:\Old computer\G drive\1208 Desktop Files to be restructured\Projects\01 Vietnam\02 Water Resources Management Nestle SDC\03 Activities\12 CHYN results WP2\geology.pn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8770" y="4572000"/>
            <a:ext cx="2417577" cy="12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49239" y="1219200"/>
            <a:ext cx="4480561" cy="3145442"/>
            <a:chOff x="5334000" y="1219200"/>
            <a:chExt cx="4480561" cy="3145442"/>
          </a:xfrm>
        </p:grpSpPr>
        <p:pic>
          <p:nvPicPr>
            <p:cNvPr id="12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34001" y="1219200"/>
              <a:ext cx="4480560" cy="314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7804947" y="1219200"/>
              <a:ext cx="1661998" cy="9525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3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5487" y="1508417"/>
              <a:ext cx="1001486" cy="61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76347" y="1508417"/>
              <a:ext cx="580571" cy="61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 bwMode="auto">
            <a:xfrm>
              <a:off x="5334000" y="3695644"/>
              <a:ext cx="551545" cy="4953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342087" y="3869286"/>
              <a:ext cx="960230" cy="4953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24" y="3499946"/>
            <a:ext cx="1556257" cy="207500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8094" y="4071176"/>
            <a:ext cx="1431835" cy="209618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7294" y="4606122"/>
            <a:ext cx="2269924" cy="191539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78624" y="4214283"/>
            <a:ext cx="180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baseline="0" dirty="0" smtClean="0"/>
              <a:t>Fractured weathered basalt</a:t>
            </a:r>
            <a:endParaRPr lang="en-US" sz="1000" b="1" baseline="0" dirty="0"/>
          </a:p>
        </p:txBody>
      </p:sp>
      <p:sp>
        <p:nvSpPr>
          <p:cNvPr id="20" name="TextBox 19"/>
          <p:cNvSpPr txBox="1"/>
          <p:nvPr/>
        </p:nvSpPr>
        <p:spPr>
          <a:xfrm>
            <a:off x="2242869" y="3683005"/>
            <a:ext cx="127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baseline="0" dirty="0"/>
              <a:t>W</a:t>
            </a:r>
            <a:r>
              <a:rPr lang="en-US" sz="1000" b="1" baseline="0" dirty="0" smtClean="0"/>
              <a:t>eathered basalt</a:t>
            </a:r>
            <a:endParaRPr lang="en-US" sz="1000" b="1" baseline="0" dirty="0"/>
          </a:p>
        </p:txBody>
      </p:sp>
      <p:sp>
        <p:nvSpPr>
          <p:cNvPr id="21" name="TextBox 20"/>
          <p:cNvSpPr txBox="1"/>
          <p:nvPr/>
        </p:nvSpPr>
        <p:spPr>
          <a:xfrm>
            <a:off x="1536141" y="3276600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baseline="0" dirty="0" smtClean="0"/>
              <a:t>Granite</a:t>
            </a:r>
            <a:endParaRPr lang="en-US" sz="1000" b="1" baseline="0" dirty="0"/>
          </a:p>
        </p:txBody>
      </p:sp>
      <p:sp>
        <p:nvSpPr>
          <p:cNvPr id="3" name="Forme libre 2"/>
          <p:cNvSpPr/>
          <p:nvPr/>
        </p:nvSpPr>
        <p:spPr bwMode="auto">
          <a:xfrm>
            <a:off x="6290268" y="1572567"/>
            <a:ext cx="1397672" cy="1868993"/>
          </a:xfrm>
          <a:custGeom>
            <a:avLst/>
            <a:gdLst>
              <a:gd name="connsiteX0" fmla="*/ 793820 w 1397672"/>
              <a:gd name="connsiteY0" fmla="*/ 75363 h 1868993"/>
              <a:gd name="connsiteX1" fmla="*/ 708409 w 1397672"/>
              <a:gd name="connsiteY1" fmla="*/ 95459 h 1868993"/>
              <a:gd name="connsiteX2" fmla="*/ 698361 w 1397672"/>
              <a:gd name="connsiteY2" fmla="*/ 105508 h 1868993"/>
              <a:gd name="connsiteX3" fmla="*/ 693336 w 1397672"/>
              <a:gd name="connsiteY3" fmla="*/ 120580 h 1868993"/>
              <a:gd name="connsiteX4" fmla="*/ 683288 w 1397672"/>
              <a:gd name="connsiteY4" fmla="*/ 135653 h 1868993"/>
              <a:gd name="connsiteX5" fmla="*/ 663191 w 1397672"/>
              <a:gd name="connsiteY5" fmla="*/ 175846 h 1868993"/>
              <a:gd name="connsiteX6" fmla="*/ 658167 w 1397672"/>
              <a:gd name="connsiteY6" fmla="*/ 195943 h 1868993"/>
              <a:gd name="connsiteX7" fmla="*/ 653143 w 1397672"/>
              <a:gd name="connsiteY7" fmla="*/ 226088 h 1868993"/>
              <a:gd name="connsiteX8" fmla="*/ 612950 w 1397672"/>
              <a:gd name="connsiteY8" fmla="*/ 221064 h 1868993"/>
              <a:gd name="connsiteX9" fmla="*/ 597877 w 1397672"/>
              <a:gd name="connsiteY9" fmla="*/ 216040 h 1868993"/>
              <a:gd name="connsiteX10" fmla="*/ 577780 w 1397672"/>
              <a:gd name="connsiteY10" fmla="*/ 195943 h 1868993"/>
              <a:gd name="connsiteX11" fmla="*/ 547635 w 1397672"/>
              <a:gd name="connsiteY11" fmla="*/ 185895 h 1868993"/>
              <a:gd name="connsiteX12" fmla="*/ 532563 w 1397672"/>
              <a:gd name="connsiteY12" fmla="*/ 180870 h 1868993"/>
              <a:gd name="connsiteX13" fmla="*/ 411983 w 1397672"/>
              <a:gd name="connsiteY13" fmla="*/ 185895 h 1868993"/>
              <a:gd name="connsiteX14" fmla="*/ 396910 w 1397672"/>
              <a:gd name="connsiteY14" fmla="*/ 190919 h 1868993"/>
              <a:gd name="connsiteX15" fmla="*/ 386862 w 1397672"/>
              <a:gd name="connsiteY15" fmla="*/ 205991 h 1868993"/>
              <a:gd name="connsiteX16" fmla="*/ 376813 w 1397672"/>
              <a:gd name="connsiteY16" fmla="*/ 216040 h 1868993"/>
              <a:gd name="connsiteX17" fmla="*/ 351692 w 1397672"/>
              <a:gd name="connsiteY17" fmla="*/ 261257 h 1868993"/>
              <a:gd name="connsiteX18" fmla="*/ 351692 w 1397672"/>
              <a:gd name="connsiteY18" fmla="*/ 361741 h 1868993"/>
              <a:gd name="connsiteX19" fmla="*/ 381837 w 1397672"/>
              <a:gd name="connsiteY19" fmla="*/ 371789 h 1868993"/>
              <a:gd name="connsiteX20" fmla="*/ 396910 w 1397672"/>
              <a:gd name="connsiteY20" fmla="*/ 376813 h 1868993"/>
              <a:gd name="connsiteX21" fmla="*/ 673240 w 1397672"/>
              <a:gd name="connsiteY21" fmla="*/ 381837 h 1868993"/>
              <a:gd name="connsiteX22" fmla="*/ 673240 w 1397672"/>
              <a:gd name="connsiteY22" fmla="*/ 432079 h 1868993"/>
              <a:gd name="connsiteX23" fmla="*/ 668216 w 1397672"/>
              <a:gd name="connsiteY23" fmla="*/ 447152 h 1868993"/>
              <a:gd name="connsiteX24" fmla="*/ 638070 w 1397672"/>
              <a:gd name="connsiteY24" fmla="*/ 457200 h 1868993"/>
              <a:gd name="connsiteX25" fmla="*/ 552659 w 1397672"/>
              <a:gd name="connsiteY25" fmla="*/ 467248 h 1868993"/>
              <a:gd name="connsiteX26" fmla="*/ 497394 w 1397672"/>
              <a:gd name="connsiteY26" fmla="*/ 477297 h 1868993"/>
              <a:gd name="connsiteX27" fmla="*/ 467248 w 1397672"/>
              <a:gd name="connsiteY27" fmla="*/ 482321 h 1868993"/>
              <a:gd name="connsiteX28" fmla="*/ 457200 w 1397672"/>
              <a:gd name="connsiteY28" fmla="*/ 497393 h 1868993"/>
              <a:gd name="connsiteX29" fmla="*/ 457200 w 1397672"/>
              <a:gd name="connsiteY29" fmla="*/ 557684 h 1868993"/>
              <a:gd name="connsiteX30" fmla="*/ 547635 w 1397672"/>
              <a:gd name="connsiteY30" fmla="*/ 562708 h 1868993"/>
              <a:gd name="connsiteX31" fmla="*/ 557684 w 1397672"/>
              <a:gd name="connsiteY31" fmla="*/ 592853 h 1868993"/>
              <a:gd name="connsiteX32" fmla="*/ 547635 w 1397672"/>
              <a:gd name="connsiteY32" fmla="*/ 643095 h 1868993"/>
              <a:gd name="connsiteX33" fmla="*/ 532563 w 1397672"/>
              <a:gd name="connsiteY33" fmla="*/ 658167 h 1868993"/>
              <a:gd name="connsiteX34" fmla="*/ 517490 w 1397672"/>
              <a:gd name="connsiteY34" fmla="*/ 663191 h 1868993"/>
              <a:gd name="connsiteX35" fmla="*/ 507442 w 1397672"/>
              <a:gd name="connsiteY35" fmla="*/ 673240 h 1868993"/>
              <a:gd name="connsiteX36" fmla="*/ 492369 w 1397672"/>
              <a:gd name="connsiteY36" fmla="*/ 678264 h 1868993"/>
              <a:gd name="connsiteX37" fmla="*/ 482321 w 1397672"/>
              <a:gd name="connsiteY37" fmla="*/ 693336 h 1868993"/>
              <a:gd name="connsiteX38" fmla="*/ 462224 w 1397672"/>
              <a:gd name="connsiteY38" fmla="*/ 713433 h 1868993"/>
              <a:gd name="connsiteX39" fmla="*/ 427055 w 1397672"/>
              <a:gd name="connsiteY39" fmla="*/ 748602 h 1868993"/>
              <a:gd name="connsiteX40" fmla="*/ 411983 w 1397672"/>
              <a:gd name="connsiteY40" fmla="*/ 758651 h 1868993"/>
              <a:gd name="connsiteX41" fmla="*/ 381837 w 1397672"/>
              <a:gd name="connsiteY41" fmla="*/ 768699 h 1868993"/>
              <a:gd name="connsiteX42" fmla="*/ 371789 w 1397672"/>
              <a:gd name="connsiteY42" fmla="*/ 783771 h 1868993"/>
              <a:gd name="connsiteX43" fmla="*/ 361741 w 1397672"/>
              <a:gd name="connsiteY43" fmla="*/ 793820 h 1868993"/>
              <a:gd name="connsiteX44" fmla="*/ 351692 w 1397672"/>
              <a:gd name="connsiteY44" fmla="*/ 823965 h 1868993"/>
              <a:gd name="connsiteX45" fmla="*/ 331596 w 1397672"/>
              <a:gd name="connsiteY45" fmla="*/ 849086 h 1868993"/>
              <a:gd name="connsiteX46" fmla="*/ 321547 w 1397672"/>
              <a:gd name="connsiteY46" fmla="*/ 864158 h 1868993"/>
              <a:gd name="connsiteX47" fmla="*/ 296427 w 1397672"/>
              <a:gd name="connsiteY47" fmla="*/ 884255 h 1868993"/>
              <a:gd name="connsiteX48" fmla="*/ 271306 w 1397672"/>
              <a:gd name="connsiteY48" fmla="*/ 899328 h 1868993"/>
              <a:gd name="connsiteX49" fmla="*/ 246185 w 1397672"/>
              <a:gd name="connsiteY49" fmla="*/ 924448 h 1868993"/>
              <a:gd name="connsiteX50" fmla="*/ 236136 w 1397672"/>
              <a:gd name="connsiteY50" fmla="*/ 934497 h 1868993"/>
              <a:gd name="connsiteX51" fmla="*/ 205991 w 1397672"/>
              <a:gd name="connsiteY51" fmla="*/ 974690 h 1868993"/>
              <a:gd name="connsiteX52" fmla="*/ 190919 w 1397672"/>
              <a:gd name="connsiteY52" fmla="*/ 989763 h 1868993"/>
              <a:gd name="connsiteX53" fmla="*/ 180870 w 1397672"/>
              <a:gd name="connsiteY53" fmla="*/ 999811 h 1868993"/>
              <a:gd name="connsiteX54" fmla="*/ 165798 w 1397672"/>
              <a:gd name="connsiteY54" fmla="*/ 1009859 h 1868993"/>
              <a:gd name="connsiteX55" fmla="*/ 135653 w 1397672"/>
              <a:gd name="connsiteY55" fmla="*/ 1045029 h 1868993"/>
              <a:gd name="connsiteX56" fmla="*/ 130629 w 1397672"/>
              <a:gd name="connsiteY56" fmla="*/ 1060101 h 1868993"/>
              <a:gd name="connsiteX57" fmla="*/ 125605 w 1397672"/>
              <a:gd name="connsiteY57" fmla="*/ 1100295 h 1868993"/>
              <a:gd name="connsiteX58" fmla="*/ 115556 w 1397672"/>
              <a:gd name="connsiteY58" fmla="*/ 1130440 h 1868993"/>
              <a:gd name="connsiteX59" fmla="*/ 100484 w 1397672"/>
              <a:gd name="connsiteY59" fmla="*/ 1135464 h 1868993"/>
              <a:gd name="connsiteX60" fmla="*/ 90435 w 1397672"/>
              <a:gd name="connsiteY60" fmla="*/ 1145512 h 1868993"/>
              <a:gd name="connsiteX61" fmla="*/ 60290 w 1397672"/>
              <a:gd name="connsiteY61" fmla="*/ 1150536 h 1868993"/>
              <a:gd name="connsiteX62" fmla="*/ 0 w 1397672"/>
              <a:gd name="connsiteY62" fmla="*/ 1155560 h 1868993"/>
              <a:gd name="connsiteX63" fmla="*/ 20097 w 1397672"/>
              <a:gd name="connsiteY63" fmla="*/ 1180681 h 1868993"/>
              <a:gd name="connsiteX64" fmla="*/ 40194 w 1397672"/>
              <a:gd name="connsiteY64" fmla="*/ 1190730 h 1868993"/>
              <a:gd name="connsiteX65" fmla="*/ 50242 w 1397672"/>
              <a:gd name="connsiteY65" fmla="*/ 1205802 h 1868993"/>
              <a:gd name="connsiteX66" fmla="*/ 65314 w 1397672"/>
              <a:gd name="connsiteY66" fmla="*/ 1210826 h 1868993"/>
              <a:gd name="connsiteX67" fmla="*/ 60290 w 1397672"/>
              <a:gd name="connsiteY67" fmla="*/ 1321358 h 1868993"/>
              <a:gd name="connsiteX68" fmla="*/ 50242 w 1397672"/>
              <a:gd name="connsiteY68" fmla="*/ 1391697 h 1868993"/>
              <a:gd name="connsiteX69" fmla="*/ 50242 w 1397672"/>
              <a:gd name="connsiteY69" fmla="*/ 1507253 h 1868993"/>
              <a:gd name="connsiteX70" fmla="*/ 55266 w 1397672"/>
              <a:gd name="connsiteY70" fmla="*/ 1522325 h 1868993"/>
              <a:gd name="connsiteX71" fmla="*/ 75363 w 1397672"/>
              <a:gd name="connsiteY71" fmla="*/ 1547446 h 1868993"/>
              <a:gd name="connsiteX72" fmla="*/ 100484 w 1397672"/>
              <a:gd name="connsiteY72" fmla="*/ 1587640 h 1868993"/>
              <a:gd name="connsiteX73" fmla="*/ 105508 w 1397672"/>
              <a:gd name="connsiteY73" fmla="*/ 1602712 h 1868993"/>
              <a:gd name="connsiteX74" fmla="*/ 135653 w 1397672"/>
              <a:gd name="connsiteY74" fmla="*/ 1622809 h 1868993"/>
              <a:gd name="connsiteX75" fmla="*/ 150725 w 1397672"/>
              <a:gd name="connsiteY75" fmla="*/ 1632857 h 1868993"/>
              <a:gd name="connsiteX76" fmla="*/ 165798 w 1397672"/>
              <a:gd name="connsiteY76" fmla="*/ 1642906 h 1868993"/>
              <a:gd name="connsiteX77" fmla="*/ 180870 w 1397672"/>
              <a:gd name="connsiteY77" fmla="*/ 1647930 h 1868993"/>
              <a:gd name="connsiteX78" fmla="*/ 185895 w 1397672"/>
              <a:gd name="connsiteY78" fmla="*/ 1663002 h 1868993"/>
              <a:gd name="connsiteX79" fmla="*/ 195943 w 1397672"/>
              <a:gd name="connsiteY79" fmla="*/ 1673051 h 1868993"/>
              <a:gd name="connsiteX80" fmla="*/ 211016 w 1397672"/>
              <a:gd name="connsiteY80" fmla="*/ 1743389 h 1868993"/>
              <a:gd name="connsiteX81" fmla="*/ 221064 w 1397672"/>
              <a:gd name="connsiteY81" fmla="*/ 1758462 h 1868993"/>
              <a:gd name="connsiteX82" fmla="*/ 236136 w 1397672"/>
              <a:gd name="connsiteY82" fmla="*/ 1763486 h 1868993"/>
              <a:gd name="connsiteX83" fmla="*/ 246185 w 1397672"/>
              <a:gd name="connsiteY83" fmla="*/ 1773534 h 1868993"/>
              <a:gd name="connsiteX84" fmla="*/ 301451 w 1397672"/>
              <a:gd name="connsiteY84" fmla="*/ 1763486 h 1868993"/>
              <a:gd name="connsiteX85" fmla="*/ 417007 w 1397672"/>
              <a:gd name="connsiteY85" fmla="*/ 1773534 h 1868993"/>
              <a:gd name="connsiteX86" fmla="*/ 447152 w 1397672"/>
              <a:gd name="connsiteY86" fmla="*/ 1783582 h 1868993"/>
              <a:gd name="connsiteX87" fmla="*/ 492369 w 1397672"/>
              <a:gd name="connsiteY87" fmla="*/ 1798655 h 1868993"/>
              <a:gd name="connsiteX88" fmla="*/ 507442 w 1397672"/>
              <a:gd name="connsiteY88" fmla="*/ 1803679 h 1868993"/>
              <a:gd name="connsiteX89" fmla="*/ 522514 w 1397672"/>
              <a:gd name="connsiteY89" fmla="*/ 1808703 h 1868993"/>
              <a:gd name="connsiteX90" fmla="*/ 547635 w 1397672"/>
              <a:gd name="connsiteY90" fmla="*/ 1823776 h 1868993"/>
              <a:gd name="connsiteX91" fmla="*/ 572756 w 1397672"/>
              <a:gd name="connsiteY91" fmla="*/ 1838848 h 1868993"/>
              <a:gd name="connsiteX92" fmla="*/ 602901 w 1397672"/>
              <a:gd name="connsiteY92" fmla="*/ 1853921 h 1868993"/>
              <a:gd name="connsiteX93" fmla="*/ 633046 w 1397672"/>
              <a:gd name="connsiteY93" fmla="*/ 1868993 h 1868993"/>
              <a:gd name="connsiteX94" fmla="*/ 778747 w 1397672"/>
              <a:gd name="connsiteY94" fmla="*/ 1863969 h 1868993"/>
              <a:gd name="connsiteX95" fmla="*/ 834013 w 1397672"/>
              <a:gd name="connsiteY95" fmla="*/ 1853921 h 1868993"/>
              <a:gd name="connsiteX96" fmla="*/ 849086 w 1397672"/>
              <a:gd name="connsiteY96" fmla="*/ 1848897 h 1868993"/>
              <a:gd name="connsiteX97" fmla="*/ 854110 w 1397672"/>
              <a:gd name="connsiteY97" fmla="*/ 1828800 h 1868993"/>
              <a:gd name="connsiteX98" fmla="*/ 864158 w 1397672"/>
              <a:gd name="connsiteY98" fmla="*/ 1813728 h 1868993"/>
              <a:gd name="connsiteX99" fmla="*/ 869183 w 1397672"/>
              <a:gd name="connsiteY99" fmla="*/ 1783582 h 1868993"/>
              <a:gd name="connsiteX100" fmla="*/ 879231 w 1397672"/>
              <a:gd name="connsiteY100" fmla="*/ 1748413 h 1868993"/>
              <a:gd name="connsiteX101" fmla="*/ 899328 w 1397672"/>
              <a:gd name="connsiteY101" fmla="*/ 1723292 h 1868993"/>
              <a:gd name="connsiteX102" fmla="*/ 884255 w 1397672"/>
              <a:gd name="connsiteY102" fmla="*/ 1652954 h 1868993"/>
              <a:gd name="connsiteX103" fmla="*/ 854110 w 1397672"/>
              <a:gd name="connsiteY103" fmla="*/ 1642906 h 1868993"/>
              <a:gd name="connsiteX104" fmla="*/ 849086 w 1397672"/>
              <a:gd name="connsiteY104" fmla="*/ 1627833 h 1868993"/>
              <a:gd name="connsiteX105" fmla="*/ 854110 w 1397672"/>
              <a:gd name="connsiteY105" fmla="*/ 1602712 h 1868993"/>
              <a:gd name="connsiteX106" fmla="*/ 869183 w 1397672"/>
              <a:gd name="connsiteY106" fmla="*/ 1592664 h 1868993"/>
              <a:gd name="connsiteX107" fmla="*/ 884255 w 1397672"/>
              <a:gd name="connsiteY107" fmla="*/ 1587640 h 1868993"/>
              <a:gd name="connsiteX108" fmla="*/ 939521 w 1397672"/>
              <a:gd name="connsiteY108" fmla="*/ 1577591 h 1868993"/>
              <a:gd name="connsiteX109" fmla="*/ 969666 w 1397672"/>
              <a:gd name="connsiteY109" fmla="*/ 1567543 h 1868993"/>
              <a:gd name="connsiteX110" fmla="*/ 984739 w 1397672"/>
              <a:gd name="connsiteY110" fmla="*/ 1562519 h 1868993"/>
              <a:gd name="connsiteX111" fmla="*/ 999811 w 1397672"/>
              <a:gd name="connsiteY111" fmla="*/ 1557495 h 1868993"/>
              <a:gd name="connsiteX112" fmla="*/ 1045029 w 1397672"/>
              <a:gd name="connsiteY112" fmla="*/ 1542422 h 1868993"/>
              <a:gd name="connsiteX113" fmla="*/ 1040005 w 1397672"/>
              <a:gd name="connsiteY113" fmla="*/ 1557495 h 1868993"/>
              <a:gd name="connsiteX114" fmla="*/ 1024932 w 1397672"/>
              <a:gd name="connsiteY114" fmla="*/ 1562519 h 1868993"/>
              <a:gd name="connsiteX115" fmla="*/ 1009859 w 1397672"/>
              <a:gd name="connsiteY115" fmla="*/ 1572567 h 1868993"/>
              <a:gd name="connsiteX116" fmla="*/ 1004835 w 1397672"/>
              <a:gd name="connsiteY116" fmla="*/ 1587640 h 1868993"/>
              <a:gd name="connsiteX117" fmla="*/ 1019908 w 1397672"/>
              <a:gd name="connsiteY117" fmla="*/ 1763486 h 1868993"/>
              <a:gd name="connsiteX118" fmla="*/ 1040005 w 1397672"/>
              <a:gd name="connsiteY118" fmla="*/ 1743389 h 1868993"/>
              <a:gd name="connsiteX119" fmla="*/ 1065125 w 1397672"/>
              <a:gd name="connsiteY119" fmla="*/ 1718268 h 1868993"/>
              <a:gd name="connsiteX120" fmla="*/ 1075174 w 1397672"/>
              <a:gd name="connsiteY120" fmla="*/ 1708220 h 1868993"/>
              <a:gd name="connsiteX121" fmla="*/ 1095270 w 1397672"/>
              <a:gd name="connsiteY121" fmla="*/ 1683099 h 1868993"/>
              <a:gd name="connsiteX122" fmla="*/ 1100295 w 1397672"/>
              <a:gd name="connsiteY122" fmla="*/ 1668026 h 1868993"/>
              <a:gd name="connsiteX123" fmla="*/ 1110343 w 1397672"/>
              <a:gd name="connsiteY123" fmla="*/ 1652954 h 1868993"/>
              <a:gd name="connsiteX124" fmla="*/ 1140488 w 1397672"/>
              <a:gd name="connsiteY124" fmla="*/ 1612760 h 1868993"/>
              <a:gd name="connsiteX125" fmla="*/ 1150536 w 1397672"/>
              <a:gd name="connsiteY125" fmla="*/ 1597688 h 1868993"/>
              <a:gd name="connsiteX126" fmla="*/ 1170633 w 1397672"/>
              <a:gd name="connsiteY126" fmla="*/ 1577591 h 1868993"/>
              <a:gd name="connsiteX127" fmla="*/ 1180681 w 1397672"/>
              <a:gd name="connsiteY127" fmla="*/ 1562519 h 1868993"/>
              <a:gd name="connsiteX128" fmla="*/ 1210827 w 1397672"/>
              <a:gd name="connsiteY128" fmla="*/ 1542422 h 1868993"/>
              <a:gd name="connsiteX129" fmla="*/ 1245996 w 1397672"/>
              <a:gd name="connsiteY129" fmla="*/ 1522325 h 1868993"/>
              <a:gd name="connsiteX130" fmla="*/ 1261068 w 1397672"/>
              <a:gd name="connsiteY130" fmla="*/ 1512277 h 1868993"/>
              <a:gd name="connsiteX131" fmla="*/ 1251020 w 1397672"/>
              <a:gd name="connsiteY131" fmla="*/ 1391697 h 1868993"/>
              <a:gd name="connsiteX132" fmla="*/ 1245996 w 1397672"/>
              <a:gd name="connsiteY132" fmla="*/ 1371600 h 1868993"/>
              <a:gd name="connsiteX133" fmla="*/ 1251020 w 1397672"/>
              <a:gd name="connsiteY133" fmla="*/ 1346479 h 1868993"/>
              <a:gd name="connsiteX134" fmla="*/ 1266092 w 1397672"/>
              <a:gd name="connsiteY134" fmla="*/ 1336431 h 1868993"/>
              <a:gd name="connsiteX135" fmla="*/ 1296237 w 1397672"/>
              <a:gd name="connsiteY135" fmla="*/ 1316334 h 1868993"/>
              <a:gd name="connsiteX136" fmla="*/ 1321358 w 1397672"/>
              <a:gd name="connsiteY136" fmla="*/ 1311310 h 1868993"/>
              <a:gd name="connsiteX137" fmla="*/ 1356528 w 1397672"/>
              <a:gd name="connsiteY137" fmla="*/ 1301262 h 1868993"/>
              <a:gd name="connsiteX138" fmla="*/ 1371600 w 1397672"/>
              <a:gd name="connsiteY138" fmla="*/ 1291213 h 1868993"/>
              <a:gd name="connsiteX139" fmla="*/ 1396721 w 1397672"/>
              <a:gd name="connsiteY139" fmla="*/ 1215851 h 1868993"/>
              <a:gd name="connsiteX140" fmla="*/ 1391697 w 1397672"/>
              <a:gd name="connsiteY140" fmla="*/ 1135464 h 1868993"/>
              <a:gd name="connsiteX141" fmla="*/ 1361552 w 1397672"/>
              <a:gd name="connsiteY141" fmla="*/ 1130440 h 1868993"/>
              <a:gd name="connsiteX142" fmla="*/ 1346479 w 1397672"/>
              <a:gd name="connsiteY142" fmla="*/ 1125415 h 1868993"/>
              <a:gd name="connsiteX143" fmla="*/ 1321358 w 1397672"/>
              <a:gd name="connsiteY143" fmla="*/ 1105319 h 1868993"/>
              <a:gd name="connsiteX144" fmla="*/ 1276141 w 1397672"/>
              <a:gd name="connsiteY144" fmla="*/ 1080198 h 1868993"/>
              <a:gd name="connsiteX145" fmla="*/ 1240972 w 1397672"/>
              <a:gd name="connsiteY145" fmla="*/ 1040004 h 1868993"/>
              <a:gd name="connsiteX146" fmla="*/ 1230923 w 1397672"/>
              <a:gd name="connsiteY146" fmla="*/ 1029956 h 1868993"/>
              <a:gd name="connsiteX147" fmla="*/ 1220875 w 1397672"/>
              <a:gd name="connsiteY147" fmla="*/ 1014884 h 1868993"/>
              <a:gd name="connsiteX148" fmla="*/ 1200778 w 1397672"/>
              <a:gd name="connsiteY148" fmla="*/ 994787 h 1868993"/>
              <a:gd name="connsiteX149" fmla="*/ 1195754 w 1397672"/>
              <a:gd name="connsiteY149" fmla="*/ 969666 h 1868993"/>
              <a:gd name="connsiteX150" fmla="*/ 1225899 w 1397672"/>
              <a:gd name="connsiteY150" fmla="*/ 924448 h 1868993"/>
              <a:gd name="connsiteX151" fmla="*/ 1240972 w 1397672"/>
              <a:gd name="connsiteY151" fmla="*/ 919424 h 1868993"/>
              <a:gd name="connsiteX152" fmla="*/ 1256044 w 1397672"/>
              <a:gd name="connsiteY152" fmla="*/ 909376 h 1868993"/>
              <a:gd name="connsiteX153" fmla="*/ 1281165 w 1397672"/>
              <a:gd name="connsiteY153" fmla="*/ 929473 h 1868993"/>
              <a:gd name="connsiteX154" fmla="*/ 1286189 w 1397672"/>
              <a:gd name="connsiteY154" fmla="*/ 914400 h 1868993"/>
              <a:gd name="connsiteX155" fmla="*/ 1276141 w 1397672"/>
              <a:gd name="connsiteY155" fmla="*/ 864158 h 1868993"/>
              <a:gd name="connsiteX156" fmla="*/ 1281165 w 1397672"/>
              <a:gd name="connsiteY156" fmla="*/ 849086 h 1868993"/>
              <a:gd name="connsiteX157" fmla="*/ 1296237 w 1397672"/>
              <a:gd name="connsiteY157" fmla="*/ 844062 h 1868993"/>
              <a:gd name="connsiteX158" fmla="*/ 1321358 w 1397672"/>
              <a:gd name="connsiteY158" fmla="*/ 828989 h 1868993"/>
              <a:gd name="connsiteX159" fmla="*/ 1346479 w 1397672"/>
              <a:gd name="connsiteY159" fmla="*/ 788796 h 1868993"/>
              <a:gd name="connsiteX160" fmla="*/ 1356528 w 1397672"/>
              <a:gd name="connsiteY160" fmla="*/ 758651 h 1868993"/>
              <a:gd name="connsiteX161" fmla="*/ 1361552 w 1397672"/>
              <a:gd name="connsiteY161" fmla="*/ 728506 h 1868993"/>
              <a:gd name="connsiteX162" fmla="*/ 1366576 w 1397672"/>
              <a:gd name="connsiteY162" fmla="*/ 713433 h 1868993"/>
              <a:gd name="connsiteX163" fmla="*/ 1351503 w 1397672"/>
              <a:gd name="connsiteY163" fmla="*/ 648119 h 1868993"/>
              <a:gd name="connsiteX164" fmla="*/ 1341455 w 1397672"/>
              <a:gd name="connsiteY164" fmla="*/ 628022 h 1868993"/>
              <a:gd name="connsiteX165" fmla="*/ 1326383 w 1397672"/>
              <a:gd name="connsiteY165" fmla="*/ 582804 h 1868993"/>
              <a:gd name="connsiteX166" fmla="*/ 1311310 w 1397672"/>
              <a:gd name="connsiteY166" fmla="*/ 552659 h 1868993"/>
              <a:gd name="connsiteX167" fmla="*/ 1301262 w 1397672"/>
              <a:gd name="connsiteY167" fmla="*/ 522514 h 1868993"/>
              <a:gd name="connsiteX168" fmla="*/ 1296237 w 1397672"/>
              <a:gd name="connsiteY168" fmla="*/ 507442 h 1868993"/>
              <a:gd name="connsiteX169" fmla="*/ 1291213 w 1397672"/>
              <a:gd name="connsiteY169" fmla="*/ 477297 h 1868993"/>
              <a:gd name="connsiteX170" fmla="*/ 1286189 w 1397672"/>
              <a:gd name="connsiteY170" fmla="*/ 442128 h 1868993"/>
              <a:gd name="connsiteX171" fmla="*/ 1276141 w 1397672"/>
              <a:gd name="connsiteY171" fmla="*/ 427055 h 1868993"/>
              <a:gd name="connsiteX172" fmla="*/ 1261068 w 1397672"/>
              <a:gd name="connsiteY172" fmla="*/ 396910 h 1868993"/>
              <a:gd name="connsiteX173" fmla="*/ 1245996 w 1397672"/>
              <a:gd name="connsiteY173" fmla="*/ 391886 h 1868993"/>
              <a:gd name="connsiteX174" fmla="*/ 1210827 w 1397672"/>
              <a:gd name="connsiteY174" fmla="*/ 396910 h 1868993"/>
              <a:gd name="connsiteX175" fmla="*/ 1200778 w 1397672"/>
              <a:gd name="connsiteY175" fmla="*/ 406958 h 1868993"/>
              <a:gd name="connsiteX176" fmla="*/ 1090246 w 1397672"/>
              <a:gd name="connsiteY176" fmla="*/ 396910 h 1868993"/>
              <a:gd name="connsiteX177" fmla="*/ 1065125 w 1397672"/>
              <a:gd name="connsiteY177" fmla="*/ 391886 h 1868993"/>
              <a:gd name="connsiteX178" fmla="*/ 984739 w 1397672"/>
              <a:gd name="connsiteY178" fmla="*/ 386862 h 1868993"/>
              <a:gd name="connsiteX179" fmla="*/ 989763 w 1397672"/>
              <a:gd name="connsiteY179" fmla="*/ 346668 h 1868993"/>
              <a:gd name="connsiteX180" fmla="*/ 1004835 w 1397672"/>
              <a:gd name="connsiteY180" fmla="*/ 341644 h 1868993"/>
              <a:gd name="connsiteX181" fmla="*/ 1090246 w 1397672"/>
              <a:gd name="connsiteY181" fmla="*/ 336620 h 1868993"/>
              <a:gd name="connsiteX182" fmla="*/ 1100295 w 1397672"/>
              <a:gd name="connsiteY182" fmla="*/ 326571 h 1868993"/>
              <a:gd name="connsiteX183" fmla="*/ 1105319 w 1397672"/>
              <a:gd name="connsiteY183" fmla="*/ 311499 h 1868993"/>
              <a:gd name="connsiteX184" fmla="*/ 1120391 w 1397672"/>
              <a:gd name="connsiteY184" fmla="*/ 301451 h 1868993"/>
              <a:gd name="connsiteX185" fmla="*/ 1125416 w 1397672"/>
              <a:gd name="connsiteY185" fmla="*/ 286378 h 1868993"/>
              <a:gd name="connsiteX186" fmla="*/ 1140488 w 1397672"/>
              <a:gd name="connsiteY186" fmla="*/ 281354 h 1868993"/>
              <a:gd name="connsiteX187" fmla="*/ 1150536 w 1397672"/>
              <a:gd name="connsiteY187" fmla="*/ 251209 h 1868993"/>
              <a:gd name="connsiteX188" fmla="*/ 1145512 w 1397672"/>
              <a:gd name="connsiteY188" fmla="*/ 185895 h 1868993"/>
              <a:gd name="connsiteX189" fmla="*/ 1140488 w 1397672"/>
              <a:gd name="connsiteY189" fmla="*/ 170822 h 1868993"/>
              <a:gd name="connsiteX190" fmla="*/ 1125416 w 1397672"/>
              <a:gd name="connsiteY190" fmla="*/ 165798 h 1868993"/>
              <a:gd name="connsiteX191" fmla="*/ 1115367 w 1397672"/>
              <a:gd name="connsiteY191" fmla="*/ 155749 h 1868993"/>
              <a:gd name="connsiteX192" fmla="*/ 1085222 w 1397672"/>
              <a:gd name="connsiteY192" fmla="*/ 135653 h 1868993"/>
              <a:gd name="connsiteX193" fmla="*/ 1060101 w 1397672"/>
              <a:gd name="connsiteY193" fmla="*/ 120580 h 1868993"/>
              <a:gd name="connsiteX194" fmla="*/ 1034980 w 1397672"/>
              <a:gd name="connsiteY194" fmla="*/ 100484 h 1868993"/>
              <a:gd name="connsiteX195" fmla="*/ 1024932 w 1397672"/>
              <a:gd name="connsiteY195" fmla="*/ 50242 h 1868993"/>
              <a:gd name="connsiteX196" fmla="*/ 1019908 w 1397672"/>
              <a:gd name="connsiteY196" fmla="*/ 35169 h 1868993"/>
              <a:gd name="connsiteX197" fmla="*/ 1009859 w 1397672"/>
              <a:gd name="connsiteY197" fmla="*/ 25121 h 1868993"/>
              <a:gd name="connsiteX198" fmla="*/ 994787 w 1397672"/>
              <a:gd name="connsiteY198" fmla="*/ 15073 h 1868993"/>
              <a:gd name="connsiteX199" fmla="*/ 934497 w 1397672"/>
              <a:gd name="connsiteY199" fmla="*/ 5024 h 1868993"/>
              <a:gd name="connsiteX200" fmla="*/ 909376 w 1397672"/>
              <a:gd name="connsiteY200" fmla="*/ 0 h 1868993"/>
              <a:gd name="connsiteX201" fmla="*/ 859134 w 1397672"/>
              <a:gd name="connsiteY201" fmla="*/ 10048 h 1868993"/>
              <a:gd name="connsiteX202" fmla="*/ 849086 w 1397672"/>
              <a:gd name="connsiteY202" fmla="*/ 20097 h 1868993"/>
              <a:gd name="connsiteX203" fmla="*/ 803868 w 1397672"/>
              <a:gd name="connsiteY203" fmla="*/ 45218 h 1868993"/>
              <a:gd name="connsiteX204" fmla="*/ 798844 w 1397672"/>
              <a:gd name="connsiteY204" fmla="*/ 60290 h 1868993"/>
              <a:gd name="connsiteX205" fmla="*/ 783772 w 1397672"/>
              <a:gd name="connsiteY205" fmla="*/ 65314 h 1868993"/>
              <a:gd name="connsiteX206" fmla="*/ 793820 w 1397672"/>
              <a:gd name="connsiteY206" fmla="*/ 75363 h 186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397672" h="1868993">
                <a:moveTo>
                  <a:pt x="793820" y="75363"/>
                </a:moveTo>
                <a:cubicBezTo>
                  <a:pt x="781260" y="80387"/>
                  <a:pt x="737495" y="59101"/>
                  <a:pt x="708409" y="95459"/>
                </a:cubicBezTo>
                <a:cubicBezTo>
                  <a:pt x="705450" y="99158"/>
                  <a:pt x="701710" y="102158"/>
                  <a:pt x="698361" y="105508"/>
                </a:cubicBezTo>
                <a:cubicBezTo>
                  <a:pt x="696686" y="110532"/>
                  <a:pt x="695704" y="115843"/>
                  <a:pt x="693336" y="120580"/>
                </a:cubicBezTo>
                <a:cubicBezTo>
                  <a:pt x="690635" y="125981"/>
                  <a:pt x="685740" y="130135"/>
                  <a:pt x="683288" y="135653"/>
                </a:cubicBezTo>
                <a:cubicBezTo>
                  <a:pt x="664816" y="177218"/>
                  <a:pt x="683828" y="155211"/>
                  <a:pt x="663191" y="175846"/>
                </a:cubicBezTo>
                <a:cubicBezTo>
                  <a:pt x="661516" y="182545"/>
                  <a:pt x="659521" y="189172"/>
                  <a:pt x="658167" y="195943"/>
                </a:cubicBezTo>
                <a:cubicBezTo>
                  <a:pt x="656169" y="205932"/>
                  <a:pt x="662048" y="221141"/>
                  <a:pt x="653143" y="226088"/>
                </a:cubicBezTo>
                <a:cubicBezTo>
                  <a:pt x="641340" y="232645"/>
                  <a:pt x="626348" y="222739"/>
                  <a:pt x="612950" y="221064"/>
                </a:cubicBezTo>
                <a:cubicBezTo>
                  <a:pt x="607926" y="219389"/>
                  <a:pt x="602187" y="219118"/>
                  <a:pt x="597877" y="216040"/>
                </a:cubicBezTo>
                <a:cubicBezTo>
                  <a:pt x="590168" y="210534"/>
                  <a:pt x="586768" y="198939"/>
                  <a:pt x="577780" y="195943"/>
                </a:cubicBezTo>
                <a:lnTo>
                  <a:pt x="547635" y="185895"/>
                </a:lnTo>
                <a:lnTo>
                  <a:pt x="532563" y="180870"/>
                </a:lnTo>
                <a:cubicBezTo>
                  <a:pt x="492370" y="182545"/>
                  <a:pt x="452101" y="182923"/>
                  <a:pt x="411983" y="185895"/>
                </a:cubicBezTo>
                <a:cubicBezTo>
                  <a:pt x="406701" y="186286"/>
                  <a:pt x="401046" y="187611"/>
                  <a:pt x="396910" y="190919"/>
                </a:cubicBezTo>
                <a:cubicBezTo>
                  <a:pt x="392195" y="194691"/>
                  <a:pt x="390634" y="201276"/>
                  <a:pt x="386862" y="205991"/>
                </a:cubicBezTo>
                <a:cubicBezTo>
                  <a:pt x="383903" y="209690"/>
                  <a:pt x="379655" y="212250"/>
                  <a:pt x="376813" y="216040"/>
                </a:cubicBezTo>
                <a:cubicBezTo>
                  <a:pt x="356084" y="243679"/>
                  <a:pt x="359526" y="237760"/>
                  <a:pt x="351692" y="261257"/>
                </a:cubicBezTo>
                <a:cubicBezTo>
                  <a:pt x="349731" y="280863"/>
                  <a:pt x="340255" y="342135"/>
                  <a:pt x="351692" y="361741"/>
                </a:cubicBezTo>
                <a:cubicBezTo>
                  <a:pt x="357029" y="370890"/>
                  <a:pt x="371789" y="368440"/>
                  <a:pt x="381837" y="371789"/>
                </a:cubicBezTo>
                <a:cubicBezTo>
                  <a:pt x="386861" y="373464"/>
                  <a:pt x="391615" y="376717"/>
                  <a:pt x="396910" y="376813"/>
                </a:cubicBezTo>
                <a:lnTo>
                  <a:pt x="673240" y="381837"/>
                </a:lnTo>
                <a:cubicBezTo>
                  <a:pt x="678817" y="415302"/>
                  <a:pt x="681129" y="404466"/>
                  <a:pt x="673240" y="432079"/>
                </a:cubicBezTo>
                <a:cubicBezTo>
                  <a:pt x="671785" y="437171"/>
                  <a:pt x="672526" y="444074"/>
                  <a:pt x="668216" y="447152"/>
                </a:cubicBezTo>
                <a:cubicBezTo>
                  <a:pt x="659597" y="453308"/>
                  <a:pt x="648518" y="455459"/>
                  <a:pt x="638070" y="457200"/>
                </a:cubicBezTo>
                <a:cubicBezTo>
                  <a:pt x="576570" y="467450"/>
                  <a:pt x="641874" y="457335"/>
                  <a:pt x="552659" y="467248"/>
                </a:cubicBezTo>
                <a:cubicBezTo>
                  <a:pt x="495187" y="473634"/>
                  <a:pt x="537997" y="469177"/>
                  <a:pt x="497394" y="477297"/>
                </a:cubicBezTo>
                <a:cubicBezTo>
                  <a:pt x="487405" y="479295"/>
                  <a:pt x="477297" y="480646"/>
                  <a:pt x="467248" y="482321"/>
                </a:cubicBezTo>
                <a:cubicBezTo>
                  <a:pt x="463899" y="487345"/>
                  <a:pt x="459900" y="491992"/>
                  <a:pt x="457200" y="497393"/>
                </a:cubicBezTo>
                <a:cubicBezTo>
                  <a:pt x="450063" y="511667"/>
                  <a:pt x="443909" y="550689"/>
                  <a:pt x="457200" y="557684"/>
                </a:cubicBezTo>
                <a:cubicBezTo>
                  <a:pt x="483917" y="571746"/>
                  <a:pt x="517490" y="561033"/>
                  <a:pt x="547635" y="562708"/>
                </a:cubicBezTo>
                <a:cubicBezTo>
                  <a:pt x="550985" y="572756"/>
                  <a:pt x="559182" y="582368"/>
                  <a:pt x="557684" y="592853"/>
                </a:cubicBezTo>
                <a:cubicBezTo>
                  <a:pt x="557259" y="595828"/>
                  <a:pt x="554011" y="633530"/>
                  <a:pt x="547635" y="643095"/>
                </a:cubicBezTo>
                <a:cubicBezTo>
                  <a:pt x="543694" y="649007"/>
                  <a:pt x="538475" y="654226"/>
                  <a:pt x="532563" y="658167"/>
                </a:cubicBezTo>
                <a:cubicBezTo>
                  <a:pt x="528156" y="661105"/>
                  <a:pt x="522514" y="661516"/>
                  <a:pt x="517490" y="663191"/>
                </a:cubicBezTo>
                <a:cubicBezTo>
                  <a:pt x="514141" y="666541"/>
                  <a:pt x="511504" y="670803"/>
                  <a:pt x="507442" y="673240"/>
                </a:cubicBezTo>
                <a:cubicBezTo>
                  <a:pt x="502901" y="675965"/>
                  <a:pt x="496505" y="674956"/>
                  <a:pt x="492369" y="678264"/>
                </a:cubicBezTo>
                <a:cubicBezTo>
                  <a:pt x="487654" y="682036"/>
                  <a:pt x="486251" y="688752"/>
                  <a:pt x="482321" y="693336"/>
                </a:cubicBezTo>
                <a:cubicBezTo>
                  <a:pt x="476156" y="700529"/>
                  <a:pt x="467479" y="705550"/>
                  <a:pt x="462224" y="713433"/>
                </a:cubicBezTo>
                <a:cubicBezTo>
                  <a:pt x="439190" y="747985"/>
                  <a:pt x="453585" y="739759"/>
                  <a:pt x="427055" y="748602"/>
                </a:cubicBezTo>
                <a:cubicBezTo>
                  <a:pt x="422031" y="751952"/>
                  <a:pt x="417501" y="756199"/>
                  <a:pt x="411983" y="758651"/>
                </a:cubicBezTo>
                <a:cubicBezTo>
                  <a:pt x="402304" y="762953"/>
                  <a:pt x="381837" y="768699"/>
                  <a:pt x="381837" y="768699"/>
                </a:cubicBezTo>
                <a:cubicBezTo>
                  <a:pt x="378488" y="773723"/>
                  <a:pt x="375561" y="779056"/>
                  <a:pt x="371789" y="783771"/>
                </a:cubicBezTo>
                <a:cubicBezTo>
                  <a:pt x="368830" y="787470"/>
                  <a:pt x="363859" y="789583"/>
                  <a:pt x="361741" y="793820"/>
                </a:cubicBezTo>
                <a:cubicBezTo>
                  <a:pt x="357004" y="803294"/>
                  <a:pt x="357567" y="815152"/>
                  <a:pt x="351692" y="823965"/>
                </a:cubicBezTo>
                <a:cubicBezTo>
                  <a:pt x="320775" y="870340"/>
                  <a:pt x="360224" y="813302"/>
                  <a:pt x="331596" y="849086"/>
                </a:cubicBezTo>
                <a:cubicBezTo>
                  <a:pt x="327824" y="853801"/>
                  <a:pt x="325319" y="859443"/>
                  <a:pt x="321547" y="864158"/>
                </a:cubicBezTo>
                <a:cubicBezTo>
                  <a:pt x="310762" y="877640"/>
                  <a:pt x="310938" y="872646"/>
                  <a:pt x="296427" y="884255"/>
                </a:cubicBezTo>
                <a:cubicBezTo>
                  <a:pt x="276722" y="900018"/>
                  <a:pt x="297480" y="890602"/>
                  <a:pt x="271306" y="899328"/>
                </a:cubicBezTo>
                <a:lnTo>
                  <a:pt x="246185" y="924448"/>
                </a:lnTo>
                <a:lnTo>
                  <a:pt x="236136" y="934497"/>
                </a:lnTo>
                <a:cubicBezTo>
                  <a:pt x="227367" y="960804"/>
                  <a:pt x="234857" y="945823"/>
                  <a:pt x="205991" y="974690"/>
                </a:cubicBezTo>
                <a:lnTo>
                  <a:pt x="190919" y="989763"/>
                </a:lnTo>
                <a:cubicBezTo>
                  <a:pt x="187569" y="993113"/>
                  <a:pt x="184811" y="997183"/>
                  <a:pt x="180870" y="999811"/>
                </a:cubicBezTo>
                <a:cubicBezTo>
                  <a:pt x="175846" y="1003160"/>
                  <a:pt x="170382" y="1005929"/>
                  <a:pt x="165798" y="1009859"/>
                </a:cubicBezTo>
                <a:cubicBezTo>
                  <a:pt x="154980" y="1019132"/>
                  <a:pt x="142320" y="1031694"/>
                  <a:pt x="135653" y="1045029"/>
                </a:cubicBezTo>
                <a:cubicBezTo>
                  <a:pt x="133285" y="1049766"/>
                  <a:pt x="132304" y="1055077"/>
                  <a:pt x="130629" y="1060101"/>
                </a:cubicBezTo>
                <a:cubicBezTo>
                  <a:pt x="128954" y="1073499"/>
                  <a:pt x="128434" y="1087092"/>
                  <a:pt x="125605" y="1100295"/>
                </a:cubicBezTo>
                <a:cubicBezTo>
                  <a:pt x="123386" y="1110652"/>
                  <a:pt x="125604" y="1127091"/>
                  <a:pt x="115556" y="1130440"/>
                </a:cubicBezTo>
                <a:lnTo>
                  <a:pt x="100484" y="1135464"/>
                </a:lnTo>
                <a:cubicBezTo>
                  <a:pt x="97134" y="1138813"/>
                  <a:pt x="94870" y="1143849"/>
                  <a:pt x="90435" y="1145512"/>
                </a:cubicBezTo>
                <a:cubicBezTo>
                  <a:pt x="80897" y="1149089"/>
                  <a:pt x="70415" y="1149411"/>
                  <a:pt x="60290" y="1150536"/>
                </a:cubicBezTo>
                <a:cubicBezTo>
                  <a:pt x="40247" y="1152763"/>
                  <a:pt x="20097" y="1153885"/>
                  <a:pt x="0" y="1155560"/>
                </a:cubicBezTo>
                <a:cubicBezTo>
                  <a:pt x="5377" y="1163626"/>
                  <a:pt x="11503" y="1174952"/>
                  <a:pt x="20097" y="1180681"/>
                </a:cubicBezTo>
                <a:cubicBezTo>
                  <a:pt x="26329" y="1184836"/>
                  <a:pt x="33495" y="1187380"/>
                  <a:pt x="40194" y="1190730"/>
                </a:cubicBezTo>
                <a:cubicBezTo>
                  <a:pt x="43543" y="1195754"/>
                  <a:pt x="45527" y="1202030"/>
                  <a:pt x="50242" y="1205802"/>
                </a:cubicBezTo>
                <a:cubicBezTo>
                  <a:pt x="54377" y="1209110"/>
                  <a:pt x="64855" y="1205550"/>
                  <a:pt x="65314" y="1210826"/>
                </a:cubicBezTo>
                <a:cubicBezTo>
                  <a:pt x="68509" y="1247569"/>
                  <a:pt x="62521" y="1284544"/>
                  <a:pt x="60290" y="1321358"/>
                </a:cubicBezTo>
                <a:cubicBezTo>
                  <a:pt x="57029" y="1375171"/>
                  <a:pt x="60473" y="1361001"/>
                  <a:pt x="50242" y="1391697"/>
                </a:cubicBezTo>
                <a:cubicBezTo>
                  <a:pt x="43216" y="1447905"/>
                  <a:pt x="42230" y="1435140"/>
                  <a:pt x="50242" y="1507253"/>
                </a:cubicBezTo>
                <a:cubicBezTo>
                  <a:pt x="50827" y="1512516"/>
                  <a:pt x="52898" y="1517588"/>
                  <a:pt x="55266" y="1522325"/>
                </a:cubicBezTo>
                <a:cubicBezTo>
                  <a:pt x="61605" y="1535004"/>
                  <a:pt x="66015" y="1538099"/>
                  <a:pt x="75363" y="1547446"/>
                </a:cubicBezTo>
                <a:cubicBezTo>
                  <a:pt x="87321" y="1583320"/>
                  <a:pt x="76598" y="1571716"/>
                  <a:pt x="100484" y="1587640"/>
                </a:cubicBezTo>
                <a:cubicBezTo>
                  <a:pt x="102159" y="1592664"/>
                  <a:pt x="101763" y="1598967"/>
                  <a:pt x="105508" y="1602712"/>
                </a:cubicBezTo>
                <a:cubicBezTo>
                  <a:pt x="114047" y="1611251"/>
                  <a:pt x="125605" y="1616110"/>
                  <a:pt x="135653" y="1622809"/>
                </a:cubicBezTo>
                <a:lnTo>
                  <a:pt x="150725" y="1632857"/>
                </a:lnTo>
                <a:cubicBezTo>
                  <a:pt x="155749" y="1636207"/>
                  <a:pt x="160069" y="1640996"/>
                  <a:pt x="165798" y="1642906"/>
                </a:cubicBezTo>
                <a:lnTo>
                  <a:pt x="180870" y="1647930"/>
                </a:lnTo>
                <a:cubicBezTo>
                  <a:pt x="182545" y="1652954"/>
                  <a:pt x="183170" y="1658461"/>
                  <a:pt x="185895" y="1663002"/>
                </a:cubicBezTo>
                <a:cubicBezTo>
                  <a:pt x="188332" y="1667064"/>
                  <a:pt x="194582" y="1668514"/>
                  <a:pt x="195943" y="1673051"/>
                </a:cubicBezTo>
                <a:cubicBezTo>
                  <a:pt x="203482" y="1698183"/>
                  <a:pt x="195755" y="1720495"/>
                  <a:pt x="211016" y="1743389"/>
                </a:cubicBezTo>
                <a:cubicBezTo>
                  <a:pt x="214365" y="1748413"/>
                  <a:pt x="216349" y="1754690"/>
                  <a:pt x="221064" y="1758462"/>
                </a:cubicBezTo>
                <a:cubicBezTo>
                  <a:pt x="225199" y="1761770"/>
                  <a:pt x="231112" y="1761811"/>
                  <a:pt x="236136" y="1763486"/>
                </a:cubicBezTo>
                <a:cubicBezTo>
                  <a:pt x="239486" y="1766835"/>
                  <a:pt x="241472" y="1773063"/>
                  <a:pt x="246185" y="1773534"/>
                </a:cubicBezTo>
                <a:cubicBezTo>
                  <a:pt x="268034" y="1775719"/>
                  <a:pt x="282825" y="1769694"/>
                  <a:pt x="301451" y="1763486"/>
                </a:cubicBezTo>
                <a:cubicBezTo>
                  <a:pt x="320518" y="1764678"/>
                  <a:pt x="387520" y="1766730"/>
                  <a:pt x="417007" y="1773534"/>
                </a:cubicBezTo>
                <a:cubicBezTo>
                  <a:pt x="427328" y="1775916"/>
                  <a:pt x="437104" y="1780232"/>
                  <a:pt x="447152" y="1783582"/>
                </a:cubicBezTo>
                <a:lnTo>
                  <a:pt x="492369" y="1798655"/>
                </a:lnTo>
                <a:lnTo>
                  <a:pt x="507442" y="1803679"/>
                </a:lnTo>
                <a:lnTo>
                  <a:pt x="522514" y="1808703"/>
                </a:lnTo>
                <a:cubicBezTo>
                  <a:pt x="547974" y="1834163"/>
                  <a:pt x="515027" y="1804212"/>
                  <a:pt x="547635" y="1823776"/>
                </a:cubicBezTo>
                <a:cubicBezTo>
                  <a:pt x="582118" y="1844465"/>
                  <a:pt x="530061" y="1824616"/>
                  <a:pt x="572756" y="1838848"/>
                </a:cubicBezTo>
                <a:cubicBezTo>
                  <a:pt x="615946" y="1867642"/>
                  <a:pt x="561307" y="1833124"/>
                  <a:pt x="602901" y="1853921"/>
                </a:cubicBezTo>
                <a:cubicBezTo>
                  <a:pt x="641859" y="1873399"/>
                  <a:pt x="595163" y="1856365"/>
                  <a:pt x="633046" y="1868993"/>
                </a:cubicBezTo>
                <a:cubicBezTo>
                  <a:pt x="681613" y="1867318"/>
                  <a:pt x="730230" y="1866741"/>
                  <a:pt x="778747" y="1863969"/>
                </a:cubicBezTo>
                <a:cubicBezTo>
                  <a:pt x="784554" y="1863637"/>
                  <a:pt x="826366" y="1855833"/>
                  <a:pt x="834013" y="1853921"/>
                </a:cubicBezTo>
                <a:cubicBezTo>
                  <a:pt x="839151" y="1852637"/>
                  <a:pt x="844062" y="1850572"/>
                  <a:pt x="849086" y="1848897"/>
                </a:cubicBezTo>
                <a:cubicBezTo>
                  <a:pt x="850761" y="1842198"/>
                  <a:pt x="851390" y="1835147"/>
                  <a:pt x="854110" y="1828800"/>
                </a:cubicBezTo>
                <a:cubicBezTo>
                  <a:pt x="856488" y="1823250"/>
                  <a:pt x="862249" y="1819456"/>
                  <a:pt x="864158" y="1813728"/>
                </a:cubicBezTo>
                <a:cubicBezTo>
                  <a:pt x="867380" y="1804063"/>
                  <a:pt x="867185" y="1793571"/>
                  <a:pt x="869183" y="1783582"/>
                </a:cubicBezTo>
                <a:cubicBezTo>
                  <a:pt x="870256" y="1778217"/>
                  <a:pt x="876039" y="1754797"/>
                  <a:pt x="879231" y="1748413"/>
                </a:cubicBezTo>
                <a:cubicBezTo>
                  <a:pt x="885568" y="1735738"/>
                  <a:pt x="889982" y="1732638"/>
                  <a:pt x="899328" y="1723292"/>
                </a:cubicBezTo>
                <a:cubicBezTo>
                  <a:pt x="899004" y="1719734"/>
                  <a:pt x="902851" y="1664576"/>
                  <a:pt x="884255" y="1652954"/>
                </a:cubicBezTo>
                <a:cubicBezTo>
                  <a:pt x="875273" y="1647340"/>
                  <a:pt x="854110" y="1642906"/>
                  <a:pt x="854110" y="1642906"/>
                </a:cubicBezTo>
                <a:cubicBezTo>
                  <a:pt x="852435" y="1637882"/>
                  <a:pt x="849086" y="1633129"/>
                  <a:pt x="849086" y="1627833"/>
                </a:cubicBezTo>
                <a:cubicBezTo>
                  <a:pt x="849086" y="1619294"/>
                  <a:pt x="849873" y="1610126"/>
                  <a:pt x="854110" y="1602712"/>
                </a:cubicBezTo>
                <a:cubicBezTo>
                  <a:pt x="857106" y="1597469"/>
                  <a:pt x="863782" y="1595364"/>
                  <a:pt x="869183" y="1592664"/>
                </a:cubicBezTo>
                <a:cubicBezTo>
                  <a:pt x="873920" y="1590296"/>
                  <a:pt x="879085" y="1588789"/>
                  <a:pt x="884255" y="1587640"/>
                </a:cubicBezTo>
                <a:cubicBezTo>
                  <a:pt x="904920" y="1583048"/>
                  <a:pt x="919419" y="1583073"/>
                  <a:pt x="939521" y="1577591"/>
                </a:cubicBezTo>
                <a:cubicBezTo>
                  <a:pt x="949740" y="1574804"/>
                  <a:pt x="959618" y="1570892"/>
                  <a:pt x="969666" y="1567543"/>
                </a:cubicBezTo>
                <a:lnTo>
                  <a:pt x="984739" y="1562519"/>
                </a:lnTo>
                <a:lnTo>
                  <a:pt x="999811" y="1557495"/>
                </a:lnTo>
                <a:cubicBezTo>
                  <a:pt x="1025946" y="1531360"/>
                  <a:pt x="1010618" y="1535540"/>
                  <a:pt x="1045029" y="1542422"/>
                </a:cubicBezTo>
                <a:cubicBezTo>
                  <a:pt x="1043354" y="1547446"/>
                  <a:pt x="1043750" y="1553750"/>
                  <a:pt x="1040005" y="1557495"/>
                </a:cubicBezTo>
                <a:cubicBezTo>
                  <a:pt x="1036260" y="1561240"/>
                  <a:pt x="1029669" y="1560151"/>
                  <a:pt x="1024932" y="1562519"/>
                </a:cubicBezTo>
                <a:cubicBezTo>
                  <a:pt x="1019531" y="1565219"/>
                  <a:pt x="1014883" y="1569218"/>
                  <a:pt x="1009859" y="1572567"/>
                </a:cubicBezTo>
                <a:cubicBezTo>
                  <a:pt x="1008184" y="1577591"/>
                  <a:pt x="1004684" y="1582346"/>
                  <a:pt x="1004835" y="1587640"/>
                </a:cubicBezTo>
                <a:cubicBezTo>
                  <a:pt x="1009052" y="1735210"/>
                  <a:pt x="998513" y="1699296"/>
                  <a:pt x="1019908" y="1763486"/>
                </a:cubicBezTo>
                <a:cubicBezTo>
                  <a:pt x="1051167" y="1753066"/>
                  <a:pt x="1022142" y="1767207"/>
                  <a:pt x="1040005" y="1743389"/>
                </a:cubicBezTo>
                <a:cubicBezTo>
                  <a:pt x="1047110" y="1733915"/>
                  <a:pt x="1056751" y="1726642"/>
                  <a:pt x="1065125" y="1718268"/>
                </a:cubicBezTo>
                <a:lnTo>
                  <a:pt x="1075174" y="1708220"/>
                </a:lnTo>
                <a:cubicBezTo>
                  <a:pt x="1087801" y="1670335"/>
                  <a:pt x="1069299" y="1715562"/>
                  <a:pt x="1095270" y="1683099"/>
                </a:cubicBezTo>
                <a:cubicBezTo>
                  <a:pt x="1098579" y="1678963"/>
                  <a:pt x="1097926" y="1672763"/>
                  <a:pt x="1100295" y="1668026"/>
                </a:cubicBezTo>
                <a:cubicBezTo>
                  <a:pt x="1102995" y="1662625"/>
                  <a:pt x="1106994" y="1657978"/>
                  <a:pt x="1110343" y="1652954"/>
                </a:cubicBezTo>
                <a:cubicBezTo>
                  <a:pt x="1123414" y="1613738"/>
                  <a:pt x="1102001" y="1670490"/>
                  <a:pt x="1140488" y="1612760"/>
                </a:cubicBezTo>
                <a:cubicBezTo>
                  <a:pt x="1143837" y="1607736"/>
                  <a:pt x="1146606" y="1602272"/>
                  <a:pt x="1150536" y="1597688"/>
                </a:cubicBezTo>
                <a:cubicBezTo>
                  <a:pt x="1156701" y="1590495"/>
                  <a:pt x="1165378" y="1585474"/>
                  <a:pt x="1170633" y="1577591"/>
                </a:cubicBezTo>
                <a:cubicBezTo>
                  <a:pt x="1173982" y="1572567"/>
                  <a:pt x="1176137" y="1566495"/>
                  <a:pt x="1180681" y="1562519"/>
                </a:cubicBezTo>
                <a:cubicBezTo>
                  <a:pt x="1189770" y="1554566"/>
                  <a:pt x="1201166" y="1549668"/>
                  <a:pt x="1210827" y="1542422"/>
                </a:cubicBezTo>
                <a:cubicBezTo>
                  <a:pt x="1235160" y="1524171"/>
                  <a:pt x="1222979" y="1529997"/>
                  <a:pt x="1245996" y="1522325"/>
                </a:cubicBezTo>
                <a:cubicBezTo>
                  <a:pt x="1251020" y="1518976"/>
                  <a:pt x="1260496" y="1518288"/>
                  <a:pt x="1261068" y="1512277"/>
                </a:cubicBezTo>
                <a:cubicBezTo>
                  <a:pt x="1264956" y="1471448"/>
                  <a:pt x="1259784" y="1431137"/>
                  <a:pt x="1251020" y="1391697"/>
                </a:cubicBezTo>
                <a:cubicBezTo>
                  <a:pt x="1249522" y="1384956"/>
                  <a:pt x="1247671" y="1378299"/>
                  <a:pt x="1245996" y="1371600"/>
                </a:cubicBezTo>
                <a:cubicBezTo>
                  <a:pt x="1247671" y="1363226"/>
                  <a:pt x="1246783" y="1353893"/>
                  <a:pt x="1251020" y="1346479"/>
                </a:cubicBezTo>
                <a:cubicBezTo>
                  <a:pt x="1254016" y="1341236"/>
                  <a:pt x="1261377" y="1340203"/>
                  <a:pt x="1266092" y="1336431"/>
                </a:cubicBezTo>
                <a:cubicBezTo>
                  <a:pt x="1282516" y="1323292"/>
                  <a:pt x="1270198" y="1325013"/>
                  <a:pt x="1296237" y="1316334"/>
                </a:cubicBezTo>
                <a:cubicBezTo>
                  <a:pt x="1304338" y="1313634"/>
                  <a:pt x="1313022" y="1313162"/>
                  <a:pt x="1321358" y="1311310"/>
                </a:cubicBezTo>
                <a:cubicBezTo>
                  <a:pt x="1340284" y="1307104"/>
                  <a:pt x="1339743" y="1306857"/>
                  <a:pt x="1356528" y="1301262"/>
                </a:cubicBezTo>
                <a:cubicBezTo>
                  <a:pt x="1361552" y="1297912"/>
                  <a:pt x="1366050" y="1293592"/>
                  <a:pt x="1371600" y="1291213"/>
                </a:cubicBezTo>
                <a:cubicBezTo>
                  <a:pt x="1415066" y="1272584"/>
                  <a:pt x="1389283" y="1319983"/>
                  <a:pt x="1396721" y="1215851"/>
                </a:cubicBezTo>
                <a:cubicBezTo>
                  <a:pt x="1395046" y="1189055"/>
                  <a:pt x="1401919" y="1160290"/>
                  <a:pt x="1391697" y="1135464"/>
                </a:cubicBezTo>
                <a:cubicBezTo>
                  <a:pt x="1387818" y="1126044"/>
                  <a:pt x="1371496" y="1132650"/>
                  <a:pt x="1361552" y="1130440"/>
                </a:cubicBezTo>
                <a:cubicBezTo>
                  <a:pt x="1356382" y="1129291"/>
                  <a:pt x="1351216" y="1127784"/>
                  <a:pt x="1346479" y="1125415"/>
                </a:cubicBezTo>
                <a:cubicBezTo>
                  <a:pt x="1321894" y="1113122"/>
                  <a:pt x="1340048" y="1119336"/>
                  <a:pt x="1321358" y="1105319"/>
                </a:cubicBezTo>
                <a:cubicBezTo>
                  <a:pt x="1293715" y="1084587"/>
                  <a:pt x="1299640" y="1088031"/>
                  <a:pt x="1276141" y="1080198"/>
                </a:cubicBezTo>
                <a:cubicBezTo>
                  <a:pt x="1214146" y="1018203"/>
                  <a:pt x="1274213" y="1081555"/>
                  <a:pt x="1240972" y="1040004"/>
                </a:cubicBezTo>
                <a:cubicBezTo>
                  <a:pt x="1238013" y="1036305"/>
                  <a:pt x="1233882" y="1033655"/>
                  <a:pt x="1230923" y="1029956"/>
                </a:cubicBezTo>
                <a:cubicBezTo>
                  <a:pt x="1227151" y="1025241"/>
                  <a:pt x="1224805" y="1019468"/>
                  <a:pt x="1220875" y="1014884"/>
                </a:cubicBezTo>
                <a:cubicBezTo>
                  <a:pt x="1214710" y="1007691"/>
                  <a:pt x="1200778" y="994787"/>
                  <a:pt x="1200778" y="994787"/>
                </a:cubicBezTo>
                <a:cubicBezTo>
                  <a:pt x="1199103" y="986413"/>
                  <a:pt x="1195754" y="978205"/>
                  <a:pt x="1195754" y="969666"/>
                </a:cubicBezTo>
                <a:cubicBezTo>
                  <a:pt x="1195754" y="952376"/>
                  <a:pt x="1209437" y="929935"/>
                  <a:pt x="1225899" y="924448"/>
                </a:cubicBezTo>
                <a:lnTo>
                  <a:pt x="1240972" y="919424"/>
                </a:lnTo>
                <a:cubicBezTo>
                  <a:pt x="1245996" y="916075"/>
                  <a:pt x="1250006" y="909376"/>
                  <a:pt x="1256044" y="909376"/>
                </a:cubicBezTo>
                <a:cubicBezTo>
                  <a:pt x="1262384" y="909376"/>
                  <a:pt x="1276790" y="925097"/>
                  <a:pt x="1281165" y="929473"/>
                </a:cubicBezTo>
                <a:cubicBezTo>
                  <a:pt x="1282840" y="924449"/>
                  <a:pt x="1286189" y="919696"/>
                  <a:pt x="1286189" y="914400"/>
                </a:cubicBezTo>
                <a:cubicBezTo>
                  <a:pt x="1286189" y="902082"/>
                  <a:pt x="1279461" y="877437"/>
                  <a:pt x="1276141" y="864158"/>
                </a:cubicBezTo>
                <a:cubicBezTo>
                  <a:pt x="1277816" y="859134"/>
                  <a:pt x="1277420" y="852831"/>
                  <a:pt x="1281165" y="849086"/>
                </a:cubicBezTo>
                <a:cubicBezTo>
                  <a:pt x="1284910" y="845341"/>
                  <a:pt x="1291696" y="846787"/>
                  <a:pt x="1296237" y="844062"/>
                </a:cubicBezTo>
                <a:cubicBezTo>
                  <a:pt x="1330719" y="823372"/>
                  <a:pt x="1278664" y="843220"/>
                  <a:pt x="1321358" y="828989"/>
                </a:cubicBezTo>
                <a:cubicBezTo>
                  <a:pt x="1349209" y="801138"/>
                  <a:pt x="1337065" y="820176"/>
                  <a:pt x="1346479" y="788796"/>
                </a:cubicBezTo>
                <a:cubicBezTo>
                  <a:pt x="1349523" y="778651"/>
                  <a:pt x="1356528" y="758651"/>
                  <a:pt x="1356528" y="758651"/>
                </a:cubicBezTo>
                <a:cubicBezTo>
                  <a:pt x="1358203" y="748603"/>
                  <a:pt x="1359342" y="738450"/>
                  <a:pt x="1361552" y="728506"/>
                </a:cubicBezTo>
                <a:cubicBezTo>
                  <a:pt x="1362701" y="723336"/>
                  <a:pt x="1366982" y="718713"/>
                  <a:pt x="1366576" y="713433"/>
                </a:cubicBezTo>
                <a:cubicBezTo>
                  <a:pt x="1365904" y="704698"/>
                  <a:pt x="1358700" y="664912"/>
                  <a:pt x="1351503" y="648119"/>
                </a:cubicBezTo>
                <a:cubicBezTo>
                  <a:pt x="1348553" y="641235"/>
                  <a:pt x="1344236" y="634976"/>
                  <a:pt x="1341455" y="628022"/>
                </a:cubicBezTo>
                <a:cubicBezTo>
                  <a:pt x="1341449" y="628006"/>
                  <a:pt x="1328898" y="590348"/>
                  <a:pt x="1326383" y="582804"/>
                </a:cubicBezTo>
                <a:cubicBezTo>
                  <a:pt x="1308059" y="527834"/>
                  <a:pt x="1337282" y="611098"/>
                  <a:pt x="1311310" y="552659"/>
                </a:cubicBezTo>
                <a:cubicBezTo>
                  <a:pt x="1307008" y="542980"/>
                  <a:pt x="1304612" y="532562"/>
                  <a:pt x="1301262" y="522514"/>
                </a:cubicBezTo>
                <a:lnTo>
                  <a:pt x="1296237" y="507442"/>
                </a:lnTo>
                <a:cubicBezTo>
                  <a:pt x="1294562" y="497394"/>
                  <a:pt x="1292762" y="487365"/>
                  <a:pt x="1291213" y="477297"/>
                </a:cubicBezTo>
                <a:cubicBezTo>
                  <a:pt x="1289412" y="465593"/>
                  <a:pt x="1289592" y="453471"/>
                  <a:pt x="1286189" y="442128"/>
                </a:cubicBezTo>
                <a:cubicBezTo>
                  <a:pt x="1284454" y="436344"/>
                  <a:pt x="1279490" y="432079"/>
                  <a:pt x="1276141" y="427055"/>
                </a:cubicBezTo>
                <a:cubicBezTo>
                  <a:pt x="1272528" y="412604"/>
                  <a:pt x="1274244" y="404815"/>
                  <a:pt x="1261068" y="396910"/>
                </a:cubicBezTo>
                <a:cubicBezTo>
                  <a:pt x="1256527" y="394185"/>
                  <a:pt x="1251020" y="393561"/>
                  <a:pt x="1245996" y="391886"/>
                </a:cubicBezTo>
                <a:cubicBezTo>
                  <a:pt x="1234273" y="393561"/>
                  <a:pt x="1222061" y="393165"/>
                  <a:pt x="1210827" y="396910"/>
                </a:cubicBezTo>
                <a:cubicBezTo>
                  <a:pt x="1206333" y="398408"/>
                  <a:pt x="1205515" y="406958"/>
                  <a:pt x="1200778" y="406958"/>
                </a:cubicBezTo>
                <a:cubicBezTo>
                  <a:pt x="1163782" y="406958"/>
                  <a:pt x="1090246" y="396910"/>
                  <a:pt x="1090246" y="396910"/>
                </a:cubicBezTo>
                <a:cubicBezTo>
                  <a:pt x="1081872" y="395235"/>
                  <a:pt x="1073626" y="392696"/>
                  <a:pt x="1065125" y="391886"/>
                </a:cubicBezTo>
                <a:cubicBezTo>
                  <a:pt x="1038398" y="389341"/>
                  <a:pt x="1007761" y="400675"/>
                  <a:pt x="984739" y="386862"/>
                </a:cubicBezTo>
                <a:cubicBezTo>
                  <a:pt x="973161" y="379915"/>
                  <a:pt x="984279" y="359007"/>
                  <a:pt x="989763" y="346668"/>
                </a:cubicBezTo>
                <a:cubicBezTo>
                  <a:pt x="991914" y="341829"/>
                  <a:pt x="999566" y="342171"/>
                  <a:pt x="1004835" y="341644"/>
                </a:cubicBezTo>
                <a:cubicBezTo>
                  <a:pt x="1033213" y="338806"/>
                  <a:pt x="1061776" y="338295"/>
                  <a:pt x="1090246" y="336620"/>
                </a:cubicBezTo>
                <a:cubicBezTo>
                  <a:pt x="1093596" y="333270"/>
                  <a:pt x="1097858" y="330633"/>
                  <a:pt x="1100295" y="326571"/>
                </a:cubicBezTo>
                <a:cubicBezTo>
                  <a:pt x="1103020" y="322030"/>
                  <a:pt x="1102011" y="315634"/>
                  <a:pt x="1105319" y="311499"/>
                </a:cubicBezTo>
                <a:cubicBezTo>
                  <a:pt x="1109091" y="306784"/>
                  <a:pt x="1115367" y="304800"/>
                  <a:pt x="1120391" y="301451"/>
                </a:cubicBezTo>
                <a:cubicBezTo>
                  <a:pt x="1122066" y="296427"/>
                  <a:pt x="1121671" y="290123"/>
                  <a:pt x="1125416" y="286378"/>
                </a:cubicBezTo>
                <a:cubicBezTo>
                  <a:pt x="1129161" y="282633"/>
                  <a:pt x="1137410" y="285663"/>
                  <a:pt x="1140488" y="281354"/>
                </a:cubicBezTo>
                <a:cubicBezTo>
                  <a:pt x="1146644" y="272735"/>
                  <a:pt x="1150536" y="251209"/>
                  <a:pt x="1150536" y="251209"/>
                </a:cubicBezTo>
                <a:cubicBezTo>
                  <a:pt x="1148861" y="229438"/>
                  <a:pt x="1148220" y="207562"/>
                  <a:pt x="1145512" y="185895"/>
                </a:cubicBezTo>
                <a:cubicBezTo>
                  <a:pt x="1144855" y="180640"/>
                  <a:pt x="1144233" y="174567"/>
                  <a:pt x="1140488" y="170822"/>
                </a:cubicBezTo>
                <a:cubicBezTo>
                  <a:pt x="1136743" y="167077"/>
                  <a:pt x="1130440" y="167473"/>
                  <a:pt x="1125416" y="165798"/>
                </a:cubicBezTo>
                <a:cubicBezTo>
                  <a:pt x="1122066" y="162448"/>
                  <a:pt x="1119157" y="158591"/>
                  <a:pt x="1115367" y="155749"/>
                </a:cubicBezTo>
                <a:cubicBezTo>
                  <a:pt x="1105706" y="148503"/>
                  <a:pt x="1093761" y="144193"/>
                  <a:pt x="1085222" y="135653"/>
                </a:cubicBezTo>
                <a:cubicBezTo>
                  <a:pt x="1071429" y="121859"/>
                  <a:pt x="1079668" y="127102"/>
                  <a:pt x="1060101" y="120580"/>
                </a:cubicBezTo>
                <a:cubicBezTo>
                  <a:pt x="1056733" y="118335"/>
                  <a:pt x="1037025" y="106619"/>
                  <a:pt x="1034980" y="100484"/>
                </a:cubicBezTo>
                <a:cubicBezTo>
                  <a:pt x="1029579" y="84281"/>
                  <a:pt x="1030333" y="66445"/>
                  <a:pt x="1024932" y="50242"/>
                </a:cubicBezTo>
                <a:cubicBezTo>
                  <a:pt x="1023257" y="45218"/>
                  <a:pt x="1022633" y="39710"/>
                  <a:pt x="1019908" y="35169"/>
                </a:cubicBezTo>
                <a:cubicBezTo>
                  <a:pt x="1017471" y="31107"/>
                  <a:pt x="1013558" y="28080"/>
                  <a:pt x="1009859" y="25121"/>
                </a:cubicBezTo>
                <a:cubicBezTo>
                  <a:pt x="1005144" y="21349"/>
                  <a:pt x="1000188" y="17773"/>
                  <a:pt x="994787" y="15073"/>
                </a:cubicBezTo>
                <a:cubicBezTo>
                  <a:pt x="977505" y="6432"/>
                  <a:pt x="950108" y="7254"/>
                  <a:pt x="934497" y="5024"/>
                </a:cubicBezTo>
                <a:cubicBezTo>
                  <a:pt x="926043" y="3816"/>
                  <a:pt x="917750" y="1675"/>
                  <a:pt x="909376" y="0"/>
                </a:cubicBezTo>
                <a:cubicBezTo>
                  <a:pt x="905593" y="631"/>
                  <a:pt x="866628" y="6301"/>
                  <a:pt x="859134" y="10048"/>
                </a:cubicBezTo>
                <a:cubicBezTo>
                  <a:pt x="854897" y="12166"/>
                  <a:pt x="852876" y="17255"/>
                  <a:pt x="849086" y="20097"/>
                </a:cubicBezTo>
                <a:cubicBezTo>
                  <a:pt x="821448" y="40826"/>
                  <a:pt x="827366" y="37384"/>
                  <a:pt x="803868" y="45218"/>
                </a:cubicBezTo>
                <a:cubicBezTo>
                  <a:pt x="802193" y="50242"/>
                  <a:pt x="802589" y="56545"/>
                  <a:pt x="798844" y="60290"/>
                </a:cubicBezTo>
                <a:cubicBezTo>
                  <a:pt x="795099" y="64035"/>
                  <a:pt x="788509" y="62946"/>
                  <a:pt x="783772" y="65314"/>
                </a:cubicBezTo>
                <a:cubicBezTo>
                  <a:pt x="781653" y="66373"/>
                  <a:pt x="806380" y="70339"/>
                  <a:pt x="793820" y="75363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7994" y="2353174"/>
            <a:ext cx="107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baseline="0" dirty="0" smtClean="0">
                <a:solidFill>
                  <a:schemeClr val="bg1"/>
                </a:solidFill>
                <a:latin typeface="+mn-lt"/>
              </a:rPr>
              <a:t>Basaltic </a:t>
            </a:r>
            <a:r>
              <a:rPr lang="en-US" sz="1400" b="1" baseline="0" dirty="0">
                <a:solidFill>
                  <a:schemeClr val="bg1"/>
                </a:solidFill>
                <a:latin typeface="+mn-lt"/>
              </a:rPr>
              <a:t>plateau </a:t>
            </a:r>
          </a:p>
        </p:txBody>
      </p:sp>
    </p:spTree>
    <p:extLst>
      <p:ext uri="{BB962C8B-B14F-4D97-AF65-F5344CB8AC3E}">
        <p14:creationId xmlns:p14="http://schemas.microsoft.com/office/powerpoint/2010/main" val="26194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334000" cy="4608512"/>
          </a:xfrm>
        </p:spPr>
        <p:txBody>
          <a:bodyPr/>
          <a:lstStyle/>
          <a:p>
            <a:endParaRPr lang="en-US" sz="100" dirty="0" smtClean="0"/>
          </a:p>
          <a:p>
            <a:pPr>
              <a:lnSpc>
                <a:spcPts val="1300"/>
              </a:lnSpc>
              <a:spcAft>
                <a:spcPts val="1200"/>
              </a:spcAft>
            </a:pPr>
            <a:r>
              <a:rPr lang="en-US" dirty="0" smtClean="0"/>
              <a:t>Land Use</a:t>
            </a:r>
            <a:endParaRPr lang="en-US" dirty="0"/>
          </a:p>
          <a:p>
            <a:pPr lvl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ym typeface="Wingdings" panose="05000000000000000000" pitchFamily="2" charset="2"/>
              </a:rPr>
              <a:t>18.5% of </a:t>
            </a:r>
            <a:r>
              <a:rPr lang="en-US" dirty="0" err="1" smtClean="0">
                <a:sym typeface="Wingdings" panose="05000000000000000000" pitchFamily="2" charset="2"/>
              </a:rPr>
              <a:t>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Lak</a:t>
            </a:r>
            <a:r>
              <a:rPr lang="en-US" dirty="0" smtClean="0">
                <a:sym typeface="Wingdings" panose="05000000000000000000" pitchFamily="2" charset="2"/>
              </a:rPr>
              <a:t> is covered with coffee</a:t>
            </a:r>
          </a:p>
          <a:p>
            <a:pPr lvl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ym typeface="Wingdings" panose="05000000000000000000" pitchFamily="2" charset="2"/>
              </a:rPr>
              <a:t>86% of coffee on the basaltic plateau</a:t>
            </a:r>
          </a:p>
          <a:p>
            <a:pPr marL="0" indent="0">
              <a:lnSpc>
                <a:spcPts val="1300"/>
              </a:lnSpc>
              <a:spcBef>
                <a:spcPts val="900"/>
              </a:spcBef>
              <a:spcAft>
                <a:spcPts val="1200"/>
              </a:spcAft>
              <a:tabLst/>
            </a:pPr>
            <a:r>
              <a:rPr lang="en-US" b="1" dirty="0" smtClean="0">
                <a:sym typeface="Wingdings" panose="05000000000000000000" pitchFamily="2" charset="2"/>
              </a:rPr>
              <a:t>Strong correlation between land use and geology </a:t>
            </a:r>
          </a:p>
          <a:p>
            <a:pPr lvl="1">
              <a:lnSpc>
                <a:spcPts val="1300"/>
              </a:lnSpc>
              <a:spcBef>
                <a:spcPts val="900"/>
              </a:spcBef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Coffee </a:t>
            </a:r>
            <a:r>
              <a:rPr lang="en-US" dirty="0">
                <a:sym typeface="Wingdings" panose="05000000000000000000" pitchFamily="2" charset="2"/>
              </a:rPr>
              <a:t>plantations are concentrated on the </a:t>
            </a:r>
            <a:r>
              <a:rPr lang="en-US" dirty="0" smtClean="0">
                <a:sym typeface="Wingdings" panose="05000000000000000000" pitchFamily="2" charset="2"/>
              </a:rPr>
              <a:t>basaltic plateau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67200" y="4827234"/>
            <a:ext cx="609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96200" y="4826000"/>
            <a:ext cx="908248" cy="50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0" y="1291770"/>
            <a:ext cx="3898071" cy="3087398"/>
            <a:chOff x="5334000" y="1291770"/>
            <a:chExt cx="3898071" cy="3087398"/>
          </a:xfrm>
        </p:grpSpPr>
        <p:pic>
          <p:nvPicPr>
            <p:cNvPr id="11" name="Picture 6" descr="E:\Old computer\G drive\1208 Desktop Files to be restructured\Projects\01 Vietnam\02 Water Resources Management Nestle SDC\03 Activities\12 CHYN results WP2\landuse1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55015" y="1295399"/>
              <a:ext cx="3877056" cy="3083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5334000" y="3695644"/>
              <a:ext cx="551545" cy="4953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440055" y="3810000"/>
              <a:ext cx="792016" cy="4953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8044046" y="1291770"/>
              <a:ext cx="1099953" cy="9180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8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5487" y="1508417"/>
              <a:ext cx="1001486" cy="61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E:\Old computer\G drive\1208 Desktop Files to be restructured\Projects\01 Vietnam\02 Water Resources Management Nestle SDC\03 Activities\12 CHYN results WP2\geology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76347" y="1508417"/>
              <a:ext cx="580571" cy="61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E:\Old computer\G drive\1208 Desktop Files to be restructured\Projects\01 Vietnam\02 Water Resources Management Nestle SDC\03 Activities\12 CHYN results WP2\landuse1.pn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9668" y="4510572"/>
            <a:ext cx="1207532" cy="9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vietnamnews.vn/thumbnail/450/1_7.jpg?url=Storage/Images/2014/3/19/1_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5115" y="4827873"/>
            <a:ext cx="2616452" cy="1725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panoramio.com/photos/large/776359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05000" y="4243848"/>
            <a:ext cx="2702556" cy="16375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orldagroforestry.org/sites/default/files/asfcc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33966"/>
            <a:ext cx="2281701" cy="16209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48185" y="3187745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0" dirty="0" smtClean="0"/>
              <a:t>Forest</a:t>
            </a:r>
            <a:endParaRPr lang="en-US" sz="1000" b="1" baseline="0" dirty="0"/>
          </a:p>
        </p:txBody>
      </p:sp>
      <p:sp>
        <p:nvSpPr>
          <p:cNvPr id="22" name="TextBox 21"/>
          <p:cNvSpPr txBox="1"/>
          <p:nvPr/>
        </p:nvSpPr>
        <p:spPr>
          <a:xfrm>
            <a:off x="3669479" y="3997627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0" dirty="0" smtClean="0"/>
              <a:t>Paddy rice</a:t>
            </a:r>
            <a:endParaRPr lang="en-US" sz="1000" b="1" baseline="0" dirty="0"/>
          </a:p>
        </p:txBody>
      </p:sp>
      <p:sp>
        <p:nvSpPr>
          <p:cNvPr id="23" name="TextBox 22"/>
          <p:cNvSpPr txBox="1"/>
          <p:nvPr/>
        </p:nvSpPr>
        <p:spPr>
          <a:xfrm>
            <a:off x="5227489" y="4555980"/>
            <a:ext cx="1258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0" dirty="0" smtClean="0"/>
              <a:t>Robusta coffee</a:t>
            </a:r>
            <a:endParaRPr lang="en-US" sz="1000" b="1" baseline="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8944" y="127000"/>
            <a:ext cx="4752528" cy="854075"/>
          </a:xfrm>
        </p:spPr>
        <p:txBody>
          <a:bodyPr/>
          <a:lstStyle/>
          <a:p>
            <a:r>
              <a:rPr lang="en-US" dirty="0" smtClean="0"/>
              <a:t>Results: Provincial Scale -   Land Use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1201 Summary final CHYN results">
  <a:themeElements>
    <a:clrScheme name="">
      <a:dk1>
        <a:srgbClr val="000000"/>
      </a:dk1>
      <a:lt1>
        <a:srgbClr val="FFFFFF"/>
      </a:lt1>
      <a:dk2>
        <a:srgbClr val="96959A"/>
      </a:dk2>
      <a:lt2>
        <a:srgbClr val="96959A"/>
      </a:lt2>
      <a:accent1>
        <a:srgbClr val="C9E6F6"/>
      </a:accent1>
      <a:accent2>
        <a:srgbClr val="D07005"/>
      </a:accent2>
      <a:accent3>
        <a:srgbClr val="FFFFFF"/>
      </a:accent3>
      <a:accent4>
        <a:srgbClr val="000000"/>
      </a:accent4>
      <a:accent5>
        <a:srgbClr val="E1F0FA"/>
      </a:accent5>
      <a:accent6>
        <a:srgbClr val="BC6504"/>
      </a:accent6>
      <a:hlink>
        <a:srgbClr val="003274"/>
      </a:hlink>
      <a:folHlink>
        <a:srgbClr val="B3071B"/>
      </a:folHlink>
    </a:clrScheme>
    <a:fontScheme name="0806 HRNS Project Over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806 HRNS Project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6 HRNS Project Overvi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6 HRNS Project Overvi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6 HRNS Project Overvi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6 HRNS Project Overvi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06 HRNS Project Overvi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 HRNS Project Overvi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 HRNS Project Overvi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 HRNS Project Overvi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 HRNS Project Overvi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 HRNS Project Overvi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06 HRNS Project Overvi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806 HRNS Project Overview">
  <a:themeElements>
    <a:clrScheme name="">
      <a:dk1>
        <a:srgbClr val="000000"/>
      </a:dk1>
      <a:lt1>
        <a:srgbClr val="FFFFFF"/>
      </a:lt1>
      <a:dk2>
        <a:srgbClr val="96959A"/>
      </a:dk2>
      <a:lt2>
        <a:srgbClr val="96959A"/>
      </a:lt2>
      <a:accent1>
        <a:srgbClr val="C9E6F6"/>
      </a:accent1>
      <a:accent2>
        <a:srgbClr val="D07005"/>
      </a:accent2>
      <a:accent3>
        <a:srgbClr val="FFFFFF"/>
      </a:accent3>
      <a:accent4>
        <a:srgbClr val="000000"/>
      </a:accent4>
      <a:accent5>
        <a:srgbClr val="E1F0FA"/>
      </a:accent5>
      <a:accent6>
        <a:srgbClr val="BC6504"/>
      </a:accent6>
      <a:hlink>
        <a:srgbClr val="003274"/>
      </a:hlink>
      <a:folHlink>
        <a:srgbClr val="B3071B"/>
      </a:folHlink>
    </a:clrScheme>
    <a:fontScheme name="1_0806 HRNS Project Over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0806 HRNS Project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806 HRNS Project Overvi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806 HRNS Project Overvi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806 HRNS Project Overvi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806 HRNS Project Overvi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806 HRNS Project Overvi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806 HRNS Project Overvi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806 HRNS Project Overvi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806 HRNS Project Overvi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806 HRNS Project Overvi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806 HRNS Project Overvi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806 HRNS Project Overvi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151201 Summary final CHYN results</Template>
  <TotalTime>0</TotalTime>
  <Words>1771</Words>
  <Application>Microsoft Office PowerPoint</Application>
  <PresentationFormat>On-screen Show (4:3)</PresentationFormat>
  <Paragraphs>340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MapInfo Cartographic</vt:lpstr>
      <vt:lpstr>Times</vt:lpstr>
      <vt:lpstr>Verdana</vt:lpstr>
      <vt:lpstr>Wingdings</vt:lpstr>
      <vt:lpstr>151201 Summary final CHYN results</vt:lpstr>
      <vt:lpstr>1_0806 HRNS Project Overview</vt:lpstr>
      <vt:lpstr>Vietnam to Produce  More Coffee With Less Water </vt:lpstr>
      <vt:lpstr>Overview</vt:lpstr>
      <vt:lpstr>Rationale</vt:lpstr>
      <vt:lpstr>Objectives</vt:lpstr>
      <vt:lpstr>Objectives</vt:lpstr>
      <vt:lpstr>Potential Impact</vt:lpstr>
      <vt:lpstr>Results: Two-Step Approach</vt:lpstr>
      <vt:lpstr>Results: Provincial Scale -Aquifer types </vt:lpstr>
      <vt:lpstr>Results: Provincial Scale -   Land Use Mapping</vt:lpstr>
      <vt:lpstr>Results: Provincial Scale -                  Water balance </vt:lpstr>
      <vt:lpstr>Results: Provincial Scale - Water Scarce  Hot Spots</vt:lpstr>
      <vt:lpstr>Results: Basaltic Plateau Scale -  Water level analysis</vt:lpstr>
      <vt:lpstr>Results: Basaltic Plateau Scale - Water level analysis</vt:lpstr>
      <vt:lpstr>Results: Basaltic Plateau Scale -  Water level analysis</vt:lpstr>
      <vt:lpstr>Results: Basaltic Plateau Scale - Areas at risk of running dry</vt:lpstr>
      <vt:lpstr>PowerPoint Presentation</vt:lpstr>
      <vt:lpstr>Results: Basaltic Plateau Scale - Groundwater recharge</vt:lpstr>
      <vt:lpstr>PowerPoint Presentation</vt:lpstr>
      <vt:lpstr>Results: Basaltic Plateau Scale -  Water scarcity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             Thanks for your attention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to Produce  More Coffee With Less Water</dc:title>
  <dc:subject>Social Communications</dc:subject>
  <dc:creator/>
  <cp:lastModifiedBy/>
  <cp:revision>572</cp:revision>
  <cp:lastPrinted>2016-02-29T09:40:11Z</cp:lastPrinted>
  <dcterms:created xsi:type="dcterms:W3CDTF">2015-12-21T04:56:21Z</dcterms:created>
  <dcterms:modified xsi:type="dcterms:W3CDTF">2016-08-16T03:34:47Z</dcterms:modified>
</cp:coreProperties>
</file>