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7" r:id="rId1"/>
  </p:sldMasterIdLst>
  <p:handoutMasterIdLst>
    <p:handoutMasterId r:id="rId12"/>
  </p:handoutMasterIdLst>
  <p:sldIdLst>
    <p:sldId id="259" r:id="rId2"/>
    <p:sldId id="273" r:id="rId3"/>
    <p:sldId id="275" r:id="rId4"/>
    <p:sldId id="274" r:id="rId5"/>
    <p:sldId id="277" r:id="rId6"/>
    <p:sldId id="272" r:id="rId7"/>
    <p:sldId id="276" r:id="rId8"/>
    <p:sldId id="280" r:id="rId9"/>
    <p:sldId id="278" r:id="rId10"/>
    <p:sldId id="27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124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EDBAA-7AC8-8544-84F3-69A61CC6CB64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84AC9-1233-274C-BCB9-2E985F76F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40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218D494-8378-7D41-B283-58357A6212F0}" type="datetimeFigureOut">
              <a:rPr lang="en-US" smtClean="0"/>
              <a:t>12/4/2016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3A6190B-9CB6-044A-9A55-0523BFAB8E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>
                <a:latin typeface="Times New Roman"/>
                <a:cs typeface="Times New Roman"/>
              </a:rPr>
              <a:t>	</a:t>
            </a:r>
            <a:r>
              <a:rPr lang="en-US" smtClean="0">
                <a:latin typeface="Times New Roman"/>
                <a:cs typeface="Times New Roman"/>
              </a:rPr>
              <a:t> 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smtClean="0">
                <a:latin typeface="Times New Roman"/>
                <a:cs typeface="Times New Roman"/>
              </a:rPr>
              <a:t>  VCCB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500" b="1" dirty="0" smtClean="0">
                <a:effectLst/>
                <a:latin typeface="Times New Roman"/>
                <a:ea typeface="Calibri"/>
                <a:cs typeface="Times New Roman"/>
              </a:rPr>
              <a:t>BÁO CÁO </a:t>
            </a:r>
            <a:r>
              <a:rPr lang="en-US" sz="3500" b="1" dirty="0" smtClean="0">
                <a:latin typeface="Times New Roman"/>
                <a:ea typeface="Calibri"/>
                <a:cs typeface="Times New Roman"/>
              </a:rPr>
              <a:t>HOẠT ĐỘNG</a:t>
            </a:r>
            <a:r>
              <a:rPr lang="en-US" sz="40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en-US" sz="40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en-US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BAN ĐIỀU PHỐI NGÀNH HÀNG CÀ PHÊ</a:t>
            </a:r>
          </a:p>
          <a:p>
            <a:pPr marL="0" indent="0" algn="ctr">
              <a:buNone/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NĂM 2016</a:t>
            </a:r>
          </a:p>
          <a:p>
            <a:pPr marL="0" indent="0" algn="ctr">
              <a:buNone/>
            </a:pPr>
            <a:endParaRPr lang="en-US" dirty="0">
              <a:effectLst/>
              <a:latin typeface="Times New Roman"/>
              <a:ea typeface="Calibri"/>
              <a:cs typeface="Times New Roman"/>
            </a:endParaRPr>
          </a:p>
          <a:p>
            <a:pPr marL="0" indent="0" algn="ctr">
              <a:buNone/>
            </a:pPr>
            <a:endParaRPr lang="en-US" dirty="0" smtClean="0">
              <a:latin typeface="Times New Roman"/>
              <a:ea typeface="Calibri"/>
              <a:cs typeface="Times New Roman"/>
            </a:endParaRPr>
          </a:p>
          <a:p>
            <a:pPr marL="0" indent="0" algn="ctr">
              <a:buNone/>
            </a:pPr>
            <a:endParaRPr lang="en-US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0" indent="0" algn="ctr">
              <a:buNone/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TP. </a:t>
            </a:r>
            <a:r>
              <a:rPr lang="en-US" dirty="0" err="1" smtClean="0">
                <a:latin typeface="Times New Roman"/>
                <a:ea typeface="Calibri"/>
                <a:cs typeface="Times New Roman"/>
              </a:rPr>
              <a:t>Hồ</a:t>
            </a:r>
            <a:r>
              <a:rPr lang="en-US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ea typeface="Calibri"/>
                <a:cs typeface="Times New Roman"/>
              </a:rPr>
              <a:t>Chí</a:t>
            </a:r>
            <a:r>
              <a:rPr lang="en-US" dirty="0" smtClean="0">
                <a:latin typeface="Times New Roman"/>
                <a:ea typeface="Calibri"/>
                <a:cs typeface="Times New Roman"/>
              </a:rPr>
              <a:t> Minh, 5/12/2016</a:t>
            </a:r>
            <a:endParaRPr lang="en-US" dirty="0"/>
          </a:p>
        </p:txBody>
      </p:sp>
      <p:pic>
        <p:nvPicPr>
          <p:cNvPr id="4" name="Picture 3" descr="LOGO vccb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50" y="234395"/>
            <a:ext cx="984805" cy="984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694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Lấy</a:t>
            </a:r>
            <a:r>
              <a:rPr lang="en-US" dirty="0" smtClean="0"/>
              <a:t> ý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đóng</a:t>
            </a:r>
            <a:r>
              <a:rPr lang="en-US" dirty="0" smtClean="0"/>
              <a:t> </a:t>
            </a:r>
            <a:r>
              <a:rPr lang="en-US" dirty="0" err="1" smtClean="0"/>
              <a:t>góp</a:t>
            </a:r>
            <a:r>
              <a:rPr lang="en-US" dirty="0" smtClean="0"/>
              <a:t>, </a:t>
            </a:r>
            <a:r>
              <a:rPr lang="en-US" dirty="0" err="1" smtClean="0"/>
              <a:t>thảo</a:t>
            </a:r>
            <a:r>
              <a:rPr lang="en-US" dirty="0" smtClean="0"/>
              <a:t> </a:t>
            </a:r>
            <a:r>
              <a:rPr lang="en-US" dirty="0" err="1" smtClean="0"/>
              <a:t>luận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VCCB?</a:t>
            </a:r>
          </a:p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GCP? </a:t>
            </a:r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chia </a:t>
            </a:r>
            <a:r>
              <a:rPr lang="en-US" dirty="0" err="1" smtClean="0"/>
              <a:t>sẻ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</a:t>
            </a:r>
          </a:p>
          <a:p>
            <a:r>
              <a:rPr lang="en-US" dirty="0" err="1" smtClean="0"/>
              <a:t>Chiến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VCCB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: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?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709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bền</a:t>
            </a:r>
            <a:r>
              <a:rPr lang="en-US" dirty="0" smtClean="0"/>
              <a:t> </a:t>
            </a:r>
            <a:r>
              <a:rPr lang="en-US" dirty="0" err="1" smtClean="0"/>
              <a:t>vững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34064"/>
          </a:xfrm>
        </p:spPr>
        <p:txBody>
          <a:bodyPr>
            <a:normAutofit/>
          </a:bodyPr>
          <a:lstStyle/>
          <a:p>
            <a:pPr algn="just"/>
            <a:r>
              <a:rPr lang="vi-VN" sz="3200" dirty="0">
                <a:latin typeface="Times New Roman"/>
                <a:cs typeface="Times New Roman"/>
              </a:rPr>
              <a:t>Hỗ trợ phổ biến Bộ Tài liệu hướng dẫn về sản xuất cà phê bền vững (NSC</a:t>
            </a:r>
            <a:r>
              <a:rPr lang="vi-VN" sz="3200" dirty="0" smtClean="0">
                <a:latin typeface="Times New Roman"/>
                <a:cs typeface="Times New Roman"/>
              </a:rPr>
              <a:t>)</a:t>
            </a:r>
            <a:endParaRPr lang="en-US" sz="3200" dirty="0" smtClean="0">
              <a:latin typeface="Times New Roman"/>
              <a:cs typeface="Times New Roman"/>
            </a:endParaRPr>
          </a:p>
          <a:p>
            <a:pPr algn="just"/>
            <a:r>
              <a:rPr lang="en-US" sz="3200" dirty="0" err="1" smtClean="0">
                <a:latin typeface="Times New Roman"/>
                <a:cs typeface="Times New Roman"/>
              </a:rPr>
              <a:t>Hỗ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trợ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Bộ</a:t>
            </a:r>
            <a:r>
              <a:rPr lang="en-US" sz="3200" dirty="0" smtClean="0">
                <a:latin typeface="Times New Roman"/>
                <a:cs typeface="Times New Roman"/>
              </a:rPr>
              <a:t> NN&amp;PTNT </a:t>
            </a:r>
            <a:r>
              <a:rPr lang="en-US" sz="3200" dirty="0" err="1" smtClean="0">
                <a:latin typeface="Times New Roman"/>
                <a:cs typeface="Times New Roman"/>
              </a:rPr>
              <a:t>trong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rà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soát</a:t>
            </a:r>
            <a:r>
              <a:rPr lang="en-US" sz="3200" dirty="0" smtClean="0">
                <a:latin typeface="Times New Roman"/>
                <a:cs typeface="Times New Roman"/>
              </a:rPr>
              <a:t>, </a:t>
            </a:r>
            <a:r>
              <a:rPr lang="en-US" sz="3200" dirty="0" err="1" smtClean="0">
                <a:latin typeface="Times New Roman"/>
                <a:cs typeface="Times New Roman"/>
              </a:rPr>
              <a:t>chỉ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đạo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tái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canh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cà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phê</a:t>
            </a:r>
            <a:endParaRPr lang="en-US" sz="3200" dirty="0" smtClean="0">
              <a:latin typeface="Times New Roman"/>
              <a:cs typeface="Times New Roman"/>
            </a:endParaRPr>
          </a:p>
          <a:p>
            <a:pPr algn="just"/>
            <a:r>
              <a:rPr lang="en-US" sz="3200" dirty="0" err="1" smtClean="0">
                <a:latin typeface="Times New Roman"/>
                <a:cs typeface="Times New Roman"/>
              </a:rPr>
              <a:t>Đề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xuất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các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giải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pháp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hỗ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trợ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tái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canh</a:t>
            </a:r>
            <a:r>
              <a:rPr lang="en-US" sz="3200" dirty="0" smtClean="0">
                <a:latin typeface="Times New Roman"/>
                <a:cs typeface="Times New Roman"/>
              </a:rPr>
              <a:t> (</a:t>
            </a:r>
            <a:r>
              <a:rPr lang="en-US" sz="3200" dirty="0" err="1" smtClean="0">
                <a:latin typeface="Times New Roman"/>
                <a:cs typeface="Times New Roman"/>
              </a:rPr>
              <a:t>kỹ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thuật</a:t>
            </a:r>
            <a:r>
              <a:rPr lang="en-US" sz="3200" dirty="0" smtClean="0">
                <a:latin typeface="Times New Roman"/>
                <a:cs typeface="Times New Roman"/>
              </a:rPr>
              <a:t>, </a:t>
            </a:r>
            <a:r>
              <a:rPr lang="en-US" sz="3200" dirty="0" err="1" smtClean="0">
                <a:latin typeface="Times New Roman"/>
                <a:cs typeface="Times New Roman"/>
              </a:rPr>
              <a:t>tín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dụng</a:t>
            </a:r>
            <a:r>
              <a:rPr lang="en-US" sz="3200" dirty="0" smtClean="0">
                <a:latin typeface="Times New Roman"/>
                <a:cs typeface="Times New Roman"/>
              </a:rPr>
              <a:t>, </a:t>
            </a:r>
            <a:r>
              <a:rPr lang="en-US" sz="3200" dirty="0" err="1" smtClean="0">
                <a:latin typeface="Times New Roman"/>
                <a:cs typeface="Times New Roman"/>
              </a:rPr>
              <a:t>phối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hợp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dự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án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VnSAT</a:t>
            </a:r>
            <a:r>
              <a:rPr lang="en-US" sz="3200" dirty="0" smtClean="0">
                <a:latin typeface="Times New Roman"/>
                <a:cs typeface="Times New Roman"/>
              </a:rPr>
              <a:t>)</a:t>
            </a:r>
          </a:p>
          <a:p>
            <a:pPr algn="just"/>
            <a:endParaRPr lang="en-US" sz="2200" dirty="0" smtClean="0">
              <a:latin typeface="Times New Roman"/>
              <a:cs typeface="Times New Roman"/>
            </a:endParaRPr>
          </a:p>
          <a:p>
            <a:pPr algn="just"/>
            <a:endParaRPr lang="en-US" sz="22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15417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bền</a:t>
            </a:r>
            <a:r>
              <a:rPr lang="en-US" dirty="0" smtClean="0"/>
              <a:t> </a:t>
            </a:r>
            <a:r>
              <a:rPr lang="en-US" dirty="0" err="1" smtClean="0"/>
              <a:t>vững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34064"/>
          </a:xfrm>
        </p:spPr>
        <p:txBody>
          <a:bodyPr>
            <a:normAutofit/>
          </a:bodyPr>
          <a:lstStyle/>
          <a:p>
            <a:pPr lvl="0" algn="just">
              <a:buClr>
                <a:srgbClr val="DD8047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Nâng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cao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nhận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thức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thúc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đẩy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áp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dụng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các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giải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pháp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tưới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nước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tiết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kiệm</a:t>
            </a:r>
            <a:endParaRPr lang="en-US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lvl="0" algn="just">
              <a:buClr>
                <a:srgbClr val="DD8047"/>
              </a:buClr>
            </a:pP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Nâng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cao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nhận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thức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và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thúc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đẩy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áp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dụng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các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mô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hình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cảnh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quan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bền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vững</a:t>
            </a:r>
            <a:endParaRPr lang="en-US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lvl="0" algn="just">
              <a:buClr>
                <a:srgbClr val="DD8047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Đề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xuất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khung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phối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hợp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xuất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cà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phê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với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bảo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vệ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rừng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(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phối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hợp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UNREDD+)</a:t>
            </a:r>
          </a:p>
          <a:p>
            <a:pPr lvl="0" algn="just">
              <a:buClr>
                <a:srgbClr val="DD8047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Triển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khai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nghiên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cứu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liên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xuất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quy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lớn</a:t>
            </a:r>
            <a:endParaRPr lang="en-US" sz="3200" dirty="0" smtClean="0">
              <a:latin typeface="Times New Roman"/>
              <a:cs typeface="Times New Roman"/>
            </a:endParaRPr>
          </a:p>
          <a:p>
            <a:pPr algn="just"/>
            <a:endParaRPr lang="en-US" sz="2200" dirty="0" smtClean="0">
              <a:latin typeface="Times New Roman"/>
              <a:cs typeface="Times New Roman"/>
            </a:endParaRPr>
          </a:p>
          <a:p>
            <a:pPr algn="just"/>
            <a:endParaRPr lang="en-US" sz="22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1240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Thương</a:t>
            </a:r>
            <a:r>
              <a:rPr lang="en-US" dirty="0" smtClean="0"/>
              <a:t> </a:t>
            </a:r>
            <a:r>
              <a:rPr lang="en-US" dirty="0" err="1" smtClean="0"/>
              <a:t>mại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&amp;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khai</a:t>
            </a:r>
            <a:r>
              <a:rPr lang="en-US" dirty="0" smtClean="0"/>
              <a:t> </a:t>
            </a:r>
            <a:r>
              <a:rPr lang="en-US" dirty="0" err="1" smtClean="0"/>
              <a:t>nghiên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tổn</a:t>
            </a:r>
            <a:r>
              <a:rPr lang="en-US" dirty="0" smtClean="0"/>
              <a:t> </a:t>
            </a:r>
            <a:r>
              <a:rPr lang="en-US" dirty="0" err="1" smtClean="0"/>
              <a:t>thất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/>
              <a:t> </a:t>
            </a:r>
            <a:r>
              <a:rPr lang="en-US" dirty="0" err="1" smtClean="0"/>
              <a:t>cà</a:t>
            </a:r>
            <a:r>
              <a:rPr lang="en-US" dirty="0" smtClean="0"/>
              <a:t> </a:t>
            </a:r>
            <a:r>
              <a:rPr lang="en-US" dirty="0" err="1" smtClean="0"/>
              <a:t>phê</a:t>
            </a:r>
            <a:endParaRPr lang="en-US" dirty="0" smtClean="0"/>
          </a:p>
          <a:p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thảo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vọng</a:t>
            </a:r>
            <a:r>
              <a:rPr lang="en-US" dirty="0" smtClean="0"/>
              <a:t> </a:t>
            </a:r>
            <a:r>
              <a:rPr lang="en-US" dirty="0" err="1" smtClean="0"/>
              <a:t>ngành</a:t>
            </a:r>
            <a:r>
              <a:rPr lang="en-US" dirty="0" smtClean="0"/>
              <a:t> </a:t>
            </a:r>
            <a:r>
              <a:rPr lang="en-US" dirty="0" err="1" smtClean="0"/>
              <a:t>hàng</a:t>
            </a:r>
            <a:r>
              <a:rPr lang="en-US" dirty="0" smtClean="0"/>
              <a:t> </a:t>
            </a:r>
            <a:r>
              <a:rPr lang="en-US" dirty="0" err="1" smtClean="0"/>
              <a:t>cà</a:t>
            </a:r>
            <a:r>
              <a:rPr lang="en-US" dirty="0" smtClean="0"/>
              <a:t> </a:t>
            </a:r>
            <a:r>
              <a:rPr lang="en-US" dirty="0" err="1" smtClean="0"/>
              <a:t>phê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lễ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cà</a:t>
            </a:r>
            <a:r>
              <a:rPr lang="en-US" dirty="0" smtClean="0"/>
              <a:t> </a:t>
            </a:r>
            <a:r>
              <a:rPr lang="en-US" dirty="0" err="1" smtClean="0"/>
              <a:t>phê</a:t>
            </a:r>
            <a:r>
              <a:rPr lang="en-US" dirty="0" smtClean="0"/>
              <a:t> (</a:t>
            </a:r>
            <a:r>
              <a:rPr lang="en-US" dirty="0" err="1" smtClean="0"/>
              <a:t>tháng</a:t>
            </a:r>
            <a:r>
              <a:rPr lang="en-US" dirty="0" smtClean="0"/>
              <a:t> 12/2016)</a:t>
            </a:r>
          </a:p>
          <a:p>
            <a:r>
              <a:rPr lang="en-US" dirty="0" err="1" smtClean="0"/>
              <a:t>Nghiên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gom</a:t>
            </a:r>
            <a:r>
              <a:rPr lang="en-US" dirty="0" smtClean="0"/>
              <a:t> </a:t>
            </a:r>
            <a:r>
              <a:rPr lang="en-US" dirty="0" err="1" smtClean="0"/>
              <a:t>cà</a:t>
            </a:r>
            <a:r>
              <a:rPr lang="en-US" dirty="0" smtClean="0"/>
              <a:t> </a:t>
            </a:r>
            <a:r>
              <a:rPr lang="en-US" dirty="0" err="1" smtClean="0"/>
              <a:t>phê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51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</a:t>
            </a:r>
            <a:r>
              <a:rPr lang="en-US" dirty="0" err="1" smtClean="0"/>
              <a:t>cà</a:t>
            </a:r>
            <a:r>
              <a:rPr lang="en-US" dirty="0" smtClean="0"/>
              <a:t> </a:t>
            </a:r>
            <a:r>
              <a:rPr lang="en-US" dirty="0" err="1" smtClean="0"/>
              <a:t>phê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Nam 2020</a:t>
            </a:r>
          </a:p>
          <a:p>
            <a:r>
              <a:rPr lang="en-US" dirty="0" err="1" smtClean="0"/>
              <a:t>Lấy</a:t>
            </a:r>
            <a:r>
              <a:rPr lang="en-US" dirty="0" smtClean="0"/>
              <a:t> ý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đóng</a:t>
            </a:r>
            <a:r>
              <a:rPr lang="en-US" dirty="0" smtClean="0"/>
              <a:t> </a:t>
            </a:r>
            <a:r>
              <a:rPr lang="en-US" dirty="0" err="1" smtClean="0"/>
              <a:t>góp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Quỹ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cà</a:t>
            </a:r>
            <a:r>
              <a:rPr lang="en-US" dirty="0" smtClean="0"/>
              <a:t> </a:t>
            </a:r>
            <a:r>
              <a:rPr lang="en-US" dirty="0" err="1" smtClean="0"/>
              <a:t>phê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Lấy</a:t>
            </a:r>
            <a:r>
              <a:rPr lang="en-US" dirty="0" smtClean="0"/>
              <a:t> ý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đóng</a:t>
            </a:r>
            <a:r>
              <a:rPr lang="en-US" dirty="0" smtClean="0"/>
              <a:t> </a:t>
            </a:r>
            <a:r>
              <a:rPr lang="en-US" dirty="0" err="1" smtClean="0"/>
              <a:t>góp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thảo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thuế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xuất-nhập</a:t>
            </a:r>
            <a:r>
              <a:rPr lang="en-US" dirty="0" smtClean="0"/>
              <a:t> </a:t>
            </a:r>
            <a:r>
              <a:rPr lang="en-US" dirty="0" err="1" smtClean="0"/>
              <a:t>khẩu</a:t>
            </a:r>
            <a:r>
              <a:rPr lang="en-US" dirty="0" smtClean="0"/>
              <a:t> </a:t>
            </a:r>
            <a:r>
              <a:rPr lang="en-US" dirty="0" err="1" smtClean="0"/>
              <a:t>cà</a:t>
            </a:r>
            <a:r>
              <a:rPr lang="en-US" dirty="0" smtClean="0"/>
              <a:t> </a:t>
            </a:r>
            <a:r>
              <a:rPr lang="en-US" dirty="0" err="1" smtClean="0"/>
              <a:t>phê</a:t>
            </a:r>
            <a:endParaRPr lang="en-US" dirty="0" smtClean="0"/>
          </a:p>
          <a:p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tóm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29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775F55"/>
                </a:solidFill>
              </a:rPr>
              <a:t>Tổ</a:t>
            </a:r>
            <a:r>
              <a:rPr lang="en-US" dirty="0" smtClean="0">
                <a:solidFill>
                  <a:srgbClr val="775F55"/>
                </a:solidFill>
              </a:rPr>
              <a:t> </a:t>
            </a:r>
            <a:r>
              <a:rPr lang="en-US" dirty="0" err="1" smtClean="0">
                <a:solidFill>
                  <a:srgbClr val="775F55"/>
                </a:solidFill>
              </a:rPr>
              <a:t>chức</a:t>
            </a:r>
            <a:r>
              <a:rPr lang="en-US" dirty="0" smtClean="0">
                <a:solidFill>
                  <a:srgbClr val="775F55"/>
                </a:solidFill>
              </a:rPr>
              <a:t> &amp; </a:t>
            </a:r>
            <a:r>
              <a:rPr lang="en-US" dirty="0" err="1" smtClean="0">
                <a:solidFill>
                  <a:srgbClr val="775F55"/>
                </a:solidFill>
              </a:rPr>
              <a:t>Thể</a:t>
            </a:r>
            <a:r>
              <a:rPr lang="en-US" dirty="0" smtClean="0">
                <a:solidFill>
                  <a:srgbClr val="775F55"/>
                </a:solidFill>
              </a:rPr>
              <a:t> </a:t>
            </a:r>
            <a:r>
              <a:rPr lang="en-US" dirty="0" err="1" smtClean="0">
                <a:solidFill>
                  <a:srgbClr val="775F55"/>
                </a:solidFill>
              </a:rPr>
              <a:t>chế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200" dirty="0" err="1" smtClean="0">
                <a:latin typeface="Times New Roman"/>
                <a:cs typeface="Times New Roman"/>
              </a:rPr>
              <a:t>Kiện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toàn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tổ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chức</a:t>
            </a:r>
            <a:r>
              <a:rPr lang="en-US" sz="3200" dirty="0" smtClean="0">
                <a:latin typeface="Times New Roman"/>
                <a:cs typeface="Times New Roman"/>
              </a:rPr>
              <a:t>, </a:t>
            </a:r>
            <a:r>
              <a:rPr lang="en-US" sz="3200" dirty="0" err="1" smtClean="0">
                <a:latin typeface="Times New Roman"/>
                <a:cs typeface="Times New Roman"/>
              </a:rPr>
              <a:t>mở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rộng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thành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viên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Tiểu</a:t>
            </a:r>
            <a:r>
              <a:rPr lang="en-US" sz="3200" dirty="0" smtClean="0">
                <a:latin typeface="Times New Roman"/>
                <a:cs typeface="Times New Roman"/>
              </a:rPr>
              <a:t> ban CS&amp;BV, </a:t>
            </a:r>
            <a:r>
              <a:rPr lang="en-US" sz="3200" dirty="0" err="1" smtClean="0">
                <a:latin typeface="Times New Roman"/>
                <a:cs typeface="Times New Roman"/>
              </a:rPr>
              <a:t>thay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đổi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thành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viên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trong</a:t>
            </a:r>
            <a:r>
              <a:rPr lang="en-US" sz="3200" dirty="0" smtClean="0">
                <a:latin typeface="Times New Roman"/>
                <a:cs typeface="Times New Roman"/>
              </a:rPr>
              <a:t> VCCB</a:t>
            </a:r>
            <a:endParaRPr lang="en-US" sz="3200" dirty="0" smtClean="0">
              <a:effectLst/>
              <a:latin typeface="Times New Roman"/>
              <a:cs typeface="Times New Roman"/>
            </a:endParaRPr>
          </a:p>
          <a:p>
            <a:pPr algn="just"/>
            <a:r>
              <a:rPr lang="en-US" sz="3200" dirty="0" err="1" smtClean="0">
                <a:latin typeface="Times New Roman"/>
                <a:cs typeface="Times New Roman"/>
              </a:rPr>
              <a:t>Thực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hiện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các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thủ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tục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để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sát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nhập</a:t>
            </a:r>
            <a:r>
              <a:rPr lang="en-US" sz="3200" dirty="0" smtClean="0">
                <a:latin typeface="Times New Roman"/>
                <a:cs typeface="Times New Roman"/>
              </a:rPr>
              <a:t> Ban </a:t>
            </a:r>
            <a:r>
              <a:rPr lang="en-US" sz="3200" dirty="0" err="1" smtClean="0">
                <a:latin typeface="Times New Roman"/>
                <a:cs typeface="Times New Roman"/>
              </a:rPr>
              <a:t>Điều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phối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ngành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hàng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ca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cao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thành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một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tiểu</a:t>
            </a:r>
            <a:r>
              <a:rPr lang="en-US" sz="3200" dirty="0" smtClean="0">
                <a:latin typeface="Times New Roman"/>
                <a:cs typeface="Times New Roman"/>
              </a:rPr>
              <a:t> ban </a:t>
            </a:r>
            <a:r>
              <a:rPr lang="en-US" sz="3200" dirty="0" err="1" smtClean="0">
                <a:latin typeface="Times New Roman"/>
                <a:cs typeface="Times New Roman"/>
              </a:rPr>
              <a:t>của</a:t>
            </a:r>
            <a:r>
              <a:rPr lang="en-US" sz="3200" dirty="0" smtClean="0">
                <a:latin typeface="Times New Roman"/>
                <a:cs typeface="Times New Roman"/>
              </a:rPr>
              <a:t> VCCB</a:t>
            </a:r>
          </a:p>
          <a:p>
            <a:pPr algn="just"/>
            <a:r>
              <a:rPr lang="en-US" sz="3200" dirty="0" err="1" smtClean="0">
                <a:latin typeface="Times New Roman"/>
                <a:cs typeface="Times New Roman"/>
              </a:rPr>
              <a:t>Thành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lập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và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duy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trì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hoạt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động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của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nhóm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chuyên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gia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liên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bộ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</a:p>
          <a:p>
            <a:pPr algn="just"/>
            <a:r>
              <a:rPr lang="en-US" sz="3200" dirty="0" err="1" smtClean="0">
                <a:latin typeface="Times New Roman"/>
                <a:cs typeface="Times New Roman"/>
              </a:rPr>
              <a:t>Hỗ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trợ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các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hoạt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động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của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các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tổ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nhóm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nông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dân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và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hội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người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sản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xuất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cà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phê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bền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vững</a:t>
            </a:r>
            <a:r>
              <a:rPr lang="en-US" sz="3200" dirty="0" smtClean="0">
                <a:latin typeface="Times New Roman"/>
                <a:cs typeface="Times New Roman"/>
              </a:rPr>
              <a:t> ( </a:t>
            </a:r>
            <a:r>
              <a:rPr lang="en-US" sz="3200" dirty="0" err="1" smtClean="0">
                <a:latin typeface="Times New Roman"/>
                <a:cs typeface="Times New Roman"/>
              </a:rPr>
              <a:t>kết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nối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với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VnSAT</a:t>
            </a:r>
            <a:r>
              <a:rPr lang="en-US" sz="3200" dirty="0" smtClean="0">
                <a:latin typeface="Times New Roman"/>
                <a:cs typeface="Times New Roman"/>
              </a:rPr>
              <a:t>, Grow Asia, </a:t>
            </a:r>
            <a:r>
              <a:rPr lang="en-US" sz="3200" dirty="0" err="1" smtClean="0">
                <a:latin typeface="Times New Roman"/>
                <a:cs typeface="Times New Roman"/>
              </a:rPr>
              <a:t>đề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xuất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hội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thảo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để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hỗ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trợ</a:t>
            </a:r>
            <a:r>
              <a:rPr lang="en-US" sz="3200" dirty="0" smtClean="0">
                <a:latin typeface="Times New Roman"/>
                <a:cs typeface="Times New Roman"/>
              </a:rPr>
              <a:t>, </a:t>
            </a:r>
            <a:r>
              <a:rPr lang="en-US" sz="3200" dirty="0" err="1" smtClean="0">
                <a:latin typeface="Times New Roman"/>
                <a:cs typeface="Times New Roman"/>
              </a:rPr>
              <a:t>kết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nối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doanh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nghiệp</a:t>
            </a:r>
            <a:r>
              <a:rPr lang="en-US" sz="3200" dirty="0" smtClean="0">
                <a:latin typeface="Times New Roman"/>
                <a:cs typeface="Times New Roman"/>
              </a:rPr>
              <a:t> (</a:t>
            </a:r>
            <a:r>
              <a:rPr lang="en-US" sz="3200" dirty="0" err="1" smtClean="0">
                <a:latin typeface="Times New Roman"/>
                <a:cs typeface="Times New Roman"/>
              </a:rPr>
              <a:t>tháng</a:t>
            </a:r>
            <a:r>
              <a:rPr lang="en-US" sz="3200" dirty="0" smtClean="0">
                <a:latin typeface="Times New Roman"/>
                <a:cs typeface="Times New Roman"/>
              </a:rPr>
              <a:t> 1/2017)</a:t>
            </a:r>
          </a:p>
          <a:p>
            <a:pPr marL="0" indent="0" algn="just">
              <a:buNone/>
            </a:pPr>
            <a:endParaRPr lang="en-US" sz="32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15417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&amp;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cường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: PSAV, PPP, ICO, GCP </a:t>
            </a:r>
          </a:p>
          <a:p>
            <a:endParaRPr lang="en-US" dirty="0" smtClean="0"/>
          </a:p>
          <a:p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cường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ty</a:t>
            </a:r>
            <a:r>
              <a:rPr lang="en-US" dirty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tế</a:t>
            </a:r>
            <a:r>
              <a:rPr lang="en-US" dirty="0" smtClean="0"/>
              <a:t>: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đoàn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Nestle, EDE, JDE…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613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khai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So </a:t>
            </a:r>
            <a:r>
              <a:rPr lang="en-US" i="1" dirty="0" err="1" smtClean="0"/>
              <a:t>với</a:t>
            </a:r>
            <a:r>
              <a:rPr lang="en-US" i="1" dirty="0" smtClean="0"/>
              <a:t> </a:t>
            </a:r>
            <a:r>
              <a:rPr lang="en-US" i="1" dirty="0" err="1" smtClean="0"/>
              <a:t>kế</a:t>
            </a:r>
            <a:r>
              <a:rPr lang="en-US" i="1" dirty="0" smtClean="0"/>
              <a:t> </a:t>
            </a:r>
            <a:r>
              <a:rPr lang="en-US" i="1" dirty="0" err="1" smtClean="0"/>
              <a:t>hoạch</a:t>
            </a:r>
            <a:r>
              <a:rPr lang="en-US" i="1" dirty="0" smtClean="0"/>
              <a:t> 6 </a:t>
            </a:r>
            <a:r>
              <a:rPr lang="en-US" i="1" dirty="0" err="1" smtClean="0"/>
              <a:t>tháng</a:t>
            </a:r>
            <a:r>
              <a:rPr lang="en-US" i="1" dirty="0" smtClean="0"/>
              <a:t> </a:t>
            </a:r>
            <a:r>
              <a:rPr lang="en-US" i="1" dirty="0" err="1" smtClean="0"/>
              <a:t>cuối</a:t>
            </a:r>
            <a:r>
              <a:rPr lang="en-US" i="1" dirty="0" smtClean="0"/>
              <a:t> </a:t>
            </a:r>
            <a:r>
              <a:rPr lang="en-US" i="1" dirty="0" err="1" smtClean="0"/>
              <a:t>năm</a:t>
            </a:r>
            <a:r>
              <a:rPr lang="en-US" i="1" dirty="0" smtClean="0"/>
              <a:t>: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thảo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chuỗi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rang </a:t>
            </a:r>
            <a:r>
              <a:rPr lang="en-US" dirty="0" err="1" smtClean="0"/>
              <a:t>xay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giới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Thúc</a:t>
            </a:r>
            <a:r>
              <a:rPr lang="en-US" dirty="0" smtClean="0"/>
              <a:t> </a:t>
            </a:r>
            <a:r>
              <a:rPr lang="en-US" dirty="0" err="1" smtClean="0"/>
              <a:t>đẩy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(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)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516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Thông</a:t>
            </a:r>
            <a:r>
              <a:rPr lang="en-US" dirty="0" smtClean="0"/>
              <a:t> tin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quý</a:t>
            </a:r>
            <a:endParaRPr lang="en-US" dirty="0" smtClean="0"/>
          </a:p>
          <a:p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khai</a:t>
            </a:r>
            <a:r>
              <a:rPr lang="en-US" dirty="0" smtClean="0"/>
              <a:t> </a:t>
            </a:r>
            <a:r>
              <a:rPr lang="en-US" dirty="0" err="1" smtClean="0"/>
              <a:t>nghiên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tin, CSDL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cà</a:t>
            </a:r>
            <a:r>
              <a:rPr lang="en-US" dirty="0" smtClean="0"/>
              <a:t> </a:t>
            </a:r>
            <a:r>
              <a:rPr lang="en-US" dirty="0" err="1" smtClean="0"/>
              <a:t>phê</a:t>
            </a:r>
            <a:endParaRPr lang="en-US" dirty="0" smtClean="0"/>
          </a:p>
          <a:p>
            <a:r>
              <a:rPr lang="en-US" dirty="0" smtClean="0"/>
              <a:t>Chia </a:t>
            </a:r>
            <a:r>
              <a:rPr lang="en-US" dirty="0" err="1" smtClean="0"/>
              <a:t>sẻ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với</a:t>
            </a:r>
            <a:r>
              <a:rPr lang="en-US" dirty="0" smtClean="0"/>
              <a:t> GCP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1916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310</TotalTime>
  <Words>515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Times New Roman</vt:lpstr>
      <vt:lpstr>Tw Cen MT</vt:lpstr>
      <vt:lpstr>Wingdings</vt:lpstr>
      <vt:lpstr>Wingdings 2</vt:lpstr>
      <vt:lpstr>Median</vt:lpstr>
      <vt:lpstr>     VCCB</vt:lpstr>
      <vt:lpstr>Sản xuất bền vững:</vt:lpstr>
      <vt:lpstr>Sản xuất bền vững:</vt:lpstr>
      <vt:lpstr>Chế biến và Thương mại</vt:lpstr>
      <vt:lpstr>Chính sách</vt:lpstr>
      <vt:lpstr>Tổ chức &amp; Thể chế</vt:lpstr>
      <vt:lpstr>Tổ chức &amp; Thể chế</vt:lpstr>
      <vt:lpstr>Một số hoạt động chưa triển khai</vt:lpstr>
      <vt:lpstr>Thông tin</vt:lpstr>
      <vt:lpstr>Lấy ý kiến đóng góp, thảo luận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 ĐIỀU PHỐI NGÀNH HÀNG CÀ PHÊ VIỆT NAM</dc:title>
  <dc:creator>Quang Huy</dc:creator>
  <cp:lastModifiedBy>Hien Dao</cp:lastModifiedBy>
  <cp:revision>33</cp:revision>
  <cp:lastPrinted>2016-07-21T23:59:43Z</cp:lastPrinted>
  <dcterms:created xsi:type="dcterms:W3CDTF">2016-07-20T17:28:16Z</dcterms:created>
  <dcterms:modified xsi:type="dcterms:W3CDTF">2016-12-04T02:00:30Z</dcterms:modified>
</cp:coreProperties>
</file>