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handoutMasterIdLst>
    <p:handoutMasterId r:id="rId30"/>
  </p:handoutMasterIdLst>
  <p:sldIdLst>
    <p:sldId id="256" r:id="rId2"/>
    <p:sldId id="257" r:id="rId3"/>
    <p:sldId id="258" r:id="rId4"/>
    <p:sldId id="285" r:id="rId5"/>
    <p:sldId id="274" r:id="rId6"/>
    <p:sldId id="273" r:id="rId7"/>
    <p:sldId id="284" r:id="rId8"/>
    <p:sldId id="280" r:id="rId9"/>
    <p:sldId id="262" r:id="rId10"/>
    <p:sldId id="261" r:id="rId11"/>
    <p:sldId id="263" r:id="rId12"/>
    <p:sldId id="264" r:id="rId13"/>
    <p:sldId id="286" r:id="rId14"/>
    <p:sldId id="275" r:id="rId15"/>
    <p:sldId id="276" r:id="rId16"/>
    <p:sldId id="277" r:id="rId17"/>
    <p:sldId id="278" r:id="rId18"/>
    <p:sldId id="279" r:id="rId19"/>
    <p:sldId id="265" r:id="rId20"/>
    <p:sldId id="266" r:id="rId21"/>
    <p:sldId id="267" r:id="rId22"/>
    <p:sldId id="282" r:id="rId23"/>
    <p:sldId id="287" r:id="rId24"/>
    <p:sldId id="289" r:id="rId25"/>
    <p:sldId id="283" r:id="rId26"/>
    <p:sldId id="288" r:id="rId27"/>
    <p:sldId id="268" r:id="rId28"/>
  </p:sldIdLst>
  <p:sldSz cx="12192000" cy="6858000"/>
  <p:notesSz cx="6735763" cy="98663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handoutView">
  <p:normalViewPr>
    <p:restoredLeft sz="33370"/>
    <p:restoredTop sz="50000"/>
  </p:normalViewPr>
  <p:slideViewPr>
    <p:cSldViewPr snapToGrid="0" snapToObjects="1">
      <p:cViewPr varScale="1">
        <p:scale>
          <a:sx n="36" d="100"/>
          <a:sy n="36" d="100"/>
        </p:scale>
        <p:origin x="1308" y="60"/>
      </p:cViewPr>
      <p:guideLst/>
    </p:cSldViewPr>
  </p:slideViewPr>
  <p:notesTextViewPr>
    <p:cViewPr>
      <p:scale>
        <a:sx n="1" d="1"/>
        <a:sy n="1" d="1"/>
      </p:scale>
      <p:origin x="0" y="0"/>
    </p:cViewPr>
  </p:notesTextViewPr>
  <p:notesViewPr>
    <p:cSldViewPr snapToGrid="0" snapToObjects="1">
      <p:cViewPr varScale="1">
        <p:scale>
          <a:sx n="52" d="100"/>
          <a:sy n="52" d="100"/>
        </p:scale>
        <p:origin x="2964"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en-US"/>
          </a:p>
        </p:txBody>
      </p:sp>
      <p:sp>
        <p:nvSpPr>
          <p:cNvPr id="4" name="Footer Placeholder 3"/>
          <p:cNvSpPr>
            <a:spLocks noGrp="1"/>
          </p:cNvSpPr>
          <p:nvPr>
            <p:ph type="ftr" sz="quarter" idx="2"/>
          </p:nvPr>
        </p:nvSpPr>
        <p:spPr>
          <a:xfrm>
            <a:off x="0" y="9371286"/>
            <a:ext cx="2918831" cy="49502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15373" y="9371286"/>
            <a:ext cx="2918831" cy="495028"/>
          </a:xfrm>
          <a:prstGeom prst="rect">
            <a:avLst/>
          </a:prstGeom>
        </p:spPr>
        <p:txBody>
          <a:bodyPr vert="horz" lIns="91440" tIns="45720" rIns="91440" bIns="45720" rtlCol="0" anchor="b"/>
          <a:lstStyle>
            <a:lvl1pPr algn="r">
              <a:defRPr sz="1200"/>
            </a:lvl1pPr>
          </a:lstStyle>
          <a:p>
            <a:fld id="{698569F5-1126-44D1-99FD-35D1F94C4C1D}" type="slidenum">
              <a:rPr lang="en-US" smtClean="0"/>
              <a:t>‹#›</a:t>
            </a:fld>
            <a:endParaRPr lang="en-US"/>
          </a:p>
        </p:txBody>
      </p:sp>
    </p:spTree>
    <p:extLst>
      <p:ext uri="{BB962C8B-B14F-4D97-AF65-F5344CB8AC3E}">
        <p14:creationId xmlns:p14="http://schemas.microsoft.com/office/powerpoint/2010/main" val="41719551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5B8EC693-4B93-2247-9063-E5000ADA2C47}" type="datetimeFigureOut">
              <a:rPr lang="en-US" smtClean="0"/>
              <a:t>8/16/2016</a:t>
            </a:fld>
            <a:endParaRPr lang="en-US"/>
          </a:p>
        </p:txBody>
      </p:sp>
      <p:sp>
        <p:nvSpPr>
          <p:cNvPr id="4" name="Slide Image Placeholder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lang="vi-VN" smtClean="0"/>
              <a:t>Click to edit Master text styles</a:t>
            </a:r>
          </a:p>
          <a:p>
            <a:pPr lvl="1"/>
            <a:r>
              <a:rPr lang="vi-VN" smtClean="0"/>
              <a:t>Second level</a:t>
            </a:r>
          </a:p>
          <a:p>
            <a:pPr lvl="2"/>
            <a:r>
              <a:rPr lang="vi-VN" smtClean="0"/>
              <a:t>Third level</a:t>
            </a:r>
          </a:p>
          <a:p>
            <a:pPr lvl="3"/>
            <a:r>
              <a:rPr lang="vi-VN" smtClean="0"/>
              <a:t>Fourth level</a:t>
            </a:r>
          </a:p>
          <a:p>
            <a:pPr lvl="4"/>
            <a:r>
              <a:rPr lang="vi-VN" smtClean="0"/>
              <a:t>Fifth level</a:t>
            </a:r>
            <a:endParaRPr lang="en-US"/>
          </a:p>
        </p:txBody>
      </p:sp>
      <p:sp>
        <p:nvSpPr>
          <p:cNvPr id="6" name="Footer Placeholder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23DDEAAC-E992-B142-962D-7091E0A16728}" type="slidenum">
              <a:rPr lang="en-US" smtClean="0"/>
              <a:t>‹#›</a:t>
            </a:fld>
            <a:endParaRPr lang="en-US"/>
          </a:p>
        </p:txBody>
      </p:sp>
    </p:spTree>
    <p:extLst>
      <p:ext uri="{BB962C8B-B14F-4D97-AF65-F5344CB8AC3E}">
        <p14:creationId xmlns:p14="http://schemas.microsoft.com/office/powerpoint/2010/main" val="5035672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DDEAAC-E992-B142-962D-7091E0A16728}" type="slidenum">
              <a:rPr lang="en-US" smtClean="0"/>
              <a:t>1</a:t>
            </a:fld>
            <a:endParaRPr lang="en-US"/>
          </a:p>
        </p:txBody>
      </p:sp>
    </p:spTree>
    <p:extLst>
      <p:ext uri="{BB962C8B-B14F-4D97-AF65-F5344CB8AC3E}">
        <p14:creationId xmlns:p14="http://schemas.microsoft.com/office/powerpoint/2010/main" val="2217683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DDEAAC-E992-B142-962D-7091E0A16728}" type="slidenum">
              <a:rPr lang="en-US" smtClean="0"/>
              <a:t>2</a:t>
            </a:fld>
            <a:endParaRPr lang="en-US"/>
          </a:p>
        </p:txBody>
      </p:sp>
    </p:spTree>
    <p:extLst>
      <p:ext uri="{BB962C8B-B14F-4D97-AF65-F5344CB8AC3E}">
        <p14:creationId xmlns:p14="http://schemas.microsoft.com/office/powerpoint/2010/main" val="1360263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DDEAAC-E992-B142-962D-7091E0A16728}" type="slidenum">
              <a:rPr lang="en-US" smtClean="0"/>
              <a:t>11</a:t>
            </a:fld>
            <a:endParaRPr lang="en-US"/>
          </a:p>
        </p:txBody>
      </p:sp>
    </p:spTree>
    <p:extLst>
      <p:ext uri="{BB962C8B-B14F-4D97-AF65-F5344CB8AC3E}">
        <p14:creationId xmlns:p14="http://schemas.microsoft.com/office/powerpoint/2010/main" val="8675045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DDEAAC-E992-B142-962D-7091E0A16728}" type="slidenum">
              <a:rPr lang="en-US" smtClean="0"/>
              <a:t>13</a:t>
            </a:fld>
            <a:endParaRPr lang="en-US"/>
          </a:p>
        </p:txBody>
      </p:sp>
    </p:spTree>
    <p:extLst>
      <p:ext uri="{BB962C8B-B14F-4D97-AF65-F5344CB8AC3E}">
        <p14:creationId xmlns:p14="http://schemas.microsoft.com/office/powerpoint/2010/main" val="10817450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DDEAAC-E992-B142-962D-7091E0A16728}" type="slidenum">
              <a:rPr lang="en-US" smtClean="0"/>
              <a:t>19</a:t>
            </a:fld>
            <a:endParaRPr lang="en-US"/>
          </a:p>
        </p:txBody>
      </p:sp>
    </p:spTree>
    <p:extLst>
      <p:ext uri="{BB962C8B-B14F-4D97-AF65-F5344CB8AC3E}">
        <p14:creationId xmlns:p14="http://schemas.microsoft.com/office/powerpoint/2010/main" val="8458383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DDEAAC-E992-B142-962D-7091E0A16728}" type="slidenum">
              <a:rPr lang="en-US" smtClean="0"/>
              <a:t>21</a:t>
            </a:fld>
            <a:endParaRPr lang="en-US"/>
          </a:p>
        </p:txBody>
      </p:sp>
    </p:spTree>
    <p:extLst>
      <p:ext uri="{BB962C8B-B14F-4D97-AF65-F5344CB8AC3E}">
        <p14:creationId xmlns:p14="http://schemas.microsoft.com/office/powerpoint/2010/main" val="10527327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DDEAAC-E992-B142-962D-7091E0A16728}" type="slidenum">
              <a:rPr lang="en-US" smtClean="0"/>
              <a:t>27</a:t>
            </a:fld>
            <a:endParaRPr lang="en-US"/>
          </a:p>
        </p:txBody>
      </p:sp>
    </p:spTree>
    <p:extLst>
      <p:ext uri="{BB962C8B-B14F-4D97-AF65-F5344CB8AC3E}">
        <p14:creationId xmlns:p14="http://schemas.microsoft.com/office/powerpoint/2010/main" val="8781118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vi-VN"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8/16/2016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vi-VN"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8/16/2016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vi-VN"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8/16/2016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vi-VN"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8/16/2016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vi-VN"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8/16/2016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vi-VN"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8/16/2016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vi-VN" smtClean="0"/>
              <a:t>Click to edit Master text styles</a:t>
            </a:r>
          </a:p>
          <a:p>
            <a:pPr lvl="1"/>
            <a:r>
              <a:rPr lang="vi-VN" smtClean="0"/>
              <a:t>Second level</a:t>
            </a:r>
          </a:p>
          <a:p>
            <a:pPr lvl="2"/>
            <a:r>
              <a:rPr lang="vi-VN" smtClean="0"/>
              <a:t>Third level</a:t>
            </a:r>
          </a:p>
          <a:p>
            <a:pPr lvl="3"/>
            <a:r>
              <a:rPr lang="vi-VN" smtClean="0"/>
              <a:t>Fourth level</a:t>
            </a:r>
          </a:p>
          <a:p>
            <a:pPr lvl="4"/>
            <a:r>
              <a:rPr lang="vi-VN" smtClean="0"/>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8/16/2016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vi-VN"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vi-VN" smtClean="0"/>
              <a:t>Click to edit Master text styles</a:t>
            </a:r>
          </a:p>
          <a:p>
            <a:pPr lvl="1"/>
            <a:r>
              <a:rPr lang="vi-VN" smtClean="0"/>
              <a:t>Second level</a:t>
            </a:r>
          </a:p>
          <a:p>
            <a:pPr lvl="2"/>
            <a:r>
              <a:rPr lang="vi-VN" smtClean="0"/>
              <a:t>Third level</a:t>
            </a:r>
          </a:p>
          <a:p>
            <a:pPr lvl="3"/>
            <a:r>
              <a:rPr lang="vi-VN" smtClean="0"/>
              <a:t>Fourth level</a:t>
            </a:r>
          </a:p>
          <a:p>
            <a:pPr lvl="4"/>
            <a:r>
              <a:rPr lang="vi-VN"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8/16/2016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vi-VN" smtClean="0"/>
              <a:t>Click to edit Master title style</a:t>
            </a:r>
            <a:endParaRPr lang="en-US" dirty="0"/>
          </a:p>
        </p:txBody>
      </p:sp>
      <p:sp>
        <p:nvSpPr>
          <p:cNvPr id="3" name="Content Placeholder 2"/>
          <p:cNvSpPr>
            <a:spLocks noGrp="1"/>
          </p:cNvSpPr>
          <p:nvPr>
            <p:ph idx="1"/>
          </p:nvPr>
        </p:nvSpPr>
        <p:spPr/>
        <p:txBody>
          <a:bodyPr/>
          <a:lstStyle/>
          <a:p>
            <a:pPr lvl="0"/>
            <a:r>
              <a:rPr lang="vi-VN" smtClean="0"/>
              <a:t>Click to edit Master text styles</a:t>
            </a:r>
          </a:p>
          <a:p>
            <a:pPr lvl="1"/>
            <a:r>
              <a:rPr lang="vi-VN" smtClean="0"/>
              <a:t>Second level</a:t>
            </a:r>
          </a:p>
          <a:p>
            <a:pPr lvl="2"/>
            <a:r>
              <a:rPr lang="vi-VN" smtClean="0"/>
              <a:t>Third level</a:t>
            </a:r>
          </a:p>
          <a:p>
            <a:pPr lvl="3"/>
            <a:r>
              <a:rPr lang="vi-VN" smtClean="0"/>
              <a:t>Fourth level</a:t>
            </a:r>
          </a:p>
          <a:p>
            <a:pPr lvl="4"/>
            <a:r>
              <a:rPr lang="vi-VN"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8/16/2016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vi-VN"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8/16/2016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vi-VN" smtClean="0"/>
              <a:t>Click to edit Master text styles</a:t>
            </a:r>
          </a:p>
          <a:p>
            <a:pPr lvl="1"/>
            <a:r>
              <a:rPr lang="vi-VN" smtClean="0"/>
              <a:t>Second level</a:t>
            </a:r>
          </a:p>
          <a:p>
            <a:pPr lvl="2"/>
            <a:r>
              <a:rPr lang="vi-VN" smtClean="0"/>
              <a:t>Third level</a:t>
            </a:r>
          </a:p>
          <a:p>
            <a:pPr lvl="3"/>
            <a:r>
              <a:rPr lang="vi-VN" smtClean="0"/>
              <a:t>Fourth level</a:t>
            </a:r>
          </a:p>
          <a:p>
            <a:pPr lvl="4"/>
            <a:r>
              <a:rPr lang="vi-VN"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vi-VN" smtClean="0"/>
              <a:t>Click to edit Master text styles</a:t>
            </a:r>
          </a:p>
          <a:p>
            <a:pPr lvl="1"/>
            <a:r>
              <a:rPr lang="vi-VN" smtClean="0"/>
              <a:t>Second level</a:t>
            </a:r>
          </a:p>
          <a:p>
            <a:pPr lvl="2"/>
            <a:r>
              <a:rPr lang="vi-VN" smtClean="0"/>
              <a:t>Third level</a:t>
            </a:r>
          </a:p>
          <a:p>
            <a:pPr lvl="3"/>
            <a:r>
              <a:rPr lang="vi-VN" smtClean="0"/>
              <a:t>Fourth level</a:t>
            </a:r>
          </a:p>
          <a:p>
            <a:pPr lvl="4"/>
            <a:r>
              <a:rPr lang="vi-VN" smtClean="0"/>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8/16/2016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vi-VN"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vi-VN" smtClean="0"/>
              <a:t>Click to edit Master text styles</a:t>
            </a:r>
          </a:p>
          <a:p>
            <a:pPr lvl="1"/>
            <a:r>
              <a:rPr lang="vi-VN" smtClean="0"/>
              <a:t>Second level</a:t>
            </a:r>
          </a:p>
          <a:p>
            <a:pPr lvl="2"/>
            <a:r>
              <a:rPr lang="vi-VN" smtClean="0"/>
              <a:t>Third level</a:t>
            </a:r>
          </a:p>
          <a:p>
            <a:pPr lvl="3"/>
            <a:r>
              <a:rPr lang="vi-VN" smtClean="0"/>
              <a:t>Fourth level</a:t>
            </a:r>
          </a:p>
          <a:p>
            <a:pPr lvl="4"/>
            <a:r>
              <a:rPr lang="vi-VN"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vi-VN" smtClean="0"/>
              <a:t>Click to edit Master text styles</a:t>
            </a:r>
          </a:p>
          <a:p>
            <a:pPr lvl="1"/>
            <a:r>
              <a:rPr lang="vi-VN" smtClean="0"/>
              <a:t>Second level</a:t>
            </a:r>
          </a:p>
          <a:p>
            <a:pPr lvl="2"/>
            <a:r>
              <a:rPr lang="vi-VN" smtClean="0"/>
              <a:t>Third level</a:t>
            </a:r>
          </a:p>
          <a:p>
            <a:pPr lvl="3"/>
            <a:r>
              <a:rPr lang="vi-VN" smtClean="0"/>
              <a:t>Fourth level</a:t>
            </a:r>
          </a:p>
          <a:p>
            <a:pPr lvl="4"/>
            <a:r>
              <a:rPr lang="vi-VN"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8/16/2016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vi-VN"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8/16/2016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8/16/2016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vi-VN"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vi-VN" smtClean="0"/>
              <a:t>Click to edit Master text styles</a:t>
            </a:r>
          </a:p>
          <a:p>
            <a:pPr lvl="1"/>
            <a:r>
              <a:rPr lang="vi-VN" smtClean="0"/>
              <a:t>Second level</a:t>
            </a:r>
          </a:p>
          <a:p>
            <a:pPr lvl="2"/>
            <a:r>
              <a:rPr lang="vi-VN" smtClean="0"/>
              <a:t>Third level</a:t>
            </a:r>
          </a:p>
          <a:p>
            <a:pPr lvl="3"/>
            <a:r>
              <a:rPr lang="vi-VN" smtClean="0"/>
              <a:t>Fourth level</a:t>
            </a:r>
          </a:p>
          <a:p>
            <a:pPr lvl="4"/>
            <a:r>
              <a:rPr lang="vi-VN"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vi-VN" smtClean="0"/>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8/16/2016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vi-VN"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vi-VN" smtClean="0"/>
              <a:t>Drag picture to placeholder or click icon to add</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8/16/2016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vi-VN"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vi-VN" smtClean="0"/>
              <a:t>Click to edit Master text styles</a:t>
            </a:r>
          </a:p>
          <a:p>
            <a:pPr lvl="1"/>
            <a:r>
              <a:rPr lang="vi-VN" smtClean="0"/>
              <a:t>Second level</a:t>
            </a:r>
          </a:p>
          <a:p>
            <a:pPr lvl="2"/>
            <a:r>
              <a:rPr lang="vi-VN" smtClean="0"/>
              <a:t>Third level</a:t>
            </a:r>
          </a:p>
          <a:p>
            <a:pPr lvl="3"/>
            <a:r>
              <a:rPr lang="vi-VN" smtClean="0"/>
              <a:t>Fourth level</a:t>
            </a:r>
          </a:p>
          <a:p>
            <a:pPr lvl="4"/>
            <a:r>
              <a:rPr lang="vi-VN"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8/16/2016</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786809" y="1282582"/>
            <a:ext cx="8867554" cy="4719022"/>
          </a:xfrm>
        </p:spPr>
        <p:txBody>
          <a:bodyPr/>
          <a:lstStyle/>
          <a:p>
            <a:pPr algn="ctr"/>
            <a:r>
              <a:rPr lang="vi-VN" sz="3600" b="1" i="1" dirty="0">
                <a:solidFill>
                  <a:schemeClr val="accent2">
                    <a:lumMod val="75000"/>
                  </a:schemeClr>
                </a:solidFill>
                <a:latin typeface="Arial" charset="0"/>
                <a:ea typeface="Arial" charset="0"/>
                <a:cs typeface="Arial" charset="0"/>
              </a:rPr>
              <a:t>Đầu tư trồng rừng </a:t>
            </a:r>
            <a:r>
              <a:rPr lang="en-US" sz="3600" b="1" i="1" dirty="0" err="1">
                <a:solidFill>
                  <a:schemeClr val="accent2">
                    <a:lumMod val="75000"/>
                  </a:schemeClr>
                </a:solidFill>
                <a:latin typeface="Arial" charset="0"/>
                <a:ea typeface="Arial" charset="0"/>
                <a:cs typeface="Arial" charset="0"/>
              </a:rPr>
              <a:t>bảo</a:t>
            </a:r>
            <a:r>
              <a:rPr lang="en-US" sz="3600" b="1" i="1" dirty="0">
                <a:solidFill>
                  <a:schemeClr val="accent2">
                    <a:lumMod val="75000"/>
                  </a:schemeClr>
                </a:solidFill>
                <a:latin typeface="Arial" charset="0"/>
                <a:ea typeface="Arial" charset="0"/>
                <a:cs typeface="Arial" charset="0"/>
              </a:rPr>
              <a:t> </a:t>
            </a:r>
            <a:r>
              <a:rPr lang="en-US" sz="3600" b="1" i="1" dirty="0" err="1">
                <a:solidFill>
                  <a:schemeClr val="accent2">
                    <a:lumMod val="75000"/>
                  </a:schemeClr>
                </a:solidFill>
                <a:latin typeface="Arial" charset="0"/>
                <a:ea typeface="Arial" charset="0"/>
                <a:cs typeface="Arial" charset="0"/>
              </a:rPr>
              <a:t>vệ</a:t>
            </a:r>
            <a:r>
              <a:rPr lang="en-US" sz="3600" b="1" i="1" dirty="0">
                <a:solidFill>
                  <a:schemeClr val="accent2">
                    <a:lumMod val="75000"/>
                  </a:schemeClr>
                </a:solidFill>
                <a:latin typeface="Arial" charset="0"/>
                <a:ea typeface="Arial" charset="0"/>
                <a:cs typeface="Arial" charset="0"/>
              </a:rPr>
              <a:t> </a:t>
            </a:r>
            <a:r>
              <a:rPr lang="en-US" sz="3600" b="1" i="1" dirty="0" err="1">
                <a:solidFill>
                  <a:schemeClr val="accent2">
                    <a:lumMod val="75000"/>
                  </a:schemeClr>
                </a:solidFill>
                <a:latin typeface="Arial" charset="0"/>
                <a:ea typeface="Arial" charset="0"/>
                <a:cs typeface="Arial" charset="0"/>
              </a:rPr>
              <a:t>môi</a:t>
            </a:r>
            <a:r>
              <a:rPr lang="en-US" sz="3600" b="1" i="1" dirty="0">
                <a:solidFill>
                  <a:schemeClr val="accent2">
                    <a:lumMod val="75000"/>
                  </a:schemeClr>
                </a:solidFill>
                <a:latin typeface="Arial" charset="0"/>
                <a:ea typeface="Arial" charset="0"/>
                <a:cs typeface="Arial" charset="0"/>
              </a:rPr>
              <a:t> </a:t>
            </a:r>
            <a:r>
              <a:rPr lang="en-US" sz="3600" b="1" i="1" dirty="0" err="1">
                <a:solidFill>
                  <a:schemeClr val="accent2">
                    <a:lumMod val="75000"/>
                  </a:schemeClr>
                </a:solidFill>
                <a:latin typeface="Arial" charset="0"/>
                <a:ea typeface="Arial" charset="0"/>
                <a:cs typeface="Arial" charset="0"/>
              </a:rPr>
              <a:t>trường</a:t>
            </a:r>
            <a:r>
              <a:rPr lang="en-US" sz="3600" b="1" i="1" dirty="0">
                <a:solidFill>
                  <a:schemeClr val="accent2">
                    <a:lumMod val="75000"/>
                  </a:schemeClr>
                </a:solidFill>
                <a:latin typeface="Arial" charset="0"/>
                <a:ea typeface="Arial" charset="0"/>
                <a:cs typeface="Arial" charset="0"/>
              </a:rPr>
              <a:t>, </a:t>
            </a:r>
            <a:r>
              <a:rPr lang="en-US" sz="3600" b="1" i="1" dirty="0" err="1">
                <a:solidFill>
                  <a:schemeClr val="accent2">
                    <a:lumMod val="75000"/>
                  </a:schemeClr>
                </a:solidFill>
                <a:latin typeface="Arial" charset="0"/>
                <a:ea typeface="Arial" charset="0"/>
                <a:cs typeface="Arial" charset="0"/>
              </a:rPr>
              <a:t>phát</a:t>
            </a:r>
            <a:r>
              <a:rPr lang="en-US" sz="3600" b="1" i="1" dirty="0">
                <a:solidFill>
                  <a:schemeClr val="accent2">
                    <a:lumMod val="75000"/>
                  </a:schemeClr>
                </a:solidFill>
                <a:latin typeface="Arial" charset="0"/>
                <a:ea typeface="Arial" charset="0"/>
                <a:cs typeface="Arial" charset="0"/>
              </a:rPr>
              <a:t> </a:t>
            </a:r>
            <a:r>
              <a:rPr lang="en-US" sz="3600" b="1" i="1" dirty="0" err="1">
                <a:solidFill>
                  <a:schemeClr val="accent2">
                    <a:lumMod val="75000"/>
                  </a:schemeClr>
                </a:solidFill>
                <a:latin typeface="Arial" charset="0"/>
                <a:ea typeface="Arial" charset="0"/>
                <a:cs typeface="Arial" charset="0"/>
              </a:rPr>
              <a:t>triển</a:t>
            </a:r>
            <a:r>
              <a:rPr lang="en-US" sz="3600" b="1" i="1" dirty="0">
                <a:solidFill>
                  <a:schemeClr val="accent2">
                    <a:lumMod val="75000"/>
                  </a:schemeClr>
                </a:solidFill>
                <a:latin typeface="Arial" charset="0"/>
                <a:ea typeface="Arial" charset="0"/>
                <a:cs typeface="Arial" charset="0"/>
              </a:rPr>
              <a:t> </a:t>
            </a:r>
            <a:r>
              <a:rPr lang="en-US" sz="3600" b="1" i="1" dirty="0" err="1">
                <a:solidFill>
                  <a:schemeClr val="accent2">
                    <a:lumMod val="75000"/>
                  </a:schemeClr>
                </a:solidFill>
                <a:latin typeface="Arial" charset="0"/>
                <a:ea typeface="Arial" charset="0"/>
                <a:cs typeface="Arial" charset="0"/>
              </a:rPr>
              <a:t>cảnh</a:t>
            </a:r>
            <a:r>
              <a:rPr lang="en-US" sz="3600" b="1" i="1" dirty="0">
                <a:solidFill>
                  <a:schemeClr val="accent2">
                    <a:lumMod val="75000"/>
                  </a:schemeClr>
                </a:solidFill>
                <a:latin typeface="Arial" charset="0"/>
                <a:ea typeface="Arial" charset="0"/>
                <a:cs typeface="Arial" charset="0"/>
              </a:rPr>
              <a:t> </a:t>
            </a:r>
            <a:r>
              <a:rPr lang="en-US" sz="3600" b="1" i="1" dirty="0" err="1">
                <a:solidFill>
                  <a:schemeClr val="accent2">
                    <a:lumMod val="75000"/>
                  </a:schemeClr>
                </a:solidFill>
                <a:latin typeface="Arial" charset="0"/>
                <a:ea typeface="Arial" charset="0"/>
                <a:cs typeface="Arial" charset="0"/>
              </a:rPr>
              <a:t>quan</a:t>
            </a:r>
            <a:r>
              <a:rPr lang="en-US" sz="3600" b="1" i="1" dirty="0">
                <a:solidFill>
                  <a:schemeClr val="accent2">
                    <a:lumMod val="75000"/>
                  </a:schemeClr>
                </a:solidFill>
                <a:latin typeface="Arial" charset="0"/>
                <a:ea typeface="Arial" charset="0"/>
                <a:cs typeface="Arial" charset="0"/>
              </a:rPr>
              <a:t>, </a:t>
            </a:r>
            <a:r>
              <a:rPr lang="en-US" sz="3600" b="1" i="1" dirty="0" err="1">
                <a:solidFill>
                  <a:schemeClr val="accent2">
                    <a:lumMod val="75000"/>
                  </a:schemeClr>
                </a:solidFill>
                <a:latin typeface="Arial" charset="0"/>
                <a:ea typeface="Arial" charset="0"/>
                <a:cs typeface="Arial" charset="0"/>
              </a:rPr>
              <a:t>quản</a:t>
            </a:r>
            <a:r>
              <a:rPr lang="en-US" sz="3600" b="1" i="1" dirty="0">
                <a:solidFill>
                  <a:schemeClr val="accent2">
                    <a:lumMod val="75000"/>
                  </a:schemeClr>
                </a:solidFill>
                <a:latin typeface="Arial" charset="0"/>
                <a:ea typeface="Arial" charset="0"/>
                <a:cs typeface="Arial" charset="0"/>
              </a:rPr>
              <a:t> </a:t>
            </a:r>
            <a:r>
              <a:rPr lang="en-US" sz="3600" b="1" i="1" dirty="0" err="1">
                <a:solidFill>
                  <a:schemeClr val="accent2">
                    <a:lumMod val="75000"/>
                  </a:schemeClr>
                </a:solidFill>
                <a:latin typeface="Arial" charset="0"/>
                <a:ea typeface="Arial" charset="0"/>
                <a:cs typeface="Arial" charset="0"/>
              </a:rPr>
              <a:t>lý</a:t>
            </a:r>
            <a:r>
              <a:rPr lang="en-US" sz="3600" b="1" i="1" dirty="0">
                <a:solidFill>
                  <a:schemeClr val="accent2">
                    <a:lumMod val="75000"/>
                  </a:schemeClr>
                </a:solidFill>
                <a:latin typeface="Arial" charset="0"/>
                <a:ea typeface="Arial" charset="0"/>
                <a:cs typeface="Arial" charset="0"/>
              </a:rPr>
              <a:t> </a:t>
            </a:r>
            <a:r>
              <a:rPr lang="en-US" sz="3600" b="1" i="1" dirty="0" err="1">
                <a:solidFill>
                  <a:schemeClr val="accent2">
                    <a:lumMod val="75000"/>
                  </a:schemeClr>
                </a:solidFill>
                <a:latin typeface="Arial" charset="0"/>
                <a:ea typeface="Arial" charset="0"/>
                <a:cs typeface="Arial" charset="0"/>
              </a:rPr>
              <a:t>bảo</a:t>
            </a:r>
            <a:r>
              <a:rPr lang="en-US" sz="3600" b="1" i="1" dirty="0">
                <a:solidFill>
                  <a:schemeClr val="accent2">
                    <a:lumMod val="75000"/>
                  </a:schemeClr>
                </a:solidFill>
                <a:latin typeface="Arial" charset="0"/>
                <a:ea typeface="Arial" charset="0"/>
                <a:cs typeface="Arial" charset="0"/>
              </a:rPr>
              <a:t> </a:t>
            </a:r>
            <a:r>
              <a:rPr lang="en-US" sz="3600" b="1" i="1" dirty="0" err="1">
                <a:solidFill>
                  <a:schemeClr val="accent2">
                    <a:lumMod val="75000"/>
                  </a:schemeClr>
                </a:solidFill>
                <a:latin typeface="Arial" charset="0"/>
                <a:ea typeface="Arial" charset="0"/>
                <a:cs typeface="Arial" charset="0"/>
              </a:rPr>
              <a:t>vệ</a:t>
            </a:r>
            <a:r>
              <a:rPr lang="en-US" sz="3600" b="1" i="1" dirty="0">
                <a:solidFill>
                  <a:schemeClr val="accent2">
                    <a:lumMod val="75000"/>
                  </a:schemeClr>
                </a:solidFill>
                <a:latin typeface="Arial" charset="0"/>
                <a:ea typeface="Arial" charset="0"/>
                <a:cs typeface="Arial" charset="0"/>
              </a:rPr>
              <a:t> </a:t>
            </a:r>
            <a:r>
              <a:rPr lang="en-US" sz="3600" b="1" i="1" dirty="0" err="1">
                <a:solidFill>
                  <a:schemeClr val="accent2">
                    <a:lumMod val="75000"/>
                  </a:schemeClr>
                </a:solidFill>
                <a:latin typeface="Arial" charset="0"/>
                <a:ea typeface="Arial" charset="0"/>
                <a:cs typeface="Arial" charset="0"/>
              </a:rPr>
              <a:t>rừng</a:t>
            </a:r>
            <a:r>
              <a:rPr lang="en-US" sz="3600" b="1" i="1" dirty="0">
                <a:solidFill>
                  <a:schemeClr val="accent2">
                    <a:lumMod val="75000"/>
                  </a:schemeClr>
                </a:solidFill>
                <a:latin typeface="Arial" charset="0"/>
                <a:ea typeface="Arial" charset="0"/>
                <a:cs typeface="Arial" charset="0"/>
              </a:rPr>
              <a:t>, </a:t>
            </a:r>
            <a:r>
              <a:rPr lang="vi-VN" sz="3600" b="1" i="1" dirty="0">
                <a:solidFill>
                  <a:schemeClr val="accent2">
                    <a:lumMod val="75000"/>
                  </a:schemeClr>
                </a:solidFill>
                <a:latin typeface="Arial" charset="0"/>
                <a:ea typeface="Arial" charset="0"/>
                <a:cs typeface="Arial" charset="0"/>
              </a:rPr>
              <a:t>nuôi trồng phát triển cây Sâm Ngọc Linh và các loại cây dược liệu khác dưới tán rừng</a:t>
            </a:r>
            <a:r>
              <a:rPr lang="en-US" sz="3600" b="1" dirty="0">
                <a:latin typeface="Arial Hebrew" charset="-79"/>
                <a:ea typeface="Arial Hebrew" charset="-79"/>
                <a:cs typeface="Arial Hebrew" charset="-79"/>
              </a:rPr>
              <a:t/>
            </a:r>
            <a:br>
              <a:rPr lang="en-US" sz="3600" b="1" dirty="0">
                <a:latin typeface="Arial Hebrew" charset="-79"/>
                <a:ea typeface="Arial Hebrew" charset="-79"/>
                <a:cs typeface="Arial Hebrew" charset="-79"/>
              </a:rPr>
            </a:br>
            <a:r>
              <a:rPr lang="en-US" dirty="0">
                <a:solidFill>
                  <a:srgbClr val="00B0F0"/>
                </a:solidFill>
              </a:rPr>
              <a:t/>
            </a:r>
            <a:br>
              <a:rPr lang="en-US" dirty="0">
                <a:solidFill>
                  <a:srgbClr val="00B0F0"/>
                </a:solidFill>
              </a:rPr>
            </a:br>
            <a:endParaRPr lang="en-US" dirty="0">
              <a:solidFill>
                <a:srgbClr val="00B0F0"/>
              </a:solidFill>
            </a:endParaRPr>
          </a:p>
        </p:txBody>
      </p:sp>
      <p:pic>
        <p:nvPicPr>
          <p:cNvPr id="6" name="Picture 5" descr="Macintosh HD:Users:martamarszal:Documents:Projects:2015:0415_ISLA_branding:Diagrams:logo explorations:png:15.03.10_logo:ISLA__logo_with_idh_letterhead.png"/>
          <p:cNvPicPr/>
          <p:nvPr/>
        </p:nvPicPr>
        <p:blipFill>
          <a:blip r:embed="rId3">
            <a:extLst>
              <a:ext uri="{28A0092B-C50C-407E-A947-70E740481C1C}">
                <a14:useLocalDpi xmlns:a14="http://schemas.microsoft.com/office/drawing/2010/main" val="0"/>
              </a:ext>
            </a:extLst>
          </a:blip>
          <a:srcRect/>
          <a:stretch>
            <a:fillRect/>
          </a:stretch>
        </p:blipFill>
        <p:spPr bwMode="auto">
          <a:xfrm>
            <a:off x="3538390" y="5658526"/>
            <a:ext cx="2320296" cy="686156"/>
          </a:xfrm>
          <a:prstGeom prst="rect">
            <a:avLst/>
          </a:prstGeom>
          <a:noFill/>
          <a:ln>
            <a:noFill/>
          </a:ln>
          <a:extLst>
            <a:ext uri="{FAA26D3D-D897-4be2-8F04-BA451C77F1D7}">
              <ma14:placeholderFlag xmlns:ma14="http://schemas.microsoft.com/office/mac/drawingml/2011/main" xmlns=""/>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6809" y="5658526"/>
            <a:ext cx="2623656" cy="597255"/>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6869" y="5404922"/>
            <a:ext cx="1859163" cy="939759"/>
          </a:xfrm>
          <a:prstGeom prst="rect">
            <a:avLst/>
          </a:prstGeom>
        </p:spPr>
      </p:pic>
    </p:spTree>
    <p:extLst>
      <p:ext uri="{BB962C8B-B14F-4D97-AF65-F5344CB8AC3E}">
        <p14:creationId xmlns:p14="http://schemas.microsoft.com/office/powerpoint/2010/main" val="3181396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2977" y="609600"/>
            <a:ext cx="8596668" cy="616085"/>
          </a:xfrm>
        </p:spPr>
        <p:txBody>
          <a:bodyPr>
            <a:normAutofit fontScale="90000"/>
          </a:bodyPr>
          <a:lstStyle/>
          <a:p>
            <a:r>
              <a:rPr lang="vi-VN" b="1" dirty="0" smtClean="0">
                <a:solidFill>
                  <a:srgbClr val="0070C0"/>
                </a:solidFill>
                <a:latin typeface="Arial" charset="0"/>
                <a:ea typeface="Arial" charset="0"/>
                <a:cs typeface="Arial" charset="0"/>
              </a:rPr>
              <a:t>3. </a:t>
            </a:r>
            <a:r>
              <a:rPr lang="es-ES" b="1" dirty="0" err="1" smtClean="0">
                <a:solidFill>
                  <a:srgbClr val="0070C0"/>
                </a:solidFill>
                <a:latin typeface="Arial" charset="0"/>
                <a:ea typeface="Arial" charset="0"/>
                <a:cs typeface="Arial" charset="0"/>
              </a:rPr>
              <a:t>Mục</a:t>
            </a:r>
            <a:r>
              <a:rPr lang="es-ES" b="1" dirty="0" smtClean="0">
                <a:solidFill>
                  <a:srgbClr val="0070C0"/>
                </a:solidFill>
                <a:latin typeface="Arial" charset="0"/>
                <a:ea typeface="Arial" charset="0"/>
                <a:cs typeface="Arial" charset="0"/>
              </a:rPr>
              <a:t> </a:t>
            </a:r>
            <a:r>
              <a:rPr lang="es-ES" b="1" dirty="0" err="1">
                <a:solidFill>
                  <a:srgbClr val="0070C0"/>
                </a:solidFill>
                <a:latin typeface="Arial" charset="0"/>
                <a:ea typeface="Arial" charset="0"/>
                <a:cs typeface="Arial" charset="0"/>
              </a:rPr>
              <a:t>tiêu</a:t>
            </a:r>
            <a:r>
              <a:rPr lang="es-ES" b="1" dirty="0">
                <a:solidFill>
                  <a:srgbClr val="0070C0"/>
                </a:solidFill>
                <a:latin typeface="Arial" charset="0"/>
                <a:ea typeface="Arial" charset="0"/>
                <a:cs typeface="Arial" charset="0"/>
              </a:rPr>
              <a:t> </a:t>
            </a:r>
            <a:r>
              <a:rPr lang="vi-VN" b="1" dirty="0" smtClean="0">
                <a:solidFill>
                  <a:srgbClr val="0070C0"/>
                </a:solidFill>
                <a:latin typeface="Arial" charset="0"/>
                <a:ea typeface="Arial" charset="0"/>
                <a:cs typeface="Arial" charset="0"/>
              </a:rPr>
              <a:t>dự án</a:t>
            </a:r>
            <a:r>
              <a:rPr lang="en-US" b="1" dirty="0"/>
              <a:t/>
            </a:r>
            <a:br>
              <a:rPr lang="en-US" b="1" dirty="0"/>
            </a:br>
            <a:endParaRPr lang="en-US" dirty="0"/>
          </a:p>
        </p:txBody>
      </p:sp>
      <p:sp>
        <p:nvSpPr>
          <p:cNvPr id="3" name="Content Placeholder 2"/>
          <p:cNvSpPr>
            <a:spLocks noGrp="1"/>
          </p:cNvSpPr>
          <p:nvPr>
            <p:ph idx="1"/>
          </p:nvPr>
        </p:nvSpPr>
        <p:spPr>
          <a:xfrm>
            <a:off x="677334" y="1225685"/>
            <a:ext cx="8596668" cy="5813068"/>
          </a:xfrm>
        </p:spPr>
        <p:txBody>
          <a:bodyPr>
            <a:normAutofit lnSpcReduction="10000"/>
          </a:bodyPr>
          <a:lstStyle/>
          <a:p>
            <a:pPr>
              <a:lnSpc>
                <a:spcPct val="150000"/>
              </a:lnSpc>
            </a:pPr>
            <a:r>
              <a:rPr lang="vi-VN" sz="2000" b="1" dirty="0" smtClean="0">
                <a:solidFill>
                  <a:schemeClr val="tx1"/>
                </a:solidFill>
                <a:latin typeface="Arial" charset="0"/>
                <a:ea typeface="Arial" charset="0"/>
                <a:cs typeface="Arial" charset="0"/>
              </a:rPr>
              <a:t>T</a:t>
            </a:r>
            <a:r>
              <a:rPr lang="es-ES" sz="2000" b="1" dirty="0" err="1" smtClean="0">
                <a:solidFill>
                  <a:schemeClr val="tx1"/>
                </a:solidFill>
                <a:latin typeface="Arial" charset="0"/>
                <a:ea typeface="Arial" charset="0"/>
                <a:cs typeface="Arial" charset="0"/>
              </a:rPr>
              <a:t>rồng</a:t>
            </a:r>
            <a:r>
              <a:rPr lang="es-ES" sz="2000" b="1" dirty="0" smtClean="0">
                <a:solidFill>
                  <a:schemeClr val="tx1"/>
                </a:solidFill>
                <a:latin typeface="Arial" charset="0"/>
                <a:ea typeface="Arial" charset="0"/>
                <a:cs typeface="Arial" charset="0"/>
              </a:rPr>
              <a:t> </a:t>
            </a:r>
            <a:r>
              <a:rPr lang="es-ES" sz="2000" b="1" dirty="0" err="1" smtClean="0">
                <a:solidFill>
                  <a:schemeClr val="tx1"/>
                </a:solidFill>
                <a:latin typeface="Arial" charset="0"/>
                <a:ea typeface="Arial" charset="0"/>
                <a:cs typeface="Arial" charset="0"/>
              </a:rPr>
              <a:t>rừng</a:t>
            </a:r>
            <a:r>
              <a:rPr lang="es-ES" sz="2000" b="1" dirty="0" smtClean="0">
                <a:solidFill>
                  <a:schemeClr val="tx1"/>
                </a:solidFill>
                <a:latin typeface="Arial" charset="0"/>
                <a:ea typeface="Arial" charset="0"/>
                <a:cs typeface="Arial" charset="0"/>
              </a:rPr>
              <a:t> </a:t>
            </a:r>
            <a:r>
              <a:rPr lang="es-ES" sz="2000" dirty="0" err="1" smtClean="0">
                <a:solidFill>
                  <a:schemeClr val="tx1"/>
                </a:solidFill>
                <a:latin typeface="Arial" charset="0"/>
                <a:ea typeface="Arial" charset="0"/>
                <a:cs typeface="Arial" charset="0"/>
              </a:rPr>
              <a:t>ở</a:t>
            </a:r>
            <a:r>
              <a:rPr lang="es-ES" sz="2000" dirty="0" smtClean="0">
                <a:solidFill>
                  <a:schemeClr val="tx1"/>
                </a:solidFill>
                <a:latin typeface="Arial" charset="0"/>
                <a:ea typeface="Arial" charset="0"/>
                <a:cs typeface="Arial" charset="0"/>
              </a:rPr>
              <a:t> </a:t>
            </a:r>
            <a:r>
              <a:rPr lang="es-ES" sz="2000" dirty="0" err="1" smtClean="0">
                <a:solidFill>
                  <a:schemeClr val="tx1"/>
                </a:solidFill>
                <a:latin typeface="Arial" charset="0"/>
                <a:ea typeface="Arial" charset="0"/>
                <a:cs typeface="Arial" charset="0"/>
              </a:rPr>
              <a:t>các</a:t>
            </a:r>
            <a:r>
              <a:rPr lang="es-ES" sz="2000" dirty="0" smtClean="0">
                <a:solidFill>
                  <a:schemeClr val="tx1"/>
                </a:solidFill>
                <a:latin typeface="Arial" charset="0"/>
                <a:ea typeface="Arial" charset="0"/>
                <a:cs typeface="Arial" charset="0"/>
              </a:rPr>
              <a:t> </a:t>
            </a:r>
            <a:r>
              <a:rPr lang="es-ES" sz="2000" dirty="0" err="1" smtClean="0">
                <a:solidFill>
                  <a:schemeClr val="tx1"/>
                </a:solidFill>
                <a:latin typeface="Arial" charset="0"/>
                <a:ea typeface="Arial" charset="0"/>
                <a:cs typeface="Arial" charset="0"/>
              </a:rPr>
              <a:t>khu</a:t>
            </a:r>
            <a:r>
              <a:rPr lang="es-ES" sz="2000" dirty="0" smtClean="0">
                <a:solidFill>
                  <a:schemeClr val="tx1"/>
                </a:solidFill>
                <a:latin typeface="Arial" charset="0"/>
                <a:ea typeface="Arial" charset="0"/>
                <a:cs typeface="Arial" charset="0"/>
              </a:rPr>
              <a:t> </a:t>
            </a:r>
            <a:r>
              <a:rPr lang="es-ES" sz="2000" dirty="0" err="1" smtClean="0">
                <a:solidFill>
                  <a:schemeClr val="tx1"/>
                </a:solidFill>
                <a:latin typeface="Arial" charset="0"/>
                <a:ea typeface="Arial" charset="0"/>
                <a:cs typeface="Arial" charset="0"/>
              </a:rPr>
              <a:t>vực</a:t>
            </a:r>
            <a:r>
              <a:rPr lang="es-ES" sz="2000" dirty="0" smtClean="0">
                <a:solidFill>
                  <a:schemeClr val="tx1"/>
                </a:solidFill>
                <a:latin typeface="Arial" charset="0"/>
                <a:ea typeface="Arial" charset="0"/>
                <a:cs typeface="Arial" charset="0"/>
              </a:rPr>
              <a:t> </a:t>
            </a:r>
            <a:r>
              <a:rPr lang="es-ES" sz="2000" dirty="0" err="1" smtClean="0">
                <a:solidFill>
                  <a:schemeClr val="tx1"/>
                </a:solidFill>
                <a:latin typeface="Arial" charset="0"/>
                <a:ea typeface="Arial" charset="0"/>
                <a:cs typeface="Arial" charset="0"/>
              </a:rPr>
              <a:t>đất</a:t>
            </a:r>
            <a:r>
              <a:rPr lang="es-ES" sz="2000" dirty="0" smtClean="0">
                <a:solidFill>
                  <a:schemeClr val="tx1"/>
                </a:solidFill>
                <a:latin typeface="Arial" charset="0"/>
                <a:ea typeface="Arial" charset="0"/>
                <a:cs typeface="Arial" charset="0"/>
              </a:rPr>
              <a:t> </a:t>
            </a:r>
            <a:r>
              <a:rPr lang="es-ES" sz="2000" dirty="0" err="1" smtClean="0">
                <a:solidFill>
                  <a:schemeClr val="tx1"/>
                </a:solidFill>
                <a:latin typeface="Arial" charset="0"/>
                <a:ea typeface="Arial" charset="0"/>
                <a:cs typeface="Arial" charset="0"/>
              </a:rPr>
              <a:t>trống</a:t>
            </a:r>
            <a:r>
              <a:rPr lang="es-ES" sz="2000" dirty="0" smtClean="0">
                <a:solidFill>
                  <a:schemeClr val="tx1"/>
                </a:solidFill>
                <a:latin typeface="Arial" charset="0"/>
                <a:ea typeface="Arial" charset="0"/>
                <a:cs typeface="Arial" charset="0"/>
              </a:rPr>
              <a:t> </a:t>
            </a:r>
            <a:r>
              <a:rPr lang="es-ES" sz="2000" dirty="0" err="1" smtClean="0">
                <a:solidFill>
                  <a:schemeClr val="tx1"/>
                </a:solidFill>
                <a:latin typeface="Arial" charset="0"/>
                <a:ea typeface="Arial" charset="0"/>
                <a:cs typeface="Arial" charset="0"/>
              </a:rPr>
              <a:t>chưa</a:t>
            </a:r>
            <a:r>
              <a:rPr lang="es-ES" sz="2000" dirty="0" smtClean="0">
                <a:solidFill>
                  <a:schemeClr val="tx1"/>
                </a:solidFill>
                <a:latin typeface="Arial" charset="0"/>
                <a:ea typeface="Arial" charset="0"/>
                <a:cs typeface="Arial" charset="0"/>
              </a:rPr>
              <a:t> </a:t>
            </a:r>
            <a:r>
              <a:rPr lang="es-ES" sz="2000" dirty="0" err="1" smtClean="0">
                <a:solidFill>
                  <a:schemeClr val="tx1"/>
                </a:solidFill>
                <a:latin typeface="Arial" charset="0"/>
                <a:ea typeface="Arial" charset="0"/>
                <a:cs typeface="Arial" charset="0"/>
              </a:rPr>
              <a:t>có</a:t>
            </a:r>
            <a:r>
              <a:rPr lang="es-ES" sz="2000" dirty="0" smtClean="0">
                <a:solidFill>
                  <a:schemeClr val="tx1"/>
                </a:solidFill>
                <a:latin typeface="Arial" charset="0"/>
                <a:ea typeface="Arial" charset="0"/>
                <a:cs typeface="Arial" charset="0"/>
              </a:rPr>
              <a:t> </a:t>
            </a:r>
            <a:r>
              <a:rPr lang="es-ES" sz="2000" dirty="0" err="1" smtClean="0">
                <a:solidFill>
                  <a:schemeClr val="tx1"/>
                </a:solidFill>
                <a:latin typeface="Arial" charset="0"/>
                <a:ea typeface="Arial" charset="0"/>
                <a:cs typeface="Arial" charset="0"/>
              </a:rPr>
              <a:t>rừng</a:t>
            </a:r>
            <a:endParaRPr lang="es-ES" sz="2000" dirty="0" smtClean="0">
              <a:solidFill>
                <a:schemeClr val="tx1"/>
              </a:solidFill>
              <a:latin typeface="Arial" charset="0"/>
              <a:ea typeface="Arial" charset="0"/>
              <a:cs typeface="Arial" charset="0"/>
            </a:endParaRPr>
          </a:p>
          <a:p>
            <a:pPr marL="0" indent="0">
              <a:lnSpc>
                <a:spcPct val="150000"/>
              </a:lnSpc>
              <a:buNone/>
            </a:pPr>
            <a:r>
              <a:rPr lang="vi-VN" sz="2000" dirty="0" smtClean="0">
                <a:solidFill>
                  <a:schemeClr val="tx1"/>
                </a:solidFill>
                <a:latin typeface="Arial" charset="0"/>
                <a:ea typeface="Arial" charset="0"/>
                <a:cs typeface="Arial" charset="0"/>
              </a:rPr>
              <a:t>Phủ xanh đồi trọc, tạo thảm xanh, tăng độ che phủ bảo vệ mực nước ngầm đang bị suy thoái. Xây đập dự trữ nước để chống lại hạn hán kéo dài.</a:t>
            </a:r>
            <a:endParaRPr lang="es-ES" sz="2000" dirty="0" smtClean="0">
              <a:solidFill>
                <a:schemeClr val="tx1"/>
              </a:solidFill>
              <a:latin typeface="Arial" charset="0"/>
              <a:ea typeface="Arial" charset="0"/>
              <a:cs typeface="Arial" charset="0"/>
            </a:endParaRPr>
          </a:p>
          <a:p>
            <a:pPr>
              <a:lnSpc>
                <a:spcPct val="150000"/>
              </a:lnSpc>
            </a:pPr>
            <a:r>
              <a:rPr lang="vi-VN" sz="2000" b="1" dirty="0" smtClean="0">
                <a:solidFill>
                  <a:schemeClr val="tx1"/>
                </a:solidFill>
                <a:latin typeface="Arial" charset="0"/>
                <a:ea typeface="Arial" charset="0"/>
                <a:cs typeface="Arial" charset="0"/>
              </a:rPr>
              <a:t>Q</a:t>
            </a:r>
            <a:r>
              <a:rPr lang="es-ES" sz="2000" b="1" dirty="0" err="1" smtClean="0">
                <a:solidFill>
                  <a:schemeClr val="tx1"/>
                </a:solidFill>
                <a:latin typeface="Arial" charset="0"/>
                <a:ea typeface="Arial" charset="0"/>
                <a:cs typeface="Arial" charset="0"/>
              </a:rPr>
              <a:t>uản</a:t>
            </a:r>
            <a:r>
              <a:rPr lang="es-ES" sz="2000" b="1" dirty="0" smtClean="0">
                <a:solidFill>
                  <a:schemeClr val="tx1"/>
                </a:solidFill>
                <a:latin typeface="Arial" charset="0"/>
                <a:ea typeface="Arial" charset="0"/>
                <a:cs typeface="Arial" charset="0"/>
              </a:rPr>
              <a:t> </a:t>
            </a:r>
            <a:r>
              <a:rPr lang="es-ES" sz="2000" b="1" dirty="0" err="1">
                <a:solidFill>
                  <a:schemeClr val="tx1"/>
                </a:solidFill>
                <a:latin typeface="Arial" charset="0"/>
                <a:ea typeface="Arial" charset="0"/>
                <a:cs typeface="Arial" charset="0"/>
              </a:rPr>
              <a:t>lý</a:t>
            </a:r>
            <a:r>
              <a:rPr lang="es-ES" sz="2000" b="1" dirty="0">
                <a:solidFill>
                  <a:schemeClr val="tx1"/>
                </a:solidFill>
                <a:latin typeface="Arial" charset="0"/>
                <a:ea typeface="Arial" charset="0"/>
                <a:cs typeface="Arial" charset="0"/>
              </a:rPr>
              <a:t> </a:t>
            </a:r>
            <a:r>
              <a:rPr lang="es-ES" sz="2000" b="1" dirty="0" err="1">
                <a:solidFill>
                  <a:schemeClr val="tx1"/>
                </a:solidFill>
                <a:latin typeface="Arial" charset="0"/>
                <a:ea typeface="Arial" charset="0"/>
                <a:cs typeface="Arial" charset="0"/>
              </a:rPr>
              <a:t>bảo</a:t>
            </a:r>
            <a:r>
              <a:rPr lang="es-ES" sz="2000" b="1" dirty="0">
                <a:solidFill>
                  <a:schemeClr val="tx1"/>
                </a:solidFill>
                <a:latin typeface="Arial" charset="0"/>
                <a:ea typeface="Arial" charset="0"/>
                <a:cs typeface="Arial" charset="0"/>
              </a:rPr>
              <a:t> </a:t>
            </a:r>
            <a:r>
              <a:rPr lang="es-ES" sz="2000" b="1" dirty="0" err="1">
                <a:solidFill>
                  <a:schemeClr val="tx1"/>
                </a:solidFill>
                <a:latin typeface="Arial" charset="0"/>
                <a:ea typeface="Arial" charset="0"/>
                <a:cs typeface="Arial" charset="0"/>
              </a:rPr>
              <a:t>vệ</a:t>
            </a:r>
            <a:r>
              <a:rPr lang="es-ES" sz="2000" b="1" dirty="0">
                <a:solidFill>
                  <a:schemeClr val="tx1"/>
                </a:solidFill>
                <a:latin typeface="Arial" charset="0"/>
                <a:ea typeface="Arial" charset="0"/>
                <a:cs typeface="Arial" charset="0"/>
              </a:rPr>
              <a:t> </a:t>
            </a:r>
            <a:r>
              <a:rPr lang="es-ES" sz="2000" b="1" dirty="0" err="1">
                <a:solidFill>
                  <a:schemeClr val="tx1"/>
                </a:solidFill>
                <a:latin typeface="Arial" charset="0"/>
                <a:ea typeface="Arial" charset="0"/>
                <a:cs typeface="Arial" charset="0"/>
              </a:rPr>
              <a:t>tốt</a:t>
            </a:r>
            <a:r>
              <a:rPr lang="es-ES" sz="2000" b="1" dirty="0">
                <a:solidFill>
                  <a:schemeClr val="tx1"/>
                </a:solidFill>
                <a:latin typeface="Arial" charset="0"/>
                <a:ea typeface="Arial" charset="0"/>
                <a:cs typeface="Arial" charset="0"/>
              </a:rPr>
              <a:t> </a:t>
            </a:r>
            <a:r>
              <a:rPr lang="es-ES" sz="2000" b="1" dirty="0" err="1">
                <a:solidFill>
                  <a:schemeClr val="tx1"/>
                </a:solidFill>
                <a:latin typeface="Arial" charset="0"/>
                <a:ea typeface="Arial" charset="0"/>
                <a:cs typeface="Arial" charset="0"/>
              </a:rPr>
              <a:t>diện</a:t>
            </a:r>
            <a:r>
              <a:rPr lang="es-ES" sz="2000" b="1" dirty="0">
                <a:solidFill>
                  <a:schemeClr val="tx1"/>
                </a:solidFill>
                <a:latin typeface="Arial" charset="0"/>
                <a:ea typeface="Arial" charset="0"/>
                <a:cs typeface="Arial" charset="0"/>
              </a:rPr>
              <a:t> </a:t>
            </a:r>
            <a:r>
              <a:rPr lang="es-ES" sz="2000" b="1" dirty="0" err="1">
                <a:solidFill>
                  <a:schemeClr val="tx1"/>
                </a:solidFill>
                <a:latin typeface="Arial" charset="0"/>
                <a:ea typeface="Arial" charset="0"/>
                <a:cs typeface="Arial" charset="0"/>
              </a:rPr>
              <a:t>tích</a:t>
            </a:r>
            <a:r>
              <a:rPr lang="es-ES" sz="2000" b="1" dirty="0">
                <a:solidFill>
                  <a:schemeClr val="tx1"/>
                </a:solidFill>
                <a:latin typeface="Arial" charset="0"/>
                <a:ea typeface="Arial" charset="0"/>
                <a:cs typeface="Arial" charset="0"/>
              </a:rPr>
              <a:t> </a:t>
            </a:r>
            <a:r>
              <a:rPr lang="es-ES" sz="2000" b="1" dirty="0" err="1">
                <a:solidFill>
                  <a:schemeClr val="tx1"/>
                </a:solidFill>
                <a:latin typeface="Arial" charset="0"/>
                <a:ea typeface="Arial" charset="0"/>
                <a:cs typeface="Arial" charset="0"/>
              </a:rPr>
              <a:t>rừng</a:t>
            </a:r>
            <a:r>
              <a:rPr lang="es-ES" sz="2000" b="1" dirty="0">
                <a:solidFill>
                  <a:schemeClr val="tx1"/>
                </a:solidFill>
                <a:latin typeface="Arial" charset="0"/>
                <a:ea typeface="Arial" charset="0"/>
                <a:cs typeface="Arial" charset="0"/>
              </a:rPr>
              <a:t> </a:t>
            </a:r>
            <a:r>
              <a:rPr lang="es-ES" sz="2000" dirty="0" err="1">
                <a:solidFill>
                  <a:schemeClr val="tx1"/>
                </a:solidFill>
                <a:latin typeface="Arial" charset="0"/>
                <a:ea typeface="Arial" charset="0"/>
                <a:cs typeface="Arial" charset="0"/>
              </a:rPr>
              <a:t>tự</a:t>
            </a:r>
            <a:r>
              <a:rPr lang="es-ES" sz="2000" dirty="0">
                <a:solidFill>
                  <a:schemeClr val="tx1"/>
                </a:solidFill>
                <a:latin typeface="Arial" charset="0"/>
                <a:ea typeface="Arial" charset="0"/>
                <a:cs typeface="Arial" charset="0"/>
              </a:rPr>
              <a:t> </a:t>
            </a:r>
            <a:r>
              <a:rPr lang="es-ES" sz="2000" dirty="0" err="1">
                <a:solidFill>
                  <a:schemeClr val="tx1"/>
                </a:solidFill>
                <a:latin typeface="Arial" charset="0"/>
                <a:ea typeface="Arial" charset="0"/>
                <a:cs typeface="Arial" charset="0"/>
              </a:rPr>
              <a:t>nhiên</a:t>
            </a:r>
            <a:r>
              <a:rPr lang="es-ES" sz="2000" dirty="0">
                <a:solidFill>
                  <a:schemeClr val="tx1"/>
                </a:solidFill>
                <a:latin typeface="Arial" charset="0"/>
                <a:ea typeface="Arial" charset="0"/>
                <a:cs typeface="Arial" charset="0"/>
              </a:rPr>
              <a:t> </a:t>
            </a:r>
            <a:r>
              <a:rPr lang="es-ES" sz="2000" dirty="0" err="1">
                <a:solidFill>
                  <a:schemeClr val="tx1"/>
                </a:solidFill>
                <a:latin typeface="Arial" charset="0"/>
                <a:ea typeface="Arial" charset="0"/>
                <a:cs typeface="Arial" charset="0"/>
              </a:rPr>
              <a:t>hiện</a:t>
            </a:r>
            <a:r>
              <a:rPr lang="es-ES" sz="2000" dirty="0">
                <a:solidFill>
                  <a:schemeClr val="tx1"/>
                </a:solidFill>
                <a:latin typeface="Arial" charset="0"/>
                <a:ea typeface="Arial" charset="0"/>
                <a:cs typeface="Arial" charset="0"/>
              </a:rPr>
              <a:t> </a:t>
            </a:r>
            <a:r>
              <a:rPr lang="es-ES" sz="2000" dirty="0" err="1">
                <a:solidFill>
                  <a:schemeClr val="tx1"/>
                </a:solidFill>
                <a:latin typeface="Arial" charset="0"/>
                <a:ea typeface="Arial" charset="0"/>
                <a:cs typeface="Arial" charset="0"/>
              </a:rPr>
              <a:t>có</a:t>
            </a:r>
            <a:r>
              <a:rPr lang="en-US" sz="2000" dirty="0">
                <a:solidFill>
                  <a:schemeClr val="tx1"/>
                </a:solidFill>
                <a:latin typeface="Arial" charset="0"/>
                <a:ea typeface="Arial" charset="0"/>
                <a:cs typeface="Arial" charset="0"/>
              </a:rPr>
              <a:t> </a:t>
            </a:r>
            <a:endParaRPr lang="en-US" sz="2000" dirty="0" smtClean="0">
              <a:solidFill>
                <a:schemeClr val="tx1"/>
              </a:solidFill>
              <a:latin typeface="Arial" charset="0"/>
              <a:ea typeface="Arial" charset="0"/>
              <a:cs typeface="Arial" charset="0"/>
            </a:endParaRPr>
          </a:p>
          <a:p>
            <a:pPr>
              <a:lnSpc>
                <a:spcPct val="150000"/>
              </a:lnSpc>
              <a:buFont typeface="Wingdings" charset="2"/>
              <a:buChar char="§"/>
            </a:pPr>
            <a:r>
              <a:rPr lang="vi-VN" sz="2000" dirty="0" smtClean="0">
                <a:solidFill>
                  <a:schemeClr val="tx1"/>
                </a:solidFill>
                <a:latin typeface="Arial" charset="0"/>
                <a:ea typeface="Arial" charset="0"/>
                <a:cs typeface="Arial" charset="0"/>
              </a:rPr>
              <a:t>Giữ môi trường tự nhiên để trồng cây </a:t>
            </a:r>
            <a:r>
              <a:rPr lang="vi-VN" sz="2000" b="1" i="1" dirty="0" smtClean="0">
                <a:solidFill>
                  <a:schemeClr val="tx1"/>
                </a:solidFill>
                <a:latin typeface="Arial" charset="0"/>
                <a:ea typeface="Arial" charset="0"/>
                <a:cs typeface="Arial" charset="0"/>
              </a:rPr>
              <a:t>Sâm Ngọc Linh và dược liệu dưới tán rừng =&gt; cân bằng hệ sinh thái, đa dạng sinh học.</a:t>
            </a:r>
          </a:p>
          <a:p>
            <a:pPr>
              <a:lnSpc>
                <a:spcPct val="150000"/>
              </a:lnSpc>
            </a:pPr>
            <a:r>
              <a:rPr lang="vi-VN" sz="2000" b="1" dirty="0" smtClean="0">
                <a:solidFill>
                  <a:schemeClr val="tx1"/>
                </a:solidFill>
                <a:latin typeface="Arial" charset="0"/>
                <a:ea typeface="Arial" charset="0"/>
                <a:cs typeface="Arial" charset="0"/>
              </a:rPr>
              <a:t>Đầu </a:t>
            </a:r>
            <a:r>
              <a:rPr lang="vi-VN" sz="2000" b="1" dirty="0">
                <a:solidFill>
                  <a:schemeClr val="tx1"/>
                </a:solidFill>
                <a:latin typeface="Arial" charset="0"/>
                <a:ea typeface="Arial" charset="0"/>
                <a:cs typeface="Arial" charset="0"/>
              </a:rPr>
              <a:t>tư cải tạo </a:t>
            </a:r>
            <a:r>
              <a:rPr lang="vi-VN" sz="2000" b="1" dirty="0" smtClean="0">
                <a:solidFill>
                  <a:schemeClr val="tx1"/>
                </a:solidFill>
                <a:latin typeface="Arial" charset="0"/>
                <a:ea typeface="Arial" charset="0"/>
                <a:cs typeface="Arial" charset="0"/>
              </a:rPr>
              <a:t>đất nghèo </a:t>
            </a:r>
            <a:r>
              <a:rPr lang="vi-VN" sz="2000" dirty="0">
                <a:solidFill>
                  <a:schemeClr val="tx1"/>
                </a:solidFill>
                <a:latin typeface="Arial" charset="0"/>
                <a:ea typeface="Arial" charset="0"/>
                <a:cs typeface="Arial" charset="0"/>
              </a:rPr>
              <a:t>bằng phân vi </a:t>
            </a:r>
            <a:r>
              <a:rPr lang="vi-VN" sz="2000" dirty="0" smtClean="0">
                <a:solidFill>
                  <a:schemeClr val="tx1"/>
                </a:solidFill>
                <a:latin typeface="Arial" charset="0"/>
                <a:ea typeface="Arial" charset="0"/>
                <a:cs typeface="Arial" charset="0"/>
              </a:rPr>
              <a:t>sinh cho công tác trồng cây phủ xanh =&gt; tạo môi trường bền vững</a:t>
            </a:r>
          </a:p>
          <a:p>
            <a:pPr>
              <a:lnSpc>
                <a:spcPct val="150000"/>
              </a:lnSpc>
            </a:pPr>
            <a:r>
              <a:rPr lang="vi-VN" sz="2000" b="1" dirty="0" smtClean="0">
                <a:solidFill>
                  <a:schemeClr val="tx1"/>
                </a:solidFill>
                <a:latin typeface="Arial" charset="0"/>
                <a:ea typeface="Arial" charset="0"/>
                <a:cs typeface="Arial" charset="0"/>
              </a:rPr>
              <a:t>Phòng cháy chữa cháy (PCCC) rừng</a:t>
            </a:r>
          </a:p>
          <a:p>
            <a:pPr>
              <a:lnSpc>
                <a:spcPct val="150000"/>
              </a:lnSpc>
            </a:pPr>
            <a:r>
              <a:rPr lang="vi-VN" sz="2000" dirty="0" smtClean="0">
                <a:solidFill>
                  <a:schemeClr val="tx1"/>
                </a:solidFill>
                <a:latin typeface="Arial" charset="0"/>
                <a:ea typeface="Arial" charset="0"/>
                <a:cs typeface="Arial" charset="0"/>
              </a:rPr>
              <a:t>Bảo vệ rừng khỏi nạn phá rừng bừa bãi</a:t>
            </a:r>
          </a:p>
          <a:p>
            <a:pPr marL="0" indent="0">
              <a:lnSpc>
                <a:spcPct val="150000"/>
              </a:lnSpc>
              <a:buNone/>
            </a:pPr>
            <a:endParaRPr lang="en-US" sz="2000"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7501073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791183"/>
          </a:xfrm>
        </p:spPr>
        <p:txBody>
          <a:bodyPr/>
          <a:lstStyle/>
          <a:p>
            <a:r>
              <a:rPr lang="vi-VN" b="1" dirty="0" smtClean="0">
                <a:solidFill>
                  <a:srgbClr val="0070C0"/>
                </a:solidFill>
              </a:rPr>
              <a:t>4. </a:t>
            </a:r>
            <a:r>
              <a:rPr lang="vi-VN" b="1" dirty="0">
                <a:solidFill>
                  <a:srgbClr val="0070C0"/>
                </a:solidFill>
              </a:rPr>
              <a:t>Kế hoạch bảo vệ rừng</a:t>
            </a:r>
            <a:endParaRPr lang="en-US" b="1" dirty="0"/>
          </a:p>
        </p:txBody>
      </p:sp>
      <p:sp>
        <p:nvSpPr>
          <p:cNvPr id="3" name="Content Placeholder 2"/>
          <p:cNvSpPr>
            <a:spLocks noGrp="1"/>
          </p:cNvSpPr>
          <p:nvPr>
            <p:ph idx="1"/>
          </p:nvPr>
        </p:nvSpPr>
        <p:spPr>
          <a:xfrm>
            <a:off x="677333" y="1148316"/>
            <a:ext cx="9125886" cy="5709684"/>
          </a:xfrm>
        </p:spPr>
        <p:txBody>
          <a:bodyPr>
            <a:normAutofit/>
          </a:bodyPr>
          <a:lstStyle/>
          <a:p>
            <a:pPr>
              <a:lnSpc>
                <a:spcPct val="150000"/>
              </a:lnSpc>
            </a:pPr>
            <a:r>
              <a:rPr lang="vi-VN" sz="2000" b="1" dirty="0" smtClean="0">
                <a:solidFill>
                  <a:schemeClr val="tx1">
                    <a:lumMod val="95000"/>
                    <a:lumOff val="5000"/>
                  </a:schemeClr>
                </a:solidFill>
                <a:latin typeface="Arial" charset="0"/>
                <a:ea typeface="Arial" charset="0"/>
                <a:cs typeface="Arial" charset="0"/>
              </a:rPr>
              <a:t>Xây đập, xây kè </a:t>
            </a:r>
            <a:r>
              <a:rPr lang="vi-VN" sz="2000" dirty="0" smtClean="0">
                <a:solidFill>
                  <a:schemeClr val="tx1">
                    <a:lumMod val="95000"/>
                    <a:lumOff val="5000"/>
                  </a:schemeClr>
                </a:solidFill>
                <a:latin typeface="Arial" charset="0"/>
                <a:ea typeface="Arial" charset="0"/>
                <a:cs typeface="Arial" charset="0"/>
              </a:rPr>
              <a:t>giữ gìn nguồn nước sạch; Chống giảm sụt tầng nước ngầm, bảo vệ môi trường; Dùng trong công tác Phòng cháy chữa cháy (PCCC) rừng.</a:t>
            </a:r>
          </a:p>
          <a:p>
            <a:pPr>
              <a:lnSpc>
                <a:spcPct val="150000"/>
              </a:lnSpc>
            </a:pPr>
            <a:r>
              <a:rPr lang="vi-VN" sz="2000" b="1" dirty="0" smtClean="0">
                <a:solidFill>
                  <a:schemeClr val="tx1">
                    <a:lumMod val="95000"/>
                    <a:lumOff val="5000"/>
                  </a:schemeClr>
                </a:solidFill>
                <a:latin typeface="Arial" charset="0"/>
                <a:ea typeface="Arial" charset="0"/>
                <a:cs typeface="Arial" charset="0"/>
              </a:rPr>
              <a:t>Đầu tư trồng rừng, phủ xanh đồi trọc</a:t>
            </a:r>
            <a:r>
              <a:rPr lang="vi-VN" sz="2000" dirty="0" smtClean="0">
                <a:solidFill>
                  <a:schemeClr val="tx1">
                    <a:lumMod val="95000"/>
                    <a:lumOff val="5000"/>
                  </a:schemeClr>
                </a:solidFill>
                <a:latin typeface="Arial" charset="0"/>
                <a:ea typeface="Arial" charset="0"/>
                <a:cs typeface="Arial" charset="0"/>
              </a:rPr>
              <a:t>, phục hồi lại nơi bị tàn phá.</a:t>
            </a:r>
            <a:endParaRPr lang="en-US" sz="2000" dirty="0">
              <a:solidFill>
                <a:schemeClr val="tx1">
                  <a:lumMod val="95000"/>
                  <a:lumOff val="5000"/>
                </a:schemeClr>
              </a:solidFill>
              <a:latin typeface="Arial" charset="0"/>
              <a:ea typeface="Arial" charset="0"/>
              <a:cs typeface="Arial" charset="0"/>
            </a:endParaRPr>
          </a:p>
          <a:p>
            <a:pPr>
              <a:lnSpc>
                <a:spcPct val="150000"/>
              </a:lnSpc>
            </a:pPr>
            <a:r>
              <a:rPr lang="vi-VN" sz="2000" b="1" dirty="0" smtClean="0">
                <a:solidFill>
                  <a:schemeClr val="tx1">
                    <a:lumMod val="95000"/>
                    <a:lumOff val="5000"/>
                  </a:schemeClr>
                </a:solidFill>
                <a:ea typeface="Arial" charset="0"/>
                <a:cs typeface="Arial" charset="0"/>
              </a:rPr>
              <a:t>Phòng </a:t>
            </a:r>
            <a:r>
              <a:rPr lang="vi-VN" sz="2000" b="1" dirty="0">
                <a:solidFill>
                  <a:schemeClr val="tx1">
                    <a:lumMod val="95000"/>
                    <a:lumOff val="5000"/>
                  </a:schemeClr>
                </a:solidFill>
                <a:ea typeface="Arial" charset="0"/>
                <a:cs typeface="Arial" charset="0"/>
              </a:rPr>
              <a:t>chống cháy rừng: </a:t>
            </a:r>
            <a:r>
              <a:rPr lang="vi-VN" sz="2000" dirty="0">
                <a:solidFill>
                  <a:schemeClr val="tx1">
                    <a:lumMod val="95000"/>
                    <a:lumOff val="5000"/>
                  </a:schemeClr>
                </a:solidFill>
                <a:ea typeface="Arial" charset="0"/>
                <a:cs typeface="Arial" charset="0"/>
              </a:rPr>
              <a:t>thành lập Ban phòng chống cháy rừng, phát dọn băng cản lửa, mua sắm bảo hộ và công cụ phòng chồng cháy</a:t>
            </a:r>
            <a:r>
              <a:rPr lang="vi-VN" sz="2000" dirty="0" smtClean="0">
                <a:solidFill>
                  <a:schemeClr val="tx1">
                    <a:lumMod val="95000"/>
                    <a:lumOff val="5000"/>
                  </a:schemeClr>
                </a:solidFill>
                <a:ea typeface="Arial" charset="0"/>
                <a:cs typeface="Arial" charset="0"/>
              </a:rPr>
              <a:t>.</a:t>
            </a:r>
            <a:endParaRPr lang="en-US" sz="2000" b="1" dirty="0" smtClean="0">
              <a:solidFill>
                <a:schemeClr val="tx1">
                  <a:lumMod val="95000"/>
                  <a:lumOff val="5000"/>
                </a:schemeClr>
              </a:solidFill>
              <a:latin typeface="Arial" charset="0"/>
              <a:ea typeface="Arial" charset="0"/>
              <a:cs typeface="Arial" charset="0"/>
            </a:endParaRPr>
          </a:p>
          <a:p>
            <a:pPr>
              <a:lnSpc>
                <a:spcPct val="150000"/>
              </a:lnSpc>
            </a:pPr>
            <a:r>
              <a:rPr lang="en-US" sz="2000" b="1" dirty="0" err="1" smtClean="0">
                <a:solidFill>
                  <a:schemeClr val="tx1">
                    <a:lumMod val="95000"/>
                    <a:lumOff val="5000"/>
                  </a:schemeClr>
                </a:solidFill>
                <a:latin typeface="Arial" charset="0"/>
                <a:ea typeface="Arial" charset="0"/>
                <a:cs typeface="Arial" charset="0"/>
              </a:rPr>
              <a:t>Thường</a:t>
            </a:r>
            <a:r>
              <a:rPr lang="en-US" sz="2000" b="1" dirty="0" smtClean="0">
                <a:solidFill>
                  <a:schemeClr val="tx1">
                    <a:lumMod val="95000"/>
                    <a:lumOff val="5000"/>
                  </a:schemeClr>
                </a:solidFill>
                <a:latin typeface="Arial" charset="0"/>
                <a:ea typeface="Arial" charset="0"/>
                <a:cs typeface="Arial" charset="0"/>
              </a:rPr>
              <a:t> </a:t>
            </a:r>
            <a:r>
              <a:rPr lang="en-US" sz="2000" b="1" dirty="0" err="1">
                <a:solidFill>
                  <a:schemeClr val="tx1">
                    <a:lumMod val="95000"/>
                    <a:lumOff val="5000"/>
                  </a:schemeClr>
                </a:solidFill>
                <a:latin typeface="Arial" charset="0"/>
                <a:ea typeface="Arial" charset="0"/>
                <a:cs typeface="Arial" charset="0"/>
              </a:rPr>
              <a:t>xuyên</a:t>
            </a:r>
            <a:r>
              <a:rPr lang="en-US" sz="2000" b="1" dirty="0">
                <a:solidFill>
                  <a:schemeClr val="tx1">
                    <a:lumMod val="95000"/>
                    <a:lumOff val="5000"/>
                  </a:schemeClr>
                </a:solidFill>
                <a:latin typeface="Arial" charset="0"/>
                <a:ea typeface="Arial" charset="0"/>
                <a:cs typeface="Arial" charset="0"/>
              </a:rPr>
              <a:t> </a:t>
            </a:r>
            <a:r>
              <a:rPr lang="en-US" sz="2000" b="1" dirty="0" err="1">
                <a:solidFill>
                  <a:schemeClr val="tx1">
                    <a:lumMod val="95000"/>
                    <a:lumOff val="5000"/>
                  </a:schemeClr>
                </a:solidFill>
                <a:latin typeface="Arial" charset="0"/>
                <a:ea typeface="Arial" charset="0"/>
                <a:cs typeface="Arial" charset="0"/>
              </a:rPr>
              <a:t>tuần</a:t>
            </a:r>
            <a:r>
              <a:rPr lang="en-US" sz="2000" b="1" dirty="0">
                <a:solidFill>
                  <a:schemeClr val="tx1">
                    <a:lumMod val="95000"/>
                    <a:lumOff val="5000"/>
                  </a:schemeClr>
                </a:solidFill>
                <a:latin typeface="Arial" charset="0"/>
                <a:ea typeface="Arial" charset="0"/>
                <a:cs typeface="Arial" charset="0"/>
              </a:rPr>
              <a:t> </a:t>
            </a:r>
            <a:r>
              <a:rPr lang="en-US" sz="2000" b="1" dirty="0" err="1">
                <a:solidFill>
                  <a:schemeClr val="tx1">
                    <a:lumMod val="95000"/>
                    <a:lumOff val="5000"/>
                  </a:schemeClr>
                </a:solidFill>
                <a:latin typeface="Arial" charset="0"/>
                <a:ea typeface="Arial" charset="0"/>
                <a:cs typeface="Arial" charset="0"/>
              </a:rPr>
              <a:t>tra</a:t>
            </a:r>
            <a:r>
              <a:rPr lang="en-US" sz="2000" b="1" dirty="0">
                <a:solidFill>
                  <a:schemeClr val="tx1">
                    <a:lumMod val="95000"/>
                    <a:lumOff val="5000"/>
                  </a:schemeClr>
                </a:solidFill>
                <a:latin typeface="Arial" charset="0"/>
                <a:ea typeface="Arial" charset="0"/>
                <a:cs typeface="Arial" charset="0"/>
              </a:rPr>
              <a:t> </a:t>
            </a:r>
            <a:r>
              <a:rPr lang="en-US" sz="2000" dirty="0" smtClean="0">
                <a:solidFill>
                  <a:schemeClr val="tx1">
                    <a:lumMod val="95000"/>
                    <a:lumOff val="5000"/>
                  </a:schemeClr>
                </a:solidFill>
                <a:latin typeface="Arial" charset="0"/>
                <a:ea typeface="Arial" charset="0"/>
                <a:cs typeface="Arial" charset="0"/>
              </a:rPr>
              <a:t>(</a:t>
            </a:r>
            <a:r>
              <a:rPr lang="vi-VN" sz="2000" dirty="0" smtClean="0">
                <a:solidFill>
                  <a:schemeClr val="tx1">
                    <a:lumMod val="95000"/>
                    <a:lumOff val="5000"/>
                  </a:schemeClr>
                </a:solidFill>
                <a:latin typeface="Arial" charset="0"/>
                <a:ea typeface="Arial" charset="0"/>
                <a:cs typeface="Arial" charset="0"/>
              </a:rPr>
              <a:t>tổ bảo vệ, gắn camera quan sát...) bảo vệ rừng</a:t>
            </a:r>
            <a:endParaRPr lang="en-US" sz="2000" b="1" dirty="0" smtClean="0">
              <a:solidFill>
                <a:schemeClr val="tx1">
                  <a:lumMod val="95000"/>
                  <a:lumOff val="5000"/>
                </a:schemeClr>
              </a:solidFill>
              <a:latin typeface="Arial" charset="0"/>
              <a:ea typeface="Arial" charset="0"/>
              <a:cs typeface="Arial" charset="0"/>
            </a:endParaRPr>
          </a:p>
          <a:p>
            <a:pPr>
              <a:lnSpc>
                <a:spcPct val="150000"/>
              </a:lnSpc>
            </a:pPr>
            <a:r>
              <a:rPr lang="en-US" sz="2000" dirty="0" err="1">
                <a:solidFill>
                  <a:schemeClr val="tx1">
                    <a:lumMod val="95000"/>
                    <a:lumOff val="5000"/>
                  </a:schemeClr>
                </a:solidFill>
                <a:latin typeface="Arial" charset="0"/>
                <a:ea typeface="Arial" charset="0"/>
                <a:cs typeface="Arial" charset="0"/>
              </a:rPr>
              <a:t>Phối</a:t>
            </a:r>
            <a:r>
              <a:rPr lang="en-US" sz="2000" dirty="0">
                <a:solidFill>
                  <a:schemeClr val="tx1">
                    <a:lumMod val="95000"/>
                    <a:lumOff val="5000"/>
                  </a:schemeClr>
                </a:solidFill>
                <a:latin typeface="Arial" charset="0"/>
                <a:ea typeface="Arial" charset="0"/>
                <a:cs typeface="Arial" charset="0"/>
              </a:rPr>
              <a:t> </a:t>
            </a:r>
            <a:r>
              <a:rPr lang="en-US" sz="2000" dirty="0" err="1">
                <a:solidFill>
                  <a:schemeClr val="tx1">
                    <a:lumMod val="95000"/>
                    <a:lumOff val="5000"/>
                  </a:schemeClr>
                </a:solidFill>
                <a:latin typeface="Arial" charset="0"/>
                <a:ea typeface="Arial" charset="0"/>
                <a:cs typeface="Arial" charset="0"/>
              </a:rPr>
              <a:t>kết</a:t>
            </a:r>
            <a:r>
              <a:rPr lang="en-US" sz="2000" dirty="0">
                <a:solidFill>
                  <a:schemeClr val="tx1">
                    <a:lumMod val="95000"/>
                    <a:lumOff val="5000"/>
                  </a:schemeClr>
                </a:solidFill>
                <a:latin typeface="Arial" charset="0"/>
                <a:ea typeface="Arial" charset="0"/>
                <a:cs typeface="Arial" charset="0"/>
              </a:rPr>
              <a:t> </a:t>
            </a:r>
            <a:r>
              <a:rPr lang="en-US" sz="2000" dirty="0" err="1">
                <a:solidFill>
                  <a:schemeClr val="tx1">
                    <a:lumMod val="95000"/>
                    <a:lumOff val="5000"/>
                  </a:schemeClr>
                </a:solidFill>
                <a:latin typeface="Arial" charset="0"/>
                <a:ea typeface="Arial" charset="0"/>
                <a:cs typeface="Arial" charset="0"/>
              </a:rPr>
              <a:t>hợp</a:t>
            </a:r>
            <a:r>
              <a:rPr lang="en-US" sz="2000" dirty="0">
                <a:solidFill>
                  <a:schemeClr val="tx1">
                    <a:lumMod val="95000"/>
                    <a:lumOff val="5000"/>
                  </a:schemeClr>
                </a:solidFill>
                <a:latin typeface="Arial" charset="0"/>
                <a:ea typeface="Arial" charset="0"/>
                <a:cs typeface="Arial" charset="0"/>
              </a:rPr>
              <a:t> </a:t>
            </a:r>
            <a:r>
              <a:rPr lang="en-US" sz="2000" dirty="0" err="1">
                <a:solidFill>
                  <a:schemeClr val="tx1">
                    <a:lumMod val="95000"/>
                    <a:lumOff val="5000"/>
                  </a:schemeClr>
                </a:solidFill>
                <a:latin typeface="Arial" charset="0"/>
                <a:ea typeface="Arial" charset="0"/>
                <a:cs typeface="Arial" charset="0"/>
              </a:rPr>
              <a:t>với</a:t>
            </a:r>
            <a:r>
              <a:rPr lang="en-US" sz="2000" dirty="0">
                <a:solidFill>
                  <a:schemeClr val="tx1">
                    <a:lumMod val="95000"/>
                    <a:lumOff val="5000"/>
                  </a:schemeClr>
                </a:solidFill>
                <a:latin typeface="Arial" charset="0"/>
                <a:ea typeface="Arial" charset="0"/>
                <a:cs typeface="Arial" charset="0"/>
              </a:rPr>
              <a:t> </a:t>
            </a:r>
            <a:r>
              <a:rPr lang="en-US" sz="2000" dirty="0" err="1">
                <a:solidFill>
                  <a:schemeClr val="tx1">
                    <a:lumMod val="95000"/>
                    <a:lumOff val="5000"/>
                  </a:schemeClr>
                </a:solidFill>
                <a:latin typeface="Arial" charset="0"/>
                <a:ea typeface="Arial" charset="0"/>
                <a:cs typeface="Arial" charset="0"/>
              </a:rPr>
              <a:t>chính</a:t>
            </a:r>
            <a:r>
              <a:rPr lang="en-US" sz="2000" dirty="0">
                <a:solidFill>
                  <a:schemeClr val="tx1">
                    <a:lumMod val="95000"/>
                    <a:lumOff val="5000"/>
                  </a:schemeClr>
                </a:solidFill>
                <a:latin typeface="Arial" charset="0"/>
                <a:ea typeface="Arial" charset="0"/>
                <a:cs typeface="Arial" charset="0"/>
              </a:rPr>
              <a:t> </a:t>
            </a:r>
            <a:r>
              <a:rPr lang="en-US" sz="2000" dirty="0" err="1">
                <a:solidFill>
                  <a:schemeClr val="tx1">
                    <a:lumMod val="95000"/>
                    <a:lumOff val="5000"/>
                  </a:schemeClr>
                </a:solidFill>
                <a:latin typeface="Arial" charset="0"/>
                <a:ea typeface="Arial" charset="0"/>
                <a:cs typeface="Arial" charset="0"/>
              </a:rPr>
              <a:t>quyền</a:t>
            </a:r>
            <a:r>
              <a:rPr lang="en-US" sz="2000" dirty="0">
                <a:solidFill>
                  <a:schemeClr val="tx1">
                    <a:lumMod val="95000"/>
                    <a:lumOff val="5000"/>
                  </a:schemeClr>
                </a:solidFill>
                <a:latin typeface="Arial" charset="0"/>
                <a:ea typeface="Arial" charset="0"/>
                <a:cs typeface="Arial" charset="0"/>
              </a:rPr>
              <a:t> </a:t>
            </a:r>
            <a:r>
              <a:rPr lang="en-US" sz="2000" dirty="0" err="1">
                <a:solidFill>
                  <a:schemeClr val="tx1">
                    <a:lumMod val="95000"/>
                    <a:lumOff val="5000"/>
                  </a:schemeClr>
                </a:solidFill>
                <a:latin typeface="Arial" charset="0"/>
                <a:ea typeface="Arial" charset="0"/>
                <a:cs typeface="Arial" charset="0"/>
              </a:rPr>
              <a:t>địa</a:t>
            </a:r>
            <a:r>
              <a:rPr lang="en-US" sz="2000" dirty="0">
                <a:solidFill>
                  <a:schemeClr val="tx1">
                    <a:lumMod val="95000"/>
                    <a:lumOff val="5000"/>
                  </a:schemeClr>
                </a:solidFill>
                <a:latin typeface="Arial" charset="0"/>
                <a:ea typeface="Arial" charset="0"/>
                <a:cs typeface="Arial" charset="0"/>
              </a:rPr>
              <a:t> </a:t>
            </a:r>
            <a:r>
              <a:rPr lang="en-US" sz="2000" dirty="0" err="1">
                <a:solidFill>
                  <a:schemeClr val="tx1">
                    <a:lumMod val="95000"/>
                    <a:lumOff val="5000"/>
                  </a:schemeClr>
                </a:solidFill>
                <a:latin typeface="Arial" charset="0"/>
                <a:ea typeface="Arial" charset="0"/>
                <a:cs typeface="Arial" charset="0"/>
              </a:rPr>
              <a:t>phương</a:t>
            </a:r>
            <a:r>
              <a:rPr lang="en-US" sz="2000" dirty="0">
                <a:solidFill>
                  <a:schemeClr val="tx1">
                    <a:lumMod val="95000"/>
                    <a:lumOff val="5000"/>
                  </a:schemeClr>
                </a:solidFill>
                <a:latin typeface="Arial" charset="0"/>
                <a:ea typeface="Arial" charset="0"/>
                <a:cs typeface="Arial" charset="0"/>
              </a:rPr>
              <a:t> </a:t>
            </a:r>
            <a:r>
              <a:rPr lang="en-US" sz="2000" dirty="0" err="1">
                <a:solidFill>
                  <a:schemeClr val="tx1">
                    <a:lumMod val="95000"/>
                    <a:lumOff val="5000"/>
                  </a:schemeClr>
                </a:solidFill>
                <a:latin typeface="Arial" charset="0"/>
                <a:ea typeface="Arial" charset="0"/>
                <a:cs typeface="Arial" charset="0"/>
              </a:rPr>
              <a:t>ngăn</a:t>
            </a:r>
            <a:r>
              <a:rPr lang="en-US" sz="2000" dirty="0">
                <a:solidFill>
                  <a:schemeClr val="tx1">
                    <a:lumMod val="95000"/>
                    <a:lumOff val="5000"/>
                  </a:schemeClr>
                </a:solidFill>
                <a:latin typeface="Arial" charset="0"/>
                <a:ea typeface="Arial" charset="0"/>
                <a:cs typeface="Arial" charset="0"/>
              </a:rPr>
              <a:t> </a:t>
            </a:r>
            <a:r>
              <a:rPr lang="en-US" sz="2000" dirty="0" err="1">
                <a:solidFill>
                  <a:schemeClr val="tx1">
                    <a:lumMod val="95000"/>
                    <a:lumOff val="5000"/>
                  </a:schemeClr>
                </a:solidFill>
                <a:latin typeface="Arial" charset="0"/>
                <a:ea typeface="Arial" charset="0"/>
                <a:cs typeface="Arial" charset="0"/>
              </a:rPr>
              <a:t>chặn</a:t>
            </a:r>
            <a:r>
              <a:rPr lang="en-US" sz="2000" dirty="0">
                <a:solidFill>
                  <a:schemeClr val="tx1">
                    <a:lumMod val="95000"/>
                    <a:lumOff val="5000"/>
                  </a:schemeClr>
                </a:solidFill>
                <a:latin typeface="Arial" charset="0"/>
                <a:ea typeface="Arial" charset="0"/>
                <a:cs typeface="Arial" charset="0"/>
              </a:rPr>
              <a:t> </a:t>
            </a:r>
            <a:r>
              <a:rPr lang="en-US" sz="2000" dirty="0" err="1">
                <a:solidFill>
                  <a:schemeClr val="tx1">
                    <a:lumMod val="95000"/>
                    <a:lumOff val="5000"/>
                  </a:schemeClr>
                </a:solidFill>
                <a:latin typeface="Arial" charset="0"/>
                <a:ea typeface="Arial" charset="0"/>
                <a:cs typeface="Arial" charset="0"/>
              </a:rPr>
              <a:t>xử</a:t>
            </a:r>
            <a:r>
              <a:rPr lang="en-US" sz="2000" dirty="0">
                <a:solidFill>
                  <a:schemeClr val="tx1">
                    <a:lumMod val="95000"/>
                    <a:lumOff val="5000"/>
                  </a:schemeClr>
                </a:solidFill>
                <a:latin typeface="Arial" charset="0"/>
                <a:ea typeface="Arial" charset="0"/>
                <a:cs typeface="Arial" charset="0"/>
              </a:rPr>
              <a:t> </a:t>
            </a:r>
            <a:r>
              <a:rPr lang="en-US" sz="2000" dirty="0" err="1">
                <a:solidFill>
                  <a:schemeClr val="tx1">
                    <a:lumMod val="95000"/>
                    <a:lumOff val="5000"/>
                  </a:schemeClr>
                </a:solidFill>
                <a:latin typeface="Arial" charset="0"/>
                <a:ea typeface="Arial" charset="0"/>
                <a:cs typeface="Arial" charset="0"/>
              </a:rPr>
              <a:t>lý</a:t>
            </a:r>
            <a:r>
              <a:rPr lang="en-US" sz="2000" dirty="0">
                <a:solidFill>
                  <a:schemeClr val="tx1">
                    <a:lumMod val="95000"/>
                    <a:lumOff val="5000"/>
                  </a:schemeClr>
                </a:solidFill>
                <a:latin typeface="Arial" charset="0"/>
                <a:ea typeface="Arial" charset="0"/>
                <a:cs typeface="Arial" charset="0"/>
              </a:rPr>
              <a:t> </a:t>
            </a:r>
            <a:r>
              <a:rPr lang="en-US" sz="2000" dirty="0" err="1">
                <a:solidFill>
                  <a:schemeClr val="tx1">
                    <a:lumMod val="95000"/>
                    <a:lumOff val="5000"/>
                  </a:schemeClr>
                </a:solidFill>
                <a:latin typeface="Arial" charset="0"/>
                <a:ea typeface="Arial" charset="0"/>
                <a:cs typeface="Arial" charset="0"/>
              </a:rPr>
              <a:t>kịp</a:t>
            </a:r>
            <a:r>
              <a:rPr lang="en-US" sz="2000" dirty="0">
                <a:solidFill>
                  <a:schemeClr val="tx1">
                    <a:lumMod val="95000"/>
                    <a:lumOff val="5000"/>
                  </a:schemeClr>
                </a:solidFill>
                <a:latin typeface="Arial" charset="0"/>
                <a:ea typeface="Arial" charset="0"/>
                <a:cs typeface="Arial" charset="0"/>
              </a:rPr>
              <a:t> </a:t>
            </a:r>
            <a:r>
              <a:rPr lang="en-US" sz="2000" dirty="0" err="1">
                <a:solidFill>
                  <a:schemeClr val="tx1">
                    <a:lumMod val="95000"/>
                    <a:lumOff val="5000"/>
                  </a:schemeClr>
                </a:solidFill>
                <a:latin typeface="Arial" charset="0"/>
                <a:ea typeface="Arial" charset="0"/>
                <a:cs typeface="Arial" charset="0"/>
              </a:rPr>
              <a:t>thời</a:t>
            </a:r>
            <a:r>
              <a:rPr lang="en-US" sz="2000" dirty="0">
                <a:solidFill>
                  <a:schemeClr val="tx1">
                    <a:lumMod val="95000"/>
                    <a:lumOff val="5000"/>
                  </a:schemeClr>
                </a:solidFill>
                <a:latin typeface="Arial" charset="0"/>
                <a:ea typeface="Arial" charset="0"/>
                <a:cs typeface="Arial" charset="0"/>
              </a:rPr>
              <a:t> </a:t>
            </a:r>
            <a:r>
              <a:rPr lang="en-US" sz="2000" dirty="0" err="1">
                <a:solidFill>
                  <a:schemeClr val="tx1">
                    <a:lumMod val="95000"/>
                    <a:lumOff val="5000"/>
                  </a:schemeClr>
                </a:solidFill>
                <a:latin typeface="Arial" charset="0"/>
                <a:ea typeface="Arial" charset="0"/>
                <a:cs typeface="Arial" charset="0"/>
              </a:rPr>
              <a:t>những</a:t>
            </a:r>
            <a:r>
              <a:rPr lang="en-US" sz="2000" dirty="0">
                <a:solidFill>
                  <a:schemeClr val="tx1">
                    <a:lumMod val="95000"/>
                    <a:lumOff val="5000"/>
                  </a:schemeClr>
                </a:solidFill>
                <a:latin typeface="Arial" charset="0"/>
                <a:ea typeface="Arial" charset="0"/>
                <a:cs typeface="Arial" charset="0"/>
              </a:rPr>
              <a:t> </a:t>
            </a:r>
            <a:r>
              <a:rPr lang="en-US" sz="2000" dirty="0" err="1">
                <a:solidFill>
                  <a:schemeClr val="tx1">
                    <a:lumMod val="95000"/>
                    <a:lumOff val="5000"/>
                  </a:schemeClr>
                </a:solidFill>
                <a:latin typeface="Arial" charset="0"/>
                <a:ea typeface="Arial" charset="0"/>
                <a:cs typeface="Arial" charset="0"/>
              </a:rPr>
              <a:t>đối</a:t>
            </a:r>
            <a:r>
              <a:rPr lang="en-US" sz="2000" dirty="0">
                <a:solidFill>
                  <a:schemeClr val="tx1">
                    <a:lumMod val="95000"/>
                    <a:lumOff val="5000"/>
                  </a:schemeClr>
                </a:solidFill>
                <a:latin typeface="Arial" charset="0"/>
                <a:ea typeface="Arial" charset="0"/>
                <a:cs typeface="Arial" charset="0"/>
              </a:rPr>
              <a:t> </a:t>
            </a:r>
            <a:r>
              <a:rPr lang="en-US" sz="2000" dirty="0" err="1">
                <a:solidFill>
                  <a:schemeClr val="tx1">
                    <a:lumMod val="95000"/>
                    <a:lumOff val="5000"/>
                  </a:schemeClr>
                </a:solidFill>
                <a:latin typeface="Arial" charset="0"/>
                <a:ea typeface="Arial" charset="0"/>
                <a:cs typeface="Arial" charset="0"/>
              </a:rPr>
              <a:t>tượng</a:t>
            </a:r>
            <a:r>
              <a:rPr lang="en-US" sz="2000" dirty="0">
                <a:solidFill>
                  <a:schemeClr val="tx1">
                    <a:lumMod val="95000"/>
                    <a:lumOff val="5000"/>
                  </a:schemeClr>
                </a:solidFill>
                <a:latin typeface="Arial" charset="0"/>
                <a:ea typeface="Arial" charset="0"/>
                <a:cs typeface="Arial" charset="0"/>
              </a:rPr>
              <a:t> vi </a:t>
            </a:r>
            <a:r>
              <a:rPr lang="en-US" sz="2000" dirty="0" err="1">
                <a:solidFill>
                  <a:schemeClr val="tx1">
                    <a:lumMod val="95000"/>
                    <a:lumOff val="5000"/>
                  </a:schemeClr>
                </a:solidFill>
                <a:latin typeface="Arial" charset="0"/>
                <a:ea typeface="Arial" charset="0"/>
                <a:cs typeface="Arial" charset="0"/>
              </a:rPr>
              <a:t>phạm</a:t>
            </a:r>
            <a:r>
              <a:rPr lang="en-US" sz="2000" dirty="0">
                <a:solidFill>
                  <a:schemeClr val="tx1">
                    <a:lumMod val="95000"/>
                    <a:lumOff val="5000"/>
                  </a:schemeClr>
                </a:solidFill>
                <a:latin typeface="Arial" charset="0"/>
                <a:ea typeface="Arial" charset="0"/>
                <a:cs typeface="Arial" charset="0"/>
              </a:rPr>
              <a:t> </a:t>
            </a:r>
            <a:r>
              <a:rPr lang="en-US" sz="2000" dirty="0" err="1">
                <a:solidFill>
                  <a:schemeClr val="tx1">
                    <a:lumMod val="95000"/>
                    <a:lumOff val="5000"/>
                  </a:schemeClr>
                </a:solidFill>
                <a:latin typeface="Arial" charset="0"/>
                <a:ea typeface="Arial" charset="0"/>
                <a:cs typeface="Arial" charset="0"/>
              </a:rPr>
              <a:t>luật</a:t>
            </a:r>
            <a:r>
              <a:rPr lang="en-US" sz="2000" dirty="0">
                <a:solidFill>
                  <a:schemeClr val="tx1">
                    <a:lumMod val="95000"/>
                    <a:lumOff val="5000"/>
                  </a:schemeClr>
                </a:solidFill>
                <a:latin typeface="Arial" charset="0"/>
                <a:ea typeface="Arial" charset="0"/>
                <a:cs typeface="Arial" charset="0"/>
              </a:rPr>
              <a:t> </a:t>
            </a:r>
            <a:r>
              <a:rPr lang="en-US" sz="2000" dirty="0" err="1">
                <a:solidFill>
                  <a:schemeClr val="tx1">
                    <a:lumMod val="95000"/>
                    <a:lumOff val="5000"/>
                  </a:schemeClr>
                </a:solidFill>
                <a:latin typeface="Arial" charset="0"/>
                <a:ea typeface="Arial" charset="0"/>
                <a:cs typeface="Arial" charset="0"/>
              </a:rPr>
              <a:t>bảo</a:t>
            </a:r>
            <a:r>
              <a:rPr lang="en-US" sz="2000" dirty="0">
                <a:solidFill>
                  <a:schemeClr val="tx1">
                    <a:lumMod val="95000"/>
                    <a:lumOff val="5000"/>
                  </a:schemeClr>
                </a:solidFill>
                <a:latin typeface="Arial" charset="0"/>
                <a:ea typeface="Arial" charset="0"/>
                <a:cs typeface="Arial" charset="0"/>
              </a:rPr>
              <a:t> </a:t>
            </a:r>
            <a:r>
              <a:rPr lang="en-US" sz="2000" dirty="0" err="1">
                <a:solidFill>
                  <a:schemeClr val="tx1">
                    <a:lumMod val="95000"/>
                    <a:lumOff val="5000"/>
                  </a:schemeClr>
                </a:solidFill>
                <a:latin typeface="Arial" charset="0"/>
                <a:ea typeface="Arial" charset="0"/>
                <a:cs typeface="Arial" charset="0"/>
              </a:rPr>
              <a:t>vệ</a:t>
            </a:r>
            <a:r>
              <a:rPr lang="en-US" sz="2000" dirty="0">
                <a:solidFill>
                  <a:schemeClr val="tx1">
                    <a:lumMod val="95000"/>
                    <a:lumOff val="5000"/>
                  </a:schemeClr>
                </a:solidFill>
                <a:latin typeface="Arial" charset="0"/>
                <a:ea typeface="Arial" charset="0"/>
                <a:cs typeface="Arial" charset="0"/>
              </a:rPr>
              <a:t> </a:t>
            </a:r>
            <a:r>
              <a:rPr lang="en-US" sz="2000" dirty="0" err="1">
                <a:solidFill>
                  <a:schemeClr val="tx1">
                    <a:lumMod val="95000"/>
                    <a:lumOff val="5000"/>
                  </a:schemeClr>
                </a:solidFill>
                <a:latin typeface="Arial" charset="0"/>
                <a:ea typeface="Arial" charset="0"/>
                <a:cs typeface="Arial" charset="0"/>
              </a:rPr>
              <a:t>và</a:t>
            </a:r>
            <a:r>
              <a:rPr lang="en-US" sz="2000" dirty="0">
                <a:solidFill>
                  <a:schemeClr val="tx1">
                    <a:lumMod val="95000"/>
                    <a:lumOff val="5000"/>
                  </a:schemeClr>
                </a:solidFill>
                <a:latin typeface="Arial" charset="0"/>
                <a:ea typeface="Arial" charset="0"/>
                <a:cs typeface="Arial" charset="0"/>
              </a:rPr>
              <a:t> </a:t>
            </a:r>
            <a:r>
              <a:rPr lang="en-US" sz="2000" dirty="0" err="1">
                <a:solidFill>
                  <a:schemeClr val="tx1">
                    <a:lumMod val="95000"/>
                    <a:lumOff val="5000"/>
                  </a:schemeClr>
                </a:solidFill>
                <a:latin typeface="Arial" charset="0"/>
                <a:ea typeface="Arial" charset="0"/>
                <a:cs typeface="Arial" charset="0"/>
              </a:rPr>
              <a:t>phát</a:t>
            </a:r>
            <a:r>
              <a:rPr lang="en-US" sz="2000" dirty="0">
                <a:solidFill>
                  <a:schemeClr val="tx1">
                    <a:lumMod val="95000"/>
                    <a:lumOff val="5000"/>
                  </a:schemeClr>
                </a:solidFill>
                <a:latin typeface="Arial" charset="0"/>
                <a:ea typeface="Arial" charset="0"/>
                <a:cs typeface="Arial" charset="0"/>
              </a:rPr>
              <a:t> </a:t>
            </a:r>
            <a:r>
              <a:rPr lang="en-US" sz="2000" dirty="0" err="1">
                <a:solidFill>
                  <a:schemeClr val="tx1">
                    <a:lumMod val="95000"/>
                    <a:lumOff val="5000"/>
                  </a:schemeClr>
                </a:solidFill>
                <a:latin typeface="Arial" charset="0"/>
                <a:ea typeface="Arial" charset="0"/>
                <a:cs typeface="Arial" charset="0"/>
              </a:rPr>
              <a:t>triển</a:t>
            </a:r>
            <a:r>
              <a:rPr lang="en-US" sz="2000" dirty="0">
                <a:solidFill>
                  <a:schemeClr val="tx1">
                    <a:lumMod val="95000"/>
                    <a:lumOff val="5000"/>
                  </a:schemeClr>
                </a:solidFill>
                <a:latin typeface="Arial" charset="0"/>
                <a:ea typeface="Arial" charset="0"/>
                <a:cs typeface="Arial" charset="0"/>
              </a:rPr>
              <a:t> </a:t>
            </a:r>
            <a:r>
              <a:rPr lang="en-US" sz="2000" dirty="0" err="1">
                <a:solidFill>
                  <a:schemeClr val="tx1">
                    <a:lumMod val="95000"/>
                    <a:lumOff val="5000"/>
                  </a:schemeClr>
                </a:solidFill>
                <a:latin typeface="Arial" charset="0"/>
                <a:ea typeface="Arial" charset="0"/>
                <a:cs typeface="Arial" charset="0"/>
              </a:rPr>
              <a:t>rừng</a:t>
            </a:r>
            <a:r>
              <a:rPr lang="en-US" sz="2000" dirty="0">
                <a:solidFill>
                  <a:schemeClr val="tx1">
                    <a:lumMod val="95000"/>
                    <a:lumOff val="5000"/>
                  </a:schemeClr>
                </a:solidFill>
                <a:latin typeface="Arial" charset="0"/>
                <a:ea typeface="Arial" charset="0"/>
                <a:cs typeface="Arial" charset="0"/>
              </a:rPr>
              <a:t> </a:t>
            </a:r>
            <a:endParaRPr lang="en-US" sz="2000" dirty="0" smtClean="0">
              <a:solidFill>
                <a:schemeClr val="tx1">
                  <a:lumMod val="95000"/>
                  <a:lumOff val="5000"/>
                </a:schemeClr>
              </a:solidFill>
              <a:latin typeface="Arial" charset="0"/>
              <a:ea typeface="Arial" charset="0"/>
              <a:cs typeface="Arial" charset="0"/>
            </a:endParaRPr>
          </a:p>
          <a:p>
            <a:pPr>
              <a:lnSpc>
                <a:spcPct val="150000"/>
              </a:lnSpc>
            </a:pPr>
            <a:r>
              <a:rPr lang="en-US" sz="2000" dirty="0" err="1" smtClean="0">
                <a:solidFill>
                  <a:schemeClr val="tx1">
                    <a:lumMod val="95000"/>
                    <a:lumOff val="5000"/>
                  </a:schemeClr>
                </a:solidFill>
                <a:latin typeface="Arial" charset="0"/>
                <a:ea typeface="Arial" charset="0"/>
                <a:cs typeface="Arial" charset="0"/>
              </a:rPr>
              <a:t>Xây</a:t>
            </a:r>
            <a:r>
              <a:rPr lang="en-US" sz="2000" dirty="0" smtClean="0">
                <a:solidFill>
                  <a:schemeClr val="tx1">
                    <a:lumMod val="95000"/>
                    <a:lumOff val="5000"/>
                  </a:schemeClr>
                </a:solidFill>
                <a:latin typeface="Arial" charset="0"/>
                <a:ea typeface="Arial" charset="0"/>
                <a:cs typeface="Arial" charset="0"/>
              </a:rPr>
              <a:t> </a:t>
            </a:r>
            <a:r>
              <a:rPr lang="en-US" sz="2000" dirty="0" err="1">
                <a:solidFill>
                  <a:schemeClr val="tx1">
                    <a:lumMod val="95000"/>
                    <a:lumOff val="5000"/>
                  </a:schemeClr>
                </a:solidFill>
                <a:latin typeface="Arial" charset="0"/>
                <a:ea typeface="Arial" charset="0"/>
                <a:cs typeface="Arial" charset="0"/>
              </a:rPr>
              <a:t>dựng</a:t>
            </a:r>
            <a:r>
              <a:rPr lang="en-US" sz="2000" dirty="0">
                <a:solidFill>
                  <a:schemeClr val="tx1">
                    <a:lumMod val="95000"/>
                    <a:lumOff val="5000"/>
                  </a:schemeClr>
                </a:solidFill>
                <a:latin typeface="Arial" charset="0"/>
                <a:ea typeface="Arial" charset="0"/>
                <a:cs typeface="Arial" charset="0"/>
              </a:rPr>
              <a:t> </a:t>
            </a:r>
            <a:r>
              <a:rPr lang="en-US" sz="2000" dirty="0" err="1">
                <a:solidFill>
                  <a:schemeClr val="tx1">
                    <a:lumMod val="95000"/>
                    <a:lumOff val="5000"/>
                  </a:schemeClr>
                </a:solidFill>
                <a:latin typeface="Arial" charset="0"/>
                <a:ea typeface="Arial" charset="0"/>
                <a:cs typeface="Arial" charset="0"/>
              </a:rPr>
              <a:t>bảng</a:t>
            </a:r>
            <a:r>
              <a:rPr lang="en-US" sz="2000" dirty="0">
                <a:solidFill>
                  <a:schemeClr val="tx1">
                    <a:lumMod val="95000"/>
                    <a:lumOff val="5000"/>
                  </a:schemeClr>
                </a:solidFill>
                <a:latin typeface="Arial" charset="0"/>
                <a:ea typeface="Arial" charset="0"/>
                <a:cs typeface="Arial" charset="0"/>
              </a:rPr>
              <a:t> </a:t>
            </a:r>
            <a:r>
              <a:rPr lang="en-US" sz="2000" dirty="0" err="1">
                <a:solidFill>
                  <a:schemeClr val="tx1">
                    <a:lumMod val="95000"/>
                    <a:lumOff val="5000"/>
                  </a:schemeClr>
                </a:solidFill>
                <a:latin typeface="Arial" charset="0"/>
                <a:ea typeface="Arial" charset="0"/>
                <a:cs typeface="Arial" charset="0"/>
              </a:rPr>
              <a:t>tuyên</a:t>
            </a:r>
            <a:r>
              <a:rPr lang="en-US" sz="2000" dirty="0">
                <a:solidFill>
                  <a:schemeClr val="tx1">
                    <a:lumMod val="95000"/>
                    <a:lumOff val="5000"/>
                  </a:schemeClr>
                </a:solidFill>
                <a:latin typeface="Arial" charset="0"/>
                <a:ea typeface="Arial" charset="0"/>
                <a:cs typeface="Arial" charset="0"/>
              </a:rPr>
              <a:t> </a:t>
            </a:r>
            <a:r>
              <a:rPr lang="en-US" sz="2000" dirty="0" err="1" smtClean="0">
                <a:solidFill>
                  <a:schemeClr val="tx1">
                    <a:lumMod val="95000"/>
                    <a:lumOff val="5000"/>
                  </a:schemeClr>
                </a:solidFill>
                <a:latin typeface="Arial" charset="0"/>
                <a:ea typeface="Arial" charset="0"/>
                <a:cs typeface="Arial" charset="0"/>
              </a:rPr>
              <a:t>truyền</a:t>
            </a:r>
            <a:r>
              <a:rPr lang="en-US" sz="2000" dirty="0" smtClean="0">
                <a:solidFill>
                  <a:schemeClr val="tx1">
                    <a:lumMod val="95000"/>
                    <a:lumOff val="5000"/>
                  </a:schemeClr>
                </a:solidFill>
                <a:latin typeface="Arial" charset="0"/>
                <a:ea typeface="Arial" charset="0"/>
                <a:cs typeface="Arial" charset="0"/>
              </a:rPr>
              <a:t>, </a:t>
            </a:r>
            <a:r>
              <a:rPr lang="vi-VN" sz="2000" dirty="0" smtClean="0">
                <a:solidFill>
                  <a:schemeClr val="tx1">
                    <a:lumMod val="95000"/>
                    <a:lumOff val="5000"/>
                  </a:schemeClr>
                </a:solidFill>
                <a:latin typeface="Arial" charset="0"/>
                <a:ea typeface="Arial" charset="0"/>
                <a:cs typeface="Arial" charset="0"/>
              </a:rPr>
              <a:t>nâng cao ý thức người dân bảo vệ rừng</a:t>
            </a:r>
            <a:endParaRPr lang="en-US" sz="2000" dirty="0">
              <a:solidFill>
                <a:schemeClr val="tx1">
                  <a:lumMod val="95000"/>
                  <a:lumOff val="5000"/>
                </a:schemeClr>
              </a:solidFill>
              <a:latin typeface="Arial" charset="0"/>
              <a:ea typeface="Arial" charset="0"/>
              <a:cs typeface="Arial" charset="0"/>
            </a:endParaRPr>
          </a:p>
          <a:p>
            <a:pPr>
              <a:lnSpc>
                <a:spcPct val="150000"/>
              </a:lnSpc>
            </a:pPr>
            <a:endParaRPr lang="en-US" sz="2000" dirty="0">
              <a:solidFill>
                <a:schemeClr val="tx1">
                  <a:lumMod val="95000"/>
                  <a:lumOff val="5000"/>
                </a:schemeClr>
              </a:solidFill>
              <a:latin typeface="Arial" charset="0"/>
              <a:ea typeface="Arial" charset="0"/>
              <a:cs typeface="Arial" charset="0"/>
            </a:endParaRPr>
          </a:p>
        </p:txBody>
      </p:sp>
    </p:spTree>
    <p:extLst>
      <p:ext uri="{BB962C8B-B14F-4D97-AF65-F5344CB8AC3E}">
        <p14:creationId xmlns:p14="http://schemas.microsoft.com/office/powerpoint/2010/main" val="14642097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b="1" dirty="0" smtClean="0">
                <a:solidFill>
                  <a:srgbClr val="0070C0"/>
                </a:solidFill>
                <a:latin typeface="+mn-lt"/>
              </a:rPr>
              <a:t>5. </a:t>
            </a:r>
            <a:r>
              <a:rPr lang="vi-VN" b="1" dirty="0">
                <a:solidFill>
                  <a:srgbClr val="0070C0"/>
                </a:solidFill>
                <a:latin typeface="+mn-lt"/>
              </a:rPr>
              <a:t>Lợi ích dự án mang lại</a:t>
            </a:r>
            <a:endParaRPr lang="en-US" b="1" dirty="0">
              <a:latin typeface="+mn-lt"/>
            </a:endParaRPr>
          </a:p>
        </p:txBody>
      </p:sp>
      <p:sp>
        <p:nvSpPr>
          <p:cNvPr id="3" name="Content Placeholder 2"/>
          <p:cNvSpPr>
            <a:spLocks noGrp="1"/>
          </p:cNvSpPr>
          <p:nvPr>
            <p:ph idx="1"/>
          </p:nvPr>
        </p:nvSpPr>
        <p:spPr>
          <a:xfrm>
            <a:off x="677334" y="1371600"/>
            <a:ext cx="8596668" cy="5486399"/>
          </a:xfrm>
        </p:spPr>
        <p:txBody>
          <a:bodyPr>
            <a:normAutofit/>
          </a:bodyPr>
          <a:lstStyle/>
          <a:p>
            <a:pPr>
              <a:lnSpc>
                <a:spcPct val="150000"/>
              </a:lnSpc>
            </a:pPr>
            <a:r>
              <a:rPr lang="vi-VN" sz="2000" dirty="0" smtClean="0">
                <a:solidFill>
                  <a:schemeClr val="tx1">
                    <a:lumMod val="95000"/>
                    <a:lumOff val="5000"/>
                  </a:schemeClr>
                </a:solidFill>
                <a:latin typeface="Arial" charset="0"/>
                <a:ea typeface="Arial" charset="0"/>
                <a:cs typeface="Arial" charset="0"/>
              </a:rPr>
              <a:t>Đặt tầm quan trọng công tác bảo vệ rừng, bảo vệ cảnh quan lên hàng đầu. (Phòng cháy chũa cháy rùng, cân bằng sinh thái...)</a:t>
            </a:r>
          </a:p>
          <a:p>
            <a:pPr>
              <a:lnSpc>
                <a:spcPct val="150000"/>
              </a:lnSpc>
            </a:pPr>
            <a:r>
              <a:rPr lang="vi-VN" sz="2000" dirty="0" smtClean="0">
                <a:solidFill>
                  <a:schemeClr val="tx1">
                    <a:lumMod val="95000"/>
                    <a:lumOff val="5000"/>
                  </a:schemeClr>
                </a:solidFill>
                <a:latin typeface="Arial" charset="0"/>
                <a:ea typeface="Arial" charset="0"/>
                <a:cs typeface="Arial" charset="0"/>
              </a:rPr>
              <a:t>Phủ xanh đất trống, đồi trọc, cải tạo đất nghèo, tăng độ che phủ =&gt; chống lại xói mòn, bảo vệ mực nước ngầm</a:t>
            </a:r>
          </a:p>
          <a:p>
            <a:pPr>
              <a:lnSpc>
                <a:spcPct val="150000"/>
              </a:lnSpc>
            </a:pPr>
            <a:r>
              <a:rPr lang="vi-VN" sz="2000" dirty="0" smtClean="0">
                <a:solidFill>
                  <a:schemeClr val="tx1">
                    <a:lumMod val="95000"/>
                    <a:lumOff val="5000"/>
                  </a:schemeClr>
                </a:solidFill>
                <a:latin typeface="Arial" charset="0"/>
                <a:ea typeface="Arial" charset="0"/>
                <a:cs typeface="Arial" charset="0"/>
              </a:rPr>
              <a:t>Ra sức chống lại tình trạng phá rừng bừa bãi gây huỷ hoại môi trường</a:t>
            </a:r>
          </a:p>
          <a:p>
            <a:pPr>
              <a:lnSpc>
                <a:spcPct val="150000"/>
              </a:lnSpc>
            </a:pPr>
            <a:r>
              <a:rPr lang="vi-VN" sz="2000" dirty="0" smtClean="0">
                <a:solidFill>
                  <a:schemeClr val="tx1">
                    <a:lumMod val="95000"/>
                    <a:lumOff val="5000"/>
                  </a:schemeClr>
                </a:solidFill>
                <a:latin typeface="Arial" charset="0"/>
                <a:ea typeface="Arial" charset="0"/>
                <a:cs typeface="Arial" charset="0"/>
              </a:rPr>
              <a:t>Phát triển kinh tế vùng, nâng cao mức sống người dân, chuyển giao kỹ thuật trồng cây dược liệu dưới tán rừng =&gt; nâng cao ý thức người dân bảo vệ rừng.</a:t>
            </a:r>
          </a:p>
          <a:p>
            <a:pPr>
              <a:lnSpc>
                <a:spcPct val="150000"/>
              </a:lnSpc>
            </a:pPr>
            <a:r>
              <a:rPr lang="vi-VN" sz="2000" dirty="0" smtClean="0">
                <a:solidFill>
                  <a:schemeClr val="tx1">
                    <a:lumMod val="95000"/>
                    <a:lumOff val="5000"/>
                  </a:schemeClr>
                </a:solidFill>
                <a:latin typeface="Arial" charset="0"/>
                <a:ea typeface="Arial" charset="0"/>
                <a:cs typeface="Arial" charset="0"/>
              </a:rPr>
              <a:t>Có nguồn cung ứng dược liệu quý cho nhu cầu chăm sóc sức khoẻ của người dân</a:t>
            </a:r>
          </a:p>
        </p:txBody>
      </p:sp>
    </p:spTree>
    <p:extLst>
      <p:ext uri="{BB962C8B-B14F-4D97-AF65-F5344CB8AC3E}">
        <p14:creationId xmlns:p14="http://schemas.microsoft.com/office/powerpoint/2010/main" val="2221178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666307"/>
          </a:xfrm>
        </p:spPr>
        <p:txBody>
          <a:bodyPr>
            <a:normAutofit/>
          </a:bodyPr>
          <a:lstStyle/>
          <a:p>
            <a:r>
              <a:rPr lang="vi-VN" sz="3400" b="1" dirty="0" smtClean="0"/>
              <a:t>Kỳ Nam Việt: Bảo vệ môi trường rừng</a:t>
            </a:r>
            <a:endParaRPr lang="en-US" sz="3400" b="1" dirty="0"/>
          </a:p>
        </p:txBody>
      </p:sp>
      <p:sp>
        <p:nvSpPr>
          <p:cNvPr id="3" name="Content Placeholder 2"/>
          <p:cNvSpPr>
            <a:spLocks noGrp="1"/>
          </p:cNvSpPr>
          <p:nvPr>
            <p:ph idx="1"/>
          </p:nvPr>
        </p:nvSpPr>
        <p:spPr>
          <a:xfrm>
            <a:off x="677334" y="1467293"/>
            <a:ext cx="8596668" cy="4765455"/>
          </a:xfrm>
        </p:spPr>
        <p:txBody>
          <a:bodyPr>
            <a:noAutofit/>
          </a:bodyPr>
          <a:lstStyle/>
          <a:p>
            <a:r>
              <a:rPr lang="vi-VN" sz="3000" dirty="0" smtClean="0"/>
              <a:t>Các giải pháp của Kỳ Nam Việt để Bảo vệ môi trường rừng và nguồn nước ngầm tự nhiên:</a:t>
            </a:r>
          </a:p>
          <a:p>
            <a:pPr>
              <a:buFont typeface="Arial" charset="0"/>
              <a:buChar char="•"/>
            </a:pPr>
            <a:r>
              <a:rPr lang="vi-VN" sz="3000" dirty="0" smtClean="0"/>
              <a:t>Mở rộng diện tích trồng cây trên đồi trọc thuộc dự án (trước đây do nạn chặt phá rừng gây ra)</a:t>
            </a:r>
          </a:p>
          <a:p>
            <a:pPr>
              <a:buFont typeface="Arial" charset="0"/>
              <a:buChar char="•"/>
            </a:pPr>
            <a:r>
              <a:rPr lang="vi-VN" sz="3000" dirty="0" smtClean="0"/>
              <a:t>Phát hoang, dọn cỏ =&gt; Phòng chống cháy rừng</a:t>
            </a:r>
          </a:p>
          <a:p>
            <a:pPr>
              <a:buFont typeface="Arial" charset="0"/>
              <a:buChar char="•"/>
            </a:pPr>
            <a:r>
              <a:rPr lang="vi-VN" sz="3000" dirty="0" smtClean="0"/>
              <a:t>Xây đập, xây kè dự trữ nước; giữ gìn nguồn nước sạch; chống giảm sụt tầng nước ngầm; Dùng tưới tiêu, Phòng cháy chữa cháy rừng.</a:t>
            </a:r>
            <a:endParaRPr lang="en-US" sz="30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1134" y="5762868"/>
            <a:ext cx="1859163" cy="939759"/>
          </a:xfrm>
          <a:prstGeom prst="rect">
            <a:avLst/>
          </a:prstGeom>
        </p:spPr>
      </p:pic>
    </p:spTree>
    <p:extLst>
      <p:ext uri="{BB962C8B-B14F-4D97-AF65-F5344CB8AC3E}">
        <p14:creationId xmlns:p14="http://schemas.microsoft.com/office/powerpoint/2010/main" val="18793197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406400"/>
            <a:ext cx="8596668" cy="1574800"/>
          </a:xfrm>
        </p:spPr>
        <p:txBody>
          <a:bodyPr>
            <a:normAutofit fontScale="90000"/>
          </a:bodyPr>
          <a:lstStyle/>
          <a:p>
            <a:pPr algn="ctr"/>
            <a:r>
              <a:rPr lang="vi-VN" b="1" dirty="0" smtClean="0">
                <a:solidFill>
                  <a:schemeClr val="accent2">
                    <a:lumMod val="75000"/>
                  </a:schemeClr>
                </a:solidFill>
                <a:latin typeface="Arial" charset="0"/>
                <a:ea typeface="Arial" charset="0"/>
                <a:cs typeface="Arial" charset="0"/>
              </a:rPr>
              <a:t>Bảo vệ và phát triển nguồn giống Sâm Ngọc Linh dưới tán rừng - thảo dược quý giá bậc nhất của Việt Nam</a:t>
            </a:r>
            <a:endParaRPr lang="en-US" b="1" dirty="0">
              <a:solidFill>
                <a:schemeClr val="accent2">
                  <a:lumMod val="75000"/>
                </a:schemeClr>
              </a:solidFill>
              <a:latin typeface="Arial" charset="0"/>
              <a:ea typeface="Arial" charset="0"/>
              <a:cs typeface="Arial" charset="0"/>
            </a:endParaRPr>
          </a:p>
        </p:txBody>
      </p:sp>
      <p:sp>
        <p:nvSpPr>
          <p:cNvPr id="3" name="Content Placeholder 2"/>
          <p:cNvSpPr>
            <a:spLocks noGrp="1"/>
          </p:cNvSpPr>
          <p:nvPr>
            <p:ph idx="1"/>
          </p:nvPr>
        </p:nvSpPr>
        <p:spPr>
          <a:xfrm>
            <a:off x="677334" y="2052637"/>
            <a:ext cx="8596668" cy="3644899"/>
          </a:xfrm>
        </p:spPr>
        <p:txBody>
          <a:bodyPr>
            <a:normAutofit/>
          </a:bodyPr>
          <a:lstStyle/>
          <a:p>
            <a:r>
              <a:rPr lang="vi-VN" sz="2600" dirty="0" smtClean="0"/>
              <a:t>Bảo vệ rừng, giữ môi trường tự nhiên ổn định để trồng cây Sâm Ngọc Linh và một số cây dược liệu dưới </a:t>
            </a:r>
            <a:r>
              <a:rPr lang="vi-VN" sz="2600" smtClean="0"/>
              <a:t>tán rừng</a:t>
            </a:r>
            <a:endParaRPr lang="vi-VN" sz="2600" dirty="0" smtClean="0"/>
          </a:p>
          <a:p>
            <a:r>
              <a:rPr lang="vi-VN" sz="2600" dirty="0" smtClean="0"/>
              <a:t>Bảo vệ rừng và bảo vệ giống cây Sâm Ngọc Linh là 02 mục tiêu ưu tiên song song và đặt lên hàng đầu của chúng tôi</a:t>
            </a:r>
            <a:endParaRPr lang="en-US" sz="2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4300" y="4740274"/>
            <a:ext cx="2552700" cy="1914525"/>
          </a:xfrm>
          <a:prstGeom prst="rect">
            <a:avLst/>
          </a:prstGeom>
        </p:spPr>
      </p:pic>
    </p:spTree>
    <p:extLst>
      <p:ext uri="{BB962C8B-B14F-4D97-AF65-F5344CB8AC3E}">
        <p14:creationId xmlns:p14="http://schemas.microsoft.com/office/powerpoint/2010/main" val="9772523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vi-VN" dirty="0" smtClean="0">
                <a:solidFill>
                  <a:schemeClr val="accent2">
                    <a:lumMod val="75000"/>
                  </a:schemeClr>
                </a:solidFill>
              </a:rPr>
              <a:t>Không có rừng - Sâm Ngọc Linh không thể sống</a:t>
            </a:r>
            <a:endParaRPr lang="en-US" dirty="0">
              <a:solidFill>
                <a:schemeClr val="accent2">
                  <a:lumMod val="75000"/>
                </a:schemeClr>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60076" y="1930400"/>
            <a:ext cx="6485424" cy="4319293"/>
          </a:xfrm>
        </p:spPr>
      </p:pic>
    </p:spTree>
    <p:extLst>
      <p:ext uri="{BB962C8B-B14F-4D97-AF65-F5344CB8AC3E}">
        <p14:creationId xmlns:p14="http://schemas.microsoft.com/office/powerpoint/2010/main" val="15999684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00100" y="0"/>
            <a:ext cx="8089900" cy="6849448"/>
          </a:xfrm>
        </p:spPr>
      </p:pic>
    </p:spTree>
    <p:extLst>
      <p:ext uri="{BB962C8B-B14F-4D97-AF65-F5344CB8AC3E}">
        <p14:creationId xmlns:p14="http://schemas.microsoft.com/office/powerpoint/2010/main" val="2052277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5144" y="0"/>
            <a:ext cx="9149556" cy="6862166"/>
          </a:xfrm>
        </p:spPr>
      </p:pic>
    </p:spTree>
    <p:extLst>
      <p:ext uri="{BB962C8B-B14F-4D97-AF65-F5344CB8AC3E}">
        <p14:creationId xmlns:p14="http://schemas.microsoft.com/office/powerpoint/2010/main" val="286119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5011208" cy="3758406"/>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1208" y="0"/>
            <a:ext cx="5034492" cy="375840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1208" y="3752453"/>
            <a:ext cx="5034492" cy="311150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752452"/>
            <a:ext cx="5011208" cy="3105547"/>
          </a:xfrm>
          <a:prstGeom prst="rect">
            <a:avLst/>
          </a:prstGeom>
        </p:spPr>
      </p:pic>
    </p:spTree>
    <p:extLst>
      <p:ext uri="{BB962C8B-B14F-4D97-AF65-F5344CB8AC3E}">
        <p14:creationId xmlns:p14="http://schemas.microsoft.com/office/powerpoint/2010/main" val="17966785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b="1" dirty="0" smtClean="0">
                <a:solidFill>
                  <a:srgbClr val="0070C0"/>
                </a:solidFill>
                <a:latin typeface="Arial" charset="0"/>
                <a:ea typeface="Arial" charset="0"/>
                <a:cs typeface="Arial" charset="0"/>
              </a:rPr>
              <a:t>6. </a:t>
            </a:r>
            <a:r>
              <a:rPr lang="vi-VN" b="1" dirty="0">
                <a:solidFill>
                  <a:srgbClr val="0070C0"/>
                </a:solidFill>
                <a:latin typeface="Arial" charset="0"/>
                <a:ea typeface="Arial" charset="0"/>
                <a:cs typeface="Arial" charset="0"/>
              </a:rPr>
              <a:t>Tiềm năng mở rộng quy mô</a:t>
            </a:r>
            <a:endParaRPr lang="en-US" b="1" dirty="0">
              <a:latin typeface="Arial" charset="0"/>
              <a:ea typeface="Arial" charset="0"/>
              <a:cs typeface="Arial" charset="0"/>
            </a:endParaRPr>
          </a:p>
        </p:txBody>
      </p:sp>
      <p:sp>
        <p:nvSpPr>
          <p:cNvPr id="3" name="Content Placeholder 2"/>
          <p:cNvSpPr>
            <a:spLocks noGrp="1"/>
          </p:cNvSpPr>
          <p:nvPr>
            <p:ph idx="1"/>
          </p:nvPr>
        </p:nvSpPr>
        <p:spPr>
          <a:xfrm>
            <a:off x="677333" y="1225685"/>
            <a:ext cx="8836317" cy="5428034"/>
          </a:xfrm>
        </p:spPr>
        <p:txBody>
          <a:bodyPr>
            <a:normAutofit/>
          </a:bodyPr>
          <a:lstStyle/>
          <a:p>
            <a:pPr>
              <a:lnSpc>
                <a:spcPct val="150000"/>
              </a:lnSpc>
            </a:pPr>
            <a:r>
              <a:rPr lang="en-US" sz="2200" b="1" dirty="0" err="1">
                <a:solidFill>
                  <a:schemeClr val="tx1">
                    <a:lumMod val="95000"/>
                    <a:lumOff val="5000"/>
                  </a:schemeClr>
                </a:solidFill>
                <a:latin typeface="Arial" charset="0"/>
                <a:ea typeface="Arial" charset="0"/>
                <a:cs typeface="Arial" charset="0"/>
              </a:rPr>
              <a:t>Khả</a:t>
            </a:r>
            <a:r>
              <a:rPr lang="en-US" sz="2200" b="1" dirty="0">
                <a:solidFill>
                  <a:schemeClr val="tx1">
                    <a:lumMod val="95000"/>
                    <a:lumOff val="5000"/>
                  </a:schemeClr>
                </a:solidFill>
                <a:latin typeface="Arial" charset="0"/>
                <a:ea typeface="Arial" charset="0"/>
                <a:cs typeface="Arial" charset="0"/>
              </a:rPr>
              <a:t> </a:t>
            </a:r>
            <a:r>
              <a:rPr lang="en-US" sz="2200" b="1" dirty="0" err="1">
                <a:solidFill>
                  <a:schemeClr val="tx1">
                    <a:lumMod val="95000"/>
                    <a:lumOff val="5000"/>
                  </a:schemeClr>
                </a:solidFill>
                <a:latin typeface="Arial" charset="0"/>
                <a:ea typeface="Arial" charset="0"/>
                <a:cs typeface="Arial" charset="0"/>
              </a:rPr>
              <a:t>năng</a:t>
            </a:r>
            <a:r>
              <a:rPr lang="en-US" sz="2200" b="1" dirty="0">
                <a:solidFill>
                  <a:schemeClr val="tx1">
                    <a:lumMod val="95000"/>
                    <a:lumOff val="5000"/>
                  </a:schemeClr>
                </a:solidFill>
                <a:latin typeface="Arial" charset="0"/>
                <a:ea typeface="Arial" charset="0"/>
                <a:cs typeface="Arial" charset="0"/>
              </a:rPr>
              <a:t> </a:t>
            </a:r>
            <a:r>
              <a:rPr lang="en-US" sz="2200" b="1" dirty="0" err="1">
                <a:solidFill>
                  <a:schemeClr val="tx1">
                    <a:lumMod val="95000"/>
                    <a:lumOff val="5000"/>
                  </a:schemeClr>
                </a:solidFill>
                <a:latin typeface="Arial" charset="0"/>
                <a:ea typeface="Arial" charset="0"/>
                <a:cs typeface="Arial" charset="0"/>
              </a:rPr>
              <a:t>chuyển</a:t>
            </a:r>
            <a:r>
              <a:rPr lang="en-US" sz="2200" b="1" dirty="0">
                <a:solidFill>
                  <a:schemeClr val="tx1">
                    <a:lumMod val="95000"/>
                    <a:lumOff val="5000"/>
                  </a:schemeClr>
                </a:solidFill>
                <a:latin typeface="Arial" charset="0"/>
                <a:ea typeface="Arial" charset="0"/>
                <a:cs typeface="Arial" charset="0"/>
              </a:rPr>
              <a:t> </a:t>
            </a:r>
            <a:r>
              <a:rPr lang="en-US" sz="2200" b="1" dirty="0" err="1">
                <a:solidFill>
                  <a:schemeClr val="tx1">
                    <a:lumMod val="95000"/>
                    <a:lumOff val="5000"/>
                  </a:schemeClr>
                </a:solidFill>
                <a:latin typeface="Arial" charset="0"/>
                <a:ea typeface="Arial" charset="0"/>
                <a:cs typeface="Arial" charset="0"/>
              </a:rPr>
              <a:t>giao</a:t>
            </a:r>
            <a:r>
              <a:rPr lang="en-US" sz="2200" b="1" dirty="0">
                <a:solidFill>
                  <a:schemeClr val="tx1">
                    <a:lumMod val="95000"/>
                    <a:lumOff val="5000"/>
                  </a:schemeClr>
                </a:solidFill>
                <a:latin typeface="Arial" charset="0"/>
                <a:ea typeface="Arial" charset="0"/>
                <a:cs typeface="Arial" charset="0"/>
              </a:rPr>
              <a:t> </a:t>
            </a:r>
            <a:endParaRPr lang="en-US" sz="2200" b="1" dirty="0" smtClean="0">
              <a:solidFill>
                <a:schemeClr val="tx1">
                  <a:lumMod val="95000"/>
                  <a:lumOff val="5000"/>
                </a:schemeClr>
              </a:solidFill>
              <a:latin typeface="Arial" charset="0"/>
              <a:ea typeface="Arial" charset="0"/>
              <a:cs typeface="Arial" charset="0"/>
            </a:endParaRPr>
          </a:p>
          <a:p>
            <a:pPr>
              <a:lnSpc>
                <a:spcPct val="150000"/>
              </a:lnSpc>
              <a:buFont typeface="Wingdings" charset="2"/>
              <a:buChar char="§"/>
            </a:pPr>
            <a:r>
              <a:rPr lang="pt-BR" sz="2200" dirty="0" err="1">
                <a:solidFill>
                  <a:schemeClr val="tx1">
                    <a:lumMod val="95000"/>
                    <a:lumOff val="5000"/>
                  </a:schemeClr>
                </a:solidFill>
                <a:latin typeface="Arial" charset="0"/>
                <a:ea typeface="Arial" charset="0"/>
                <a:cs typeface="Arial" charset="0"/>
              </a:rPr>
              <a:t>Thực</a:t>
            </a:r>
            <a:r>
              <a:rPr lang="pt-BR" sz="2200" dirty="0">
                <a:solidFill>
                  <a:schemeClr val="tx1">
                    <a:lumMod val="95000"/>
                    <a:lumOff val="5000"/>
                  </a:schemeClr>
                </a:solidFill>
                <a:latin typeface="Arial" charset="0"/>
                <a:ea typeface="Arial" charset="0"/>
                <a:cs typeface="Arial" charset="0"/>
              </a:rPr>
              <a:t> </a:t>
            </a:r>
            <a:r>
              <a:rPr lang="pt-BR" sz="2200" dirty="0" err="1">
                <a:solidFill>
                  <a:schemeClr val="tx1">
                    <a:lumMod val="95000"/>
                    <a:lumOff val="5000"/>
                  </a:schemeClr>
                </a:solidFill>
                <a:latin typeface="Arial" charset="0"/>
                <a:ea typeface="Arial" charset="0"/>
                <a:cs typeface="Arial" charset="0"/>
              </a:rPr>
              <a:t>nghiệm</a:t>
            </a:r>
            <a:r>
              <a:rPr lang="pt-BR" sz="2200" dirty="0">
                <a:solidFill>
                  <a:schemeClr val="tx1">
                    <a:lumMod val="95000"/>
                    <a:lumOff val="5000"/>
                  </a:schemeClr>
                </a:solidFill>
                <a:latin typeface="Arial" charset="0"/>
                <a:ea typeface="Arial" charset="0"/>
                <a:cs typeface="Arial" charset="0"/>
              </a:rPr>
              <a:t> </a:t>
            </a:r>
            <a:r>
              <a:rPr lang="pt-BR" sz="2200" dirty="0" err="1">
                <a:solidFill>
                  <a:schemeClr val="tx1">
                    <a:lumMod val="95000"/>
                    <a:lumOff val="5000"/>
                  </a:schemeClr>
                </a:solidFill>
                <a:latin typeface="Arial" charset="0"/>
                <a:ea typeface="Arial" charset="0"/>
                <a:cs typeface="Arial" charset="0"/>
              </a:rPr>
              <a:t>trồng</a:t>
            </a:r>
            <a:r>
              <a:rPr lang="pt-BR" sz="2200" dirty="0">
                <a:solidFill>
                  <a:schemeClr val="tx1">
                    <a:lumMod val="95000"/>
                    <a:lumOff val="5000"/>
                  </a:schemeClr>
                </a:solidFill>
                <a:latin typeface="Arial" charset="0"/>
                <a:ea typeface="Arial" charset="0"/>
                <a:cs typeface="Arial" charset="0"/>
              </a:rPr>
              <a:t> </a:t>
            </a:r>
            <a:r>
              <a:rPr lang="pt-BR" sz="2200" dirty="0" err="1">
                <a:solidFill>
                  <a:schemeClr val="tx1">
                    <a:lumMod val="95000"/>
                    <a:lumOff val="5000"/>
                  </a:schemeClr>
                </a:solidFill>
                <a:latin typeface="Arial" charset="0"/>
                <a:ea typeface="Arial" charset="0"/>
                <a:cs typeface="Arial" charset="0"/>
              </a:rPr>
              <a:t>trên</a:t>
            </a:r>
            <a:r>
              <a:rPr lang="pt-BR" sz="2200" dirty="0">
                <a:solidFill>
                  <a:schemeClr val="tx1">
                    <a:lumMod val="95000"/>
                    <a:lumOff val="5000"/>
                  </a:schemeClr>
                </a:solidFill>
                <a:latin typeface="Arial" charset="0"/>
                <a:ea typeface="Arial" charset="0"/>
                <a:cs typeface="Arial" charset="0"/>
              </a:rPr>
              <a:t> </a:t>
            </a:r>
            <a:r>
              <a:rPr lang="pt-BR" sz="2200" dirty="0" err="1">
                <a:solidFill>
                  <a:schemeClr val="tx1">
                    <a:lumMod val="95000"/>
                    <a:lumOff val="5000"/>
                  </a:schemeClr>
                </a:solidFill>
                <a:latin typeface="Arial" charset="0"/>
                <a:ea typeface="Arial" charset="0"/>
                <a:cs typeface="Arial" charset="0"/>
              </a:rPr>
              <a:t>diện</a:t>
            </a:r>
            <a:r>
              <a:rPr lang="pt-BR" sz="2200" dirty="0">
                <a:solidFill>
                  <a:schemeClr val="tx1">
                    <a:lumMod val="95000"/>
                    <a:lumOff val="5000"/>
                  </a:schemeClr>
                </a:solidFill>
                <a:latin typeface="Arial" charset="0"/>
                <a:ea typeface="Arial" charset="0"/>
                <a:cs typeface="Arial" charset="0"/>
              </a:rPr>
              <a:t> </a:t>
            </a:r>
            <a:r>
              <a:rPr lang="pt-BR" sz="2200" dirty="0" err="1">
                <a:solidFill>
                  <a:schemeClr val="tx1">
                    <a:lumMod val="95000"/>
                    <a:lumOff val="5000"/>
                  </a:schemeClr>
                </a:solidFill>
                <a:latin typeface="Arial" charset="0"/>
                <a:ea typeface="Arial" charset="0"/>
                <a:cs typeface="Arial" charset="0"/>
              </a:rPr>
              <a:t>tích</a:t>
            </a:r>
            <a:r>
              <a:rPr lang="pt-BR" sz="2200" dirty="0">
                <a:solidFill>
                  <a:schemeClr val="tx1">
                    <a:lumMod val="95000"/>
                    <a:lumOff val="5000"/>
                  </a:schemeClr>
                </a:solidFill>
                <a:latin typeface="Arial" charset="0"/>
                <a:ea typeface="Arial" charset="0"/>
                <a:cs typeface="Arial" charset="0"/>
              </a:rPr>
              <a:t> </a:t>
            </a:r>
            <a:r>
              <a:rPr lang="pt-BR" sz="2200" dirty="0" err="1">
                <a:solidFill>
                  <a:schemeClr val="tx1">
                    <a:lumMod val="95000"/>
                    <a:lumOff val="5000"/>
                  </a:schemeClr>
                </a:solidFill>
                <a:latin typeface="Arial" charset="0"/>
                <a:ea typeface="Arial" charset="0"/>
                <a:cs typeface="Arial" charset="0"/>
              </a:rPr>
              <a:t>nhỏ</a:t>
            </a:r>
            <a:r>
              <a:rPr lang="pt-BR" sz="2200" dirty="0">
                <a:solidFill>
                  <a:schemeClr val="tx1">
                    <a:lumMod val="95000"/>
                    <a:lumOff val="5000"/>
                  </a:schemeClr>
                </a:solidFill>
                <a:latin typeface="Arial" charset="0"/>
                <a:ea typeface="Arial" charset="0"/>
                <a:cs typeface="Arial" charset="0"/>
              </a:rPr>
              <a:t>, </a:t>
            </a:r>
            <a:r>
              <a:rPr lang="pt-BR" sz="2200" dirty="0" err="1">
                <a:solidFill>
                  <a:schemeClr val="tx1">
                    <a:lumMod val="95000"/>
                    <a:lumOff val="5000"/>
                  </a:schemeClr>
                </a:solidFill>
                <a:latin typeface="Arial" charset="0"/>
                <a:ea typeface="Arial" charset="0"/>
                <a:cs typeface="Arial" charset="0"/>
              </a:rPr>
              <a:t>từ</a:t>
            </a:r>
            <a:r>
              <a:rPr lang="pt-BR" sz="2200" dirty="0">
                <a:solidFill>
                  <a:schemeClr val="tx1">
                    <a:lumMod val="95000"/>
                    <a:lumOff val="5000"/>
                  </a:schemeClr>
                </a:solidFill>
                <a:latin typeface="Arial" charset="0"/>
                <a:ea typeface="Arial" charset="0"/>
                <a:cs typeface="Arial" charset="0"/>
              </a:rPr>
              <a:t> </a:t>
            </a:r>
            <a:r>
              <a:rPr lang="pt-BR" sz="2200" dirty="0" err="1">
                <a:solidFill>
                  <a:schemeClr val="tx1">
                    <a:lumMod val="95000"/>
                    <a:lumOff val="5000"/>
                  </a:schemeClr>
                </a:solidFill>
                <a:latin typeface="Arial" charset="0"/>
                <a:ea typeface="Arial" charset="0"/>
                <a:cs typeface="Arial" charset="0"/>
              </a:rPr>
              <a:t>đó</a:t>
            </a:r>
            <a:r>
              <a:rPr lang="pt-BR" sz="2200" dirty="0">
                <a:solidFill>
                  <a:schemeClr val="tx1">
                    <a:lumMod val="95000"/>
                    <a:lumOff val="5000"/>
                  </a:schemeClr>
                </a:solidFill>
                <a:latin typeface="Arial" charset="0"/>
                <a:ea typeface="Arial" charset="0"/>
                <a:cs typeface="Arial" charset="0"/>
              </a:rPr>
              <a:t> </a:t>
            </a:r>
            <a:r>
              <a:rPr lang="pt-BR" sz="2200" dirty="0" err="1">
                <a:solidFill>
                  <a:schemeClr val="tx1">
                    <a:lumMod val="95000"/>
                    <a:lumOff val="5000"/>
                  </a:schemeClr>
                </a:solidFill>
                <a:latin typeface="Arial" charset="0"/>
                <a:ea typeface="Arial" charset="0"/>
                <a:cs typeface="Arial" charset="0"/>
              </a:rPr>
              <a:t>lựa</a:t>
            </a:r>
            <a:r>
              <a:rPr lang="pt-BR" sz="2200" dirty="0">
                <a:solidFill>
                  <a:schemeClr val="tx1">
                    <a:lumMod val="95000"/>
                    <a:lumOff val="5000"/>
                  </a:schemeClr>
                </a:solidFill>
                <a:latin typeface="Arial" charset="0"/>
                <a:ea typeface="Arial" charset="0"/>
                <a:cs typeface="Arial" charset="0"/>
              </a:rPr>
              <a:t> </a:t>
            </a:r>
            <a:r>
              <a:rPr lang="pt-BR" sz="2200" dirty="0" err="1">
                <a:solidFill>
                  <a:schemeClr val="tx1">
                    <a:lumMod val="95000"/>
                    <a:lumOff val="5000"/>
                  </a:schemeClr>
                </a:solidFill>
                <a:latin typeface="Arial" charset="0"/>
                <a:ea typeface="Arial" charset="0"/>
                <a:cs typeface="Arial" charset="0"/>
              </a:rPr>
              <a:t>chọn</a:t>
            </a:r>
            <a:r>
              <a:rPr lang="pt-BR" sz="2200" dirty="0">
                <a:solidFill>
                  <a:schemeClr val="tx1">
                    <a:lumMod val="95000"/>
                    <a:lumOff val="5000"/>
                  </a:schemeClr>
                </a:solidFill>
                <a:latin typeface="Arial" charset="0"/>
                <a:ea typeface="Arial" charset="0"/>
                <a:cs typeface="Arial" charset="0"/>
              </a:rPr>
              <a:t> </a:t>
            </a:r>
            <a:r>
              <a:rPr lang="pt-BR" sz="2200" dirty="0" err="1">
                <a:solidFill>
                  <a:schemeClr val="tx1">
                    <a:lumMod val="95000"/>
                    <a:lumOff val="5000"/>
                  </a:schemeClr>
                </a:solidFill>
                <a:latin typeface="Arial" charset="0"/>
                <a:ea typeface="Arial" charset="0"/>
                <a:cs typeface="Arial" charset="0"/>
              </a:rPr>
              <a:t>ra</a:t>
            </a:r>
            <a:r>
              <a:rPr lang="pt-BR" sz="2200" dirty="0">
                <a:solidFill>
                  <a:schemeClr val="tx1">
                    <a:lumMod val="95000"/>
                    <a:lumOff val="5000"/>
                  </a:schemeClr>
                </a:solidFill>
                <a:latin typeface="Arial" charset="0"/>
                <a:ea typeface="Arial" charset="0"/>
                <a:cs typeface="Arial" charset="0"/>
              </a:rPr>
              <a:t> </a:t>
            </a:r>
            <a:r>
              <a:rPr lang="pt-BR" sz="2200" dirty="0" err="1">
                <a:solidFill>
                  <a:schemeClr val="tx1">
                    <a:lumMod val="95000"/>
                    <a:lumOff val="5000"/>
                  </a:schemeClr>
                </a:solidFill>
                <a:latin typeface="Arial" charset="0"/>
                <a:ea typeface="Arial" charset="0"/>
                <a:cs typeface="Arial" charset="0"/>
              </a:rPr>
              <a:t>cây</a:t>
            </a:r>
            <a:r>
              <a:rPr lang="pt-BR" sz="2200" dirty="0">
                <a:solidFill>
                  <a:schemeClr val="tx1">
                    <a:lumMod val="95000"/>
                    <a:lumOff val="5000"/>
                  </a:schemeClr>
                </a:solidFill>
                <a:latin typeface="Arial" charset="0"/>
                <a:ea typeface="Arial" charset="0"/>
                <a:cs typeface="Arial" charset="0"/>
              </a:rPr>
              <a:t> </a:t>
            </a:r>
            <a:r>
              <a:rPr lang="pt-BR" sz="2200" dirty="0" err="1">
                <a:solidFill>
                  <a:schemeClr val="tx1">
                    <a:lumMod val="95000"/>
                    <a:lumOff val="5000"/>
                  </a:schemeClr>
                </a:solidFill>
                <a:latin typeface="Arial" charset="0"/>
                <a:ea typeface="Arial" charset="0"/>
                <a:cs typeface="Arial" charset="0"/>
              </a:rPr>
              <a:t>thích</a:t>
            </a:r>
            <a:r>
              <a:rPr lang="pt-BR" sz="2200" dirty="0">
                <a:solidFill>
                  <a:schemeClr val="tx1">
                    <a:lumMod val="95000"/>
                    <a:lumOff val="5000"/>
                  </a:schemeClr>
                </a:solidFill>
                <a:latin typeface="Arial" charset="0"/>
                <a:ea typeface="Arial" charset="0"/>
                <a:cs typeface="Arial" charset="0"/>
              </a:rPr>
              <a:t> </a:t>
            </a:r>
            <a:r>
              <a:rPr lang="pt-BR" sz="2200" dirty="0" err="1">
                <a:solidFill>
                  <a:schemeClr val="tx1">
                    <a:lumMod val="95000"/>
                    <a:lumOff val="5000"/>
                  </a:schemeClr>
                </a:solidFill>
                <a:latin typeface="Arial" charset="0"/>
                <a:ea typeface="Arial" charset="0"/>
                <a:cs typeface="Arial" charset="0"/>
              </a:rPr>
              <a:t>hợp</a:t>
            </a:r>
            <a:r>
              <a:rPr lang="pt-BR" sz="2200" dirty="0">
                <a:solidFill>
                  <a:schemeClr val="tx1">
                    <a:lumMod val="95000"/>
                    <a:lumOff val="5000"/>
                  </a:schemeClr>
                </a:solidFill>
                <a:latin typeface="Arial" charset="0"/>
                <a:ea typeface="Arial" charset="0"/>
                <a:cs typeface="Arial" charset="0"/>
              </a:rPr>
              <a:t> </a:t>
            </a:r>
            <a:r>
              <a:rPr lang="pt-BR" sz="2200" dirty="0" err="1">
                <a:solidFill>
                  <a:schemeClr val="tx1">
                    <a:lumMod val="95000"/>
                    <a:lumOff val="5000"/>
                  </a:schemeClr>
                </a:solidFill>
                <a:latin typeface="Arial" charset="0"/>
                <a:ea typeface="Arial" charset="0"/>
                <a:cs typeface="Arial" charset="0"/>
              </a:rPr>
              <a:t>với</a:t>
            </a:r>
            <a:r>
              <a:rPr lang="pt-BR" sz="2200" dirty="0">
                <a:solidFill>
                  <a:schemeClr val="tx1">
                    <a:lumMod val="95000"/>
                    <a:lumOff val="5000"/>
                  </a:schemeClr>
                </a:solidFill>
                <a:latin typeface="Arial" charset="0"/>
                <a:ea typeface="Arial" charset="0"/>
                <a:cs typeface="Arial" charset="0"/>
              </a:rPr>
              <a:t> </a:t>
            </a:r>
            <a:r>
              <a:rPr lang="pt-BR" sz="2200" dirty="0" err="1">
                <a:solidFill>
                  <a:schemeClr val="tx1">
                    <a:lumMod val="95000"/>
                    <a:lumOff val="5000"/>
                  </a:schemeClr>
                </a:solidFill>
                <a:latin typeface="Arial" charset="0"/>
                <a:ea typeface="Arial" charset="0"/>
                <a:cs typeface="Arial" charset="0"/>
              </a:rPr>
              <a:t>từng</a:t>
            </a:r>
            <a:r>
              <a:rPr lang="pt-BR" sz="2200" dirty="0">
                <a:solidFill>
                  <a:schemeClr val="tx1">
                    <a:lumMod val="95000"/>
                    <a:lumOff val="5000"/>
                  </a:schemeClr>
                </a:solidFill>
                <a:latin typeface="Arial" charset="0"/>
                <a:ea typeface="Arial" charset="0"/>
                <a:cs typeface="Arial" charset="0"/>
              </a:rPr>
              <a:t> </a:t>
            </a:r>
            <a:r>
              <a:rPr lang="pt-BR" sz="2200" dirty="0" err="1">
                <a:solidFill>
                  <a:schemeClr val="tx1">
                    <a:lumMod val="95000"/>
                    <a:lumOff val="5000"/>
                  </a:schemeClr>
                </a:solidFill>
                <a:latin typeface="Arial" charset="0"/>
                <a:ea typeface="Arial" charset="0"/>
                <a:cs typeface="Arial" charset="0"/>
              </a:rPr>
              <a:t>vùng</a:t>
            </a:r>
            <a:r>
              <a:rPr lang="pt-BR" sz="2200" dirty="0">
                <a:solidFill>
                  <a:schemeClr val="tx1">
                    <a:lumMod val="95000"/>
                    <a:lumOff val="5000"/>
                  </a:schemeClr>
                </a:solidFill>
                <a:latin typeface="Arial" charset="0"/>
                <a:ea typeface="Arial" charset="0"/>
                <a:cs typeface="Arial" charset="0"/>
              </a:rPr>
              <a:t> </a:t>
            </a:r>
            <a:r>
              <a:rPr lang="pt-BR" sz="2200" dirty="0" err="1">
                <a:solidFill>
                  <a:schemeClr val="tx1">
                    <a:lumMod val="95000"/>
                    <a:lumOff val="5000"/>
                  </a:schemeClr>
                </a:solidFill>
                <a:latin typeface="Arial" charset="0"/>
                <a:ea typeface="Arial" charset="0"/>
                <a:cs typeface="Arial" charset="0"/>
              </a:rPr>
              <a:t>và</a:t>
            </a:r>
            <a:r>
              <a:rPr lang="pt-BR" sz="2200" dirty="0">
                <a:solidFill>
                  <a:schemeClr val="tx1">
                    <a:lumMod val="95000"/>
                    <a:lumOff val="5000"/>
                  </a:schemeClr>
                </a:solidFill>
                <a:latin typeface="Arial" charset="0"/>
                <a:ea typeface="Arial" charset="0"/>
                <a:cs typeface="Arial" charset="0"/>
              </a:rPr>
              <a:t> </a:t>
            </a:r>
            <a:r>
              <a:rPr lang="pt-BR" sz="2200" dirty="0" err="1">
                <a:solidFill>
                  <a:schemeClr val="tx1">
                    <a:lumMod val="95000"/>
                    <a:lumOff val="5000"/>
                  </a:schemeClr>
                </a:solidFill>
                <a:latin typeface="Arial" charset="0"/>
                <a:ea typeface="Arial" charset="0"/>
                <a:cs typeface="Arial" charset="0"/>
              </a:rPr>
              <a:t>mở</a:t>
            </a:r>
            <a:r>
              <a:rPr lang="pt-BR" sz="2200" dirty="0">
                <a:solidFill>
                  <a:schemeClr val="tx1">
                    <a:lumMod val="95000"/>
                    <a:lumOff val="5000"/>
                  </a:schemeClr>
                </a:solidFill>
                <a:latin typeface="Arial" charset="0"/>
                <a:ea typeface="Arial" charset="0"/>
                <a:cs typeface="Arial" charset="0"/>
              </a:rPr>
              <a:t> </a:t>
            </a:r>
            <a:r>
              <a:rPr lang="pt-BR" sz="2200" dirty="0" err="1">
                <a:solidFill>
                  <a:schemeClr val="tx1">
                    <a:lumMod val="95000"/>
                    <a:lumOff val="5000"/>
                  </a:schemeClr>
                </a:solidFill>
                <a:latin typeface="Arial" charset="0"/>
                <a:ea typeface="Arial" charset="0"/>
                <a:cs typeface="Arial" charset="0"/>
              </a:rPr>
              <a:t>rộng</a:t>
            </a:r>
            <a:r>
              <a:rPr lang="pt-BR" sz="2200" dirty="0">
                <a:solidFill>
                  <a:schemeClr val="tx1">
                    <a:lumMod val="95000"/>
                    <a:lumOff val="5000"/>
                  </a:schemeClr>
                </a:solidFill>
                <a:latin typeface="Arial" charset="0"/>
                <a:ea typeface="Arial" charset="0"/>
                <a:cs typeface="Arial" charset="0"/>
              </a:rPr>
              <a:t> </a:t>
            </a:r>
            <a:r>
              <a:rPr lang="pt-BR" sz="2200" dirty="0" err="1">
                <a:solidFill>
                  <a:schemeClr val="tx1">
                    <a:lumMod val="95000"/>
                    <a:lumOff val="5000"/>
                  </a:schemeClr>
                </a:solidFill>
                <a:latin typeface="Arial" charset="0"/>
                <a:ea typeface="Arial" charset="0"/>
                <a:cs typeface="Arial" charset="0"/>
              </a:rPr>
              <a:t>quy</a:t>
            </a:r>
            <a:r>
              <a:rPr lang="pt-BR" sz="2200" dirty="0">
                <a:solidFill>
                  <a:schemeClr val="tx1">
                    <a:lumMod val="95000"/>
                    <a:lumOff val="5000"/>
                  </a:schemeClr>
                </a:solidFill>
                <a:latin typeface="Arial" charset="0"/>
                <a:ea typeface="Arial" charset="0"/>
                <a:cs typeface="Arial" charset="0"/>
              </a:rPr>
              <a:t> </a:t>
            </a:r>
            <a:r>
              <a:rPr lang="pt-BR" sz="2200" dirty="0" err="1">
                <a:solidFill>
                  <a:schemeClr val="tx1">
                    <a:lumMod val="95000"/>
                    <a:lumOff val="5000"/>
                  </a:schemeClr>
                </a:solidFill>
                <a:latin typeface="Arial" charset="0"/>
                <a:ea typeface="Arial" charset="0"/>
                <a:cs typeface="Arial" charset="0"/>
              </a:rPr>
              <a:t>mô</a:t>
            </a:r>
            <a:endParaRPr lang="en-US" sz="2200" dirty="0">
              <a:solidFill>
                <a:schemeClr val="tx1">
                  <a:lumMod val="95000"/>
                  <a:lumOff val="5000"/>
                </a:schemeClr>
              </a:solidFill>
              <a:latin typeface="Arial" charset="0"/>
              <a:ea typeface="Arial" charset="0"/>
              <a:cs typeface="Arial" charset="0"/>
            </a:endParaRPr>
          </a:p>
          <a:p>
            <a:pPr>
              <a:lnSpc>
                <a:spcPct val="150000"/>
              </a:lnSpc>
              <a:buFont typeface="Wingdings" charset="2"/>
              <a:buChar char="§"/>
            </a:pPr>
            <a:r>
              <a:rPr lang="vi-VN" sz="2200" dirty="0">
                <a:solidFill>
                  <a:schemeClr val="tx1">
                    <a:lumMod val="95000"/>
                    <a:lumOff val="5000"/>
                  </a:schemeClr>
                </a:solidFill>
                <a:latin typeface="Arial" charset="0"/>
                <a:ea typeface="Arial" charset="0"/>
                <a:cs typeface="Arial" charset="0"/>
              </a:rPr>
              <a:t>S</a:t>
            </a:r>
            <a:r>
              <a:rPr lang="pt-BR" sz="2200" dirty="0" err="1">
                <a:solidFill>
                  <a:schemeClr val="tx1">
                    <a:lumMod val="95000"/>
                    <a:lumOff val="5000"/>
                  </a:schemeClr>
                </a:solidFill>
                <a:latin typeface="Arial" charset="0"/>
                <a:ea typeface="Arial" charset="0"/>
                <a:cs typeface="Arial" charset="0"/>
              </a:rPr>
              <a:t>ử</a:t>
            </a:r>
            <a:r>
              <a:rPr lang="pt-BR" sz="2200" dirty="0">
                <a:solidFill>
                  <a:schemeClr val="tx1">
                    <a:lumMod val="95000"/>
                    <a:lumOff val="5000"/>
                  </a:schemeClr>
                </a:solidFill>
                <a:latin typeface="Arial" charset="0"/>
                <a:ea typeface="Arial" charset="0"/>
                <a:cs typeface="Arial" charset="0"/>
              </a:rPr>
              <a:t> </a:t>
            </a:r>
            <a:r>
              <a:rPr lang="pt-BR" sz="2200" dirty="0" err="1">
                <a:solidFill>
                  <a:schemeClr val="tx1">
                    <a:lumMod val="95000"/>
                    <a:lumOff val="5000"/>
                  </a:schemeClr>
                </a:solidFill>
                <a:latin typeface="Arial" charset="0"/>
                <a:ea typeface="Arial" charset="0"/>
                <a:cs typeface="Arial" charset="0"/>
              </a:rPr>
              <a:t>dụng</a:t>
            </a:r>
            <a:r>
              <a:rPr lang="pt-BR" sz="2200" dirty="0">
                <a:solidFill>
                  <a:schemeClr val="tx1">
                    <a:lumMod val="95000"/>
                    <a:lumOff val="5000"/>
                  </a:schemeClr>
                </a:solidFill>
                <a:latin typeface="Arial" charset="0"/>
                <a:ea typeface="Arial" charset="0"/>
                <a:cs typeface="Arial" charset="0"/>
              </a:rPr>
              <a:t> </a:t>
            </a:r>
            <a:r>
              <a:rPr lang="pt-BR" sz="2200" dirty="0" err="1">
                <a:solidFill>
                  <a:schemeClr val="tx1">
                    <a:lumMod val="95000"/>
                    <a:lumOff val="5000"/>
                  </a:schemeClr>
                </a:solidFill>
                <a:latin typeface="Arial" charset="0"/>
                <a:ea typeface="Arial" charset="0"/>
                <a:cs typeface="Arial" charset="0"/>
              </a:rPr>
              <a:t>nguồn</a:t>
            </a:r>
            <a:r>
              <a:rPr lang="pt-BR" sz="2200" dirty="0">
                <a:solidFill>
                  <a:schemeClr val="tx1">
                    <a:lumMod val="95000"/>
                    <a:lumOff val="5000"/>
                  </a:schemeClr>
                </a:solidFill>
                <a:latin typeface="Arial" charset="0"/>
                <a:ea typeface="Arial" charset="0"/>
                <a:cs typeface="Arial" charset="0"/>
              </a:rPr>
              <a:t> </a:t>
            </a:r>
            <a:r>
              <a:rPr lang="pt-BR" sz="2200" dirty="0" err="1">
                <a:solidFill>
                  <a:schemeClr val="tx1">
                    <a:lumMod val="95000"/>
                    <a:lumOff val="5000"/>
                  </a:schemeClr>
                </a:solidFill>
                <a:latin typeface="Arial" charset="0"/>
                <a:ea typeface="Arial" charset="0"/>
                <a:cs typeface="Arial" charset="0"/>
              </a:rPr>
              <a:t>lực</a:t>
            </a:r>
            <a:r>
              <a:rPr lang="pt-BR" sz="2200" dirty="0">
                <a:solidFill>
                  <a:schemeClr val="tx1">
                    <a:lumMod val="95000"/>
                    <a:lumOff val="5000"/>
                  </a:schemeClr>
                </a:solidFill>
                <a:latin typeface="Arial" charset="0"/>
                <a:ea typeface="Arial" charset="0"/>
                <a:cs typeface="Arial" charset="0"/>
              </a:rPr>
              <a:t> </a:t>
            </a:r>
            <a:r>
              <a:rPr lang="pt-BR" sz="2200" dirty="0" err="1">
                <a:solidFill>
                  <a:schemeClr val="tx1">
                    <a:lumMod val="95000"/>
                    <a:lumOff val="5000"/>
                  </a:schemeClr>
                </a:solidFill>
                <a:latin typeface="Arial" charset="0"/>
                <a:ea typeface="Arial" charset="0"/>
                <a:cs typeface="Arial" charset="0"/>
              </a:rPr>
              <a:t>của</a:t>
            </a:r>
            <a:r>
              <a:rPr lang="pt-BR" sz="2200" dirty="0">
                <a:solidFill>
                  <a:schemeClr val="tx1">
                    <a:lumMod val="95000"/>
                    <a:lumOff val="5000"/>
                  </a:schemeClr>
                </a:solidFill>
                <a:latin typeface="Arial" charset="0"/>
                <a:ea typeface="Arial" charset="0"/>
                <a:cs typeface="Arial" charset="0"/>
              </a:rPr>
              <a:t> </a:t>
            </a:r>
            <a:r>
              <a:rPr lang="pt-BR" sz="2200" dirty="0" err="1">
                <a:solidFill>
                  <a:schemeClr val="tx1">
                    <a:lumMod val="95000"/>
                    <a:lumOff val="5000"/>
                  </a:schemeClr>
                </a:solidFill>
                <a:latin typeface="Arial" charset="0"/>
                <a:ea typeface="Arial" charset="0"/>
                <a:cs typeface="Arial" charset="0"/>
              </a:rPr>
              <a:t>địa</a:t>
            </a:r>
            <a:r>
              <a:rPr lang="pt-BR" sz="2200" dirty="0">
                <a:solidFill>
                  <a:schemeClr val="tx1">
                    <a:lumMod val="95000"/>
                    <a:lumOff val="5000"/>
                  </a:schemeClr>
                </a:solidFill>
                <a:latin typeface="Arial" charset="0"/>
                <a:ea typeface="Arial" charset="0"/>
                <a:cs typeface="Arial" charset="0"/>
              </a:rPr>
              <a:t> </a:t>
            </a:r>
            <a:r>
              <a:rPr lang="pt-BR" sz="2200" dirty="0" err="1">
                <a:solidFill>
                  <a:schemeClr val="tx1">
                    <a:lumMod val="95000"/>
                    <a:lumOff val="5000"/>
                  </a:schemeClr>
                </a:solidFill>
                <a:latin typeface="Arial" charset="0"/>
                <a:ea typeface="Arial" charset="0"/>
                <a:cs typeface="Arial" charset="0"/>
              </a:rPr>
              <a:t>phương</a:t>
            </a:r>
            <a:r>
              <a:rPr lang="pt-BR" sz="2200" dirty="0">
                <a:solidFill>
                  <a:schemeClr val="tx1">
                    <a:lumMod val="95000"/>
                    <a:lumOff val="5000"/>
                  </a:schemeClr>
                </a:solidFill>
                <a:latin typeface="Arial" charset="0"/>
                <a:ea typeface="Arial" charset="0"/>
                <a:cs typeface="Arial" charset="0"/>
              </a:rPr>
              <a:t> </a:t>
            </a:r>
            <a:r>
              <a:rPr lang="pt-BR" sz="2200" dirty="0" err="1">
                <a:solidFill>
                  <a:schemeClr val="tx1">
                    <a:lumMod val="95000"/>
                    <a:lumOff val="5000"/>
                  </a:schemeClr>
                </a:solidFill>
                <a:latin typeface="Arial" charset="0"/>
                <a:ea typeface="Arial" charset="0"/>
                <a:cs typeface="Arial" charset="0"/>
              </a:rPr>
              <a:t>là</a:t>
            </a:r>
            <a:r>
              <a:rPr lang="pt-BR" sz="2200" dirty="0">
                <a:solidFill>
                  <a:schemeClr val="tx1">
                    <a:lumMod val="95000"/>
                    <a:lumOff val="5000"/>
                  </a:schemeClr>
                </a:solidFill>
                <a:latin typeface="Arial" charset="0"/>
                <a:ea typeface="Arial" charset="0"/>
                <a:cs typeface="Arial" charset="0"/>
              </a:rPr>
              <a:t> </a:t>
            </a:r>
            <a:r>
              <a:rPr lang="pt-BR" sz="2200" dirty="0" err="1">
                <a:solidFill>
                  <a:schemeClr val="tx1">
                    <a:lumMod val="95000"/>
                    <a:lumOff val="5000"/>
                  </a:schemeClr>
                </a:solidFill>
                <a:latin typeface="Arial" charset="0"/>
                <a:ea typeface="Arial" charset="0"/>
                <a:cs typeface="Arial" charset="0"/>
              </a:rPr>
              <a:t>chính</a:t>
            </a:r>
            <a:r>
              <a:rPr lang="en-US" sz="2200" dirty="0">
                <a:solidFill>
                  <a:schemeClr val="tx1">
                    <a:lumMod val="95000"/>
                    <a:lumOff val="5000"/>
                  </a:schemeClr>
                </a:solidFill>
                <a:latin typeface="Arial" charset="0"/>
                <a:ea typeface="Arial" charset="0"/>
                <a:cs typeface="Arial" charset="0"/>
              </a:rPr>
              <a:t> </a:t>
            </a:r>
          </a:p>
          <a:p>
            <a:pPr>
              <a:lnSpc>
                <a:spcPct val="150000"/>
              </a:lnSpc>
              <a:buFont typeface="Wingdings" charset="2"/>
              <a:buChar char="§"/>
            </a:pPr>
            <a:r>
              <a:rPr lang="vi-VN" sz="2200" dirty="0">
                <a:solidFill>
                  <a:schemeClr val="tx1">
                    <a:lumMod val="95000"/>
                    <a:lumOff val="5000"/>
                  </a:schemeClr>
                </a:solidFill>
                <a:latin typeface="Arial" charset="0"/>
                <a:ea typeface="Arial" charset="0"/>
                <a:cs typeface="Arial" charset="0"/>
              </a:rPr>
              <a:t>B</a:t>
            </a:r>
            <a:r>
              <a:rPr lang="pt-BR" sz="2200" dirty="0" err="1">
                <a:solidFill>
                  <a:schemeClr val="tx1">
                    <a:lumMod val="95000"/>
                    <a:lumOff val="5000"/>
                  </a:schemeClr>
                </a:solidFill>
                <a:latin typeface="Arial" charset="0"/>
                <a:ea typeface="Arial" charset="0"/>
                <a:cs typeface="Arial" charset="0"/>
              </a:rPr>
              <a:t>àn</a:t>
            </a:r>
            <a:r>
              <a:rPr lang="pt-BR" sz="2200" dirty="0">
                <a:solidFill>
                  <a:schemeClr val="tx1">
                    <a:lumMod val="95000"/>
                    <a:lumOff val="5000"/>
                  </a:schemeClr>
                </a:solidFill>
                <a:latin typeface="Arial" charset="0"/>
                <a:ea typeface="Arial" charset="0"/>
                <a:cs typeface="Arial" charset="0"/>
              </a:rPr>
              <a:t> </a:t>
            </a:r>
            <a:r>
              <a:rPr lang="pt-BR" sz="2200" dirty="0" err="1">
                <a:solidFill>
                  <a:schemeClr val="tx1">
                    <a:lumMod val="95000"/>
                    <a:lumOff val="5000"/>
                  </a:schemeClr>
                </a:solidFill>
                <a:latin typeface="Arial" charset="0"/>
                <a:ea typeface="Arial" charset="0"/>
                <a:cs typeface="Arial" charset="0"/>
              </a:rPr>
              <a:t>giao</a:t>
            </a:r>
            <a:r>
              <a:rPr lang="pt-BR" sz="2200" dirty="0">
                <a:solidFill>
                  <a:schemeClr val="tx1">
                    <a:lumMod val="95000"/>
                    <a:lumOff val="5000"/>
                  </a:schemeClr>
                </a:solidFill>
                <a:latin typeface="Arial" charset="0"/>
                <a:ea typeface="Arial" charset="0"/>
                <a:cs typeface="Arial" charset="0"/>
              </a:rPr>
              <a:t> </a:t>
            </a:r>
            <a:r>
              <a:rPr lang="pt-BR" sz="2200" dirty="0" err="1">
                <a:solidFill>
                  <a:schemeClr val="tx1">
                    <a:lumMod val="95000"/>
                    <a:lumOff val="5000"/>
                  </a:schemeClr>
                </a:solidFill>
                <a:latin typeface="Arial" charset="0"/>
                <a:ea typeface="Arial" charset="0"/>
                <a:cs typeface="Arial" charset="0"/>
              </a:rPr>
              <a:t>kỷ</a:t>
            </a:r>
            <a:r>
              <a:rPr lang="pt-BR" sz="2200" dirty="0">
                <a:solidFill>
                  <a:schemeClr val="tx1">
                    <a:lumMod val="95000"/>
                    <a:lumOff val="5000"/>
                  </a:schemeClr>
                </a:solidFill>
                <a:latin typeface="Arial" charset="0"/>
                <a:ea typeface="Arial" charset="0"/>
                <a:cs typeface="Arial" charset="0"/>
              </a:rPr>
              <a:t> </a:t>
            </a:r>
            <a:r>
              <a:rPr lang="pt-BR" sz="2200" dirty="0" err="1">
                <a:solidFill>
                  <a:schemeClr val="tx1">
                    <a:lumMod val="95000"/>
                    <a:lumOff val="5000"/>
                  </a:schemeClr>
                </a:solidFill>
                <a:latin typeface="Arial" charset="0"/>
                <a:ea typeface="Arial" charset="0"/>
                <a:cs typeface="Arial" charset="0"/>
              </a:rPr>
              <a:t>thuật</a:t>
            </a:r>
            <a:r>
              <a:rPr lang="pt-BR" sz="2200" dirty="0">
                <a:solidFill>
                  <a:schemeClr val="tx1">
                    <a:lumMod val="95000"/>
                    <a:lumOff val="5000"/>
                  </a:schemeClr>
                </a:solidFill>
                <a:latin typeface="Arial" charset="0"/>
                <a:ea typeface="Arial" charset="0"/>
                <a:cs typeface="Arial" charset="0"/>
              </a:rPr>
              <a:t> </a:t>
            </a:r>
            <a:r>
              <a:rPr lang="pt-BR" sz="2200" dirty="0" err="1">
                <a:solidFill>
                  <a:schemeClr val="tx1">
                    <a:lumMod val="95000"/>
                    <a:lumOff val="5000"/>
                  </a:schemeClr>
                </a:solidFill>
                <a:latin typeface="Arial" charset="0"/>
                <a:ea typeface="Arial" charset="0"/>
                <a:cs typeface="Arial" charset="0"/>
              </a:rPr>
              <a:t>và</a:t>
            </a:r>
            <a:r>
              <a:rPr lang="pt-BR" sz="2200" dirty="0">
                <a:solidFill>
                  <a:schemeClr val="tx1">
                    <a:lumMod val="95000"/>
                    <a:lumOff val="5000"/>
                  </a:schemeClr>
                </a:solidFill>
                <a:latin typeface="Arial" charset="0"/>
                <a:ea typeface="Arial" charset="0"/>
                <a:cs typeface="Arial" charset="0"/>
              </a:rPr>
              <a:t> </a:t>
            </a:r>
            <a:r>
              <a:rPr lang="pt-BR" sz="2200" dirty="0" err="1">
                <a:solidFill>
                  <a:schemeClr val="tx1">
                    <a:lumMod val="95000"/>
                    <a:lumOff val="5000"/>
                  </a:schemeClr>
                </a:solidFill>
                <a:latin typeface="Arial" charset="0"/>
                <a:ea typeface="Arial" charset="0"/>
                <a:cs typeface="Arial" charset="0"/>
              </a:rPr>
              <a:t>đào</a:t>
            </a:r>
            <a:r>
              <a:rPr lang="pt-BR" sz="2200" dirty="0">
                <a:solidFill>
                  <a:schemeClr val="tx1">
                    <a:lumMod val="95000"/>
                    <a:lumOff val="5000"/>
                  </a:schemeClr>
                </a:solidFill>
                <a:latin typeface="Arial" charset="0"/>
                <a:ea typeface="Arial" charset="0"/>
                <a:cs typeface="Arial" charset="0"/>
              </a:rPr>
              <a:t> </a:t>
            </a:r>
            <a:r>
              <a:rPr lang="pt-BR" sz="2200" dirty="0" err="1">
                <a:solidFill>
                  <a:schemeClr val="tx1">
                    <a:lumMod val="95000"/>
                    <a:lumOff val="5000"/>
                  </a:schemeClr>
                </a:solidFill>
                <a:latin typeface="Arial" charset="0"/>
                <a:ea typeface="Arial" charset="0"/>
                <a:cs typeface="Arial" charset="0"/>
              </a:rPr>
              <a:t>tạo</a:t>
            </a:r>
            <a:r>
              <a:rPr lang="pt-BR" sz="2200" dirty="0">
                <a:solidFill>
                  <a:schemeClr val="tx1">
                    <a:lumMod val="95000"/>
                    <a:lumOff val="5000"/>
                  </a:schemeClr>
                </a:solidFill>
                <a:latin typeface="Arial" charset="0"/>
                <a:ea typeface="Arial" charset="0"/>
                <a:cs typeface="Arial" charset="0"/>
              </a:rPr>
              <a:t> </a:t>
            </a:r>
            <a:r>
              <a:rPr lang="pt-BR" sz="2200" dirty="0" err="1">
                <a:solidFill>
                  <a:schemeClr val="tx1">
                    <a:lumMod val="95000"/>
                    <a:lumOff val="5000"/>
                  </a:schemeClr>
                </a:solidFill>
                <a:latin typeface="Arial" charset="0"/>
                <a:ea typeface="Arial" charset="0"/>
                <a:cs typeface="Arial" charset="0"/>
              </a:rPr>
              <a:t>người</a:t>
            </a:r>
            <a:r>
              <a:rPr lang="pt-BR" sz="2200" dirty="0">
                <a:solidFill>
                  <a:schemeClr val="tx1">
                    <a:lumMod val="95000"/>
                    <a:lumOff val="5000"/>
                  </a:schemeClr>
                </a:solidFill>
                <a:latin typeface="Arial" charset="0"/>
                <a:ea typeface="Arial" charset="0"/>
                <a:cs typeface="Arial" charset="0"/>
              </a:rPr>
              <a:t> </a:t>
            </a:r>
            <a:r>
              <a:rPr lang="pt-BR" sz="2200" dirty="0" err="1">
                <a:solidFill>
                  <a:schemeClr val="tx1">
                    <a:lumMod val="95000"/>
                    <a:lumOff val="5000"/>
                  </a:schemeClr>
                </a:solidFill>
                <a:latin typeface="Arial" charset="0"/>
                <a:ea typeface="Arial" charset="0"/>
                <a:cs typeface="Arial" charset="0"/>
              </a:rPr>
              <a:t>dân</a:t>
            </a:r>
            <a:r>
              <a:rPr lang="pt-BR" sz="2200" dirty="0">
                <a:solidFill>
                  <a:schemeClr val="tx1">
                    <a:lumMod val="95000"/>
                    <a:lumOff val="5000"/>
                  </a:schemeClr>
                </a:solidFill>
                <a:latin typeface="Arial" charset="0"/>
                <a:ea typeface="Arial" charset="0"/>
                <a:cs typeface="Arial" charset="0"/>
              </a:rPr>
              <a:t> </a:t>
            </a:r>
            <a:r>
              <a:rPr lang="pt-BR" sz="2200" dirty="0" err="1">
                <a:solidFill>
                  <a:schemeClr val="tx1">
                    <a:lumMod val="95000"/>
                    <a:lumOff val="5000"/>
                  </a:schemeClr>
                </a:solidFill>
                <a:latin typeface="Arial" charset="0"/>
                <a:ea typeface="Arial" charset="0"/>
                <a:cs typeface="Arial" charset="0"/>
              </a:rPr>
              <a:t>địa</a:t>
            </a:r>
            <a:r>
              <a:rPr lang="pt-BR" sz="2200" dirty="0">
                <a:solidFill>
                  <a:schemeClr val="tx1">
                    <a:lumMod val="95000"/>
                    <a:lumOff val="5000"/>
                  </a:schemeClr>
                </a:solidFill>
                <a:latin typeface="Arial" charset="0"/>
                <a:ea typeface="Arial" charset="0"/>
                <a:cs typeface="Arial" charset="0"/>
              </a:rPr>
              <a:t> </a:t>
            </a:r>
            <a:r>
              <a:rPr lang="pt-BR" sz="2200" dirty="0" err="1">
                <a:solidFill>
                  <a:schemeClr val="tx1">
                    <a:lumMod val="95000"/>
                    <a:lumOff val="5000"/>
                  </a:schemeClr>
                </a:solidFill>
                <a:latin typeface="Arial" charset="0"/>
                <a:ea typeface="Arial" charset="0"/>
                <a:cs typeface="Arial" charset="0"/>
              </a:rPr>
              <a:t>phương</a:t>
            </a:r>
            <a:r>
              <a:rPr lang="pt-BR" sz="2200" dirty="0">
                <a:solidFill>
                  <a:schemeClr val="tx1">
                    <a:lumMod val="95000"/>
                    <a:lumOff val="5000"/>
                  </a:schemeClr>
                </a:solidFill>
                <a:latin typeface="Arial" charset="0"/>
                <a:ea typeface="Arial" charset="0"/>
                <a:cs typeface="Arial" charset="0"/>
              </a:rPr>
              <a:t> </a:t>
            </a:r>
            <a:r>
              <a:rPr lang="pt-BR" sz="2200" dirty="0" err="1">
                <a:solidFill>
                  <a:schemeClr val="tx1">
                    <a:lumMod val="95000"/>
                    <a:lumOff val="5000"/>
                  </a:schemeClr>
                </a:solidFill>
                <a:latin typeface="Arial" charset="0"/>
                <a:ea typeface="Arial" charset="0"/>
                <a:cs typeface="Arial" charset="0"/>
              </a:rPr>
              <a:t>cách</a:t>
            </a:r>
            <a:r>
              <a:rPr lang="pt-BR" sz="2200" dirty="0">
                <a:solidFill>
                  <a:schemeClr val="tx1">
                    <a:lumMod val="95000"/>
                    <a:lumOff val="5000"/>
                  </a:schemeClr>
                </a:solidFill>
                <a:latin typeface="Arial" charset="0"/>
                <a:ea typeface="Arial" charset="0"/>
                <a:cs typeface="Arial" charset="0"/>
              </a:rPr>
              <a:t> </a:t>
            </a:r>
            <a:r>
              <a:rPr lang="pt-BR" sz="2200" dirty="0" err="1">
                <a:solidFill>
                  <a:schemeClr val="tx1">
                    <a:lumMod val="95000"/>
                    <a:lumOff val="5000"/>
                  </a:schemeClr>
                </a:solidFill>
                <a:latin typeface="Arial" charset="0"/>
                <a:ea typeface="Arial" charset="0"/>
                <a:cs typeface="Arial" charset="0"/>
              </a:rPr>
              <a:t>trồng</a:t>
            </a:r>
            <a:r>
              <a:rPr lang="pt-BR" sz="2200" dirty="0">
                <a:solidFill>
                  <a:schemeClr val="tx1">
                    <a:lumMod val="95000"/>
                    <a:lumOff val="5000"/>
                  </a:schemeClr>
                </a:solidFill>
                <a:latin typeface="Arial" charset="0"/>
                <a:ea typeface="Arial" charset="0"/>
                <a:cs typeface="Arial" charset="0"/>
              </a:rPr>
              <a:t> </a:t>
            </a:r>
            <a:r>
              <a:rPr lang="pt-BR" sz="2200" dirty="0" err="1">
                <a:solidFill>
                  <a:schemeClr val="tx1">
                    <a:lumMod val="95000"/>
                    <a:lumOff val="5000"/>
                  </a:schemeClr>
                </a:solidFill>
                <a:latin typeface="Arial" charset="0"/>
                <a:ea typeface="Arial" charset="0"/>
                <a:cs typeface="Arial" charset="0"/>
              </a:rPr>
              <a:t>và</a:t>
            </a:r>
            <a:r>
              <a:rPr lang="pt-BR" sz="2200" dirty="0">
                <a:solidFill>
                  <a:schemeClr val="tx1">
                    <a:lumMod val="95000"/>
                    <a:lumOff val="5000"/>
                  </a:schemeClr>
                </a:solidFill>
                <a:latin typeface="Arial" charset="0"/>
                <a:ea typeface="Arial" charset="0"/>
                <a:cs typeface="Arial" charset="0"/>
              </a:rPr>
              <a:t> </a:t>
            </a:r>
            <a:r>
              <a:rPr lang="pt-BR" sz="2200" dirty="0" err="1">
                <a:solidFill>
                  <a:schemeClr val="tx1">
                    <a:lumMod val="95000"/>
                    <a:lumOff val="5000"/>
                  </a:schemeClr>
                </a:solidFill>
                <a:latin typeface="Arial" charset="0"/>
                <a:ea typeface="Arial" charset="0"/>
                <a:cs typeface="Arial" charset="0"/>
              </a:rPr>
              <a:t>chăm</a:t>
            </a:r>
            <a:r>
              <a:rPr lang="pt-BR" sz="2200" dirty="0">
                <a:solidFill>
                  <a:schemeClr val="tx1">
                    <a:lumMod val="95000"/>
                    <a:lumOff val="5000"/>
                  </a:schemeClr>
                </a:solidFill>
                <a:latin typeface="Arial" charset="0"/>
                <a:ea typeface="Arial" charset="0"/>
                <a:cs typeface="Arial" charset="0"/>
              </a:rPr>
              <a:t> </a:t>
            </a:r>
            <a:r>
              <a:rPr lang="pt-BR" sz="2200" dirty="0" err="1">
                <a:solidFill>
                  <a:schemeClr val="tx1">
                    <a:lumMod val="95000"/>
                    <a:lumOff val="5000"/>
                  </a:schemeClr>
                </a:solidFill>
                <a:latin typeface="Arial" charset="0"/>
                <a:ea typeface="Arial" charset="0"/>
                <a:cs typeface="Arial" charset="0"/>
              </a:rPr>
              <a:t>sóc</a:t>
            </a:r>
            <a:r>
              <a:rPr lang="pt-BR" sz="2200" dirty="0">
                <a:solidFill>
                  <a:schemeClr val="tx1">
                    <a:lumMod val="95000"/>
                    <a:lumOff val="5000"/>
                  </a:schemeClr>
                </a:solidFill>
                <a:latin typeface="Arial" charset="0"/>
                <a:ea typeface="Arial" charset="0"/>
                <a:cs typeface="Arial" charset="0"/>
              </a:rPr>
              <a:t> </a:t>
            </a:r>
            <a:r>
              <a:rPr lang="pt-BR" sz="2200" dirty="0" err="1">
                <a:solidFill>
                  <a:schemeClr val="tx1">
                    <a:lumMod val="95000"/>
                    <a:lumOff val="5000"/>
                  </a:schemeClr>
                </a:solidFill>
                <a:latin typeface="Arial" charset="0"/>
                <a:ea typeface="Arial" charset="0"/>
                <a:cs typeface="Arial" charset="0"/>
              </a:rPr>
              <a:t>cây</a:t>
            </a:r>
            <a:r>
              <a:rPr lang="pt-BR" sz="2200" dirty="0">
                <a:solidFill>
                  <a:schemeClr val="tx1">
                    <a:lumMod val="95000"/>
                    <a:lumOff val="5000"/>
                  </a:schemeClr>
                </a:solidFill>
                <a:latin typeface="Arial" charset="0"/>
                <a:ea typeface="Arial" charset="0"/>
                <a:cs typeface="Arial" charset="0"/>
              </a:rPr>
              <a:t> </a:t>
            </a:r>
            <a:r>
              <a:rPr lang="pt-BR" sz="2200" dirty="0" err="1">
                <a:solidFill>
                  <a:schemeClr val="tx1">
                    <a:lumMod val="95000"/>
                    <a:lumOff val="5000"/>
                  </a:schemeClr>
                </a:solidFill>
                <a:latin typeface="Arial" charset="0"/>
                <a:ea typeface="Arial" charset="0"/>
                <a:cs typeface="Arial" charset="0"/>
              </a:rPr>
              <a:t>dược</a:t>
            </a:r>
            <a:r>
              <a:rPr lang="pt-BR" sz="2200" dirty="0">
                <a:solidFill>
                  <a:schemeClr val="tx1">
                    <a:lumMod val="95000"/>
                    <a:lumOff val="5000"/>
                  </a:schemeClr>
                </a:solidFill>
                <a:latin typeface="Arial" charset="0"/>
                <a:ea typeface="Arial" charset="0"/>
                <a:cs typeface="Arial" charset="0"/>
              </a:rPr>
              <a:t> </a:t>
            </a:r>
            <a:r>
              <a:rPr lang="pt-BR" sz="2200" dirty="0" err="1">
                <a:solidFill>
                  <a:schemeClr val="tx1">
                    <a:lumMod val="95000"/>
                    <a:lumOff val="5000"/>
                  </a:schemeClr>
                </a:solidFill>
                <a:latin typeface="Arial" charset="0"/>
                <a:ea typeface="Arial" charset="0"/>
                <a:cs typeface="Arial" charset="0"/>
              </a:rPr>
              <a:t>liệu</a:t>
            </a:r>
            <a:r>
              <a:rPr lang="pt-BR" sz="2200" dirty="0">
                <a:solidFill>
                  <a:schemeClr val="tx1">
                    <a:lumMod val="95000"/>
                    <a:lumOff val="5000"/>
                  </a:schemeClr>
                </a:solidFill>
                <a:latin typeface="Arial" charset="0"/>
                <a:ea typeface="Arial" charset="0"/>
                <a:cs typeface="Arial" charset="0"/>
              </a:rPr>
              <a:t> </a:t>
            </a:r>
            <a:r>
              <a:rPr lang="pt-BR" sz="2200" dirty="0" err="1">
                <a:solidFill>
                  <a:schemeClr val="tx1">
                    <a:lumMod val="95000"/>
                    <a:lumOff val="5000"/>
                  </a:schemeClr>
                </a:solidFill>
                <a:latin typeface="Arial" charset="0"/>
                <a:ea typeface="Arial" charset="0"/>
                <a:cs typeface="Arial" charset="0"/>
              </a:rPr>
              <a:t>và</a:t>
            </a:r>
            <a:r>
              <a:rPr lang="pt-BR" sz="2200" dirty="0">
                <a:solidFill>
                  <a:schemeClr val="tx1">
                    <a:lumMod val="95000"/>
                    <a:lumOff val="5000"/>
                  </a:schemeClr>
                </a:solidFill>
                <a:latin typeface="Arial" charset="0"/>
                <a:ea typeface="Arial" charset="0"/>
                <a:cs typeface="Arial" charset="0"/>
              </a:rPr>
              <a:t> </a:t>
            </a:r>
            <a:r>
              <a:rPr lang="pt-BR" sz="2200" dirty="0" err="1">
                <a:solidFill>
                  <a:schemeClr val="tx1">
                    <a:lumMod val="95000"/>
                    <a:lumOff val="5000"/>
                  </a:schemeClr>
                </a:solidFill>
                <a:latin typeface="Arial" charset="0"/>
                <a:ea typeface="Arial" charset="0"/>
                <a:cs typeface="Arial" charset="0"/>
              </a:rPr>
              <a:t>Sâm</a:t>
            </a:r>
            <a:r>
              <a:rPr lang="pt-BR" sz="2200" dirty="0">
                <a:solidFill>
                  <a:schemeClr val="tx1">
                    <a:lumMod val="95000"/>
                    <a:lumOff val="5000"/>
                  </a:schemeClr>
                </a:solidFill>
                <a:latin typeface="Arial" charset="0"/>
                <a:ea typeface="Arial" charset="0"/>
                <a:cs typeface="Arial" charset="0"/>
              </a:rPr>
              <a:t> </a:t>
            </a:r>
            <a:r>
              <a:rPr lang="pt-BR" sz="2200" dirty="0" err="1">
                <a:solidFill>
                  <a:schemeClr val="tx1">
                    <a:lumMod val="95000"/>
                    <a:lumOff val="5000"/>
                  </a:schemeClr>
                </a:solidFill>
                <a:latin typeface="Arial" charset="0"/>
                <a:ea typeface="Arial" charset="0"/>
                <a:cs typeface="Arial" charset="0"/>
              </a:rPr>
              <a:t>Ngọc</a:t>
            </a:r>
            <a:r>
              <a:rPr lang="pt-BR" sz="2200" dirty="0">
                <a:solidFill>
                  <a:schemeClr val="tx1">
                    <a:lumMod val="95000"/>
                    <a:lumOff val="5000"/>
                  </a:schemeClr>
                </a:solidFill>
                <a:latin typeface="Arial" charset="0"/>
                <a:ea typeface="Arial" charset="0"/>
                <a:cs typeface="Arial" charset="0"/>
              </a:rPr>
              <a:t> </a:t>
            </a:r>
            <a:r>
              <a:rPr lang="pt-BR" sz="2200" dirty="0" err="1">
                <a:solidFill>
                  <a:schemeClr val="tx1">
                    <a:lumMod val="95000"/>
                    <a:lumOff val="5000"/>
                  </a:schemeClr>
                </a:solidFill>
                <a:latin typeface="Arial" charset="0"/>
                <a:ea typeface="Arial" charset="0"/>
                <a:cs typeface="Arial" charset="0"/>
              </a:rPr>
              <a:t>Linh</a:t>
            </a:r>
            <a:r>
              <a:rPr lang="en-US" sz="2200" dirty="0">
                <a:solidFill>
                  <a:schemeClr val="tx1">
                    <a:lumMod val="95000"/>
                    <a:lumOff val="5000"/>
                  </a:schemeClr>
                </a:solidFill>
                <a:latin typeface="Arial" charset="0"/>
                <a:ea typeface="Arial" charset="0"/>
                <a:cs typeface="Arial" charset="0"/>
              </a:rPr>
              <a:t> </a:t>
            </a:r>
            <a:endParaRPr lang="en-US" sz="2200" dirty="0" smtClean="0">
              <a:solidFill>
                <a:schemeClr val="tx1">
                  <a:lumMod val="95000"/>
                  <a:lumOff val="5000"/>
                </a:schemeClr>
              </a:solidFill>
              <a:latin typeface="Arial" charset="0"/>
              <a:ea typeface="Arial" charset="0"/>
              <a:cs typeface="Arial" charset="0"/>
            </a:endParaRPr>
          </a:p>
          <a:p>
            <a:pPr>
              <a:lnSpc>
                <a:spcPct val="150000"/>
              </a:lnSpc>
            </a:pPr>
            <a:r>
              <a:rPr lang="vi-VN" sz="2200" b="1" dirty="0" smtClean="0">
                <a:solidFill>
                  <a:schemeClr val="tx1">
                    <a:lumMod val="95000"/>
                    <a:lumOff val="5000"/>
                  </a:schemeClr>
                </a:solidFill>
                <a:latin typeface="Arial" charset="0"/>
                <a:ea typeface="Arial" charset="0"/>
                <a:cs typeface="Arial" charset="0"/>
              </a:rPr>
              <a:t>Thị trường tiêu thụ sản phẩm</a:t>
            </a:r>
            <a:endParaRPr lang="en-US" sz="2200" b="1" dirty="0" smtClean="0">
              <a:solidFill>
                <a:schemeClr val="tx1">
                  <a:lumMod val="95000"/>
                  <a:lumOff val="5000"/>
                </a:schemeClr>
              </a:solidFill>
              <a:latin typeface="Arial" charset="0"/>
              <a:ea typeface="Arial" charset="0"/>
              <a:cs typeface="Arial" charset="0"/>
            </a:endParaRPr>
          </a:p>
          <a:p>
            <a:pPr>
              <a:buFont typeface="Wingdings" charset="2"/>
              <a:buChar char="§"/>
            </a:pPr>
            <a:r>
              <a:rPr lang="vi-VN" sz="2200" dirty="0" smtClean="0">
                <a:solidFill>
                  <a:schemeClr val="tx1">
                    <a:lumMod val="95000"/>
                    <a:lumOff val="5000"/>
                  </a:schemeClr>
                </a:solidFill>
                <a:latin typeface="Arial" charset="0"/>
                <a:ea typeface="Arial" charset="0"/>
                <a:cs typeface="Arial" charset="0"/>
              </a:rPr>
              <a:t>Nhu cầu dược liệu chăm sóc sức khoẻ cho con người trong và ngoài nước là rất lớn</a:t>
            </a:r>
            <a:endParaRPr lang="en-US" sz="2200" dirty="0">
              <a:solidFill>
                <a:schemeClr val="tx1">
                  <a:lumMod val="95000"/>
                  <a:lumOff val="5000"/>
                </a:schemeClr>
              </a:solidFill>
              <a:latin typeface="Arial" charset="0"/>
              <a:ea typeface="Arial" charset="0"/>
              <a:cs typeface="Arial" charset="0"/>
            </a:endParaRPr>
          </a:p>
          <a:p>
            <a:pPr marL="0" indent="0">
              <a:buNone/>
            </a:pPr>
            <a:endParaRPr lang="en-US" sz="2000" dirty="0" smtClean="0">
              <a:solidFill>
                <a:schemeClr val="tx1">
                  <a:lumMod val="95000"/>
                  <a:lumOff val="5000"/>
                </a:schemeClr>
              </a:solidFill>
              <a:latin typeface="Arial" charset="0"/>
              <a:ea typeface="Arial" charset="0"/>
              <a:cs typeface="Arial" charset="0"/>
            </a:endParaRPr>
          </a:p>
          <a:p>
            <a:pPr marL="0" indent="0">
              <a:buNone/>
            </a:pPr>
            <a:endParaRPr lang="en-US" sz="2000" dirty="0" smtClean="0">
              <a:solidFill>
                <a:schemeClr val="tx1">
                  <a:lumMod val="95000"/>
                  <a:lumOff val="5000"/>
                </a:schemeClr>
              </a:solidFill>
              <a:latin typeface="Arial" charset="0"/>
              <a:ea typeface="Arial" charset="0"/>
              <a:cs typeface="Arial" charset="0"/>
            </a:endParaRPr>
          </a:p>
          <a:p>
            <a:pPr marL="0" indent="0">
              <a:buNone/>
            </a:pPr>
            <a:endParaRPr lang="en-US" sz="2000" dirty="0" smtClean="0">
              <a:solidFill>
                <a:schemeClr val="tx1">
                  <a:lumMod val="95000"/>
                  <a:lumOff val="5000"/>
                </a:schemeClr>
              </a:solidFill>
              <a:latin typeface="Arial" charset="0"/>
              <a:ea typeface="Arial" charset="0"/>
              <a:cs typeface="Arial" charset="0"/>
            </a:endParaRPr>
          </a:p>
        </p:txBody>
      </p:sp>
    </p:spTree>
    <p:extLst>
      <p:ext uri="{BB962C8B-B14F-4D97-AF65-F5344CB8AC3E}">
        <p14:creationId xmlns:p14="http://schemas.microsoft.com/office/powerpoint/2010/main" val="5351527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2106" y="1594087"/>
            <a:ext cx="8596668" cy="4142283"/>
          </a:xfrm>
        </p:spPr>
        <p:txBody>
          <a:bodyPr>
            <a:normAutofit fontScale="90000"/>
          </a:bodyPr>
          <a:lstStyle/>
          <a:p>
            <a:r>
              <a:rPr lang="vi-VN" dirty="0" smtClean="0">
                <a:solidFill>
                  <a:srgbClr val="0070C0"/>
                </a:solidFill>
                <a:latin typeface="Arial" charset="0"/>
                <a:ea typeface="Arial" charset="0"/>
                <a:cs typeface="Arial" charset="0"/>
              </a:rPr>
              <a:t>1. Hiện </a:t>
            </a:r>
            <a:r>
              <a:rPr lang="vi-VN" dirty="0">
                <a:solidFill>
                  <a:srgbClr val="0070C0"/>
                </a:solidFill>
                <a:latin typeface="Arial" charset="0"/>
                <a:ea typeface="Arial" charset="0"/>
                <a:cs typeface="Arial" charset="0"/>
              </a:rPr>
              <a:t>trạng rừng Đăk </a:t>
            </a:r>
            <a:r>
              <a:rPr lang="vi-VN" dirty="0" smtClean="0">
                <a:solidFill>
                  <a:srgbClr val="0070C0"/>
                </a:solidFill>
                <a:latin typeface="Arial" charset="0"/>
                <a:ea typeface="Arial" charset="0"/>
                <a:cs typeface="Arial" charset="0"/>
              </a:rPr>
              <a:t>Lăk</a:t>
            </a:r>
            <a:br>
              <a:rPr lang="vi-VN" dirty="0" smtClean="0">
                <a:solidFill>
                  <a:srgbClr val="0070C0"/>
                </a:solidFill>
                <a:latin typeface="Arial" charset="0"/>
                <a:ea typeface="Arial" charset="0"/>
                <a:cs typeface="Arial" charset="0"/>
              </a:rPr>
            </a:br>
            <a:r>
              <a:rPr lang="vi-VN" dirty="0" smtClean="0">
                <a:solidFill>
                  <a:srgbClr val="0070C0"/>
                </a:solidFill>
                <a:latin typeface="Arial" charset="0"/>
                <a:ea typeface="Arial" charset="0"/>
                <a:cs typeface="Arial" charset="0"/>
              </a:rPr>
              <a:t>2. Hiện </a:t>
            </a:r>
            <a:r>
              <a:rPr lang="vi-VN" dirty="0">
                <a:solidFill>
                  <a:srgbClr val="0070C0"/>
                </a:solidFill>
                <a:latin typeface="Arial" charset="0"/>
                <a:ea typeface="Arial" charset="0"/>
                <a:cs typeface="Arial" charset="0"/>
              </a:rPr>
              <a:t>trạng dự án </a:t>
            </a:r>
            <a:r>
              <a:rPr lang="vi-VN" dirty="0" smtClean="0">
                <a:solidFill>
                  <a:srgbClr val="0070C0"/>
                </a:solidFill>
                <a:latin typeface="Arial" charset="0"/>
                <a:ea typeface="Arial" charset="0"/>
                <a:cs typeface="Arial" charset="0"/>
              </a:rPr>
              <a:t/>
            </a:r>
            <a:br>
              <a:rPr lang="vi-VN" dirty="0" smtClean="0">
                <a:solidFill>
                  <a:srgbClr val="0070C0"/>
                </a:solidFill>
                <a:latin typeface="Arial" charset="0"/>
                <a:ea typeface="Arial" charset="0"/>
                <a:cs typeface="Arial" charset="0"/>
              </a:rPr>
            </a:br>
            <a:r>
              <a:rPr lang="vi-VN" dirty="0" smtClean="0">
                <a:solidFill>
                  <a:srgbClr val="0070C0"/>
                </a:solidFill>
                <a:latin typeface="Arial" charset="0"/>
                <a:ea typeface="Arial" charset="0"/>
                <a:cs typeface="Arial" charset="0"/>
              </a:rPr>
              <a:t>3. </a:t>
            </a:r>
            <a:r>
              <a:rPr lang="vi-VN" dirty="0">
                <a:solidFill>
                  <a:srgbClr val="0070C0"/>
                </a:solidFill>
                <a:latin typeface="Arial" charset="0"/>
                <a:ea typeface="Arial" charset="0"/>
                <a:cs typeface="Arial" charset="0"/>
              </a:rPr>
              <a:t>Mục tiêu dự án </a:t>
            </a:r>
            <a:r>
              <a:rPr lang="vi-VN" dirty="0" smtClean="0">
                <a:solidFill>
                  <a:srgbClr val="0070C0"/>
                </a:solidFill>
                <a:latin typeface="Arial" charset="0"/>
                <a:ea typeface="Arial" charset="0"/>
                <a:cs typeface="Arial" charset="0"/>
              </a:rPr>
              <a:t/>
            </a:r>
            <a:br>
              <a:rPr lang="vi-VN" dirty="0" smtClean="0">
                <a:solidFill>
                  <a:srgbClr val="0070C0"/>
                </a:solidFill>
                <a:latin typeface="Arial" charset="0"/>
                <a:ea typeface="Arial" charset="0"/>
                <a:cs typeface="Arial" charset="0"/>
              </a:rPr>
            </a:br>
            <a:r>
              <a:rPr lang="vi-VN" dirty="0" smtClean="0">
                <a:solidFill>
                  <a:srgbClr val="0070C0"/>
                </a:solidFill>
                <a:latin typeface="Arial" charset="0"/>
                <a:ea typeface="Arial" charset="0"/>
                <a:cs typeface="Arial" charset="0"/>
              </a:rPr>
              <a:t>4. Kế </a:t>
            </a:r>
            <a:r>
              <a:rPr lang="vi-VN" dirty="0">
                <a:solidFill>
                  <a:srgbClr val="0070C0"/>
                </a:solidFill>
                <a:latin typeface="Arial" charset="0"/>
                <a:ea typeface="Arial" charset="0"/>
                <a:cs typeface="Arial" charset="0"/>
              </a:rPr>
              <a:t>hoạch bảo vệ </a:t>
            </a:r>
            <a:r>
              <a:rPr lang="vi-VN" dirty="0" smtClean="0">
                <a:solidFill>
                  <a:srgbClr val="0070C0"/>
                </a:solidFill>
                <a:latin typeface="Arial" charset="0"/>
                <a:ea typeface="Arial" charset="0"/>
                <a:cs typeface="Arial" charset="0"/>
              </a:rPr>
              <a:t>rừng</a:t>
            </a:r>
            <a:br>
              <a:rPr lang="vi-VN" dirty="0" smtClean="0">
                <a:solidFill>
                  <a:srgbClr val="0070C0"/>
                </a:solidFill>
                <a:latin typeface="Arial" charset="0"/>
                <a:ea typeface="Arial" charset="0"/>
                <a:cs typeface="Arial" charset="0"/>
              </a:rPr>
            </a:br>
            <a:r>
              <a:rPr lang="vi-VN" dirty="0" smtClean="0">
                <a:solidFill>
                  <a:srgbClr val="0070C0"/>
                </a:solidFill>
                <a:latin typeface="Arial" charset="0"/>
                <a:ea typeface="Arial" charset="0"/>
                <a:cs typeface="Arial" charset="0"/>
              </a:rPr>
              <a:t>5. Lợi </a:t>
            </a:r>
            <a:r>
              <a:rPr lang="vi-VN" dirty="0">
                <a:solidFill>
                  <a:srgbClr val="0070C0"/>
                </a:solidFill>
                <a:latin typeface="Arial" charset="0"/>
                <a:ea typeface="Arial" charset="0"/>
                <a:cs typeface="Arial" charset="0"/>
              </a:rPr>
              <a:t>ích dự án mang lại </a:t>
            </a:r>
            <a:r>
              <a:rPr lang="en-US" dirty="0">
                <a:solidFill>
                  <a:srgbClr val="0070C0"/>
                </a:solidFill>
                <a:latin typeface="Arial" charset="0"/>
                <a:ea typeface="Arial" charset="0"/>
                <a:cs typeface="Arial" charset="0"/>
              </a:rPr>
              <a:t/>
            </a:r>
            <a:br>
              <a:rPr lang="en-US" dirty="0">
                <a:solidFill>
                  <a:srgbClr val="0070C0"/>
                </a:solidFill>
                <a:latin typeface="Arial" charset="0"/>
                <a:ea typeface="Arial" charset="0"/>
                <a:cs typeface="Arial" charset="0"/>
              </a:rPr>
            </a:br>
            <a:r>
              <a:rPr lang="vi-VN" dirty="0" smtClean="0">
                <a:solidFill>
                  <a:srgbClr val="0070C0"/>
                </a:solidFill>
                <a:latin typeface="Arial" charset="0"/>
                <a:ea typeface="Arial" charset="0"/>
                <a:cs typeface="Arial" charset="0"/>
              </a:rPr>
              <a:t>6. </a:t>
            </a:r>
            <a:r>
              <a:rPr lang="vi-VN" dirty="0">
                <a:solidFill>
                  <a:srgbClr val="0070C0"/>
                </a:solidFill>
                <a:latin typeface="Arial" charset="0"/>
                <a:ea typeface="Arial" charset="0"/>
                <a:cs typeface="Arial" charset="0"/>
              </a:rPr>
              <a:t>Tiềm năng mở rộng quy mô </a:t>
            </a:r>
            <a:r>
              <a:rPr lang="en-US" dirty="0">
                <a:solidFill>
                  <a:srgbClr val="0070C0"/>
                </a:solidFill>
                <a:latin typeface="Arial" charset="0"/>
                <a:ea typeface="Arial" charset="0"/>
                <a:cs typeface="Arial" charset="0"/>
              </a:rPr>
              <a:t/>
            </a:r>
            <a:br>
              <a:rPr lang="en-US" dirty="0">
                <a:solidFill>
                  <a:srgbClr val="0070C0"/>
                </a:solidFill>
                <a:latin typeface="Arial" charset="0"/>
                <a:ea typeface="Arial" charset="0"/>
                <a:cs typeface="Arial" charset="0"/>
              </a:rPr>
            </a:br>
            <a:r>
              <a:rPr lang="vi-VN" dirty="0" smtClean="0">
                <a:solidFill>
                  <a:srgbClr val="0070C0"/>
                </a:solidFill>
                <a:latin typeface="Arial" charset="0"/>
                <a:ea typeface="Arial" charset="0"/>
                <a:cs typeface="Arial" charset="0"/>
              </a:rPr>
              <a:t>7. Sự cần thiết huy </a:t>
            </a:r>
            <a:r>
              <a:rPr lang="vi-VN" dirty="0">
                <a:solidFill>
                  <a:srgbClr val="0070C0"/>
                </a:solidFill>
                <a:latin typeface="Arial" charset="0"/>
                <a:ea typeface="Arial" charset="0"/>
                <a:cs typeface="Arial" charset="0"/>
              </a:rPr>
              <a:t>động từ chương trình </a:t>
            </a:r>
            <a:r>
              <a:rPr lang="vi-VN" dirty="0" smtClean="0">
                <a:solidFill>
                  <a:srgbClr val="0070C0"/>
                </a:solidFill>
                <a:latin typeface="Arial" charset="0"/>
                <a:ea typeface="Arial" charset="0"/>
                <a:cs typeface="Arial" charset="0"/>
              </a:rPr>
              <a:t>	ISLA/IDH</a:t>
            </a:r>
            <a:r>
              <a:rPr lang="en-US" dirty="0">
                <a:solidFill>
                  <a:srgbClr val="0070C0"/>
                </a:solidFill>
                <a:latin typeface="+mn-lt"/>
              </a:rPr>
              <a:t/>
            </a:r>
            <a:br>
              <a:rPr lang="en-US" dirty="0">
                <a:solidFill>
                  <a:srgbClr val="0070C0"/>
                </a:solidFill>
                <a:latin typeface="+mn-lt"/>
              </a:rPr>
            </a:br>
            <a:r>
              <a:rPr lang="en-US" dirty="0">
                <a:latin typeface="+mn-lt"/>
              </a:rPr>
              <a:t/>
            </a:r>
            <a:br>
              <a:rPr lang="en-US" dirty="0">
                <a:latin typeface="+mn-lt"/>
              </a:rPr>
            </a:br>
            <a:r>
              <a:rPr lang="en-US" dirty="0"/>
              <a:t/>
            </a:r>
            <a:br>
              <a:rPr lang="en-US" dirty="0"/>
            </a:br>
            <a:r>
              <a:rPr lang="vi-VN" b="1" dirty="0" smtClean="0"/>
              <a:t/>
            </a:r>
            <a:br>
              <a:rPr lang="vi-VN" b="1" dirty="0" smtClean="0"/>
            </a:br>
            <a:r>
              <a:rPr lang="en-US" dirty="0"/>
              <a:t/>
            </a:r>
            <a:br>
              <a:rPr lang="en-US" dirty="0"/>
            </a:br>
            <a:r>
              <a:rPr lang="en-US" dirty="0"/>
              <a:t/>
            </a:r>
            <a:br>
              <a:rPr lang="en-US" dirty="0"/>
            </a:b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233" y="308339"/>
            <a:ext cx="1859163" cy="939759"/>
          </a:xfrm>
          <a:prstGeom prst="rect">
            <a:avLst/>
          </a:prstGeom>
        </p:spPr>
      </p:pic>
    </p:spTree>
    <p:extLst>
      <p:ext uri="{BB962C8B-B14F-4D97-AF65-F5344CB8AC3E}">
        <p14:creationId xmlns:p14="http://schemas.microsoft.com/office/powerpoint/2010/main" val="137643006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vi-VN" b="1" dirty="0" smtClean="0">
                <a:solidFill>
                  <a:srgbClr val="0070C0"/>
                </a:solidFill>
                <a:latin typeface="Arial" charset="0"/>
                <a:ea typeface="Arial" charset="0"/>
                <a:cs typeface="Arial" charset="0"/>
              </a:rPr>
              <a:t>7. Sự cần thiết huy </a:t>
            </a:r>
            <a:r>
              <a:rPr lang="vi-VN" b="1" dirty="0">
                <a:solidFill>
                  <a:srgbClr val="0070C0"/>
                </a:solidFill>
                <a:latin typeface="Arial" charset="0"/>
                <a:ea typeface="Arial" charset="0"/>
                <a:cs typeface="Arial" charset="0"/>
              </a:rPr>
              <a:t>động từ chương trình 	ISLA/IDH</a:t>
            </a:r>
            <a:r>
              <a:rPr lang="en-US" dirty="0">
                <a:solidFill>
                  <a:srgbClr val="0070C0"/>
                </a:solidFill>
              </a:rPr>
              <a:t/>
            </a:r>
            <a:br>
              <a:rPr lang="en-US" dirty="0">
                <a:solidFill>
                  <a:srgbClr val="0070C0"/>
                </a:solidFill>
              </a:rPr>
            </a:br>
            <a:endParaRPr lang="en-US" dirty="0"/>
          </a:p>
        </p:txBody>
      </p:sp>
      <p:sp>
        <p:nvSpPr>
          <p:cNvPr id="3" name="Content Placeholder 2"/>
          <p:cNvSpPr>
            <a:spLocks noGrp="1"/>
          </p:cNvSpPr>
          <p:nvPr>
            <p:ph idx="1"/>
          </p:nvPr>
        </p:nvSpPr>
        <p:spPr>
          <a:xfrm>
            <a:off x="677334" y="1930401"/>
            <a:ext cx="8596668" cy="4606586"/>
          </a:xfrm>
        </p:spPr>
        <p:txBody>
          <a:bodyPr>
            <a:noAutofit/>
          </a:bodyPr>
          <a:lstStyle/>
          <a:p>
            <a:pPr lvl="0">
              <a:lnSpc>
                <a:spcPct val="150000"/>
              </a:lnSpc>
            </a:pPr>
            <a:r>
              <a:rPr lang="pt-BR" sz="2200" dirty="0" err="1">
                <a:solidFill>
                  <a:schemeClr val="tx1">
                    <a:lumMod val="95000"/>
                    <a:lumOff val="5000"/>
                  </a:schemeClr>
                </a:solidFill>
                <a:latin typeface="Arial" charset="0"/>
                <a:ea typeface="Arial" charset="0"/>
                <a:cs typeface="Arial" charset="0"/>
              </a:rPr>
              <a:t>Những</a:t>
            </a:r>
            <a:r>
              <a:rPr lang="pt-BR" sz="2200" dirty="0">
                <a:solidFill>
                  <a:schemeClr val="tx1">
                    <a:lumMod val="95000"/>
                    <a:lumOff val="5000"/>
                  </a:schemeClr>
                </a:solidFill>
                <a:latin typeface="Arial" charset="0"/>
                <a:ea typeface="Arial" charset="0"/>
                <a:cs typeface="Arial" charset="0"/>
              </a:rPr>
              <a:t> </a:t>
            </a:r>
            <a:r>
              <a:rPr lang="pt-BR" sz="2200" dirty="0" err="1">
                <a:solidFill>
                  <a:schemeClr val="tx1">
                    <a:lumMod val="95000"/>
                    <a:lumOff val="5000"/>
                  </a:schemeClr>
                </a:solidFill>
                <a:latin typeface="Arial" charset="0"/>
                <a:ea typeface="Arial" charset="0"/>
                <a:cs typeface="Arial" charset="0"/>
              </a:rPr>
              <a:t>thách</a:t>
            </a:r>
            <a:r>
              <a:rPr lang="pt-BR" sz="2200" dirty="0">
                <a:solidFill>
                  <a:schemeClr val="tx1">
                    <a:lumMod val="95000"/>
                    <a:lumOff val="5000"/>
                  </a:schemeClr>
                </a:solidFill>
                <a:latin typeface="Arial" charset="0"/>
                <a:ea typeface="Arial" charset="0"/>
                <a:cs typeface="Arial" charset="0"/>
              </a:rPr>
              <a:t> </a:t>
            </a:r>
            <a:r>
              <a:rPr lang="pt-BR" sz="2200" dirty="0" err="1">
                <a:solidFill>
                  <a:schemeClr val="tx1">
                    <a:lumMod val="95000"/>
                    <a:lumOff val="5000"/>
                  </a:schemeClr>
                </a:solidFill>
                <a:latin typeface="Arial" charset="0"/>
                <a:ea typeface="Arial" charset="0"/>
                <a:cs typeface="Arial" charset="0"/>
              </a:rPr>
              <a:t>thức</a:t>
            </a:r>
            <a:r>
              <a:rPr lang="pt-BR" sz="2200" dirty="0">
                <a:solidFill>
                  <a:schemeClr val="tx1">
                    <a:lumMod val="95000"/>
                    <a:lumOff val="5000"/>
                  </a:schemeClr>
                </a:solidFill>
                <a:latin typeface="Arial" charset="0"/>
                <a:ea typeface="Arial" charset="0"/>
                <a:cs typeface="Arial" charset="0"/>
              </a:rPr>
              <a:t> </a:t>
            </a:r>
            <a:r>
              <a:rPr lang="pt-BR" sz="2200" dirty="0" err="1">
                <a:solidFill>
                  <a:schemeClr val="tx1">
                    <a:lumMod val="95000"/>
                    <a:lumOff val="5000"/>
                  </a:schemeClr>
                </a:solidFill>
                <a:latin typeface="Arial" charset="0"/>
                <a:ea typeface="Arial" charset="0"/>
                <a:cs typeface="Arial" charset="0"/>
              </a:rPr>
              <a:t>tại</a:t>
            </a:r>
            <a:r>
              <a:rPr lang="pt-BR" sz="2200" dirty="0">
                <a:solidFill>
                  <a:schemeClr val="tx1">
                    <a:lumMod val="95000"/>
                    <a:lumOff val="5000"/>
                  </a:schemeClr>
                </a:solidFill>
                <a:latin typeface="Arial" charset="0"/>
                <a:ea typeface="Arial" charset="0"/>
                <a:cs typeface="Arial" charset="0"/>
              </a:rPr>
              <a:t> </a:t>
            </a:r>
            <a:r>
              <a:rPr lang="pt-BR" sz="2200" dirty="0" err="1">
                <a:solidFill>
                  <a:schemeClr val="tx1">
                    <a:lumMod val="95000"/>
                    <a:lumOff val="5000"/>
                  </a:schemeClr>
                </a:solidFill>
                <a:latin typeface="Arial" charset="0"/>
                <a:ea typeface="Arial" charset="0"/>
                <a:cs typeface="Arial" charset="0"/>
              </a:rPr>
              <a:t>khu</a:t>
            </a:r>
            <a:r>
              <a:rPr lang="pt-BR" sz="2200" dirty="0">
                <a:solidFill>
                  <a:schemeClr val="tx1">
                    <a:lumMod val="95000"/>
                    <a:lumOff val="5000"/>
                  </a:schemeClr>
                </a:solidFill>
                <a:latin typeface="Arial" charset="0"/>
                <a:ea typeface="Arial" charset="0"/>
                <a:cs typeface="Arial" charset="0"/>
              </a:rPr>
              <a:t> </a:t>
            </a:r>
            <a:r>
              <a:rPr lang="pt-BR" sz="2200" dirty="0" err="1">
                <a:solidFill>
                  <a:schemeClr val="tx1">
                    <a:lumMod val="95000"/>
                    <a:lumOff val="5000"/>
                  </a:schemeClr>
                </a:solidFill>
                <a:latin typeface="Arial" charset="0"/>
                <a:ea typeface="Arial" charset="0"/>
                <a:cs typeface="Arial" charset="0"/>
              </a:rPr>
              <a:t>vực</a:t>
            </a:r>
            <a:r>
              <a:rPr lang="pt-BR" sz="2200" dirty="0">
                <a:solidFill>
                  <a:schemeClr val="tx1">
                    <a:lumMod val="95000"/>
                    <a:lumOff val="5000"/>
                  </a:schemeClr>
                </a:solidFill>
                <a:latin typeface="Arial" charset="0"/>
                <a:ea typeface="Arial" charset="0"/>
                <a:cs typeface="Arial" charset="0"/>
              </a:rPr>
              <a:t> </a:t>
            </a:r>
            <a:r>
              <a:rPr lang="pt-BR" sz="2200" dirty="0" err="1">
                <a:solidFill>
                  <a:schemeClr val="tx1">
                    <a:lumMod val="95000"/>
                    <a:lumOff val="5000"/>
                  </a:schemeClr>
                </a:solidFill>
                <a:latin typeface="Arial" charset="0"/>
                <a:ea typeface="Arial" charset="0"/>
                <a:cs typeface="Arial" charset="0"/>
              </a:rPr>
              <a:t>Đăk</a:t>
            </a:r>
            <a:r>
              <a:rPr lang="pt-BR" sz="2200" dirty="0">
                <a:solidFill>
                  <a:schemeClr val="tx1">
                    <a:lumMod val="95000"/>
                    <a:lumOff val="5000"/>
                  </a:schemeClr>
                </a:solidFill>
                <a:latin typeface="Arial" charset="0"/>
                <a:ea typeface="Arial" charset="0"/>
                <a:cs typeface="Arial" charset="0"/>
              </a:rPr>
              <a:t> </a:t>
            </a:r>
            <a:r>
              <a:rPr lang="pt-BR" sz="2200" dirty="0" err="1">
                <a:solidFill>
                  <a:schemeClr val="tx1">
                    <a:lumMod val="95000"/>
                    <a:lumOff val="5000"/>
                  </a:schemeClr>
                </a:solidFill>
                <a:latin typeface="Arial" charset="0"/>
                <a:ea typeface="Arial" charset="0"/>
                <a:cs typeface="Arial" charset="0"/>
              </a:rPr>
              <a:t>Lăk</a:t>
            </a:r>
            <a:r>
              <a:rPr lang="pt-BR" sz="2200" dirty="0">
                <a:solidFill>
                  <a:schemeClr val="tx1">
                    <a:lumMod val="95000"/>
                    <a:lumOff val="5000"/>
                  </a:schemeClr>
                </a:solidFill>
                <a:latin typeface="Arial" charset="0"/>
                <a:ea typeface="Arial" charset="0"/>
                <a:cs typeface="Arial" charset="0"/>
              </a:rPr>
              <a:t> </a:t>
            </a:r>
            <a:r>
              <a:rPr lang="pt-BR" sz="2200" dirty="0" err="1">
                <a:solidFill>
                  <a:schemeClr val="tx1">
                    <a:lumMod val="95000"/>
                    <a:lumOff val="5000"/>
                  </a:schemeClr>
                </a:solidFill>
                <a:latin typeface="Arial" charset="0"/>
                <a:ea typeface="Arial" charset="0"/>
                <a:cs typeface="Arial" charset="0"/>
              </a:rPr>
              <a:t>được</a:t>
            </a:r>
            <a:r>
              <a:rPr lang="pt-BR" sz="2200" dirty="0">
                <a:solidFill>
                  <a:schemeClr val="tx1">
                    <a:lumMod val="95000"/>
                    <a:lumOff val="5000"/>
                  </a:schemeClr>
                </a:solidFill>
                <a:latin typeface="Arial" charset="0"/>
                <a:ea typeface="Arial" charset="0"/>
                <a:cs typeface="Arial" charset="0"/>
              </a:rPr>
              <a:t> </a:t>
            </a:r>
            <a:r>
              <a:rPr lang="pt-BR" sz="2200" dirty="0" err="1">
                <a:solidFill>
                  <a:schemeClr val="tx1">
                    <a:lumMod val="95000"/>
                    <a:lumOff val="5000"/>
                  </a:schemeClr>
                </a:solidFill>
                <a:latin typeface="Arial" charset="0"/>
                <a:ea typeface="Arial" charset="0"/>
                <a:cs typeface="Arial" charset="0"/>
              </a:rPr>
              <a:t>xác</a:t>
            </a:r>
            <a:r>
              <a:rPr lang="pt-BR" sz="2200" dirty="0">
                <a:solidFill>
                  <a:schemeClr val="tx1">
                    <a:lumMod val="95000"/>
                    <a:lumOff val="5000"/>
                  </a:schemeClr>
                </a:solidFill>
                <a:latin typeface="Arial" charset="0"/>
                <a:ea typeface="Arial" charset="0"/>
                <a:cs typeface="Arial" charset="0"/>
              </a:rPr>
              <a:t> </a:t>
            </a:r>
            <a:r>
              <a:rPr lang="pt-BR" sz="2200" dirty="0" err="1">
                <a:solidFill>
                  <a:schemeClr val="tx1">
                    <a:lumMod val="95000"/>
                    <a:lumOff val="5000"/>
                  </a:schemeClr>
                </a:solidFill>
                <a:latin typeface="Arial" charset="0"/>
                <a:ea typeface="Arial" charset="0"/>
                <a:cs typeface="Arial" charset="0"/>
              </a:rPr>
              <a:t>định</a:t>
            </a:r>
            <a:r>
              <a:rPr lang="pt-BR" sz="2200" dirty="0">
                <a:solidFill>
                  <a:schemeClr val="tx1">
                    <a:lumMod val="95000"/>
                    <a:lumOff val="5000"/>
                  </a:schemeClr>
                </a:solidFill>
                <a:latin typeface="Arial" charset="0"/>
                <a:ea typeface="Arial" charset="0"/>
                <a:cs typeface="Arial" charset="0"/>
              </a:rPr>
              <a:t> </a:t>
            </a:r>
            <a:r>
              <a:rPr lang="pt-BR" sz="2200" dirty="0" err="1">
                <a:solidFill>
                  <a:schemeClr val="tx1">
                    <a:lumMod val="95000"/>
                    <a:lumOff val="5000"/>
                  </a:schemeClr>
                </a:solidFill>
                <a:latin typeface="Arial" charset="0"/>
                <a:ea typeface="Arial" charset="0"/>
                <a:cs typeface="Arial" charset="0"/>
              </a:rPr>
              <a:t>là</a:t>
            </a:r>
            <a:r>
              <a:rPr lang="pt-BR" sz="2200" dirty="0">
                <a:solidFill>
                  <a:schemeClr val="tx1">
                    <a:lumMod val="95000"/>
                    <a:lumOff val="5000"/>
                  </a:schemeClr>
                </a:solidFill>
                <a:latin typeface="Arial" charset="0"/>
                <a:ea typeface="Arial" charset="0"/>
                <a:cs typeface="Arial" charset="0"/>
              </a:rPr>
              <a:t> </a:t>
            </a:r>
            <a:r>
              <a:rPr lang="pt-BR" sz="2200" b="1" dirty="0" err="1">
                <a:solidFill>
                  <a:schemeClr val="tx1">
                    <a:lumMod val="95000"/>
                    <a:lumOff val="5000"/>
                  </a:schemeClr>
                </a:solidFill>
                <a:latin typeface="Arial" charset="0"/>
                <a:ea typeface="Arial" charset="0"/>
                <a:cs typeface="Arial" charset="0"/>
              </a:rPr>
              <a:t>tình</a:t>
            </a:r>
            <a:r>
              <a:rPr lang="pt-BR" sz="2200" b="1" dirty="0">
                <a:solidFill>
                  <a:schemeClr val="tx1">
                    <a:lumMod val="95000"/>
                    <a:lumOff val="5000"/>
                  </a:schemeClr>
                </a:solidFill>
                <a:latin typeface="Arial" charset="0"/>
                <a:ea typeface="Arial" charset="0"/>
                <a:cs typeface="Arial" charset="0"/>
              </a:rPr>
              <a:t> </a:t>
            </a:r>
            <a:r>
              <a:rPr lang="pt-BR" sz="2200" b="1" dirty="0" err="1">
                <a:solidFill>
                  <a:schemeClr val="tx1">
                    <a:lumMod val="95000"/>
                    <a:lumOff val="5000"/>
                  </a:schemeClr>
                </a:solidFill>
                <a:latin typeface="Arial" charset="0"/>
                <a:ea typeface="Arial" charset="0"/>
                <a:cs typeface="Arial" charset="0"/>
              </a:rPr>
              <a:t>trạng</a:t>
            </a:r>
            <a:r>
              <a:rPr lang="pt-BR" sz="2200" b="1" dirty="0">
                <a:solidFill>
                  <a:schemeClr val="tx1">
                    <a:lumMod val="95000"/>
                    <a:lumOff val="5000"/>
                  </a:schemeClr>
                </a:solidFill>
                <a:latin typeface="Arial" charset="0"/>
                <a:ea typeface="Arial" charset="0"/>
                <a:cs typeface="Arial" charset="0"/>
              </a:rPr>
              <a:t> </a:t>
            </a:r>
            <a:r>
              <a:rPr lang="pt-BR" sz="2200" b="1" dirty="0" err="1">
                <a:solidFill>
                  <a:schemeClr val="tx1">
                    <a:lumMod val="95000"/>
                    <a:lumOff val="5000"/>
                  </a:schemeClr>
                </a:solidFill>
                <a:latin typeface="Arial" charset="0"/>
                <a:ea typeface="Arial" charset="0"/>
                <a:cs typeface="Arial" charset="0"/>
              </a:rPr>
              <a:t>mất</a:t>
            </a:r>
            <a:r>
              <a:rPr lang="pt-BR" sz="2200" b="1" dirty="0">
                <a:solidFill>
                  <a:schemeClr val="tx1">
                    <a:lumMod val="95000"/>
                    <a:lumOff val="5000"/>
                  </a:schemeClr>
                </a:solidFill>
                <a:latin typeface="Arial" charset="0"/>
                <a:ea typeface="Arial" charset="0"/>
                <a:cs typeface="Arial" charset="0"/>
              </a:rPr>
              <a:t> </a:t>
            </a:r>
            <a:r>
              <a:rPr lang="pt-BR" sz="2200" b="1" dirty="0" err="1">
                <a:solidFill>
                  <a:schemeClr val="tx1">
                    <a:lumMod val="95000"/>
                    <a:lumOff val="5000"/>
                  </a:schemeClr>
                </a:solidFill>
                <a:latin typeface="Arial" charset="0"/>
                <a:ea typeface="Arial" charset="0"/>
                <a:cs typeface="Arial" charset="0"/>
              </a:rPr>
              <a:t>rừng</a:t>
            </a:r>
            <a:r>
              <a:rPr lang="pt-BR" sz="2200" b="1" dirty="0">
                <a:solidFill>
                  <a:schemeClr val="tx1">
                    <a:lumMod val="95000"/>
                    <a:lumOff val="5000"/>
                  </a:schemeClr>
                </a:solidFill>
                <a:latin typeface="Arial" charset="0"/>
                <a:ea typeface="Arial" charset="0"/>
                <a:cs typeface="Arial" charset="0"/>
              </a:rPr>
              <a:t> </a:t>
            </a:r>
            <a:r>
              <a:rPr lang="pt-BR" sz="2200" b="1" dirty="0" err="1">
                <a:solidFill>
                  <a:schemeClr val="tx1">
                    <a:lumMod val="95000"/>
                    <a:lumOff val="5000"/>
                  </a:schemeClr>
                </a:solidFill>
                <a:latin typeface="Arial" charset="0"/>
                <a:ea typeface="Arial" charset="0"/>
                <a:cs typeface="Arial" charset="0"/>
              </a:rPr>
              <a:t>và</a:t>
            </a:r>
            <a:r>
              <a:rPr lang="pt-BR" sz="2200" b="1" dirty="0">
                <a:solidFill>
                  <a:schemeClr val="tx1">
                    <a:lumMod val="95000"/>
                    <a:lumOff val="5000"/>
                  </a:schemeClr>
                </a:solidFill>
                <a:latin typeface="Arial" charset="0"/>
                <a:ea typeface="Arial" charset="0"/>
                <a:cs typeface="Arial" charset="0"/>
              </a:rPr>
              <a:t> </a:t>
            </a:r>
            <a:r>
              <a:rPr lang="pt-BR" sz="2200" b="1" dirty="0" err="1">
                <a:solidFill>
                  <a:schemeClr val="tx1">
                    <a:lumMod val="95000"/>
                    <a:lumOff val="5000"/>
                  </a:schemeClr>
                </a:solidFill>
                <a:latin typeface="Arial" charset="0"/>
                <a:ea typeface="Arial" charset="0"/>
                <a:cs typeface="Arial" charset="0"/>
              </a:rPr>
              <a:t>suy</a:t>
            </a:r>
            <a:r>
              <a:rPr lang="pt-BR" sz="2200" b="1" dirty="0">
                <a:solidFill>
                  <a:schemeClr val="tx1">
                    <a:lumMod val="95000"/>
                    <a:lumOff val="5000"/>
                  </a:schemeClr>
                </a:solidFill>
                <a:latin typeface="Arial" charset="0"/>
                <a:ea typeface="Arial" charset="0"/>
                <a:cs typeface="Arial" charset="0"/>
              </a:rPr>
              <a:t> </a:t>
            </a:r>
            <a:r>
              <a:rPr lang="pt-BR" sz="2200" b="1" dirty="0" err="1">
                <a:solidFill>
                  <a:schemeClr val="tx1">
                    <a:lumMod val="95000"/>
                    <a:lumOff val="5000"/>
                  </a:schemeClr>
                </a:solidFill>
                <a:latin typeface="Arial" charset="0"/>
                <a:ea typeface="Arial" charset="0"/>
                <a:cs typeface="Arial" charset="0"/>
              </a:rPr>
              <a:t>thoái</a:t>
            </a:r>
            <a:r>
              <a:rPr lang="pt-BR" sz="2200" b="1" dirty="0">
                <a:solidFill>
                  <a:schemeClr val="tx1">
                    <a:lumMod val="95000"/>
                    <a:lumOff val="5000"/>
                  </a:schemeClr>
                </a:solidFill>
                <a:latin typeface="Arial" charset="0"/>
                <a:ea typeface="Arial" charset="0"/>
                <a:cs typeface="Arial" charset="0"/>
              </a:rPr>
              <a:t> </a:t>
            </a:r>
            <a:r>
              <a:rPr lang="pt-BR" sz="2200" b="1" dirty="0" err="1">
                <a:solidFill>
                  <a:schemeClr val="tx1">
                    <a:lumMod val="95000"/>
                    <a:lumOff val="5000"/>
                  </a:schemeClr>
                </a:solidFill>
                <a:latin typeface="Arial" charset="0"/>
                <a:ea typeface="Arial" charset="0"/>
                <a:cs typeface="Arial" charset="0"/>
              </a:rPr>
              <a:t>rừng</a:t>
            </a:r>
            <a:r>
              <a:rPr lang="pt-BR" sz="2200" dirty="0">
                <a:solidFill>
                  <a:schemeClr val="tx1">
                    <a:lumMod val="95000"/>
                    <a:lumOff val="5000"/>
                  </a:schemeClr>
                </a:solidFill>
                <a:latin typeface="Arial" charset="0"/>
                <a:ea typeface="Arial" charset="0"/>
                <a:cs typeface="Arial" charset="0"/>
              </a:rPr>
              <a:t>, </a:t>
            </a:r>
            <a:r>
              <a:rPr lang="pt-BR" sz="2200" dirty="0" err="1">
                <a:solidFill>
                  <a:schemeClr val="tx1">
                    <a:lumMod val="95000"/>
                    <a:lumOff val="5000"/>
                  </a:schemeClr>
                </a:solidFill>
                <a:latin typeface="Arial" charset="0"/>
                <a:ea typeface="Arial" charset="0"/>
                <a:cs typeface="Arial" charset="0"/>
              </a:rPr>
              <a:t>xói</a:t>
            </a:r>
            <a:r>
              <a:rPr lang="pt-BR" sz="2200" dirty="0">
                <a:solidFill>
                  <a:schemeClr val="tx1">
                    <a:lumMod val="95000"/>
                    <a:lumOff val="5000"/>
                  </a:schemeClr>
                </a:solidFill>
                <a:latin typeface="Arial" charset="0"/>
                <a:ea typeface="Arial" charset="0"/>
                <a:cs typeface="Arial" charset="0"/>
              </a:rPr>
              <a:t> </a:t>
            </a:r>
            <a:r>
              <a:rPr lang="pt-BR" sz="2200" dirty="0" err="1">
                <a:solidFill>
                  <a:schemeClr val="tx1">
                    <a:lumMod val="95000"/>
                    <a:lumOff val="5000"/>
                  </a:schemeClr>
                </a:solidFill>
                <a:latin typeface="Arial" charset="0"/>
                <a:ea typeface="Arial" charset="0"/>
                <a:cs typeface="Arial" charset="0"/>
              </a:rPr>
              <a:t>mòn</a:t>
            </a:r>
            <a:r>
              <a:rPr lang="pt-BR" sz="2200" dirty="0">
                <a:solidFill>
                  <a:schemeClr val="tx1">
                    <a:lumMod val="95000"/>
                    <a:lumOff val="5000"/>
                  </a:schemeClr>
                </a:solidFill>
                <a:latin typeface="Arial" charset="0"/>
                <a:ea typeface="Arial" charset="0"/>
                <a:cs typeface="Arial" charset="0"/>
              </a:rPr>
              <a:t> </a:t>
            </a:r>
            <a:r>
              <a:rPr lang="pt-BR" sz="2200" dirty="0" err="1">
                <a:solidFill>
                  <a:schemeClr val="tx1">
                    <a:lumMod val="95000"/>
                    <a:lumOff val="5000"/>
                  </a:schemeClr>
                </a:solidFill>
                <a:latin typeface="Arial" charset="0"/>
                <a:ea typeface="Arial" charset="0"/>
                <a:cs typeface="Arial" charset="0"/>
              </a:rPr>
              <a:t>và</a:t>
            </a:r>
            <a:r>
              <a:rPr lang="pt-BR" sz="2200" dirty="0">
                <a:solidFill>
                  <a:schemeClr val="tx1">
                    <a:lumMod val="95000"/>
                    <a:lumOff val="5000"/>
                  </a:schemeClr>
                </a:solidFill>
                <a:latin typeface="Arial" charset="0"/>
                <a:ea typeface="Arial" charset="0"/>
                <a:cs typeface="Arial" charset="0"/>
              </a:rPr>
              <a:t> </a:t>
            </a:r>
            <a:r>
              <a:rPr lang="pt-BR" sz="2200" dirty="0" err="1">
                <a:solidFill>
                  <a:schemeClr val="tx1">
                    <a:lumMod val="95000"/>
                    <a:lumOff val="5000"/>
                  </a:schemeClr>
                </a:solidFill>
                <a:latin typeface="Arial" charset="0"/>
                <a:ea typeface="Arial" charset="0"/>
                <a:cs typeface="Arial" charset="0"/>
              </a:rPr>
              <a:t>thoái</a:t>
            </a:r>
            <a:r>
              <a:rPr lang="pt-BR" sz="2200" dirty="0">
                <a:solidFill>
                  <a:schemeClr val="tx1">
                    <a:lumMod val="95000"/>
                    <a:lumOff val="5000"/>
                  </a:schemeClr>
                </a:solidFill>
                <a:latin typeface="Arial" charset="0"/>
                <a:ea typeface="Arial" charset="0"/>
                <a:cs typeface="Arial" charset="0"/>
              </a:rPr>
              <a:t> </a:t>
            </a:r>
            <a:r>
              <a:rPr lang="pt-BR" sz="2200" dirty="0" err="1">
                <a:solidFill>
                  <a:schemeClr val="tx1">
                    <a:lumMod val="95000"/>
                    <a:lumOff val="5000"/>
                  </a:schemeClr>
                </a:solidFill>
                <a:latin typeface="Arial" charset="0"/>
                <a:ea typeface="Arial" charset="0"/>
                <a:cs typeface="Arial" charset="0"/>
              </a:rPr>
              <a:t>hoá</a:t>
            </a:r>
            <a:r>
              <a:rPr lang="pt-BR" sz="2200" dirty="0">
                <a:solidFill>
                  <a:schemeClr val="tx1">
                    <a:lumMod val="95000"/>
                    <a:lumOff val="5000"/>
                  </a:schemeClr>
                </a:solidFill>
                <a:latin typeface="Arial" charset="0"/>
                <a:ea typeface="Arial" charset="0"/>
                <a:cs typeface="Arial" charset="0"/>
              </a:rPr>
              <a:t> </a:t>
            </a:r>
            <a:r>
              <a:rPr lang="pt-BR" sz="2200" dirty="0" err="1">
                <a:solidFill>
                  <a:schemeClr val="tx1">
                    <a:lumMod val="95000"/>
                    <a:lumOff val="5000"/>
                  </a:schemeClr>
                </a:solidFill>
                <a:latin typeface="Arial" charset="0"/>
                <a:ea typeface="Arial" charset="0"/>
                <a:cs typeface="Arial" charset="0"/>
              </a:rPr>
              <a:t>đất</a:t>
            </a:r>
            <a:r>
              <a:rPr lang="pt-BR" sz="2200" dirty="0">
                <a:solidFill>
                  <a:schemeClr val="tx1">
                    <a:lumMod val="95000"/>
                    <a:lumOff val="5000"/>
                  </a:schemeClr>
                </a:solidFill>
                <a:latin typeface="Arial" charset="0"/>
                <a:ea typeface="Arial" charset="0"/>
                <a:cs typeface="Arial" charset="0"/>
              </a:rPr>
              <a:t>, </a:t>
            </a:r>
            <a:r>
              <a:rPr lang="pt-BR" sz="2200" b="1" dirty="0" err="1">
                <a:solidFill>
                  <a:schemeClr val="tx1">
                    <a:lumMod val="95000"/>
                    <a:lumOff val="5000"/>
                  </a:schemeClr>
                </a:solidFill>
                <a:latin typeface="Arial" charset="0"/>
                <a:ea typeface="Arial" charset="0"/>
                <a:cs typeface="Arial" charset="0"/>
              </a:rPr>
              <a:t>mất</a:t>
            </a:r>
            <a:r>
              <a:rPr lang="pt-BR" sz="2200" b="1" dirty="0">
                <a:solidFill>
                  <a:schemeClr val="tx1">
                    <a:lumMod val="95000"/>
                    <a:lumOff val="5000"/>
                  </a:schemeClr>
                </a:solidFill>
                <a:latin typeface="Arial" charset="0"/>
                <a:ea typeface="Arial" charset="0"/>
                <a:cs typeface="Arial" charset="0"/>
              </a:rPr>
              <a:t> </a:t>
            </a:r>
            <a:r>
              <a:rPr lang="pt-BR" sz="2200" b="1" dirty="0" err="1">
                <a:solidFill>
                  <a:schemeClr val="tx1">
                    <a:lumMod val="95000"/>
                    <a:lumOff val="5000"/>
                  </a:schemeClr>
                </a:solidFill>
                <a:latin typeface="Arial" charset="0"/>
                <a:ea typeface="Arial" charset="0"/>
                <a:cs typeface="Arial" charset="0"/>
              </a:rPr>
              <a:t>cân</a:t>
            </a:r>
            <a:r>
              <a:rPr lang="pt-BR" sz="2200" b="1" dirty="0">
                <a:solidFill>
                  <a:schemeClr val="tx1">
                    <a:lumMod val="95000"/>
                    <a:lumOff val="5000"/>
                  </a:schemeClr>
                </a:solidFill>
                <a:latin typeface="Arial" charset="0"/>
                <a:ea typeface="Arial" charset="0"/>
                <a:cs typeface="Arial" charset="0"/>
              </a:rPr>
              <a:t> </a:t>
            </a:r>
            <a:r>
              <a:rPr lang="pt-BR" sz="2200" b="1" dirty="0" err="1">
                <a:solidFill>
                  <a:schemeClr val="tx1">
                    <a:lumMod val="95000"/>
                    <a:lumOff val="5000"/>
                  </a:schemeClr>
                </a:solidFill>
                <a:latin typeface="Arial" charset="0"/>
                <a:ea typeface="Arial" charset="0"/>
                <a:cs typeface="Arial" charset="0"/>
              </a:rPr>
              <a:t>bằng</a:t>
            </a:r>
            <a:r>
              <a:rPr lang="pt-BR" sz="2200" b="1" dirty="0">
                <a:solidFill>
                  <a:schemeClr val="tx1">
                    <a:lumMod val="95000"/>
                    <a:lumOff val="5000"/>
                  </a:schemeClr>
                </a:solidFill>
                <a:latin typeface="Arial" charset="0"/>
                <a:ea typeface="Arial" charset="0"/>
                <a:cs typeface="Arial" charset="0"/>
              </a:rPr>
              <a:t> </a:t>
            </a:r>
            <a:r>
              <a:rPr lang="pt-BR" sz="2200" b="1" dirty="0" err="1">
                <a:solidFill>
                  <a:schemeClr val="tx1">
                    <a:lumMod val="95000"/>
                    <a:lumOff val="5000"/>
                  </a:schemeClr>
                </a:solidFill>
                <a:latin typeface="Arial" charset="0"/>
                <a:ea typeface="Arial" charset="0"/>
                <a:cs typeface="Arial" charset="0"/>
              </a:rPr>
              <a:t>nước</a:t>
            </a:r>
            <a:r>
              <a:rPr lang="pt-BR" sz="2200" b="1" dirty="0">
                <a:solidFill>
                  <a:schemeClr val="tx1">
                    <a:lumMod val="95000"/>
                    <a:lumOff val="5000"/>
                  </a:schemeClr>
                </a:solidFill>
                <a:latin typeface="Arial" charset="0"/>
                <a:ea typeface="Arial" charset="0"/>
                <a:cs typeface="Arial" charset="0"/>
              </a:rPr>
              <a:t> </a:t>
            </a:r>
            <a:r>
              <a:rPr lang="pt-BR" sz="2200" dirty="0" err="1">
                <a:solidFill>
                  <a:schemeClr val="tx1">
                    <a:lumMod val="95000"/>
                    <a:lumOff val="5000"/>
                  </a:schemeClr>
                </a:solidFill>
                <a:latin typeface="Arial" charset="0"/>
                <a:ea typeface="Arial" charset="0"/>
                <a:cs typeface="Arial" charset="0"/>
              </a:rPr>
              <a:t>gây</a:t>
            </a:r>
            <a:r>
              <a:rPr lang="pt-BR" sz="2200" dirty="0">
                <a:solidFill>
                  <a:schemeClr val="tx1">
                    <a:lumMod val="95000"/>
                    <a:lumOff val="5000"/>
                  </a:schemeClr>
                </a:solidFill>
                <a:latin typeface="Arial" charset="0"/>
                <a:ea typeface="Arial" charset="0"/>
                <a:cs typeface="Arial" charset="0"/>
              </a:rPr>
              <a:t> </a:t>
            </a:r>
            <a:r>
              <a:rPr lang="pt-BR" sz="2200" dirty="0" err="1">
                <a:solidFill>
                  <a:schemeClr val="tx1">
                    <a:lumMod val="95000"/>
                    <a:lumOff val="5000"/>
                  </a:schemeClr>
                </a:solidFill>
                <a:latin typeface="Arial" charset="0"/>
                <a:ea typeface="Arial" charset="0"/>
                <a:cs typeface="Arial" charset="0"/>
              </a:rPr>
              <a:t>ảnh</a:t>
            </a:r>
            <a:r>
              <a:rPr lang="pt-BR" sz="2200" dirty="0">
                <a:solidFill>
                  <a:schemeClr val="tx1">
                    <a:lumMod val="95000"/>
                    <a:lumOff val="5000"/>
                  </a:schemeClr>
                </a:solidFill>
                <a:latin typeface="Arial" charset="0"/>
                <a:ea typeface="Arial" charset="0"/>
                <a:cs typeface="Arial" charset="0"/>
              </a:rPr>
              <a:t> </a:t>
            </a:r>
            <a:r>
              <a:rPr lang="pt-BR" sz="2200" dirty="0" err="1">
                <a:solidFill>
                  <a:schemeClr val="tx1">
                    <a:lumMod val="95000"/>
                    <a:lumOff val="5000"/>
                  </a:schemeClr>
                </a:solidFill>
                <a:latin typeface="Arial" charset="0"/>
                <a:ea typeface="Arial" charset="0"/>
                <a:cs typeface="Arial" charset="0"/>
              </a:rPr>
              <a:t>hưởng</a:t>
            </a:r>
            <a:r>
              <a:rPr lang="pt-BR" sz="2200" dirty="0">
                <a:solidFill>
                  <a:schemeClr val="tx1">
                    <a:lumMod val="95000"/>
                    <a:lumOff val="5000"/>
                  </a:schemeClr>
                </a:solidFill>
                <a:latin typeface="Arial" charset="0"/>
                <a:ea typeface="Arial" charset="0"/>
                <a:cs typeface="Arial" charset="0"/>
              </a:rPr>
              <a:t> </a:t>
            </a:r>
            <a:r>
              <a:rPr lang="pt-BR" sz="2200" dirty="0" err="1">
                <a:solidFill>
                  <a:schemeClr val="tx1">
                    <a:lumMod val="95000"/>
                    <a:lumOff val="5000"/>
                  </a:schemeClr>
                </a:solidFill>
                <a:latin typeface="Arial" charset="0"/>
                <a:ea typeface="Arial" charset="0"/>
                <a:cs typeface="Arial" charset="0"/>
              </a:rPr>
              <a:t>xấu</a:t>
            </a:r>
            <a:r>
              <a:rPr lang="pt-BR" sz="2200" dirty="0">
                <a:solidFill>
                  <a:schemeClr val="tx1">
                    <a:lumMod val="95000"/>
                    <a:lumOff val="5000"/>
                  </a:schemeClr>
                </a:solidFill>
                <a:latin typeface="Arial" charset="0"/>
                <a:ea typeface="Arial" charset="0"/>
                <a:cs typeface="Arial" charset="0"/>
              </a:rPr>
              <a:t> </a:t>
            </a:r>
            <a:r>
              <a:rPr lang="pt-BR" sz="2200" dirty="0" err="1">
                <a:solidFill>
                  <a:schemeClr val="tx1">
                    <a:lumMod val="95000"/>
                    <a:lumOff val="5000"/>
                  </a:schemeClr>
                </a:solidFill>
                <a:latin typeface="Arial" charset="0"/>
                <a:ea typeface="Arial" charset="0"/>
                <a:cs typeface="Arial" charset="0"/>
              </a:rPr>
              <a:t>với</a:t>
            </a:r>
            <a:r>
              <a:rPr lang="pt-BR" sz="2200" dirty="0">
                <a:solidFill>
                  <a:schemeClr val="tx1">
                    <a:lumMod val="95000"/>
                    <a:lumOff val="5000"/>
                  </a:schemeClr>
                </a:solidFill>
                <a:latin typeface="Arial" charset="0"/>
                <a:ea typeface="Arial" charset="0"/>
                <a:cs typeface="Arial" charset="0"/>
              </a:rPr>
              <a:t> </a:t>
            </a:r>
            <a:r>
              <a:rPr lang="pt-BR" sz="2200" dirty="0" err="1">
                <a:solidFill>
                  <a:schemeClr val="tx1">
                    <a:lumMod val="95000"/>
                    <a:lumOff val="5000"/>
                  </a:schemeClr>
                </a:solidFill>
                <a:latin typeface="Arial" charset="0"/>
                <a:ea typeface="Arial" charset="0"/>
                <a:cs typeface="Arial" charset="0"/>
              </a:rPr>
              <a:t>con</a:t>
            </a:r>
            <a:r>
              <a:rPr lang="pt-BR" sz="2200" dirty="0">
                <a:solidFill>
                  <a:schemeClr val="tx1">
                    <a:lumMod val="95000"/>
                    <a:lumOff val="5000"/>
                  </a:schemeClr>
                </a:solidFill>
                <a:latin typeface="Arial" charset="0"/>
                <a:ea typeface="Arial" charset="0"/>
                <a:cs typeface="Arial" charset="0"/>
              </a:rPr>
              <a:t> </a:t>
            </a:r>
            <a:r>
              <a:rPr lang="pt-BR" sz="2200" dirty="0" err="1">
                <a:solidFill>
                  <a:schemeClr val="tx1">
                    <a:lumMod val="95000"/>
                    <a:lumOff val="5000"/>
                  </a:schemeClr>
                </a:solidFill>
                <a:latin typeface="Arial" charset="0"/>
                <a:ea typeface="Arial" charset="0"/>
                <a:cs typeface="Arial" charset="0"/>
              </a:rPr>
              <a:t>người</a:t>
            </a:r>
            <a:r>
              <a:rPr lang="pt-BR" sz="2200" dirty="0">
                <a:solidFill>
                  <a:schemeClr val="tx1">
                    <a:lumMod val="95000"/>
                    <a:lumOff val="5000"/>
                  </a:schemeClr>
                </a:solidFill>
                <a:latin typeface="Arial" charset="0"/>
                <a:ea typeface="Arial" charset="0"/>
                <a:cs typeface="Arial" charset="0"/>
              </a:rPr>
              <a:t> </a:t>
            </a:r>
            <a:r>
              <a:rPr lang="pt-BR" sz="2200" dirty="0" err="1">
                <a:solidFill>
                  <a:schemeClr val="tx1">
                    <a:lumMod val="95000"/>
                    <a:lumOff val="5000"/>
                  </a:schemeClr>
                </a:solidFill>
                <a:latin typeface="Arial" charset="0"/>
                <a:ea typeface="Arial" charset="0"/>
                <a:cs typeface="Arial" charset="0"/>
              </a:rPr>
              <a:t>và</a:t>
            </a:r>
            <a:r>
              <a:rPr lang="pt-BR" sz="2200" dirty="0">
                <a:solidFill>
                  <a:schemeClr val="tx1">
                    <a:lumMod val="95000"/>
                    <a:lumOff val="5000"/>
                  </a:schemeClr>
                </a:solidFill>
                <a:latin typeface="Arial" charset="0"/>
                <a:ea typeface="Arial" charset="0"/>
                <a:cs typeface="Arial" charset="0"/>
              </a:rPr>
              <a:t> </a:t>
            </a:r>
            <a:r>
              <a:rPr lang="pt-BR" sz="2200" dirty="0" err="1">
                <a:solidFill>
                  <a:schemeClr val="tx1">
                    <a:lumMod val="95000"/>
                    <a:lumOff val="5000"/>
                  </a:schemeClr>
                </a:solidFill>
                <a:latin typeface="Arial" charset="0"/>
                <a:ea typeface="Arial" charset="0"/>
                <a:cs typeface="Arial" charset="0"/>
              </a:rPr>
              <a:t>môi</a:t>
            </a:r>
            <a:r>
              <a:rPr lang="pt-BR" sz="2200" dirty="0">
                <a:solidFill>
                  <a:schemeClr val="tx1">
                    <a:lumMod val="95000"/>
                    <a:lumOff val="5000"/>
                  </a:schemeClr>
                </a:solidFill>
                <a:latin typeface="Arial" charset="0"/>
                <a:ea typeface="Arial" charset="0"/>
                <a:cs typeface="Arial" charset="0"/>
              </a:rPr>
              <a:t> </a:t>
            </a:r>
            <a:r>
              <a:rPr lang="pt-BR" sz="2200" dirty="0" err="1" smtClean="0">
                <a:solidFill>
                  <a:schemeClr val="tx1">
                    <a:lumMod val="95000"/>
                    <a:lumOff val="5000"/>
                  </a:schemeClr>
                </a:solidFill>
                <a:latin typeface="Arial" charset="0"/>
                <a:ea typeface="Arial" charset="0"/>
                <a:cs typeface="Arial" charset="0"/>
              </a:rPr>
              <a:t>trường</a:t>
            </a:r>
            <a:endParaRPr lang="en-US" sz="2200" dirty="0">
              <a:solidFill>
                <a:schemeClr val="tx1">
                  <a:lumMod val="95000"/>
                  <a:lumOff val="5000"/>
                </a:schemeClr>
              </a:solidFill>
              <a:latin typeface="Arial" charset="0"/>
              <a:ea typeface="Arial" charset="0"/>
              <a:cs typeface="Arial" charset="0"/>
            </a:endParaRPr>
          </a:p>
          <a:p>
            <a:pPr>
              <a:lnSpc>
                <a:spcPct val="150000"/>
              </a:lnSpc>
            </a:pPr>
            <a:r>
              <a:rPr lang="pt-BR" sz="2200" b="1" dirty="0" err="1">
                <a:solidFill>
                  <a:schemeClr val="tx1">
                    <a:lumMod val="95000"/>
                    <a:lumOff val="5000"/>
                  </a:schemeClr>
                </a:solidFill>
                <a:latin typeface="Arial" charset="0"/>
                <a:ea typeface="Arial" charset="0"/>
                <a:cs typeface="Arial" charset="0"/>
              </a:rPr>
              <a:t>Mục</a:t>
            </a:r>
            <a:r>
              <a:rPr lang="pt-BR" sz="2200" b="1" dirty="0">
                <a:solidFill>
                  <a:schemeClr val="tx1">
                    <a:lumMod val="95000"/>
                    <a:lumOff val="5000"/>
                  </a:schemeClr>
                </a:solidFill>
                <a:latin typeface="Arial" charset="0"/>
                <a:ea typeface="Arial" charset="0"/>
                <a:cs typeface="Arial" charset="0"/>
              </a:rPr>
              <a:t> </a:t>
            </a:r>
            <a:r>
              <a:rPr lang="pt-BR" sz="2200" b="1" dirty="0" err="1">
                <a:solidFill>
                  <a:schemeClr val="tx1">
                    <a:lumMod val="95000"/>
                    <a:lumOff val="5000"/>
                  </a:schemeClr>
                </a:solidFill>
                <a:latin typeface="Arial" charset="0"/>
                <a:ea typeface="Arial" charset="0"/>
                <a:cs typeface="Arial" charset="0"/>
              </a:rPr>
              <a:t>tiêu</a:t>
            </a:r>
            <a:r>
              <a:rPr lang="pt-BR" sz="2200" b="1" dirty="0">
                <a:solidFill>
                  <a:schemeClr val="tx1">
                    <a:lumMod val="95000"/>
                    <a:lumOff val="5000"/>
                  </a:schemeClr>
                </a:solidFill>
                <a:latin typeface="Arial" charset="0"/>
                <a:ea typeface="Arial" charset="0"/>
                <a:cs typeface="Arial" charset="0"/>
              </a:rPr>
              <a:t> </a:t>
            </a:r>
            <a:r>
              <a:rPr lang="pt-BR" sz="2200" b="1" dirty="0" err="1">
                <a:solidFill>
                  <a:schemeClr val="tx1">
                    <a:lumMod val="95000"/>
                    <a:lumOff val="5000"/>
                  </a:schemeClr>
                </a:solidFill>
                <a:latin typeface="Arial" charset="0"/>
                <a:ea typeface="Arial" charset="0"/>
                <a:cs typeface="Arial" charset="0"/>
              </a:rPr>
              <a:t>dự</a:t>
            </a:r>
            <a:r>
              <a:rPr lang="pt-BR" sz="2200" b="1" dirty="0">
                <a:solidFill>
                  <a:schemeClr val="tx1">
                    <a:lumMod val="95000"/>
                    <a:lumOff val="5000"/>
                  </a:schemeClr>
                </a:solidFill>
                <a:latin typeface="Arial" charset="0"/>
                <a:ea typeface="Arial" charset="0"/>
                <a:cs typeface="Arial" charset="0"/>
              </a:rPr>
              <a:t> </a:t>
            </a:r>
            <a:r>
              <a:rPr lang="pt-BR" sz="2200" b="1" dirty="0" err="1">
                <a:solidFill>
                  <a:schemeClr val="tx1">
                    <a:lumMod val="95000"/>
                    <a:lumOff val="5000"/>
                  </a:schemeClr>
                </a:solidFill>
                <a:latin typeface="Arial" charset="0"/>
                <a:ea typeface="Arial" charset="0"/>
                <a:cs typeface="Arial" charset="0"/>
              </a:rPr>
              <a:t>án</a:t>
            </a:r>
            <a:r>
              <a:rPr lang="pt-BR" sz="2200" b="1" dirty="0">
                <a:solidFill>
                  <a:schemeClr val="tx1">
                    <a:lumMod val="95000"/>
                    <a:lumOff val="5000"/>
                  </a:schemeClr>
                </a:solidFill>
                <a:latin typeface="Arial" charset="0"/>
                <a:ea typeface="Arial" charset="0"/>
                <a:cs typeface="Arial" charset="0"/>
              </a:rPr>
              <a:t> </a:t>
            </a:r>
            <a:r>
              <a:rPr lang="pt-BR" sz="2200" b="1" dirty="0" err="1">
                <a:solidFill>
                  <a:schemeClr val="tx1">
                    <a:lumMod val="95000"/>
                    <a:lumOff val="5000"/>
                  </a:schemeClr>
                </a:solidFill>
                <a:latin typeface="Arial" charset="0"/>
                <a:ea typeface="Arial" charset="0"/>
                <a:cs typeface="Arial" charset="0"/>
              </a:rPr>
              <a:t>chúng</a:t>
            </a:r>
            <a:r>
              <a:rPr lang="pt-BR" sz="2200" b="1" dirty="0">
                <a:solidFill>
                  <a:schemeClr val="tx1">
                    <a:lumMod val="95000"/>
                    <a:lumOff val="5000"/>
                  </a:schemeClr>
                </a:solidFill>
                <a:latin typeface="Arial" charset="0"/>
                <a:ea typeface="Arial" charset="0"/>
                <a:cs typeface="Arial" charset="0"/>
              </a:rPr>
              <a:t> </a:t>
            </a:r>
            <a:r>
              <a:rPr lang="pt-BR" sz="2200" b="1" dirty="0" err="1">
                <a:solidFill>
                  <a:schemeClr val="tx1">
                    <a:lumMod val="95000"/>
                    <a:lumOff val="5000"/>
                  </a:schemeClr>
                </a:solidFill>
                <a:latin typeface="Arial" charset="0"/>
                <a:ea typeface="Arial" charset="0"/>
                <a:cs typeface="Arial" charset="0"/>
              </a:rPr>
              <a:t>tôi</a:t>
            </a:r>
            <a:r>
              <a:rPr lang="pt-BR" sz="2200" b="1" dirty="0">
                <a:solidFill>
                  <a:schemeClr val="tx1">
                    <a:lumMod val="95000"/>
                    <a:lumOff val="5000"/>
                  </a:schemeClr>
                </a:solidFill>
                <a:latin typeface="Arial" charset="0"/>
                <a:ea typeface="Arial" charset="0"/>
                <a:cs typeface="Arial" charset="0"/>
              </a:rPr>
              <a:t> </a:t>
            </a:r>
            <a:r>
              <a:rPr lang="pt-BR" sz="2200" b="1" dirty="0" err="1">
                <a:solidFill>
                  <a:schemeClr val="tx1">
                    <a:lumMod val="95000"/>
                    <a:lumOff val="5000"/>
                  </a:schemeClr>
                </a:solidFill>
                <a:latin typeface="Arial" charset="0"/>
                <a:ea typeface="Arial" charset="0"/>
                <a:cs typeface="Arial" charset="0"/>
              </a:rPr>
              <a:t>đặt</a:t>
            </a:r>
            <a:r>
              <a:rPr lang="pt-BR" sz="2200" b="1" dirty="0">
                <a:solidFill>
                  <a:schemeClr val="tx1">
                    <a:lumMod val="95000"/>
                    <a:lumOff val="5000"/>
                  </a:schemeClr>
                </a:solidFill>
                <a:latin typeface="Arial" charset="0"/>
                <a:ea typeface="Arial" charset="0"/>
                <a:cs typeface="Arial" charset="0"/>
              </a:rPr>
              <a:t> </a:t>
            </a:r>
            <a:r>
              <a:rPr lang="pt-BR" sz="2200" b="1" dirty="0" err="1">
                <a:solidFill>
                  <a:schemeClr val="tx1">
                    <a:lumMod val="95000"/>
                    <a:lumOff val="5000"/>
                  </a:schemeClr>
                </a:solidFill>
                <a:latin typeface="Arial" charset="0"/>
                <a:ea typeface="Arial" charset="0"/>
                <a:cs typeface="Arial" charset="0"/>
              </a:rPr>
              <a:t>ra</a:t>
            </a:r>
            <a:r>
              <a:rPr lang="pt-BR" sz="2200" b="1" dirty="0">
                <a:solidFill>
                  <a:schemeClr val="tx1">
                    <a:lumMod val="95000"/>
                    <a:lumOff val="5000"/>
                  </a:schemeClr>
                </a:solidFill>
                <a:latin typeface="Arial" charset="0"/>
                <a:ea typeface="Arial" charset="0"/>
                <a:cs typeface="Arial" charset="0"/>
              </a:rPr>
              <a:t> </a:t>
            </a:r>
            <a:r>
              <a:rPr lang="pt-BR" sz="2200" b="1" dirty="0" err="1">
                <a:solidFill>
                  <a:schemeClr val="tx1">
                    <a:lumMod val="95000"/>
                    <a:lumOff val="5000"/>
                  </a:schemeClr>
                </a:solidFill>
                <a:latin typeface="Arial" charset="0"/>
                <a:ea typeface="Arial" charset="0"/>
                <a:cs typeface="Arial" charset="0"/>
              </a:rPr>
              <a:t>là</a:t>
            </a:r>
            <a:r>
              <a:rPr lang="pt-BR" sz="2200" b="1" dirty="0">
                <a:solidFill>
                  <a:schemeClr val="tx1">
                    <a:lumMod val="95000"/>
                    <a:lumOff val="5000"/>
                  </a:schemeClr>
                </a:solidFill>
                <a:latin typeface="Arial" charset="0"/>
                <a:ea typeface="Arial" charset="0"/>
                <a:cs typeface="Arial" charset="0"/>
              </a:rPr>
              <a:t> </a:t>
            </a:r>
            <a:r>
              <a:rPr lang="pt-BR" sz="2200" b="1" dirty="0" err="1">
                <a:solidFill>
                  <a:schemeClr val="tx1">
                    <a:lumMod val="95000"/>
                    <a:lumOff val="5000"/>
                  </a:schemeClr>
                </a:solidFill>
                <a:latin typeface="Arial" charset="0"/>
                <a:ea typeface="Arial" charset="0"/>
                <a:cs typeface="Arial" charset="0"/>
              </a:rPr>
              <a:t>bảo</a:t>
            </a:r>
            <a:r>
              <a:rPr lang="pt-BR" sz="2200" b="1" dirty="0">
                <a:solidFill>
                  <a:schemeClr val="tx1">
                    <a:lumMod val="95000"/>
                    <a:lumOff val="5000"/>
                  </a:schemeClr>
                </a:solidFill>
                <a:latin typeface="Arial" charset="0"/>
                <a:ea typeface="Arial" charset="0"/>
                <a:cs typeface="Arial" charset="0"/>
              </a:rPr>
              <a:t> </a:t>
            </a:r>
            <a:r>
              <a:rPr lang="pt-BR" sz="2200" b="1" dirty="0" err="1">
                <a:solidFill>
                  <a:schemeClr val="tx1">
                    <a:lumMod val="95000"/>
                    <a:lumOff val="5000"/>
                  </a:schemeClr>
                </a:solidFill>
                <a:latin typeface="Arial" charset="0"/>
                <a:ea typeface="Arial" charset="0"/>
                <a:cs typeface="Arial" charset="0"/>
              </a:rPr>
              <a:t>đảm</a:t>
            </a:r>
            <a:r>
              <a:rPr lang="pt-BR" sz="2200" b="1" dirty="0">
                <a:solidFill>
                  <a:schemeClr val="tx1">
                    <a:lumMod val="95000"/>
                    <a:lumOff val="5000"/>
                  </a:schemeClr>
                </a:solidFill>
                <a:latin typeface="Arial" charset="0"/>
                <a:ea typeface="Arial" charset="0"/>
                <a:cs typeface="Arial" charset="0"/>
              </a:rPr>
              <a:t> </a:t>
            </a:r>
            <a:r>
              <a:rPr lang="pt-BR" sz="2200" b="1" dirty="0" err="1">
                <a:solidFill>
                  <a:schemeClr val="tx1">
                    <a:lumMod val="95000"/>
                    <a:lumOff val="5000"/>
                  </a:schemeClr>
                </a:solidFill>
                <a:latin typeface="Arial" charset="0"/>
                <a:ea typeface="Arial" charset="0"/>
                <a:cs typeface="Arial" charset="0"/>
              </a:rPr>
              <a:t>chăm</a:t>
            </a:r>
            <a:r>
              <a:rPr lang="pt-BR" sz="2200" b="1" dirty="0">
                <a:solidFill>
                  <a:schemeClr val="tx1">
                    <a:lumMod val="95000"/>
                    <a:lumOff val="5000"/>
                  </a:schemeClr>
                </a:solidFill>
                <a:latin typeface="Arial" charset="0"/>
                <a:ea typeface="Arial" charset="0"/>
                <a:cs typeface="Arial" charset="0"/>
              </a:rPr>
              <a:t> </a:t>
            </a:r>
            <a:r>
              <a:rPr lang="pt-BR" sz="2200" b="1" dirty="0" err="1">
                <a:solidFill>
                  <a:schemeClr val="tx1">
                    <a:lumMod val="95000"/>
                    <a:lumOff val="5000"/>
                  </a:schemeClr>
                </a:solidFill>
                <a:latin typeface="Arial" charset="0"/>
                <a:ea typeface="Arial" charset="0"/>
                <a:cs typeface="Arial" charset="0"/>
              </a:rPr>
              <a:t>sóc</a:t>
            </a:r>
            <a:r>
              <a:rPr lang="pt-BR" sz="2200" b="1" dirty="0">
                <a:solidFill>
                  <a:schemeClr val="tx1">
                    <a:lumMod val="95000"/>
                    <a:lumOff val="5000"/>
                  </a:schemeClr>
                </a:solidFill>
                <a:latin typeface="Arial" charset="0"/>
                <a:ea typeface="Arial" charset="0"/>
                <a:cs typeface="Arial" charset="0"/>
              </a:rPr>
              <a:t>, </a:t>
            </a:r>
            <a:r>
              <a:rPr lang="pt-BR" sz="2200" b="1" dirty="0" err="1">
                <a:solidFill>
                  <a:schemeClr val="tx1">
                    <a:lumMod val="95000"/>
                    <a:lumOff val="5000"/>
                  </a:schemeClr>
                </a:solidFill>
                <a:latin typeface="Arial" charset="0"/>
                <a:ea typeface="Arial" charset="0"/>
                <a:cs typeface="Arial" charset="0"/>
              </a:rPr>
              <a:t>quản</a:t>
            </a:r>
            <a:r>
              <a:rPr lang="pt-BR" sz="2200" b="1" dirty="0">
                <a:solidFill>
                  <a:schemeClr val="tx1">
                    <a:lumMod val="95000"/>
                    <a:lumOff val="5000"/>
                  </a:schemeClr>
                </a:solidFill>
                <a:latin typeface="Arial" charset="0"/>
                <a:ea typeface="Arial" charset="0"/>
                <a:cs typeface="Arial" charset="0"/>
              </a:rPr>
              <a:t> </a:t>
            </a:r>
            <a:r>
              <a:rPr lang="pt-BR" sz="2200" b="1" dirty="0" err="1">
                <a:solidFill>
                  <a:schemeClr val="tx1">
                    <a:lumMod val="95000"/>
                    <a:lumOff val="5000"/>
                  </a:schemeClr>
                </a:solidFill>
                <a:latin typeface="Arial" charset="0"/>
                <a:ea typeface="Arial" charset="0"/>
                <a:cs typeface="Arial" charset="0"/>
              </a:rPr>
              <a:t>lý</a:t>
            </a:r>
            <a:r>
              <a:rPr lang="pt-BR" sz="2200" b="1" dirty="0">
                <a:solidFill>
                  <a:schemeClr val="tx1">
                    <a:lumMod val="95000"/>
                    <a:lumOff val="5000"/>
                  </a:schemeClr>
                </a:solidFill>
                <a:latin typeface="Arial" charset="0"/>
                <a:ea typeface="Arial" charset="0"/>
                <a:cs typeface="Arial" charset="0"/>
              </a:rPr>
              <a:t> </a:t>
            </a:r>
            <a:r>
              <a:rPr lang="pt-BR" sz="2200" b="1" dirty="0" err="1">
                <a:solidFill>
                  <a:schemeClr val="tx1">
                    <a:lumMod val="95000"/>
                    <a:lumOff val="5000"/>
                  </a:schemeClr>
                </a:solidFill>
                <a:latin typeface="Arial" charset="0"/>
                <a:ea typeface="Arial" charset="0"/>
                <a:cs typeface="Arial" charset="0"/>
              </a:rPr>
              <a:t>bảo</a:t>
            </a:r>
            <a:r>
              <a:rPr lang="pt-BR" sz="2200" b="1" dirty="0">
                <a:solidFill>
                  <a:schemeClr val="tx1">
                    <a:lumMod val="95000"/>
                    <a:lumOff val="5000"/>
                  </a:schemeClr>
                </a:solidFill>
                <a:latin typeface="Arial" charset="0"/>
                <a:ea typeface="Arial" charset="0"/>
                <a:cs typeface="Arial" charset="0"/>
              </a:rPr>
              <a:t> </a:t>
            </a:r>
            <a:r>
              <a:rPr lang="pt-BR" sz="2200" b="1" dirty="0" err="1">
                <a:solidFill>
                  <a:schemeClr val="tx1">
                    <a:lumMod val="95000"/>
                    <a:lumOff val="5000"/>
                  </a:schemeClr>
                </a:solidFill>
                <a:latin typeface="Arial" charset="0"/>
                <a:ea typeface="Arial" charset="0"/>
                <a:cs typeface="Arial" charset="0"/>
              </a:rPr>
              <a:t>vệ</a:t>
            </a:r>
            <a:r>
              <a:rPr lang="pt-BR" sz="2200" b="1" dirty="0">
                <a:solidFill>
                  <a:schemeClr val="tx1">
                    <a:lumMod val="95000"/>
                    <a:lumOff val="5000"/>
                  </a:schemeClr>
                </a:solidFill>
                <a:latin typeface="Arial" charset="0"/>
                <a:ea typeface="Arial" charset="0"/>
                <a:cs typeface="Arial" charset="0"/>
              </a:rPr>
              <a:t> </a:t>
            </a:r>
            <a:r>
              <a:rPr lang="pt-BR" sz="2200" b="1" dirty="0" err="1">
                <a:solidFill>
                  <a:schemeClr val="tx1">
                    <a:lumMod val="95000"/>
                    <a:lumOff val="5000"/>
                  </a:schemeClr>
                </a:solidFill>
                <a:latin typeface="Arial" charset="0"/>
                <a:ea typeface="Arial" charset="0"/>
                <a:cs typeface="Arial" charset="0"/>
              </a:rPr>
              <a:t>tốt</a:t>
            </a:r>
            <a:r>
              <a:rPr lang="pt-BR" sz="2200" b="1" dirty="0">
                <a:solidFill>
                  <a:schemeClr val="tx1">
                    <a:lumMod val="95000"/>
                    <a:lumOff val="5000"/>
                  </a:schemeClr>
                </a:solidFill>
                <a:latin typeface="Arial" charset="0"/>
                <a:ea typeface="Arial" charset="0"/>
                <a:cs typeface="Arial" charset="0"/>
              </a:rPr>
              <a:t> </a:t>
            </a:r>
            <a:r>
              <a:rPr lang="pt-BR" sz="2200" b="1" dirty="0" err="1">
                <a:solidFill>
                  <a:schemeClr val="tx1">
                    <a:lumMod val="95000"/>
                    <a:lumOff val="5000"/>
                  </a:schemeClr>
                </a:solidFill>
                <a:latin typeface="Arial" charset="0"/>
                <a:ea typeface="Arial" charset="0"/>
                <a:cs typeface="Arial" charset="0"/>
              </a:rPr>
              <a:t>diện</a:t>
            </a:r>
            <a:r>
              <a:rPr lang="pt-BR" sz="2200" b="1" dirty="0">
                <a:solidFill>
                  <a:schemeClr val="tx1">
                    <a:lumMod val="95000"/>
                    <a:lumOff val="5000"/>
                  </a:schemeClr>
                </a:solidFill>
                <a:latin typeface="Arial" charset="0"/>
                <a:ea typeface="Arial" charset="0"/>
                <a:cs typeface="Arial" charset="0"/>
              </a:rPr>
              <a:t> </a:t>
            </a:r>
            <a:r>
              <a:rPr lang="pt-BR" sz="2200" b="1" dirty="0" err="1">
                <a:solidFill>
                  <a:schemeClr val="tx1">
                    <a:lumMod val="95000"/>
                    <a:lumOff val="5000"/>
                  </a:schemeClr>
                </a:solidFill>
                <a:latin typeface="Arial" charset="0"/>
                <a:ea typeface="Arial" charset="0"/>
                <a:cs typeface="Arial" charset="0"/>
              </a:rPr>
              <a:t>tích</a:t>
            </a:r>
            <a:r>
              <a:rPr lang="pt-BR" sz="2200" b="1" dirty="0">
                <a:solidFill>
                  <a:schemeClr val="tx1">
                    <a:lumMod val="95000"/>
                    <a:lumOff val="5000"/>
                  </a:schemeClr>
                </a:solidFill>
                <a:latin typeface="Arial" charset="0"/>
                <a:ea typeface="Arial" charset="0"/>
                <a:cs typeface="Arial" charset="0"/>
              </a:rPr>
              <a:t> </a:t>
            </a:r>
            <a:r>
              <a:rPr lang="pt-BR" sz="2200" b="1" dirty="0" err="1">
                <a:solidFill>
                  <a:schemeClr val="tx1">
                    <a:lumMod val="95000"/>
                    <a:lumOff val="5000"/>
                  </a:schemeClr>
                </a:solidFill>
                <a:latin typeface="Arial" charset="0"/>
                <a:ea typeface="Arial" charset="0"/>
                <a:cs typeface="Arial" charset="0"/>
              </a:rPr>
              <a:t>rừng</a:t>
            </a:r>
            <a:r>
              <a:rPr lang="pt-BR" sz="2200" b="1" dirty="0">
                <a:solidFill>
                  <a:schemeClr val="tx1">
                    <a:lumMod val="95000"/>
                    <a:lumOff val="5000"/>
                  </a:schemeClr>
                </a:solidFill>
                <a:latin typeface="Arial" charset="0"/>
                <a:ea typeface="Arial" charset="0"/>
                <a:cs typeface="Arial" charset="0"/>
              </a:rPr>
              <a:t> </a:t>
            </a:r>
            <a:r>
              <a:rPr lang="pt-BR" sz="2200" b="1" dirty="0" err="1">
                <a:solidFill>
                  <a:schemeClr val="tx1">
                    <a:lumMod val="95000"/>
                    <a:lumOff val="5000"/>
                  </a:schemeClr>
                </a:solidFill>
                <a:latin typeface="Arial" charset="0"/>
                <a:ea typeface="Arial" charset="0"/>
                <a:cs typeface="Arial" charset="0"/>
              </a:rPr>
              <a:t>tự</a:t>
            </a:r>
            <a:r>
              <a:rPr lang="pt-BR" sz="2200" b="1" dirty="0">
                <a:solidFill>
                  <a:schemeClr val="tx1">
                    <a:lumMod val="95000"/>
                    <a:lumOff val="5000"/>
                  </a:schemeClr>
                </a:solidFill>
                <a:latin typeface="Arial" charset="0"/>
                <a:ea typeface="Arial" charset="0"/>
                <a:cs typeface="Arial" charset="0"/>
              </a:rPr>
              <a:t> </a:t>
            </a:r>
            <a:r>
              <a:rPr lang="pt-BR" sz="2200" b="1" dirty="0" err="1" smtClean="0">
                <a:solidFill>
                  <a:schemeClr val="tx1">
                    <a:lumMod val="95000"/>
                    <a:lumOff val="5000"/>
                  </a:schemeClr>
                </a:solidFill>
                <a:latin typeface="Arial" charset="0"/>
                <a:ea typeface="Arial" charset="0"/>
                <a:cs typeface="Arial" charset="0"/>
              </a:rPr>
              <a:t>nhiên</a:t>
            </a:r>
            <a:r>
              <a:rPr lang="en-US" sz="2200" b="1" dirty="0" smtClean="0">
                <a:solidFill>
                  <a:schemeClr val="tx1">
                    <a:lumMod val="95000"/>
                    <a:lumOff val="5000"/>
                  </a:schemeClr>
                </a:solidFill>
                <a:latin typeface="Arial" charset="0"/>
                <a:ea typeface="Arial" charset="0"/>
                <a:cs typeface="Arial" charset="0"/>
              </a:rPr>
              <a:t>,</a:t>
            </a:r>
            <a:r>
              <a:rPr lang="pt-BR" sz="2200" b="1" dirty="0">
                <a:solidFill>
                  <a:schemeClr val="tx1">
                    <a:lumMod val="95000"/>
                    <a:lumOff val="5000"/>
                  </a:schemeClr>
                </a:solidFill>
                <a:latin typeface="Arial" charset="0"/>
                <a:ea typeface="Arial" charset="0"/>
                <a:cs typeface="Arial" charset="0"/>
              </a:rPr>
              <a:t> </a:t>
            </a:r>
            <a:r>
              <a:rPr lang="pt-BR" sz="2200" b="1" dirty="0" err="1">
                <a:solidFill>
                  <a:schemeClr val="tx1">
                    <a:lumMod val="95000"/>
                    <a:lumOff val="5000"/>
                  </a:schemeClr>
                </a:solidFill>
                <a:latin typeface="Arial" charset="0"/>
                <a:ea typeface="Arial" charset="0"/>
                <a:cs typeface="Arial" charset="0"/>
              </a:rPr>
              <a:t>trồng</a:t>
            </a:r>
            <a:r>
              <a:rPr lang="pt-BR" sz="2200" b="1" dirty="0">
                <a:solidFill>
                  <a:schemeClr val="tx1">
                    <a:lumMod val="95000"/>
                    <a:lumOff val="5000"/>
                  </a:schemeClr>
                </a:solidFill>
                <a:latin typeface="Arial" charset="0"/>
                <a:ea typeface="Arial" charset="0"/>
                <a:cs typeface="Arial" charset="0"/>
              </a:rPr>
              <a:t> </a:t>
            </a:r>
            <a:r>
              <a:rPr lang="pt-BR" sz="2200" b="1" dirty="0" err="1">
                <a:solidFill>
                  <a:schemeClr val="tx1">
                    <a:lumMod val="95000"/>
                    <a:lumOff val="5000"/>
                  </a:schemeClr>
                </a:solidFill>
                <a:latin typeface="Arial" charset="0"/>
                <a:ea typeface="Arial" charset="0"/>
                <a:cs typeface="Arial" charset="0"/>
              </a:rPr>
              <a:t>rừng</a:t>
            </a:r>
            <a:r>
              <a:rPr lang="pt-BR" sz="2200" b="1" dirty="0">
                <a:solidFill>
                  <a:schemeClr val="tx1">
                    <a:lumMod val="95000"/>
                    <a:lumOff val="5000"/>
                  </a:schemeClr>
                </a:solidFill>
                <a:latin typeface="Arial" charset="0"/>
                <a:ea typeface="Arial" charset="0"/>
                <a:cs typeface="Arial" charset="0"/>
              </a:rPr>
              <a:t> </a:t>
            </a:r>
            <a:r>
              <a:rPr lang="pt-BR" sz="2200" b="1" dirty="0" err="1">
                <a:solidFill>
                  <a:schemeClr val="tx1">
                    <a:lumMod val="95000"/>
                    <a:lumOff val="5000"/>
                  </a:schemeClr>
                </a:solidFill>
                <a:latin typeface="Arial" charset="0"/>
                <a:ea typeface="Arial" charset="0"/>
                <a:cs typeface="Arial" charset="0"/>
              </a:rPr>
              <a:t>ở</a:t>
            </a:r>
            <a:r>
              <a:rPr lang="pt-BR" sz="2200" b="1" dirty="0">
                <a:solidFill>
                  <a:schemeClr val="tx1">
                    <a:lumMod val="95000"/>
                    <a:lumOff val="5000"/>
                  </a:schemeClr>
                </a:solidFill>
                <a:latin typeface="Arial" charset="0"/>
                <a:ea typeface="Arial" charset="0"/>
                <a:cs typeface="Arial" charset="0"/>
              </a:rPr>
              <a:t> </a:t>
            </a:r>
            <a:r>
              <a:rPr lang="pt-BR" sz="2200" b="1" dirty="0" err="1">
                <a:solidFill>
                  <a:schemeClr val="tx1">
                    <a:lumMod val="95000"/>
                    <a:lumOff val="5000"/>
                  </a:schemeClr>
                </a:solidFill>
                <a:latin typeface="Arial" charset="0"/>
                <a:ea typeface="Arial" charset="0"/>
                <a:cs typeface="Arial" charset="0"/>
              </a:rPr>
              <a:t>các</a:t>
            </a:r>
            <a:r>
              <a:rPr lang="pt-BR" sz="2200" b="1" dirty="0">
                <a:solidFill>
                  <a:schemeClr val="tx1">
                    <a:lumMod val="95000"/>
                    <a:lumOff val="5000"/>
                  </a:schemeClr>
                </a:solidFill>
                <a:latin typeface="Arial" charset="0"/>
                <a:ea typeface="Arial" charset="0"/>
                <a:cs typeface="Arial" charset="0"/>
              </a:rPr>
              <a:t> </a:t>
            </a:r>
            <a:r>
              <a:rPr lang="pt-BR" sz="2200" b="1" dirty="0" err="1">
                <a:solidFill>
                  <a:schemeClr val="tx1">
                    <a:lumMod val="95000"/>
                    <a:lumOff val="5000"/>
                  </a:schemeClr>
                </a:solidFill>
                <a:latin typeface="Arial" charset="0"/>
                <a:ea typeface="Arial" charset="0"/>
                <a:cs typeface="Arial" charset="0"/>
              </a:rPr>
              <a:t>khu</a:t>
            </a:r>
            <a:r>
              <a:rPr lang="pt-BR" sz="2200" b="1" dirty="0">
                <a:solidFill>
                  <a:schemeClr val="tx1">
                    <a:lumMod val="95000"/>
                    <a:lumOff val="5000"/>
                  </a:schemeClr>
                </a:solidFill>
                <a:latin typeface="Arial" charset="0"/>
                <a:ea typeface="Arial" charset="0"/>
                <a:cs typeface="Arial" charset="0"/>
              </a:rPr>
              <a:t> </a:t>
            </a:r>
            <a:r>
              <a:rPr lang="pt-BR" sz="2200" b="1" dirty="0" err="1">
                <a:solidFill>
                  <a:schemeClr val="tx1">
                    <a:lumMod val="95000"/>
                    <a:lumOff val="5000"/>
                  </a:schemeClr>
                </a:solidFill>
                <a:latin typeface="Arial" charset="0"/>
                <a:ea typeface="Arial" charset="0"/>
                <a:cs typeface="Arial" charset="0"/>
              </a:rPr>
              <a:t>vực</a:t>
            </a:r>
            <a:r>
              <a:rPr lang="pt-BR" sz="2200" b="1" dirty="0">
                <a:solidFill>
                  <a:schemeClr val="tx1">
                    <a:lumMod val="95000"/>
                    <a:lumOff val="5000"/>
                  </a:schemeClr>
                </a:solidFill>
                <a:latin typeface="Arial" charset="0"/>
                <a:ea typeface="Arial" charset="0"/>
                <a:cs typeface="Arial" charset="0"/>
              </a:rPr>
              <a:t> </a:t>
            </a:r>
            <a:r>
              <a:rPr lang="pt-BR" sz="2200" b="1" dirty="0" err="1">
                <a:solidFill>
                  <a:schemeClr val="tx1">
                    <a:lumMod val="95000"/>
                    <a:lumOff val="5000"/>
                  </a:schemeClr>
                </a:solidFill>
                <a:latin typeface="Arial" charset="0"/>
                <a:ea typeface="Arial" charset="0"/>
                <a:cs typeface="Arial" charset="0"/>
              </a:rPr>
              <a:t>đất</a:t>
            </a:r>
            <a:r>
              <a:rPr lang="pt-BR" sz="2200" b="1" dirty="0">
                <a:solidFill>
                  <a:schemeClr val="tx1">
                    <a:lumMod val="95000"/>
                    <a:lumOff val="5000"/>
                  </a:schemeClr>
                </a:solidFill>
                <a:latin typeface="Arial" charset="0"/>
                <a:ea typeface="Arial" charset="0"/>
                <a:cs typeface="Arial" charset="0"/>
              </a:rPr>
              <a:t> </a:t>
            </a:r>
            <a:r>
              <a:rPr lang="pt-BR" sz="2200" b="1" dirty="0" err="1" smtClean="0">
                <a:solidFill>
                  <a:schemeClr val="tx1">
                    <a:lumMod val="95000"/>
                    <a:lumOff val="5000"/>
                  </a:schemeClr>
                </a:solidFill>
                <a:latin typeface="Arial" charset="0"/>
                <a:ea typeface="Arial" charset="0"/>
                <a:cs typeface="Arial" charset="0"/>
              </a:rPr>
              <a:t>trống</a:t>
            </a:r>
            <a:endParaRPr lang="pt-BR" sz="2200" b="1" dirty="0" smtClean="0">
              <a:solidFill>
                <a:schemeClr val="tx1">
                  <a:lumMod val="95000"/>
                  <a:lumOff val="5000"/>
                </a:schemeClr>
              </a:solidFill>
              <a:latin typeface="Arial" charset="0"/>
              <a:ea typeface="Arial" charset="0"/>
              <a:cs typeface="Arial" charset="0"/>
            </a:endParaRPr>
          </a:p>
          <a:p>
            <a:pPr>
              <a:lnSpc>
                <a:spcPct val="150000"/>
              </a:lnSpc>
            </a:pPr>
            <a:r>
              <a:rPr lang="vi-VN" sz="2200" dirty="0" smtClean="0">
                <a:solidFill>
                  <a:schemeClr val="tx1">
                    <a:lumMod val="95000"/>
                    <a:lumOff val="5000"/>
                  </a:schemeClr>
                </a:solidFill>
                <a:latin typeface="Arial" charset="0"/>
                <a:ea typeface="Arial" charset="0"/>
                <a:cs typeface="Arial" charset="0"/>
              </a:rPr>
              <a:t>Phát triển kinh tế vùng, nâng cao mức sống và ý thức người dân Bảo vệ rừng.</a:t>
            </a:r>
            <a:endParaRPr lang="en-US" sz="2200" dirty="0">
              <a:solidFill>
                <a:schemeClr val="tx1">
                  <a:lumMod val="95000"/>
                  <a:lumOff val="5000"/>
                </a:schemeClr>
              </a:solidFill>
              <a:latin typeface="Arial" charset="0"/>
              <a:ea typeface="Arial" charset="0"/>
              <a:cs typeface="Arial" charset="0"/>
            </a:endParaRPr>
          </a:p>
        </p:txBody>
      </p:sp>
    </p:spTree>
    <p:extLst>
      <p:ext uri="{BB962C8B-B14F-4D97-AF65-F5344CB8AC3E}">
        <p14:creationId xmlns:p14="http://schemas.microsoft.com/office/powerpoint/2010/main" val="3433857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vi-VN" b="1" dirty="0" smtClean="0">
                <a:solidFill>
                  <a:srgbClr val="0070C0"/>
                </a:solidFill>
                <a:latin typeface="Arial" charset="0"/>
                <a:ea typeface="Arial" charset="0"/>
                <a:cs typeface="Arial" charset="0"/>
              </a:rPr>
              <a:t>S</a:t>
            </a:r>
            <a:r>
              <a:rPr lang="en-US" b="1" dirty="0" err="1" smtClean="0">
                <a:solidFill>
                  <a:srgbClr val="0070C0"/>
                </a:solidFill>
                <a:latin typeface="Arial" charset="0"/>
                <a:ea typeface="Arial" charset="0"/>
                <a:cs typeface="Arial" charset="0"/>
              </a:rPr>
              <a:t>ử</a:t>
            </a:r>
            <a:r>
              <a:rPr lang="en-US" b="1" dirty="0" smtClean="0">
                <a:solidFill>
                  <a:srgbClr val="0070C0"/>
                </a:solidFill>
                <a:latin typeface="Arial" charset="0"/>
                <a:ea typeface="Arial" charset="0"/>
                <a:cs typeface="Arial" charset="0"/>
              </a:rPr>
              <a:t> </a:t>
            </a:r>
            <a:r>
              <a:rPr lang="en-US" b="1" dirty="0" err="1" smtClean="0">
                <a:solidFill>
                  <a:srgbClr val="0070C0"/>
                </a:solidFill>
                <a:latin typeface="Arial" charset="0"/>
                <a:ea typeface="Arial" charset="0"/>
                <a:cs typeface="Arial" charset="0"/>
              </a:rPr>
              <a:t>dụng</a:t>
            </a:r>
            <a:r>
              <a:rPr lang="en-US" b="1" dirty="0" smtClean="0">
                <a:solidFill>
                  <a:srgbClr val="0070C0"/>
                </a:solidFill>
                <a:latin typeface="Arial" charset="0"/>
                <a:ea typeface="Arial" charset="0"/>
                <a:cs typeface="Arial" charset="0"/>
              </a:rPr>
              <a:t> </a:t>
            </a:r>
            <a:r>
              <a:rPr lang="vi-VN" b="1" dirty="0" smtClean="0">
                <a:solidFill>
                  <a:srgbClr val="0070C0"/>
                </a:solidFill>
                <a:latin typeface="Arial" charset="0"/>
                <a:ea typeface="Arial" charset="0"/>
                <a:cs typeface="Arial" charset="0"/>
              </a:rPr>
              <a:t>vốn vay</a:t>
            </a:r>
            <a:r>
              <a:rPr lang="en-US" b="1" dirty="0" smtClean="0">
                <a:solidFill>
                  <a:srgbClr val="0070C0"/>
                </a:solidFill>
                <a:latin typeface="Arial" charset="0"/>
                <a:ea typeface="Arial" charset="0"/>
                <a:cs typeface="Arial" charset="0"/>
              </a:rPr>
              <a:t> </a:t>
            </a:r>
            <a:r>
              <a:rPr lang="en-US" b="1" dirty="0" err="1">
                <a:solidFill>
                  <a:srgbClr val="0070C0"/>
                </a:solidFill>
                <a:latin typeface="Arial" charset="0"/>
                <a:ea typeface="Arial" charset="0"/>
                <a:cs typeface="Arial" charset="0"/>
              </a:rPr>
              <a:t>vào</a:t>
            </a:r>
            <a:r>
              <a:rPr lang="en-US" b="1" dirty="0">
                <a:solidFill>
                  <a:srgbClr val="0070C0"/>
                </a:solidFill>
                <a:latin typeface="Arial" charset="0"/>
                <a:ea typeface="Arial" charset="0"/>
                <a:cs typeface="Arial" charset="0"/>
              </a:rPr>
              <a:t> </a:t>
            </a:r>
            <a:r>
              <a:rPr lang="en-US" b="1" dirty="0" err="1">
                <a:solidFill>
                  <a:srgbClr val="0070C0"/>
                </a:solidFill>
                <a:latin typeface="Arial" charset="0"/>
                <a:ea typeface="Arial" charset="0"/>
                <a:cs typeface="Arial" charset="0"/>
              </a:rPr>
              <a:t>những</a:t>
            </a:r>
            <a:r>
              <a:rPr lang="en-US" b="1" dirty="0">
                <a:solidFill>
                  <a:srgbClr val="0070C0"/>
                </a:solidFill>
                <a:latin typeface="Arial" charset="0"/>
                <a:ea typeface="Arial" charset="0"/>
                <a:cs typeface="Arial" charset="0"/>
              </a:rPr>
              <a:t> </a:t>
            </a:r>
            <a:r>
              <a:rPr lang="en-US" b="1" dirty="0" err="1">
                <a:solidFill>
                  <a:srgbClr val="0070C0"/>
                </a:solidFill>
                <a:latin typeface="Arial" charset="0"/>
                <a:ea typeface="Arial" charset="0"/>
                <a:cs typeface="Arial" charset="0"/>
              </a:rPr>
              <a:t>việc</a:t>
            </a:r>
            <a:r>
              <a:rPr lang="en-US" b="1" dirty="0">
                <a:solidFill>
                  <a:srgbClr val="0070C0"/>
                </a:solidFill>
                <a:latin typeface="Arial" charset="0"/>
                <a:ea typeface="Arial" charset="0"/>
                <a:cs typeface="Arial" charset="0"/>
              </a:rPr>
              <a:t> </a:t>
            </a:r>
            <a:r>
              <a:rPr lang="en-US" b="1" dirty="0" err="1">
                <a:solidFill>
                  <a:srgbClr val="0070C0"/>
                </a:solidFill>
                <a:latin typeface="Arial" charset="0"/>
                <a:ea typeface="Arial" charset="0"/>
                <a:cs typeface="Arial" charset="0"/>
              </a:rPr>
              <a:t>bảo</a:t>
            </a:r>
            <a:r>
              <a:rPr lang="en-US" b="1" dirty="0">
                <a:solidFill>
                  <a:srgbClr val="0070C0"/>
                </a:solidFill>
                <a:latin typeface="Arial" charset="0"/>
                <a:ea typeface="Arial" charset="0"/>
                <a:cs typeface="Arial" charset="0"/>
              </a:rPr>
              <a:t> </a:t>
            </a:r>
            <a:r>
              <a:rPr lang="en-US" b="1" dirty="0" err="1">
                <a:solidFill>
                  <a:srgbClr val="0070C0"/>
                </a:solidFill>
                <a:latin typeface="Arial" charset="0"/>
                <a:ea typeface="Arial" charset="0"/>
                <a:cs typeface="Arial" charset="0"/>
              </a:rPr>
              <a:t>vệ</a:t>
            </a:r>
            <a:r>
              <a:rPr lang="en-US" b="1" dirty="0">
                <a:solidFill>
                  <a:srgbClr val="0070C0"/>
                </a:solidFill>
                <a:latin typeface="Arial" charset="0"/>
                <a:ea typeface="Arial" charset="0"/>
                <a:cs typeface="Arial" charset="0"/>
              </a:rPr>
              <a:t> </a:t>
            </a:r>
            <a:r>
              <a:rPr lang="en-US" b="1" dirty="0" err="1">
                <a:solidFill>
                  <a:srgbClr val="0070C0"/>
                </a:solidFill>
                <a:latin typeface="Arial" charset="0"/>
                <a:ea typeface="Arial" charset="0"/>
                <a:cs typeface="Arial" charset="0"/>
              </a:rPr>
              <a:t>môi</a:t>
            </a:r>
            <a:r>
              <a:rPr lang="en-US" b="1" dirty="0">
                <a:solidFill>
                  <a:srgbClr val="0070C0"/>
                </a:solidFill>
                <a:latin typeface="Arial" charset="0"/>
                <a:ea typeface="Arial" charset="0"/>
                <a:cs typeface="Arial" charset="0"/>
              </a:rPr>
              <a:t> </a:t>
            </a:r>
            <a:r>
              <a:rPr lang="en-US" b="1" dirty="0" err="1" smtClean="0">
                <a:solidFill>
                  <a:srgbClr val="0070C0"/>
                </a:solidFill>
                <a:latin typeface="Arial" charset="0"/>
                <a:ea typeface="Arial" charset="0"/>
                <a:cs typeface="Arial" charset="0"/>
              </a:rPr>
              <a:t>trường</a:t>
            </a:r>
            <a:r>
              <a:rPr lang="en-US" b="1" dirty="0" smtClean="0">
                <a:solidFill>
                  <a:srgbClr val="0070C0"/>
                </a:solidFill>
                <a:latin typeface="Arial" charset="0"/>
                <a:ea typeface="Arial" charset="0"/>
                <a:cs typeface="Arial" charset="0"/>
              </a:rPr>
              <a:t>, </a:t>
            </a:r>
            <a:r>
              <a:rPr lang="vi-VN" b="1" dirty="0" smtClean="0">
                <a:solidFill>
                  <a:srgbClr val="0070C0"/>
                </a:solidFill>
                <a:latin typeface="Arial" charset="0"/>
                <a:ea typeface="Arial" charset="0"/>
                <a:cs typeface="Arial" charset="0"/>
              </a:rPr>
              <a:t>Bảo vệ cảnh quan</a:t>
            </a:r>
            <a:endParaRPr lang="en-US" dirty="0">
              <a:solidFill>
                <a:srgbClr val="0070C0"/>
              </a:solidFill>
              <a:latin typeface="Arial" charset="0"/>
              <a:ea typeface="Arial" charset="0"/>
              <a:cs typeface="Arial" charset="0"/>
            </a:endParaRPr>
          </a:p>
        </p:txBody>
      </p:sp>
      <p:sp>
        <p:nvSpPr>
          <p:cNvPr id="3" name="Content Placeholder 2"/>
          <p:cNvSpPr>
            <a:spLocks noGrp="1"/>
          </p:cNvSpPr>
          <p:nvPr>
            <p:ph idx="1"/>
          </p:nvPr>
        </p:nvSpPr>
        <p:spPr>
          <a:xfrm>
            <a:off x="677334" y="2224216"/>
            <a:ext cx="8596668" cy="4633783"/>
          </a:xfrm>
        </p:spPr>
        <p:txBody>
          <a:bodyPr>
            <a:noAutofit/>
          </a:bodyPr>
          <a:lstStyle/>
          <a:p>
            <a:r>
              <a:rPr lang="vi-VN" sz="2300" b="1" dirty="0" smtClean="0">
                <a:solidFill>
                  <a:schemeClr val="tx1"/>
                </a:solidFill>
                <a:latin typeface="Arial" charset="0"/>
                <a:ea typeface="Arial" charset="0"/>
                <a:cs typeface="Arial" charset="0"/>
              </a:rPr>
              <a:t>T</a:t>
            </a:r>
            <a:r>
              <a:rPr lang="en-US" sz="2300" b="1" dirty="0" err="1" smtClean="0">
                <a:solidFill>
                  <a:schemeClr val="tx1"/>
                </a:solidFill>
                <a:latin typeface="Arial" charset="0"/>
                <a:ea typeface="Arial" charset="0"/>
                <a:cs typeface="Arial" charset="0"/>
              </a:rPr>
              <a:t>hực</a:t>
            </a:r>
            <a:r>
              <a:rPr lang="en-US" sz="2300" b="1" dirty="0" smtClean="0">
                <a:solidFill>
                  <a:schemeClr val="tx1"/>
                </a:solidFill>
                <a:latin typeface="Arial" charset="0"/>
                <a:ea typeface="Arial" charset="0"/>
                <a:cs typeface="Arial" charset="0"/>
              </a:rPr>
              <a:t> </a:t>
            </a:r>
            <a:r>
              <a:rPr lang="en-US" sz="2300" b="1" dirty="0" err="1">
                <a:solidFill>
                  <a:schemeClr val="tx1"/>
                </a:solidFill>
                <a:latin typeface="Arial" charset="0"/>
                <a:ea typeface="Arial" charset="0"/>
                <a:cs typeface="Arial" charset="0"/>
              </a:rPr>
              <a:t>hiện</a:t>
            </a:r>
            <a:r>
              <a:rPr lang="en-US" sz="2300" b="1" dirty="0">
                <a:solidFill>
                  <a:schemeClr val="tx1"/>
                </a:solidFill>
                <a:latin typeface="Arial" charset="0"/>
                <a:ea typeface="Arial" charset="0"/>
                <a:cs typeface="Arial" charset="0"/>
              </a:rPr>
              <a:t> </a:t>
            </a:r>
            <a:r>
              <a:rPr lang="en-US" sz="2300" b="1" dirty="0" err="1">
                <a:solidFill>
                  <a:schemeClr val="tx1"/>
                </a:solidFill>
                <a:latin typeface="Arial" charset="0"/>
                <a:ea typeface="Arial" charset="0"/>
                <a:cs typeface="Arial" charset="0"/>
              </a:rPr>
              <a:t>việc</a:t>
            </a:r>
            <a:r>
              <a:rPr lang="en-US" sz="2300" b="1" dirty="0">
                <a:solidFill>
                  <a:schemeClr val="tx1"/>
                </a:solidFill>
                <a:latin typeface="Arial" charset="0"/>
                <a:ea typeface="Arial" charset="0"/>
                <a:cs typeface="Arial" charset="0"/>
              </a:rPr>
              <a:t> </a:t>
            </a:r>
            <a:r>
              <a:rPr lang="en-US" sz="2300" b="1" dirty="0" err="1">
                <a:solidFill>
                  <a:schemeClr val="tx1"/>
                </a:solidFill>
                <a:latin typeface="Arial" charset="0"/>
                <a:ea typeface="Arial" charset="0"/>
                <a:cs typeface="Arial" charset="0"/>
              </a:rPr>
              <a:t>phủ</a:t>
            </a:r>
            <a:r>
              <a:rPr lang="en-US" sz="2300" b="1" dirty="0">
                <a:solidFill>
                  <a:schemeClr val="tx1"/>
                </a:solidFill>
                <a:latin typeface="Arial" charset="0"/>
                <a:ea typeface="Arial" charset="0"/>
                <a:cs typeface="Arial" charset="0"/>
              </a:rPr>
              <a:t> </a:t>
            </a:r>
            <a:r>
              <a:rPr lang="en-US" sz="2300" b="1" dirty="0" err="1">
                <a:solidFill>
                  <a:schemeClr val="tx1"/>
                </a:solidFill>
                <a:latin typeface="Arial" charset="0"/>
                <a:ea typeface="Arial" charset="0"/>
                <a:cs typeface="Arial" charset="0"/>
              </a:rPr>
              <a:t>xanh</a:t>
            </a:r>
            <a:r>
              <a:rPr lang="en-US" sz="2300" b="1" dirty="0">
                <a:solidFill>
                  <a:schemeClr val="tx1"/>
                </a:solidFill>
                <a:latin typeface="Arial" charset="0"/>
                <a:ea typeface="Arial" charset="0"/>
                <a:cs typeface="Arial" charset="0"/>
              </a:rPr>
              <a:t> </a:t>
            </a:r>
            <a:r>
              <a:rPr lang="en-US" sz="2300" b="1" dirty="0" err="1">
                <a:solidFill>
                  <a:schemeClr val="tx1"/>
                </a:solidFill>
                <a:latin typeface="Arial" charset="0"/>
                <a:ea typeface="Arial" charset="0"/>
                <a:cs typeface="Arial" charset="0"/>
              </a:rPr>
              <a:t>đồi</a:t>
            </a:r>
            <a:r>
              <a:rPr lang="en-US" sz="2300" b="1" dirty="0">
                <a:solidFill>
                  <a:schemeClr val="tx1"/>
                </a:solidFill>
                <a:latin typeface="Arial" charset="0"/>
                <a:ea typeface="Arial" charset="0"/>
                <a:cs typeface="Arial" charset="0"/>
              </a:rPr>
              <a:t> </a:t>
            </a:r>
            <a:r>
              <a:rPr lang="en-US" sz="2300" b="1" dirty="0" err="1">
                <a:solidFill>
                  <a:schemeClr val="tx1"/>
                </a:solidFill>
                <a:latin typeface="Arial" charset="0"/>
                <a:ea typeface="Arial" charset="0"/>
                <a:cs typeface="Arial" charset="0"/>
              </a:rPr>
              <a:t>trọc</a:t>
            </a:r>
            <a:r>
              <a:rPr lang="en-US" sz="2300" b="1" dirty="0">
                <a:solidFill>
                  <a:schemeClr val="tx1"/>
                </a:solidFill>
                <a:latin typeface="Arial" charset="0"/>
                <a:ea typeface="Arial" charset="0"/>
                <a:cs typeface="Arial" charset="0"/>
              </a:rPr>
              <a:t> </a:t>
            </a:r>
            <a:r>
              <a:rPr lang="en-US" sz="2300" dirty="0" err="1">
                <a:solidFill>
                  <a:schemeClr val="tx1"/>
                </a:solidFill>
                <a:latin typeface="Arial" charset="0"/>
                <a:ea typeface="Arial" charset="0"/>
                <a:cs typeface="Arial" charset="0"/>
              </a:rPr>
              <a:t>bằng</a:t>
            </a:r>
            <a:r>
              <a:rPr lang="en-US" sz="2300" dirty="0">
                <a:solidFill>
                  <a:schemeClr val="tx1"/>
                </a:solidFill>
                <a:latin typeface="Arial" charset="0"/>
                <a:ea typeface="Arial" charset="0"/>
                <a:cs typeface="Arial" charset="0"/>
              </a:rPr>
              <a:t> </a:t>
            </a:r>
            <a:r>
              <a:rPr lang="en-US" sz="2300" dirty="0" err="1">
                <a:solidFill>
                  <a:schemeClr val="tx1"/>
                </a:solidFill>
                <a:latin typeface="Arial" charset="0"/>
                <a:ea typeface="Arial" charset="0"/>
                <a:cs typeface="Arial" charset="0"/>
              </a:rPr>
              <a:t>các</a:t>
            </a:r>
            <a:r>
              <a:rPr lang="en-US" sz="2300" dirty="0">
                <a:solidFill>
                  <a:schemeClr val="tx1"/>
                </a:solidFill>
                <a:latin typeface="Arial" charset="0"/>
                <a:ea typeface="Arial" charset="0"/>
                <a:cs typeface="Arial" charset="0"/>
              </a:rPr>
              <a:t> </a:t>
            </a:r>
            <a:r>
              <a:rPr lang="en-US" sz="2300" dirty="0" err="1">
                <a:solidFill>
                  <a:schemeClr val="tx1"/>
                </a:solidFill>
                <a:latin typeface="Arial" charset="0"/>
                <a:ea typeface="Arial" charset="0"/>
                <a:cs typeface="Arial" charset="0"/>
              </a:rPr>
              <a:t>loại</a:t>
            </a:r>
            <a:r>
              <a:rPr lang="en-US" sz="2300" dirty="0">
                <a:solidFill>
                  <a:schemeClr val="tx1"/>
                </a:solidFill>
                <a:latin typeface="Arial" charset="0"/>
                <a:ea typeface="Arial" charset="0"/>
                <a:cs typeface="Arial" charset="0"/>
              </a:rPr>
              <a:t> </a:t>
            </a:r>
            <a:r>
              <a:rPr lang="en-US" sz="2300" dirty="0" err="1">
                <a:solidFill>
                  <a:schemeClr val="tx1"/>
                </a:solidFill>
                <a:latin typeface="Arial" charset="0"/>
                <a:ea typeface="Arial" charset="0"/>
                <a:cs typeface="Arial" charset="0"/>
              </a:rPr>
              <a:t>cây</a:t>
            </a:r>
            <a:r>
              <a:rPr lang="en-US" sz="2300" dirty="0">
                <a:solidFill>
                  <a:schemeClr val="tx1"/>
                </a:solidFill>
                <a:latin typeface="Arial" charset="0"/>
                <a:ea typeface="Arial" charset="0"/>
                <a:cs typeface="Arial" charset="0"/>
              </a:rPr>
              <a:t> </a:t>
            </a:r>
            <a:r>
              <a:rPr lang="en-US" sz="2300" dirty="0" err="1">
                <a:solidFill>
                  <a:schemeClr val="tx1"/>
                </a:solidFill>
                <a:latin typeface="Arial" charset="0"/>
                <a:ea typeface="Arial" charset="0"/>
                <a:cs typeface="Arial" charset="0"/>
              </a:rPr>
              <a:t>ăn</a:t>
            </a:r>
            <a:r>
              <a:rPr lang="en-US" sz="2300" dirty="0">
                <a:solidFill>
                  <a:schemeClr val="tx1"/>
                </a:solidFill>
                <a:latin typeface="Arial" charset="0"/>
                <a:ea typeface="Arial" charset="0"/>
                <a:cs typeface="Arial" charset="0"/>
              </a:rPr>
              <a:t> </a:t>
            </a:r>
            <a:r>
              <a:rPr lang="en-US" sz="2300" dirty="0" err="1">
                <a:solidFill>
                  <a:schemeClr val="tx1"/>
                </a:solidFill>
                <a:latin typeface="Arial" charset="0"/>
                <a:ea typeface="Arial" charset="0"/>
                <a:cs typeface="Arial" charset="0"/>
              </a:rPr>
              <a:t>trái</a:t>
            </a:r>
            <a:r>
              <a:rPr lang="en-US" sz="2300" dirty="0">
                <a:solidFill>
                  <a:schemeClr val="tx1"/>
                </a:solidFill>
                <a:latin typeface="Arial" charset="0"/>
                <a:ea typeface="Arial" charset="0"/>
                <a:cs typeface="Arial" charset="0"/>
              </a:rPr>
              <a:t> </a:t>
            </a:r>
            <a:r>
              <a:rPr lang="en-US" sz="2300" dirty="0" err="1">
                <a:solidFill>
                  <a:schemeClr val="tx1"/>
                </a:solidFill>
                <a:latin typeface="Arial" charset="0"/>
                <a:ea typeface="Arial" charset="0"/>
                <a:cs typeface="Arial" charset="0"/>
              </a:rPr>
              <a:t>và</a:t>
            </a:r>
            <a:r>
              <a:rPr lang="en-US" sz="2300" dirty="0">
                <a:solidFill>
                  <a:schemeClr val="tx1"/>
                </a:solidFill>
                <a:latin typeface="Arial" charset="0"/>
                <a:ea typeface="Arial" charset="0"/>
                <a:cs typeface="Arial" charset="0"/>
              </a:rPr>
              <a:t> </a:t>
            </a:r>
            <a:r>
              <a:rPr lang="en-US" sz="2300" dirty="0" err="1">
                <a:solidFill>
                  <a:schemeClr val="tx1"/>
                </a:solidFill>
                <a:latin typeface="Arial" charset="0"/>
                <a:ea typeface="Arial" charset="0"/>
                <a:cs typeface="Arial" charset="0"/>
              </a:rPr>
              <a:t>cây</a:t>
            </a:r>
            <a:r>
              <a:rPr lang="en-US" sz="2300" dirty="0">
                <a:solidFill>
                  <a:schemeClr val="tx1"/>
                </a:solidFill>
                <a:latin typeface="Arial" charset="0"/>
                <a:ea typeface="Arial" charset="0"/>
                <a:cs typeface="Arial" charset="0"/>
              </a:rPr>
              <a:t> </a:t>
            </a:r>
            <a:r>
              <a:rPr lang="en-US" sz="2300" dirty="0" err="1">
                <a:solidFill>
                  <a:schemeClr val="tx1"/>
                </a:solidFill>
                <a:latin typeface="Arial" charset="0"/>
                <a:ea typeface="Arial" charset="0"/>
                <a:cs typeface="Arial" charset="0"/>
              </a:rPr>
              <a:t>dược</a:t>
            </a:r>
            <a:r>
              <a:rPr lang="en-US" sz="2300" dirty="0">
                <a:solidFill>
                  <a:schemeClr val="tx1"/>
                </a:solidFill>
                <a:latin typeface="Arial" charset="0"/>
                <a:ea typeface="Arial" charset="0"/>
                <a:cs typeface="Arial" charset="0"/>
              </a:rPr>
              <a:t> </a:t>
            </a:r>
            <a:r>
              <a:rPr lang="en-US" sz="2300" dirty="0" err="1">
                <a:solidFill>
                  <a:schemeClr val="tx1"/>
                </a:solidFill>
                <a:latin typeface="Arial" charset="0"/>
                <a:ea typeface="Arial" charset="0"/>
                <a:cs typeface="Arial" charset="0"/>
              </a:rPr>
              <a:t>liệu</a:t>
            </a:r>
            <a:r>
              <a:rPr lang="en-US" sz="2300" dirty="0">
                <a:solidFill>
                  <a:schemeClr val="tx1"/>
                </a:solidFill>
                <a:latin typeface="Arial" charset="0"/>
                <a:ea typeface="Arial" charset="0"/>
                <a:cs typeface="Arial" charset="0"/>
              </a:rPr>
              <a:t> </a:t>
            </a:r>
            <a:endParaRPr lang="en-US" sz="2300" dirty="0" smtClean="0">
              <a:solidFill>
                <a:schemeClr val="tx1"/>
              </a:solidFill>
              <a:latin typeface="Arial" charset="0"/>
              <a:ea typeface="Arial" charset="0"/>
              <a:cs typeface="Arial" charset="0"/>
            </a:endParaRPr>
          </a:p>
          <a:p>
            <a:r>
              <a:rPr lang="vi-VN" sz="2300" dirty="0" smtClean="0">
                <a:solidFill>
                  <a:schemeClr val="tx1"/>
                </a:solidFill>
                <a:latin typeface="Arial" charset="0"/>
                <a:ea typeface="Arial" charset="0"/>
                <a:cs typeface="Arial" charset="0"/>
              </a:rPr>
              <a:t>Đ</a:t>
            </a:r>
            <a:r>
              <a:rPr lang="en-US" sz="2300" dirty="0" err="1" smtClean="0">
                <a:solidFill>
                  <a:schemeClr val="tx1"/>
                </a:solidFill>
                <a:latin typeface="Arial" charset="0"/>
                <a:ea typeface="Arial" charset="0"/>
                <a:cs typeface="Arial" charset="0"/>
              </a:rPr>
              <a:t>ầu</a:t>
            </a:r>
            <a:r>
              <a:rPr lang="en-US" sz="2300" dirty="0" smtClean="0">
                <a:solidFill>
                  <a:schemeClr val="tx1"/>
                </a:solidFill>
                <a:latin typeface="Arial" charset="0"/>
                <a:ea typeface="Arial" charset="0"/>
                <a:cs typeface="Arial" charset="0"/>
              </a:rPr>
              <a:t> </a:t>
            </a:r>
            <a:r>
              <a:rPr lang="en-US" sz="2300" dirty="0" err="1">
                <a:solidFill>
                  <a:schemeClr val="tx1"/>
                </a:solidFill>
                <a:latin typeface="Arial" charset="0"/>
                <a:ea typeface="Arial" charset="0"/>
                <a:cs typeface="Arial" charset="0"/>
              </a:rPr>
              <a:t>tư</a:t>
            </a:r>
            <a:r>
              <a:rPr lang="en-US" sz="2300" dirty="0">
                <a:solidFill>
                  <a:schemeClr val="tx1"/>
                </a:solidFill>
                <a:latin typeface="Arial" charset="0"/>
                <a:ea typeface="Arial" charset="0"/>
                <a:cs typeface="Arial" charset="0"/>
              </a:rPr>
              <a:t> </a:t>
            </a:r>
            <a:r>
              <a:rPr lang="en-US" sz="2300" dirty="0" err="1">
                <a:solidFill>
                  <a:schemeClr val="tx1"/>
                </a:solidFill>
                <a:latin typeface="Arial" charset="0"/>
                <a:ea typeface="Arial" charset="0"/>
                <a:cs typeface="Arial" charset="0"/>
              </a:rPr>
              <a:t>vào</a:t>
            </a:r>
            <a:r>
              <a:rPr lang="en-US" sz="2300" dirty="0">
                <a:solidFill>
                  <a:schemeClr val="tx1"/>
                </a:solidFill>
                <a:latin typeface="Arial" charset="0"/>
                <a:ea typeface="Arial" charset="0"/>
                <a:cs typeface="Arial" charset="0"/>
              </a:rPr>
              <a:t> </a:t>
            </a:r>
            <a:r>
              <a:rPr lang="en-US" sz="2300" dirty="0" err="1">
                <a:solidFill>
                  <a:schemeClr val="tx1"/>
                </a:solidFill>
                <a:latin typeface="Arial" charset="0"/>
                <a:ea typeface="Arial" charset="0"/>
                <a:cs typeface="Arial" charset="0"/>
              </a:rPr>
              <a:t>việc</a:t>
            </a:r>
            <a:r>
              <a:rPr lang="en-US" sz="2300" dirty="0">
                <a:solidFill>
                  <a:schemeClr val="tx1"/>
                </a:solidFill>
                <a:latin typeface="Arial" charset="0"/>
                <a:ea typeface="Arial" charset="0"/>
                <a:cs typeface="Arial" charset="0"/>
              </a:rPr>
              <a:t> </a:t>
            </a:r>
            <a:r>
              <a:rPr lang="en-US" sz="2300" b="1" dirty="0" err="1">
                <a:solidFill>
                  <a:schemeClr val="tx1"/>
                </a:solidFill>
                <a:latin typeface="Arial" charset="0"/>
                <a:ea typeface="Arial" charset="0"/>
                <a:cs typeface="Arial" charset="0"/>
              </a:rPr>
              <a:t>cải</a:t>
            </a:r>
            <a:r>
              <a:rPr lang="en-US" sz="2300" b="1" dirty="0">
                <a:solidFill>
                  <a:schemeClr val="tx1"/>
                </a:solidFill>
                <a:latin typeface="Arial" charset="0"/>
                <a:ea typeface="Arial" charset="0"/>
                <a:cs typeface="Arial" charset="0"/>
              </a:rPr>
              <a:t> </a:t>
            </a:r>
            <a:r>
              <a:rPr lang="en-US" sz="2300" b="1" dirty="0" err="1">
                <a:solidFill>
                  <a:schemeClr val="tx1"/>
                </a:solidFill>
                <a:latin typeface="Arial" charset="0"/>
                <a:ea typeface="Arial" charset="0"/>
                <a:cs typeface="Arial" charset="0"/>
              </a:rPr>
              <a:t>tạo</a:t>
            </a:r>
            <a:r>
              <a:rPr lang="en-US" sz="2300" b="1" dirty="0">
                <a:solidFill>
                  <a:schemeClr val="tx1"/>
                </a:solidFill>
                <a:latin typeface="Arial" charset="0"/>
                <a:ea typeface="Arial" charset="0"/>
                <a:cs typeface="Arial" charset="0"/>
              </a:rPr>
              <a:t> </a:t>
            </a:r>
            <a:r>
              <a:rPr lang="en-US" sz="2300" b="1" dirty="0" err="1" smtClean="0">
                <a:solidFill>
                  <a:schemeClr val="tx1"/>
                </a:solidFill>
                <a:latin typeface="Arial" charset="0"/>
                <a:ea typeface="Arial" charset="0"/>
                <a:cs typeface="Arial" charset="0"/>
              </a:rPr>
              <a:t>đất</a:t>
            </a:r>
            <a:r>
              <a:rPr lang="en-US" sz="2300" b="1" dirty="0" smtClean="0">
                <a:solidFill>
                  <a:schemeClr val="tx1"/>
                </a:solidFill>
                <a:latin typeface="Arial" charset="0"/>
                <a:ea typeface="Arial" charset="0"/>
                <a:cs typeface="Arial" charset="0"/>
              </a:rPr>
              <a:t> </a:t>
            </a:r>
            <a:r>
              <a:rPr lang="vi-VN" sz="2300" b="1" dirty="0" smtClean="0">
                <a:solidFill>
                  <a:schemeClr val="tx1"/>
                </a:solidFill>
                <a:latin typeface="Arial" charset="0"/>
                <a:ea typeface="Arial" charset="0"/>
                <a:cs typeface="Arial" charset="0"/>
              </a:rPr>
              <a:t>nghèo, đồi trọc</a:t>
            </a:r>
            <a:r>
              <a:rPr lang="en-US" sz="2300" b="1" dirty="0" smtClean="0">
                <a:solidFill>
                  <a:schemeClr val="tx1"/>
                </a:solidFill>
                <a:latin typeface="Arial" charset="0"/>
                <a:ea typeface="Arial" charset="0"/>
                <a:cs typeface="Arial" charset="0"/>
              </a:rPr>
              <a:t> </a:t>
            </a:r>
            <a:r>
              <a:rPr lang="en-US" sz="2300" b="1" dirty="0" err="1">
                <a:solidFill>
                  <a:schemeClr val="tx1"/>
                </a:solidFill>
                <a:latin typeface="Arial" charset="0"/>
                <a:ea typeface="Arial" charset="0"/>
                <a:cs typeface="Arial" charset="0"/>
              </a:rPr>
              <a:t>bằng</a:t>
            </a:r>
            <a:r>
              <a:rPr lang="en-US" sz="2300" b="1" dirty="0">
                <a:solidFill>
                  <a:schemeClr val="tx1"/>
                </a:solidFill>
                <a:latin typeface="Arial" charset="0"/>
                <a:ea typeface="Arial" charset="0"/>
                <a:cs typeface="Arial" charset="0"/>
              </a:rPr>
              <a:t> </a:t>
            </a:r>
            <a:r>
              <a:rPr lang="en-US" sz="2300" b="1" dirty="0" err="1">
                <a:solidFill>
                  <a:schemeClr val="tx1"/>
                </a:solidFill>
                <a:latin typeface="Arial" charset="0"/>
                <a:ea typeface="Arial" charset="0"/>
                <a:cs typeface="Arial" charset="0"/>
              </a:rPr>
              <a:t>phân</a:t>
            </a:r>
            <a:r>
              <a:rPr lang="en-US" sz="2300" b="1" dirty="0">
                <a:solidFill>
                  <a:schemeClr val="tx1"/>
                </a:solidFill>
                <a:latin typeface="Arial" charset="0"/>
                <a:ea typeface="Arial" charset="0"/>
                <a:cs typeface="Arial" charset="0"/>
              </a:rPr>
              <a:t> vi </a:t>
            </a:r>
            <a:r>
              <a:rPr lang="en-US" sz="2300" b="1" dirty="0" err="1">
                <a:solidFill>
                  <a:schemeClr val="tx1"/>
                </a:solidFill>
                <a:latin typeface="Arial" charset="0"/>
                <a:ea typeface="Arial" charset="0"/>
                <a:cs typeface="Arial" charset="0"/>
              </a:rPr>
              <a:t>sinh</a:t>
            </a:r>
            <a:r>
              <a:rPr lang="en-US" sz="2300" b="1" dirty="0">
                <a:solidFill>
                  <a:schemeClr val="tx1"/>
                </a:solidFill>
                <a:latin typeface="Arial" charset="0"/>
                <a:ea typeface="Arial" charset="0"/>
                <a:cs typeface="Arial" charset="0"/>
              </a:rPr>
              <a:t> </a:t>
            </a:r>
            <a:endParaRPr lang="en-US" sz="2300" b="1" dirty="0" smtClean="0">
              <a:solidFill>
                <a:schemeClr val="tx1"/>
              </a:solidFill>
              <a:latin typeface="Arial" charset="0"/>
              <a:ea typeface="Arial" charset="0"/>
              <a:cs typeface="Arial" charset="0"/>
            </a:endParaRPr>
          </a:p>
          <a:p>
            <a:pPr lvl="0"/>
            <a:r>
              <a:rPr lang="nl-NL" sz="2300" b="1" dirty="0" err="1">
                <a:solidFill>
                  <a:schemeClr val="tx1"/>
                </a:solidFill>
                <a:latin typeface="Arial" charset="0"/>
                <a:ea typeface="Arial" charset="0"/>
                <a:cs typeface="Arial" charset="0"/>
              </a:rPr>
              <a:t>Hệ</a:t>
            </a:r>
            <a:r>
              <a:rPr lang="nl-NL" sz="2300" b="1" dirty="0">
                <a:solidFill>
                  <a:schemeClr val="tx1"/>
                </a:solidFill>
                <a:latin typeface="Arial" charset="0"/>
                <a:ea typeface="Arial" charset="0"/>
                <a:cs typeface="Arial" charset="0"/>
              </a:rPr>
              <a:t> </a:t>
            </a:r>
            <a:r>
              <a:rPr lang="nl-NL" sz="2300" b="1" dirty="0" err="1" smtClean="0">
                <a:solidFill>
                  <a:schemeClr val="tx1"/>
                </a:solidFill>
                <a:latin typeface="Arial" charset="0"/>
                <a:ea typeface="Arial" charset="0"/>
                <a:cs typeface="Arial" charset="0"/>
              </a:rPr>
              <a:t>thống</a:t>
            </a:r>
            <a:r>
              <a:rPr lang="nl-NL" sz="2300" b="1" dirty="0" smtClean="0">
                <a:solidFill>
                  <a:schemeClr val="tx1"/>
                </a:solidFill>
                <a:latin typeface="Arial" charset="0"/>
                <a:ea typeface="Arial" charset="0"/>
                <a:cs typeface="Arial" charset="0"/>
              </a:rPr>
              <a:t> P</a:t>
            </a:r>
            <a:r>
              <a:rPr lang="vi-VN" sz="2300" b="1" dirty="0" smtClean="0">
                <a:solidFill>
                  <a:schemeClr val="tx1"/>
                </a:solidFill>
                <a:latin typeface="Arial" charset="0"/>
                <a:ea typeface="Arial" charset="0"/>
                <a:cs typeface="Arial" charset="0"/>
              </a:rPr>
              <a:t>hòng cháy, Chữa cháy rừng, Phát hiện cháy rừng.</a:t>
            </a:r>
          </a:p>
          <a:p>
            <a:pPr lvl="0"/>
            <a:r>
              <a:rPr lang="vi-VN" sz="2300" b="1" dirty="0" smtClean="0">
                <a:solidFill>
                  <a:schemeClr val="tx1"/>
                </a:solidFill>
                <a:latin typeface="Arial" charset="0"/>
                <a:ea typeface="Arial" charset="0"/>
                <a:cs typeface="Arial" charset="0"/>
              </a:rPr>
              <a:t>Xây dựng Hồ thuỷ đập trữ nước </a:t>
            </a:r>
            <a:r>
              <a:rPr lang="vi-VN" sz="2300" dirty="0" smtClean="0">
                <a:solidFill>
                  <a:schemeClr val="tx1"/>
                </a:solidFill>
                <a:latin typeface="Arial" charset="0"/>
                <a:ea typeface="Arial" charset="0"/>
                <a:cs typeface="Arial" charset="0"/>
              </a:rPr>
              <a:t>chống hạn hán, bảo vệ nước ngầm</a:t>
            </a:r>
          </a:p>
          <a:p>
            <a:pPr lvl="0"/>
            <a:r>
              <a:rPr lang="vi-VN" sz="2300" b="1" dirty="0" smtClean="0">
                <a:solidFill>
                  <a:schemeClr val="tx1"/>
                </a:solidFill>
                <a:latin typeface="Arial" charset="0"/>
                <a:ea typeface="Arial" charset="0"/>
                <a:cs typeface="Arial" charset="0"/>
              </a:rPr>
              <a:t>Hệ thống Camera quan sát </a:t>
            </a:r>
            <a:r>
              <a:rPr lang="vi-VN" sz="2300" dirty="0" smtClean="0">
                <a:solidFill>
                  <a:schemeClr val="tx1"/>
                </a:solidFill>
                <a:latin typeface="Arial" charset="0"/>
                <a:ea typeface="Arial" charset="0"/>
                <a:cs typeface="Arial" charset="0"/>
              </a:rPr>
              <a:t>cảnh báo phá rừng, cháy rừng</a:t>
            </a:r>
            <a:endParaRPr lang="en-US" sz="2300" dirty="0">
              <a:solidFill>
                <a:schemeClr val="tx1"/>
              </a:solidFill>
              <a:latin typeface="Arial" charset="0"/>
              <a:ea typeface="Arial" charset="0"/>
              <a:cs typeface="Arial" charset="0"/>
            </a:endParaRPr>
          </a:p>
          <a:p>
            <a:r>
              <a:rPr lang="vi-VN" sz="2300" b="1" dirty="0" smtClean="0">
                <a:solidFill>
                  <a:schemeClr val="tx1"/>
                </a:solidFill>
                <a:latin typeface="Arial" charset="0"/>
                <a:ea typeface="Arial" charset="0"/>
                <a:cs typeface="Arial" charset="0"/>
              </a:rPr>
              <a:t>Tuần tra, Q</a:t>
            </a:r>
            <a:r>
              <a:rPr lang="en-US" sz="2300" b="1" dirty="0" err="1" smtClean="0">
                <a:solidFill>
                  <a:schemeClr val="tx1"/>
                </a:solidFill>
                <a:latin typeface="Arial" charset="0"/>
                <a:ea typeface="Arial" charset="0"/>
                <a:cs typeface="Arial" charset="0"/>
              </a:rPr>
              <a:t>uản</a:t>
            </a:r>
            <a:r>
              <a:rPr lang="en-US" sz="2300" b="1" dirty="0" smtClean="0">
                <a:solidFill>
                  <a:schemeClr val="tx1"/>
                </a:solidFill>
                <a:latin typeface="Arial" charset="0"/>
                <a:ea typeface="Arial" charset="0"/>
                <a:cs typeface="Arial" charset="0"/>
              </a:rPr>
              <a:t> </a:t>
            </a:r>
            <a:r>
              <a:rPr lang="en-US" sz="2300" b="1" dirty="0" err="1">
                <a:solidFill>
                  <a:schemeClr val="tx1"/>
                </a:solidFill>
                <a:latin typeface="Arial" charset="0"/>
                <a:ea typeface="Arial" charset="0"/>
                <a:cs typeface="Arial" charset="0"/>
              </a:rPr>
              <a:t>lý</a:t>
            </a:r>
            <a:r>
              <a:rPr lang="en-US" sz="2300" b="1" dirty="0">
                <a:solidFill>
                  <a:schemeClr val="tx1"/>
                </a:solidFill>
                <a:latin typeface="Arial" charset="0"/>
                <a:ea typeface="Arial" charset="0"/>
                <a:cs typeface="Arial" charset="0"/>
              </a:rPr>
              <a:t> </a:t>
            </a:r>
            <a:r>
              <a:rPr lang="en-US" sz="2300" b="1" dirty="0" err="1">
                <a:solidFill>
                  <a:schemeClr val="tx1"/>
                </a:solidFill>
                <a:latin typeface="Arial" charset="0"/>
                <a:ea typeface="Arial" charset="0"/>
                <a:cs typeface="Arial" charset="0"/>
              </a:rPr>
              <a:t>bảo</a:t>
            </a:r>
            <a:r>
              <a:rPr lang="en-US" sz="2300" b="1" dirty="0">
                <a:solidFill>
                  <a:schemeClr val="tx1"/>
                </a:solidFill>
                <a:latin typeface="Arial" charset="0"/>
                <a:ea typeface="Arial" charset="0"/>
                <a:cs typeface="Arial" charset="0"/>
              </a:rPr>
              <a:t> </a:t>
            </a:r>
            <a:r>
              <a:rPr lang="en-US" sz="2300" b="1" dirty="0" err="1">
                <a:solidFill>
                  <a:schemeClr val="tx1"/>
                </a:solidFill>
                <a:latin typeface="Arial" charset="0"/>
                <a:ea typeface="Arial" charset="0"/>
                <a:cs typeface="Arial" charset="0"/>
              </a:rPr>
              <a:t>vệ</a:t>
            </a:r>
            <a:r>
              <a:rPr lang="en-US" sz="2300" b="1" dirty="0">
                <a:solidFill>
                  <a:schemeClr val="tx1"/>
                </a:solidFill>
                <a:latin typeface="Arial" charset="0"/>
                <a:ea typeface="Arial" charset="0"/>
                <a:cs typeface="Arial" charset="0"/>
              </a:rPr>
              <a:t> </a:t>
            </a:r>
            <a:r>
              <a:rPr lang="en-US" sz="2300" b="1" dirty="0" err="1" smtClean="0">
                <a:solidFill>
                  <a:schemeClr val="tx1"/>
                </a:solidFill>
                <a:latin typeface="Arial" charset="0"/>
                <a:ea typeface="Arial" charset="0"/>
                <a:cs typeface="Arial" charset="0"/>
              </a:rPr>
              <a:t>rừng</a:t>
            </a:r>
            <a:endParaRPr lang="en-US" sz="2300" b="1" dirty="0" smtClean="0">
              <a:solidFill>
                <a:schemeClr val="tx1"/>
              </a:solidFill>
              <a:latin typeface="Arial" charset="0"/>
              <a:ea typeface="Arial" charset="0"/>
              <a:cs typeface="Arial" charset="0"/>
            </a:endParaRPr>
          </a:p>
          <a:p>
            <a:pPr marL="0" indent="0">
              <a:buNone/>
            </a:pPr>
            <a:endParaRPr lang="en-US" sz="2300" dirty="0"/>
          </a:p>
        </p:txBody>
      </p:sp>
    </p:spTree>
    <p:extLst>
      <p:ext uri="{BB962C8B-B14F-4D97-AF65-F5344CB8AC3E}">
        <p14:creationId xmlns:p14="http://schemas.microsoft.com/office/powerpoint/2010/main" val="1489270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vi-VN" b="1" dirty="0">
                <a:solidFill>
                  <a:schemeClr val="tx1"/>
                </a:solidFill>
                <a:latin typeface="Arial" charset="0"/>
                <a:ea typeface="Arial" charset="0"/>
                <a:cs typeface="Arial" charset="0"/>
              </a:rPr>
              <a:t>Xây </a:t>
            </a:r>
            <a:r>
              <a:rPr lang="vi-VN" b="1" dirty="0" smtClean="0">
                <a:solidFill>
                  <a:schemeClr val="tx1"/>
                </a:solidFill>
                <a:latin typeface="Arial" charset="0"/>
                <a:ea typeface="Arial" charset="0"/>
                <a:cs typeface="Arial" charset="0"/>
              </a:rPr>
              <a:t>đập, hồ </a:t>
            </a:r>
            <a:r>
              <a:rPr lang="vi-VN" b="1" dirty="0">
                <a:solidFill>
                  <a:schemeClr val="tx1"/>
                </a:solidFill>
                <a:latin typeface="Arial" charset="0"/>
                <a:ea typeface="Arial" charset="0"/>
                <a:cs typeface="Arial" charset="0"/>
              </a:rPr>
              <a:t>thuỷ </a:t>
            </a:r>
            <a:r>
              <a:rPr lang="vi-VN" b="1" dirty="0" smtClean="0">
                <a:solidFill>
                  <a:schemeClr val="tx1"/>
                </a:solidFill>
                <a:latin typeface="Arial" charset="0"/>
                <a:ea typeface="Arial" charset="0"/>
                <a:cs typeface="Arial" charset="0"/>
              </a:rPr>
              <a:t>lợi dự trữ </a:t>
            </a:r>
            <a:r>
              <a:rPr lang="vi-VN" b="1" dirty="0">
                <a:solidFill>
                  <a:schemeClr val="tx1"/>
                </a:solidFill>
                <a:latin typeface="Arial" charset="0"/>
                <a:ea typeface="Arial" charset="0"/>
                <a:cs typeface="Arial" charset="0"/>
              </a:rPr>
              <a:t>nước </a:t>
            </a:r>
            <a:r>
              <a:rPr lang="vi-VN" dirty="0">
                <a:solidFill>
                  <a:schemeClr val="tx1"/>
                </a:solidFill>
                <a:latin typeface="Arial" charset="0"/>
                <a:ea typeface="Arial" charset="0"/>
                <a:cs typeface="Arial" charset="0"/>
              </a:rPr>
              <a:t>chống hạn hán, bảo vệ nước </a:t>
            </a:r>
            <a:r>
              <a:rPr lang="vi-VN" dirty="0" smtClean="0">
                <a:solidFill>
                  <a:schemeClr val="tx1"/>
                </a:solidFill>
                <a:latin typeface="Arial" charset="0"/>
                <a:ea typeface="Arial" charset="0"/>
                <a:cs typeface="Arial" charset="0"/>
              </a:rPr>
              <a:t>ngầm.</a:t>
            </a:r>
            <a:r>
              <a:rPr lang="vi-VN" dirty="0">
                <a:solidFill>
                  <a:schemeClr val="tx1"/>
                </a:solidFill>
                <a:latin typeface="Arial" charset="0"/>
                <a:ea typeface="Arial" charset="0"/>
                <a:cs typeface="Arial" charset="0"/>
              </a:rPr>
              <a:t/>
            </a:r>
            <a:br>
              <a:rPr lang="vi-VN" dirty="0">
                <a:solidFill>
                  <a:schemeClr val="tx1"/>
                </a:solidFill>
                <a:latin typeface="Arial" charset="0"/>
                <a:ea typeface="Arial" charset="0"/>
                <a:cs typeface="Arial" charset="0"/>
              </a:rPr>
            </a:b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16049" y="1930400"/>
            <a:ext cx="7719237" cy="4329649"/>
          </a:xfrm>
        </p:spPr>
      </p:pic>
    </p:spTree>
    <p:extLst>
      <p:ext uri="{BB962C8B-B14F-4D97-AF65-F5344CB8AC3E}">
        <p14:creationId xmlns:p14="http://schemas.microsoft.com/office/powerpoint/2010/main" val="15952518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75365" y="300625"/>
            <a:ext cx="9544832" cy="1052186"/>
          </a:xfrm>
          <a:prstGeom prst="rect">
            <a:avLst/>
          </a:prstGeom>
          <a:noFill/>
        </p:spPr>
        <p:txBody>
          <a:bodyPr wrap="square" rtlCol="0">
            <a:spAutoFit/>
          </a:bodyPr>
          <a:lstStyle/>
          <a:p>
            <a:r>
              <a:rPr lang="vi-VN" sz="2000" dirty="0" smtClean="0"/>
              <a:t>Đập, hồ trữ nước trong dự án có tác dụng cung cấp nước tưới tiêu, chống sụt giảm mực nước ngầm vốn rất nghiêm trọng hiện nay tại Đắk Lắk và góp phần bảo vệ cảnh quan môi trường</a:t>
            </a:r>
            <a:endParaRPr lang="en-US" sz="2000"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15857" y="1467685"/>
            <a:ext cx="6747637" cy="5135751"/>
          </a:xfrm>
        </p:spPr>
      </p:pic>
    </p:spTree>
    <p:extLst>
      <p:ext uri="{BB962C8B-B14F-4D97-AF65-F5344CB8AC3E}">
        <p14:creationId xmlns:p14="http://schemas.microsoft.com/office/powerpoint/2010/main" val="5059837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5469" y="0"/>
            <a:ext cx="9131474" cy="6848606"/>
          </a:xfrm>
        </p:spPr>
      </p:pic>
    </p:spTree>
    <p:extLst>
      <p:ext uri="{BB962C8B-B14F-4D97-AF65-F5344CB8AC3E}">
        <p14:creationId xmlns:p14="http://schemas.microsoft.com/office/powerpoint/2010/main" val="7679515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b="1" dirty="0" smtClean="0">
                <a:solidFill>
                  <a:schemeClr val="tx1"/>
                </a:solidFill>
              </a:rPr>
              <a:t>Và dùng trong công tác Phòng cháy chữa cháy rừng</a:t>
            </a:r>
            <a:endParaRPr lang="en-US" b="1" dirty="0">
              <a:solidFill>
                <a:schemeClr val="tx1"/>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41927" y="2160588"/>
            <a:ext cx="6483636" cy="4322424"/>
          </a:xfrm>
        </p:spPr>
      </p:pic>
    </p:spTree>
    <p:extLst>
      <p:ext uri="{BB962C8B-B14F-4D97-AF65-F5344CB8AC3E}">
        <p14:creationId xmlns:p14="http://schemas.microsoft.com/office/powerpoint/2010/main" val="7060362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89557" y="800485"/>
            <a:ext cx="7553194" cy="5267359"/>
          </a:xfrm>
        </p:spPr>
      </p:pic>
    </p:spTree>
    <p:extLst>
      <p:ext uri="{BB962C8B-B14F-4D97-AF65-F5344CB8AC3E}">
        <p14:creationId xmlns:p14="http://schemas.microsoft.com/office/powerpoint/2010/main" val="6111028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5043" y="2784390"/>
            <a:ext cx="8596668" cy="1320800"/>
          </a:xfrm>
        </p:spPr>
        <p:txBody>
          <a:bodyPr/>
          <a:lstStyle/>
          <a:p>
            <a:pPr algn="ctr"/>
            <a:r>
              <a:rPr lang="vi-VN" b="1" dirty="0" smtClean="0">
                <a:solidFill>
                  <a:srgbClr val="0070C0"/>
                </a:solidFill>
                <a:latin typeface="+mn-lt"/>
              </a:rPr>
              <a:t>Cảm ơn Quý vị đại biểu đã lắng nghe</a:t>
            </a:r>
            <a:endParaRPr lang="en-US" b="1" dirty="0">
              <a:solidFill>
                <a:srgbClr val="0070C0"/>
              </a:solidFill>
              <a:latin typeface="+mn-l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8588" y="5479062"/>
            <a:ext cx="1859163" cy="939759"/>
          </a:xfrm>
          <a:prstGeom prst="rect">
            <a:avLst/>
          </a:prstGeom>
        </p:spPr>
      </p:pic>
      <p:pic>
        <p:nvPicPr>
          <p:cNvPr id="4" name="Picture 3" descr="Macintosh HD:Users:martamarszal:Documents:Projects:2015:0415_ISLA_branding:Diagrams:logo explorations:png:15.03.10_logo:ISLA__logo_with_idh_letterhead.png"/>
          <p:cNvPicPr/>
          <p:nvPr/>
        </p:nvPicPr>
        <p:blipFill>
          <a:blip r:embed="rId4">
            <a:extLst>
              <a:ext uri="{28A0092B-C50C-407E-A947-70E740481C1C}">
                <a14:useLocalDpi xmlns:a14="http://schemas.microsoft.com/office/drawing/2010/main" val="0"/>
              </a:ext>
            </a:extLst>
          </a:blip>
          <a:srcRect/>
          <a:stretch>
            <a:fillRect/>
          </a:stretch>
        </p:blipFill>
        <p:spPr bwMode="auto">
          <a:xfrm>
            <a:off x="3513677" y="5732665"/>
            <a:ext cx="2320296" cy="686156"/>
          </a:xfrm>
          <a:prstGeom prst="rect">
            <a:avLst/>
          </a:prstGeom>
          <a:noFill/>
          <a:ln>
            <a:noFill/>
          </a:ln>
          <a:extLst>
            <a:ext uri="{FAA26D3D-D897-4be2-8F04-BA451C77F1D7}">
              <ma14:placeholderFlag xmlns:ma14="http://schemas.microsoft.com/office/mac/drawingml/2011/main" xmlns=""/>
            </a:ext>
          </a:ex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6809" y="5658526"/>
            <a:ext cx="2623656" cy="597255"/>
          </a:xfrm>
          <a:prstGeom prst="rect">
            <a:avLst/>
          </a:prstGeom>
        </p:spPr>
      </p:pic>
    </p:spTree>
    <p:extLst>
      <p:ext uri="{BB962C8B-B14F-4D97-AF65-F5344CB8AC3E}">
        <p14:creationId xmlns:p14="http://schemas.microsoft.com/office/powerpoint/2010/main" val="473420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b="1" dirty="0">
                <a:solidFill>
                  <a:srgbClr val="0070C0"/>
                </a:solidFill>
              </a:rPr>
              <a:t>1. Hiện trạng rừng Đăk Lăk</a:t>
            </a:r>
            <a:r>
              <a:rPr lang="vi-VN" dirty="0">
                <a:solidFill>
                  <a:srgbClr val="0070C0"/>
                </a:solidFill>
              </a:rPr>
              <a:t/>
            </a:r>
            <a:br>
              <a:rPr lang="vi-VN" dirty="0">
                <a:solidFill>
                  <a:srgbClr val="0070C0"/>
                </a:solidFill>
              </a:rPr>
            </a:br>
            <a:endParaRPr lang="en-US" dirty="0"/>
          </a:p>
        </p:txBody>
      </p:sp>
      <p:sp>
        <p:nvSpPr>
          <p:cNvPr id="3" name="Content Placeholder 2"/>
          <p:cNvSpPr>
            <a:spLocks noGrp="1"/>
          </p:cNvSpPr>
          <p:nvPr>
            <p:ph idx="1"/>
          </p:nvPr>
        </p:nvSpPr>
        <p:spPr>
          <a:xfrm>
            <a:off x="677334" y="1408176"/>
            <a:ext cx="8596668" cy="5195824"/>
          </a:xfrm>
        </p:spPr>
        <p:txBody>
          <a:bodyPr>
            <a:normAutofit lnSpcReduction="10000"/>
          </a:bodyPr>
          <a:lstStyle/>
          <a:p>
            <a:pPr marL="0" indent="0">
              <a:buNone/>
            </a:pPr>
            <a:r>
              <a:rPr lang="vi-VN" sz="2200" dirty="0" smtClean="0">
                <a:solidFill>
                  <a:schemeClr val="tx1"/>
                </a:solidFill>
                <a:latin typeface="Arial" charset="0"/>
                <a:ea typeface="Arial" charset="0"/>
                <a:cs typeface="Arial" charset="0"/>
              </a:rPr>
              <a:t>Năm 2007 </a:t>
            </a:r>
            <a:r>
              <a:rPr lang="en-US" sz="2200" dirty="0" err="1">
                <a:solidFill>
                  <a:schemeClr val="tx1"/>
                </a:solidFill>
                <a:latin typeface="Arial" charset="0"/>
                <a:ea typeface="Arial" charset="0"/>
                <a:cs typeface="Arial" charset="0"/>
              </a:rPr>
              <a:t>Diện</a:t>
            </a:r>
            <a:r>
              <a:rPr lang="en-US" sz="2200" dirty="0">
                <a:solidFill>
                  <a:schemeClr val="tx1"/>
                </a:solidFill>
                <a:latin typeface="Arial" charset="0"/>
                <a:ea typeface="Arial" charset="0"/>
                <a:cs typeface="Arial" charset="0"/>
              </a:rPr>
              <a:t> </a:t>
            </a:r>
            <a:r>
              <a:rPr lang="en-US" sz="2200" dirty="0" err="1">
                <a:solidFill>
                  <a:schemeClr val="tx1"/>
                </a:solidFill>
                <a:latin typeface="Arial" charset="0"/>
                <a:ea typeface="Arial" charset="0"/>
                <a:cs typeface="Arial" charset="0"/>
              </a:rPr>
              <a:t>tích</a:t>
            </a:r>
            <a:r>
              <a:rPr lang="en-US" sz="2200" dirty="0">
                <a:solidFill>
                  <a:schemeClr val="tx1"/>
                </a:solidFill>
                <a:latin typeface="Arial" charset="0"/>
                <a:ea typeface="Arial" charset="0"/>
                <a:cs typeface="Arial" charset="0"/>
              </a:rPr>
              <a:t> </a:t>
            </a:r>
            <a:r>
              <a:rPr lang="en-US" sz="2200" dirty="0" err="1">
                <a:solidFill>
                  <a:schemeClr val="tx1"/>
                </a:solidFill>
                <a:latin typeface="Arial" charset="0"/>
                <a:ea typeface="Arial" charset="0"/>
                <a:cs typeface="Arial" charset="0"/>
              </a:rPr>
              <a:t>đất</a:t>
            </a:r>
            <a:r>
              <a:rPr lang="en-US" sz="2200" dirty="0">
                <a:solidFill>
                  <a:schemeClr val="tx1"/>
                </a:solidFill>
                <a:latin typeface="Arial" charset="0"/>
                <a:ea typeface="Arial" charset="0"/>
                <a:cs typeface="Arial" charset="0"/>
              </a:rPr>
              <a:t> </a:t>
            </a:r>
            <a:r>
              <a:rPr lang="en-US" sz="2200" dirty="0" err="1">
                <a:solidFill>
                  <a:schemeClr val="tx1"/>
                </a:solidFill>
                <a:latin typeface="Arial" charset="0"/>
                <a:ea typeface="Arial" charset="0"/>
                <a:cs typeface="Arial" charset="0"/>
              </a:rPr>
              <a:t>có</a:t>
            </a:r>
            <a:r>
              <a:rPr lang="en-US" sz="2200" dirty="0">
                <a:solidFill>
                  <a:schemeClr val="tx1"/>
                </a:solidFill>
                <a:latin typeface="Arial" charset="0"/>
                <a:ea typeface="Arial" charset="0"/>
                <a:cs typeface="Arial" charset="0"/>
              </a:rPr>
              <a:t> </a:t>
            </a:r>
            <a:r>
              <a:rPr lang="en-US" sz="2200" dirty="0" err="1">
                <a:solidFill>
                  <a:schemeClr val="tx1"/>
                </a:solidFill>
                <a:latin typeface="Arial" charset="0"/>
                <a:ea typeface="Arial" charset="0"/>
                <a:cs typeface="Arial" charset="0"/>
              </a:rPr>
              <a:t>rừng</a:t>
            </a:r>
            <a:r>
              <a:rPr lang="en-US" sz="2200" dirty="0">
                <a:solidFill>
                  <a:schemeClr val="tx1"/>
                </a:solidFill>
                <a:latin typeface="Arial" charset="0"/>
                <a:ea typeface="Arial" charset="0"/>
                <a:cs typeface="Arial" charset="0"/>
              </a:rPr>
              <a:t>: </a:t>
            </a:r>
            <a:r>
              <a:rPr lang="en-US" sz="2200" b="1" dirty="0">
                <a:solidFill>
                  <a:schemeClr val="tx1"/>
                </a:solidFill>
                <a:latin typeface="Arial" charset="0"/>
                <a:ea typeface="Arial" charset="0"/>
                <a:cs typeface="Arial" charset="0"/>
              </a:rPr>
              <a:t>580.402,9 </a:t>
            </a:r>
            <a:r>
              <a:rPr lang="en-US" sz="2200" dirty="0">
                <a:solidFill>
                  <a:schemeClr val="tx1"/>
                </a:solidFill>
                <a:latin typeface="Arial" charset="0"/>
                <a:ea typeface="Arial" charset="0"/>
                <a:cs typeface="Arial" charset="0"/>
              </a:rPr>
              <a:t>ha </a:t>
            </a:r>
            <a:endParaRPr lang="en-US" sz="2200" dirty="0" smtClean="0">
              <a:solidFill>
                <a:schemeClr val="tx1"/>
              </a:solidFill>
              <a:latin typeface="Arial" charset="0"/>
              <a:ea typeface="Arial" charset="0"/>
              <a:cs typeface="Arial" charset="0"/>
            </a:endParaRPr>
          </a:p>
          <a:p>
            <a:pPr marL="0" indent="0">
              <a:buNone/>
            </a:pPr>
            <a:r>
              <a:rPr lang="vi-VN" sz="2200" dirty="0" smtClean="0">
                <a:solidFill>
                  <a:schemeClr val="tx1"/>
                </a:solidFill>
                <a:latin typeface="Arial" charset="0"/>
                <a:ea typeface="Arial" charset="0"/>
                <a:cs typeface="Arial" charset="0"/>
              </a:rPr>
              <a:t>Năm 2014 </a:t>
            </a:r>
            <a:r>
              <a:rPr lang="en-US" sz="2200" dirty="0" err="1" smtClean="0">
                <a:solidFill>
                  <a:schemeClr val="tx1"/>
                </a:solidFill>
                <a:latin typeface="Arial" charset="0"/>
                <a:ea typeface="Arial" charset="0"/>
                <a:cs typeface="Arial" charset="0"/>
              </a:rPr>
              <a:t>Diện</a:t>
            </a:r>
            <a:r>
              <a:rPr lang="en-US" sz="2200" dirty="0" smtClean="0">
                <a:solidFill>
                  <a:schemeClr val="tx1"/>
                </a:solidFill>
                <a:latin typeface="Arial" charset="0"/>
                <a:ea typeface="Arial" charset="0"/>
                <a:cs typeface="Arial" charset="0"/>
              </a:rPr>
              <a:t> </a:t>
            </a:r>
            <a:r>
              <a:rPr lang="en-US" sz="2200" dirty="0" err="1">
                <a:solidFill>
                  <a:schemeClr val="tx1"/>
                </a:solidFill>
                <a:latin typeface="Arial" charset="0"/>
                <a:ea typeface="Arial" charset="0"/>
                <a:cs typeface="Arial" charset="0"/>
              </a:rPr>
              <a:t>tích</a:t>
            </a:r>
            <a:r>
              <a:rPr lang="en-US" sz="2200" dirty="0">
                <a:solidFill>
                  <a:schemeClr val="tx1"/>
                </a:solidFill>
                <a:latin typeface="Arial" charset="0"/>
                <a:ea typeface="Arial" charset="0"/>
                <a:cs typeface="Arial" charset="0"/>
              </a:rPr>
              <a:t> </a:t>
            </a:r>
            <a:r>
              <a:rPr lang="en-US" sz="2200" dirty="0" err="1">
                <a:solidFill>
                  <a:schemeClr val="tx1"/>
                </a:solidFill>
                <a:latin typeface="Arial" charset="0"/>
                <a:ea typeface="Arial" charset="0"/>
                <a:cs typeface="Arial" charset="0"/>
              </a:rPr>
              <a:t>có</a:t>
            </a:r>
            <a:r>
              <a:rPr lang="en-US" sz="2200" dirty="0">
                <a:solidFill>
                  <a:schemeClr val="tx1"/>
                </a:solidFill>
                <a:latin typeface="Arial" charset="0"/>
                <a:ea typeface="Arial" charset="0"/>
                <a:cs typeface="Arial" charset="0"/>
              </a:rPr>
              <a:t> </a:t>
            </a:r>
            <a:r>
              <a:rPr lang="en-US" sz="2200" dirty="0" err="1">
                <a:solidFill>
                  <a:schemeClr val="tx1"/>
                </a:solidFill>
                <a:latin typeface="Arial" charset="0"/>
                <a:ea typeface="Arial" charset="0"/>
                <a:cs typeface="Arial" charset="0"/>
              </a:rPr>
              <a:t>rừng</a:t>
            </a:r>
            <a:r>
              <a:rPr lang="en-US" sz="2200" dirty="0">
                <a:solidFill>
                  <a:schemeClr val="tx1"/>
                </a:solidFill>
                <a:latin typeface="Arial" charset="0"/>
                <a:ea typeface="Arial" charset="0"/>
                <a:cs typeface="Arial" charset="0"/>
              </a:rPr>
              <a:t>: </a:t>
            </a:r>
            <a:r>
              <a:rPr lang="en-US" sz="2200" b="1" dirty="0">
                <a:solidFill>
                  <a:schemeClr val="tx1"/>
                </a:solidFill>
                <a:latin typeface="Arial" charset="0"/>
                <a:ea typeface="Arial" charset="0"/>
                <a:cs typeface="Arial" charset="0"/>
              </a:rPr>
              <a:t>528.147,0</a:t>
            </a:r>
            <a:r>
              <a:rPr lang="en-US" sz="2200" dirty="0">
                <a:solidFill>
                  <a:schemeClr val="tx1"/>
                </a:solidFill>
                <a:latin typeface="Arial" charset="0"/>
                <a:ea typeface="Arial" charset="0"/>
                <a:cs typeface="Arial" charset="0"/>
              </a:rPr>
              <a:t> ha </a:t>
            </a:r>
            <a:endParaRPr lang="en-US" sz="2200" dirty="0" smtClean="0">
              <a:solidFill>
                <a:schemeClr val="tx1"/>
              </a:solidFill>
              <a:latin typeface="Arial" charset="0"/>
              <a:ea typeface="Arial" charset="0"/>
              <a:cs typeface="Arial" charset="0"/>
            </a:endParaRPr>
          </a:p>
          <a:p>
            <a:r>
              <a:rPr lang="vi-VN" sz="2200" dirty="0" smtClean="0">
                <a:solidFill>
                  <a:schemeClr val="tx1"/>
                </a:solidFill>
                <a:latin typeface="Arial" charset="0"/>
                <a:ea typeface="Arial" charset="0"/>
                <a:cs typeface="Arial" charset="0"/>
              </a:rPr>
              <a:t>Nhận thấy qua 08 năm Tổng diện tích đất có rừng </a:t>
            </a:r>
            <a:r>
              <a:rPr lang="vi-VN" sz="2200" b="1" dirty="0" smtClean="0">
                <a:solidFill>
                  <a:schemeClr val="tx1"/>
                </a:solidFill>
                <a:latin typeface="Arial" charset="0"/>
                <a:ea typeface="Arial" charset="0"/>
                <a:cs typeface="Arial" charset="0"/>
              </a:rPr>
              <a:t>giảm</a:t>
            </a:r>
            <a:r>
              <a:rPr lang="vi-VN" sz="2200" dirty="0" smtClean="0">
                <a:solidFill>
                  <a:schemeClr val="tx1"/>
                </a:solidFill>
                <a:latin typeface="Arial" charset="0"/>
                <a:ea typeface="Arial" charset="0"/>
                <a:cs typeface="Arial" charset="0"/>
              </a:rPr>
              <a:t> </a:t>
            </a:r>
            <a:r>
              <a:rPr lang="vi-VN" sz="2200" b="1" dirty="0" smtClean="0">
                <a:solidFill>
                  <a:schemeClr val="tx1"/>
                </a:solidFill>
                <a:latin typeface="Arial" charset="0"/>
                <a:ea typeface="Arial" charset="0"/>
                <a:cs typeface="Arial" charset="0"/>
              </a:rPr>
              <a:t>52.255,9</a:t>
            </a:r>
            <a:r>
              <a:rPr lang="vi-VN" sz="2200" dirty="0" smtClean="0">
                <a:solidFill>
                  <a:schemeClr val="tx1"/>
                </a:solidFill>
                <a:latin typeface="Arial" charset="0"/>
                <a:ea typeface="Arial" charset="0"/>
                <a:cs typeface="Arial" charset="0"/>
              </a:rPr>
              <a:t> ha tương ứng với 4,0% độ che phủ rừng.</a:t>
            </a:r>
          </a:p>
          <a:p>
            <a:pPr marL="0" indent="0">
              <a:buNone/>
            </a:pPr>
            <a:endParaRPr lang="vi-VN" sz="2200" dirty="0" smtClean="0">
              <a:solidFill>
                <a:schemeClr val="tx1"/>
              </a:solidFill>
              <a:latin typeface="Arial" charset="0"/>
              <a:ea typeface="Arial" charset="0"/>
              <a:cs typeface="Arial" charset="0"/>
            </a:endParaRPr>
          </a:p>
          <a:p>
            <a:r>
              <a:rPr lang="vi-VN" sz="2200" b="1" dirty="0" smtClean="0">
                <a:solidFill>
                  <a:schemeClr val="tx1"/>
                </a:solidFill>
                <a:latin typeface="Arial" charset="0"/>
                <a:ea typeface="Arial" charset="0"/>
                <a:cs typeface="Arial" charset="0"/>
              </a:rPr>
              <a:t>Mất rừng</a:t>
            </a:r>
            <a:r>
              <a:rPr lang="vi-VN" sz="2200" dirty="0" smtClean="0">
                <a:solidFill>
                  <a:schemeClr val="tx1"/>
                </a:solidFill>
                <a:latin typeface="Arial" charset="0"/>
                <a:ea typeface="Arial" charset="0"/>
                <a:cs typeface="Arial" charset="0"/>
              </a:rPr>
              <a:t>, rừng nghèo</a:t>
            </a:r>
          </a:p>
          <a:p>
            <a:r>
              <a:rPr lang="vi-VN" sz="2200" dirty="0" smtClean="0">
                <a:solidFill>
                  <a:schemeClr val="tx1"/>
                </a:solidFill>
                <a:latin typeface="Arial" charset="0"/>
                <a:ea typeface="Arial" charset="0"/>
                <a:cs typeface="Arial" charset="0"/>
              </a:rPr>
              <a:t>Mất độ che phủ rừng, đất bị xói mòn =&gt; </a:t>
            </a:r>
            <a:r>
              <a:rPr lang="vi-VN" sz="2200" b="1" dirty="0" smtClean="0">
                <a:solidFill>
                  <a:schemeClr val="tx1"/>
                </a:solidFill>
                <a:latin typeface="Arial" charset="0"/>
                <a:ea typeface="Arial" charset="0"/>
                <a:cs typeface="Arial" charset="0"/>
              </a:rPr>
              <a:t>Khô hạn, mất nước</a:t>
            </a:r>
          </a:p>
          <a:p>
            <a:r>
              <a:rPr lang="vi-VN" sz="2200" b="1" dirty="0" smtClean="0">
                <a:solidFill>
                  <a:schemeClr val="tx1"/>
                </a:solidFill>
                <a:latin typeface="Arial" charset="0"/>
                <a:ea typeface="Arial" charset="0"/>
                <a:cs typeface="Arial" charset="0"/>
              </a:rPr>
              <a:t>Biến đổi khí hậu</a:t>
            </a:r>
            <a:r>
              <a:rPr lang="vi-VN" sz="2200" dirty="0" smtClean="0">
                <a:solidFill>
                  <a:schemeClr val="tx1"/>
                </a:solidFill>
                <a:latin typeface="Arial" charset="0"/>
                <a:ea typeface="Arial" charset="0"/>
                <a:cs typeface="Arial" charset="0"/>
              </a:rPr>
              <a:t>: lượng mưa khu vực Tây Nguyên chỉ bằng </a:t>
            </a:r>
          </a:p>
          <a:p>
            <a:pPr marL="0" indent="0">
              <a:buNone/>
            </a:pPr>
            <a:r>
              <a:rPr lang="vi-VN" sz="2200" dirty="0" smtClean="0">
                <a:solidFill>
                  <a:schemeClr val="tx1"/>
                </a:solidFill>
                <a:latin typeface="Arial" charset="0"/>
                <a:ea typeface="Arial" charset="0"/>
                <a:cs typeface="Arial" charset="0"/>
              </a:rPr>
              <a:t>50-60% so với nhiều năm trước.</a:t>
            </a:r>
          </a:p>
          <a:p>
            <a:r>
              <a:rPr lang="vi-VN" sz="2200" dirty="0">
                <a:solidFill>
                  <a:schemeClr val="tx1"/>
                </a:solidFill>
                <a:latin typeface="Arial" charset="0"/>
                <a:ea typeface="Arial" charset="0"/>
                <a:cs typeface="Arial" charset="0"/>
              </a:rPr>
              <a:t>Nắng </a:t>
            </a:r>
            <a:r>
              <a:rPr lang="vi-VN" sz="2200" dirty="0" smtClean="0">
                <a:solidFill>
                  <a:schemeClr val="tx1"/>
                </a:solidFill>
                <a:latin typeface="Arial" charset="0"/>
                <a:ea typeface="Arial" charset="0"/>
                <a:cs typeface="Arial" charset="0"/>
              </a:rPr>
              <a:t>nóng, không có cây che phủ </a:t>
            </a:r>
            <a:r>
              <a:rPr lang="vi-VN" sz="2200" dirty="0">
                <a:solidFill>
                  <a:schemeClr val="tx1"/>
                </a:solidFill>
                <a:latin typeface="Arial" charset="0"/>
                <a:ea typeface="Arial" charset="0"/>
                <a:cs typeface="Arial" charset="0"/>
              </a:rPr>
              <a:t>nên nguồn nước ngầm, sông, suối </a:t>
            </a:r>
            <a:r>
              <a:rPr lang="vi-VN" sz="2200" b="1" dirty="0" smtClean="0">
                <a:solidFill>
                  <a:schemeClr val="tx1"/>
                </a:solidFill>
                <a:latin typeface="Arial" charset="0"/>
                <a:ea typeface="Arial" charset="0"/>
                <a:cs typeface="Arial" charset="0"/>
              </a:rPr>
              <a:t>giảm</a:t>
            </a:r>
          </a:p>
          <a:p>
            <a:r>
              <a:rPr lang="vi-VN" sz="2200" b="1" dirty="0" smtClean="0">
                <a:solidFill>
                  <a:schemeClr val="tx1"/>
                </a:solidFill>
                <a:latin typeface="Arial" charset="0"/>
                <a:ea typeface="Arial" charset="0"/>
                <a:cs typeface="Arial" charset="0"/>
              </a:rPr>
              <a:t>Nạn phá rừng trái phép, bừa bãi</a:t>
            </a:r>
            <a:endParaRPr lang="vi-VN" sz="2200" b="1" dirty="0">
              <a:solidFill>
                <a:schemeClr val="tx1"/>
              </a:solidFill>
              <a:latin typeface="Arial" charset="0"/>
              <a:ea typeface="Arial" charset="0"/>
              <a:cs typeface="Arial" charset="0"/>
            </a:endParaRPr>
          </a:p>
          <a:p>
            <a:endParaRPr lang="en-US" sz="2200"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446224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715" y="133611"/>
            <a:ext cx="8596668" cy="1320800"/>
          </a:xfrm>
        </p:spPr>
        <p:txBody>
          <a:bodyPr>
            <a:normAutofit fontScale="90000"/>
          </a:bodyPr>
          <a:lstStyle/>
          <a:p>
            <a:pPr algn="ctr"/>
            <a:r>
              <a:rPr lang="vi-VN" b="1" dirty="0" smtClean="0">
                <a:solidFill>
                  <a:schemeClr val="tx1"/>
                </a:solidFill>
                <a:latin typeface="Arial" charset="0"/>
                <a:ea typeface="Arial" charset="0"/>
                <a:cs typeface="Arial" charset="0"/>
              </a:rPr>
              <a:t>Nạn phá rừng bừa bãi làm đồi trọc hoá đất rừng</a:t>
            </a:r>
            <a:r>
              <a:rPr lang="vi-VN" b="1" dirty="0">
                <a:solidFill>
                  <a:schemeClr val="tx1"/>
                </a:solidFill>
                <a:latin typeface="Arial" charset="0"/>
                <a:ea typeface="Arial" charset="0"/>
                <a:cs typeface="Arial" charset="0"/>
              </a:rPr>
              <a:t>.</a:t>
            </a:r>
            <a:br>
              <a:rPr lang="vi-VN" b="1" dirty="0">
                <a:solidFill>
                  <a:schemeClr val="tx1"/>
                </a:solidFill>
                <a:latin typeface="Arial" charset="0"/>
                <a:ea typeface="Arial" charset="0"/>
                <a:cs typeface="Arial" charset="0"/>
              </a:rPr>
            </a:b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6305" y="1454411"/>
            <a:ext cx="7979078" cy="5314466"/>
          </a:xfrm>
        </p:spPr>
      </p:pic>
    </p:spTree>
    <p:extLst>
      <p:ext uri="{BB962C8B-B14F-4D97-AF65-F5344CB8AC3E}">
        <p14:creationId xmlns:p14="http://schemas.microsoft.com/office/powerpoint/2010/main" val="21957591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6688899" cy="29083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08300"/>
            <a:ext cx="6688899" cy="3949700"/>
          </a:xfrm>
          <a:prstGeom prst="rect">
            <a:avLst/>
          </a:prstGeom>
        </p:spPr>
      </p:pic>
      <p:sp>
        <p:nvSpPr>
          <p:cNvPr id="2" name="TextBox 1"/>
          <p:cNvSpPr txBox="1"/>
          <p:nvPr/>
        </p:nvSpPr>
        <p:spPr>
          <a:xfrm>
            <a:off x="7077204" y="1590167"/>
            <a:ext cx="2730675" cy="3970318"/>
          </a:xfrm>
          <a:prstGeom prst="rect">
            <a:avLst/>
          </a:prstGeom>
          <a:noFill/>
        </p:spPr>
        <p:txBody>
          <a:bodyPr wrap="square" rtlCol="0">
            <a:spAutoFit/>
          </a:bodyPr>
          <a:lstStyle/>
          <a:p>
            <a:r>
              <a:rPr lang="vi-VN" sz="2800" b="1" dirty="0" smtClean="0"/>
              <a:t>Nạn phá rừng nghiêm trọng </a:t>
            </a:r>
            <a:r>
              <a:rPr lang="vi-VN" sz="2800" dirty="0" smtClean="0"/>
              <a:t>và đốt rừng làm rẫy nhanh chóng </a:t>
            </a:r>
            <a:r>
              <a:rPr lang="vi-VN" sz="2800" b="1" dirty="0" smtClean="0"/>
              <a:t>làm rừng nguyên sinh thành rừng nghèo kiệt</a:t>
            </a:r>
            <a:endParaRPr lang="en-US" sz="2800" b="1" dirty="0"/>
          </a:p>
        </p:txBody>
      </p:sp>
    </p:spTree>
    <p:extLst>
      <p:ext uri="{BB962C8B-B14F-4D97-AF65-F5344CB8AC3E}">
        <p14:creationId xmlns:p14="http://schemas.microsoft.com/office/powerpoint/2010/main" val="9856775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0416" y="588723"/>
            <a:ext cx="9219156" cy="1077218"/>
          </a:xfrm>
          <a:prstGeom prst="rect">
            <a:avLst/>
          </a:prstGeom>
          <a:noFill/>
        </p:spPr>
        <p:txBody>
          <a:bodyPr wrap="square" rtlCol="0">
            <a:spAutoFit/>
          </a:bodyPr>
          <a:lstStyle/>
          <a:p>
            <a:pPr algn="ctr"/>
            <a:r>
              <a:rPr lang="vi-VN" sz="3200" b="1" dirty="0" smtClean="0"/>
              <a:t>Đất rừng bị xói mòn</a:t>
            </a:r>
            <a:r>
              <a:rPr lang="vi-VN" sz="3200" dirty="0" smtClean="0"/>
              <a:t>, mất cân bằng sinh thái và cảnh quan môi trường</a:t>
            </a:r>
            <a:endParaRPr lang="en-US" sz="3200"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16451" y="1845267"/>
            <a:ext cx="5187087" cy="5012733"/>
          </a:xfrm>
        </p:spPr>
      </p:pic>
    </p:spTree>
    <p:extLst>
      <p:ext uri="{BB962C8B-B14F-4D97-AF65-F5344CB8AC3E}">
        <p14:creationId xmlns:p14="http://schemas.microsoft.com/office/powerpoint/2010/main" val="16819934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196241"/>
            <a:ext cx="8596668" cy="1320800"/>
          </a:xfrm>
        </p:spPr>
        <p:txBody>
          <a:bodyPr/>
          <a:lstStyle/>
          <a:p>
            <a:pPr algn="ctr"/>
            <a:r>
              <a:rPr lang="vi-VN" dirty="0" smtClean="0">
                <a:solidFill>
                  <a:schemeClr val="tx1"/>
                </a:solidFill>
              </a:rPr>
              <a:t>Hiện trạng </a:t>
            </a:r>
            <a:r>
              <a:rPr lang="vi-VN" b="1" dirty="0" smtClean="0">
                <a:solidFill>
                  <a:schemeClr val="tx1"/>
                </a:solidFill>
              </a:rPr>
              <a:t>mất rừng </a:t>
            </a:r>
            <a:r>
              <a:rPr lang="vi-VN" dirty="0" smtClean="0">
                <a:solidFill>
                  <a:schemeClr val="tx1"/>
                </a:solidFill>
              </a:rPr>
              <a:t>ngày càng nghiêm trọng do lâm tặc phá hoại</a:t>
            </a:r>
            <a:endParaRPr lang="en-US" dirty="0">
              <a:solidFill>
                <a:schemeClr val="tx1"/>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7334" y="1742510"/>
            <a:ext cx="8381606" cy="4144723"/>
          </a:xfrm>
        </p:spPr>
      </p:pic>
      <p:sp>
        <p:nvSpPr>
          <p:cNvPr id="5" name="TextBox 4"/>
          <p:cNvSpPr txBox="1"/>
          <p:nvPr/>
        </p:nvSpPr>
        <p:spPr>
          <a:xfrm>
            <a:off x="1202499" y="6112702"/>
            <a:ext cx="6884827" cy="707886"/>
          </a:xfrm>
          <a:prstGeom prst="rect">
            <a:avLst/>
          </a:prstGeom>
          <a:noFill/>
        </p:spPr>
        <p:txBody>
          <a:bodyPr wrap="square" rtlCol="0">
            <a:spAutoFit/>
          </a:bodyPr>
          <a:lstStyle/>
          <a:p>
            <a:r>
              <a:rPr lang="vi-VN" sz="2000" dirty="0" smtClean="0"/>
              <a:t>Hình: </a:t>
            </a:r>
            <a:r>
              <a:rPr lang="vi-VN" sz="2000" b="1" i="1" dirty="0" smtClean="0"/>
              <a:t>Rừng bị chặt phá bừa bãi tại tiểu khu 300, Đắk Lắk</a:t>
            </a:r>
            <a:endParaRPr lang="en-US" sz="2000" b="1" i="1" dirty="0"/>
          </a:p>
        </p:txBody>
      </p:sp>
    </p:spTree>
    <p:extLst>
      <p:ext uri="{BB962C8B-B14F-4D97-AF65-F5344CB8AC3E}">
        <p14:creationId xmlns:p14="http://schemas.microsoft.com/office/powerpoint/2010/main" val="15064946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274002" cy="6926879"/>
          </a:xfrm>
        </p:spPr>
      </p:pic>
    </p:spTree>
    <p:extLst>
      <p:ext uri="{BB962C8B-B14F-4D97-AF65-F5344CB8AC3E}">
        <p14:creationId xmlns:p14="http://schemas.microsoft.com/office/powerpoint/2010/main" val="16388199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830094"/>
          </a:xfrm>
        </p:spPr>
        <p:txBody>
          <a:bodyPr/>
          <a:lstStyle/>
          <a:p>
            <a:r>
              <a:rPr lang="vi-VN" b="1" dirty="0" smtClean="0">
                <a:solidFill>
                  <a:srgbClr val="0070C0"/>
                </a:solidFill>
                <a:latin typeface="+mn-lt"/>
              </a:rPr>
              <a:t>2. Hiện trạng dự án</a:t>
            </a:r>
            <a:endParaRPr lang="en-US" b="1" dirty="0">
              <a:latin typeface="+mn-lt"/>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59526027"/>
              </p:ext>
            </p:extLst>
          </p:nvPr>
        </p:nvGraphicFramePr>
        <p:xfrm>
          <a:off x="894945" y="1439694"/>
          <a:ext cx="8379057" cy="4727641"/>
        </p:xfrm>
        <a:graphic>
          <a:graphicData uri="http://schemas.openxmlformats.org/drawingml/2006/table">
            <a:tbl>
              <a:tblPr/>
              <a:tblGrid>
                <a:gridCol w="885532">
                  <a:extLst>
                    <a:ext uri="{9D8B030D-6E8A-4147-A177-3AD203B41FA5}">
                      <a16:colId xmlns:a16="http://schemas.microsoft.com/office/drawing/2014/main" val="20000"/>
                    </a:ext>
                  </a:extLst>
                </a:gridCol>
                <a:gridCol w="4812855">
                  <a:extLst>
                    <a:ext uri="{9D8B030D-6E8A-4147-A177-3AD203B41FA5}">
                      <a16:colId xmlns:a16="http://schemas.microsoft.com/office/drawing/2014/main" val="20001"/>
                    </a:ext>
                  </a:extLst>
                </a:gridCol>
                <a:gridCol w="1239325">
                  <a:extLst>
                    <a:ext uri="{9D8B030D-6E8A-4147-A177-3AD203B41FA5}">
                      <a16:colId xmlns:a16="http://schemas.microsoft.com/office/drawing/2014/main" val="20002"/>
                    </a:ext>
                  </a:extLst>
                </a:gridCol>
                <a:gridCol w="1441345">
                  <a:extLst>
                    <a:ext uri="{9D8B030D-6E8A-4147-A177-3AD203B41FA5}">
                      <a16:colId xmlns:a16="http://schemas.microsoft.com/office/drawing/2014/main" val="20003"/>
                    </a:ext>
                  </a:extLst>
                </a:gridCol>
              </a:tblGrid>
              <a:tr h="884681">
                <a:tc>
                  <a:txBody>
                    <a:bodyPr/>
                    <a:lstStyle/>
                    <a:p>
                      <a:pPr algn="just">
                        <a:spcAft>
                          <a:spcPts val="0"/>
                        </a:spcAft>
                      </a:pPr>
                      <a:r>
                        <a:rPr lang="it-IT" sz="1800" b="1">
                          <a:solidFill>
                            <a:srgbClr val="0D0D0D"/>
                          </a:solidFill>
                          <a:effectLst/>
                          <a:latin typeface="Arial" charset="0"/>
                          <a:ea typeface="Arial" charset="0"/>
                          <a:cs typeface="Arial" charset="0"/>
                        </a:rPr>
                        <a:t>TT</a:t>
                      </a:r>
                      <a:endParaRPr lang="en-US" sz="1800">
                        <a:solidFill>
                          <a:srgbClr val="1E242B"/>
                        </a:solidFill>
                        <a:effectLst/>
                        <a:latin typeface="Arial" charset="0"/>
                        <a:ea typeface="Arial" charset="0"/>
                        <a:cs typeface="Arial"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spcAft>
                          <a:spcPts val="0"/>
                        </a:spcAft>
                      </a:pPr>
                      <a:r>
                        <a:rPr lang="it-IT" sz="1800" b="1">
                          <a:solidFill>
                            <a:srgbClr val="0D0D0D"/>
                          </a:solidFill>
                          <a:effectLst/>
                          <a:latin typeface="Arial" charset="0"/>
                          <a:ea typeface="Arial" charset="0"/>
                          <a:cs typeface="Arial" charset="0"/>
                        </a:rPr>
                        <a:t>Loại đất </a:t>
                      </a:r>
                      <a:endParaRPr lang="en-US" sz="1800">
                        <a:solidFill>
                          <a:srgbClr val="1E242B"/>
                        </a:solidFill>
                        <a:effectLst/>
                        <a:latin typeface="Arial" charset="0"/>
                        <a:ea typeface="Arial" charset="0"/>
                        <a:cs typeface="Arial"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spcAft>
                          <a:spcPts val="0"/>
                        </a:spcAft>
                      </a:pPr>
                      <a:r>
                        <a:rPr lang="it-IT" sz="1800" b="1">
                          <a:solidFill>
                            <a:srgbClr val="0D0D0D"/>
                          </a:solidFill>
                          <a:effectLst/>
                          <a:latin typeface="Arial" charset="0"/>
                          <a:ea typeface="Arial" charset="0"/>
                          <a:cs typeface="Arial" charset="0"/>
                        </a:rPr>
                        <a:t>Mã</a:t>
                      </a:r>
                      <a:endParaRPr lang="en-US" sz="1800">
                        <a:solidFill>
                          <a:srgbClr val="1E242B"/>
                        </a:solidFill>
                        <a:effectLst/>
                        <a:latin typeface="Arial" charset="0"/>
                        <a:ea typeface="Arial" charset="0"/>
                        <a:cs typeface="Arial"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spcAft>
                          <a:spcPts val="0"/>
                        </a:spcAft>
                      </a:pPr>
                      <a:r>
                        <a:rPr lang="it-IT" sz="1800" b="1">
                          <a:solidFill>
                            <a:srgbClr val="0D0D0D"/>
                          </a:solidFill>
                          <a:effectLst/>
                          <a:latin typeface="Arial" charset="0"/>
                          <a:ea typeface="Arial" charset="0"/>
                          <a:cs typeface="Arial" charset="0"/>
                        </a:rPr>
                        <a:t>Diện tích </a:t>
                      </a:r>
                      <a:br>
                        <a:rPr lang="it-IT" sz="1800" b="1">
                          <a:solidFill>
                            <a:srgbClr val="0D0D0D"/>
                          </a:solidFill>
                          <a:effectLst/>
                          <a:latin typeface="Arial" charset="0"/>
                          <a:ea typeface="Arial" charset="0"/>
                          <a:cs typeface="Arial" charset="0"/>
                        </a:rPr>
                      </a:br>
                      <a:r>
                        <a:rPr lang="it-IT" sz="1800" b="1">
                          <a:solidFill>
                            <a:srgbClr val="0D0D0D"/>
                          </a:solidFill>
                          <a:effectLst/>
                          <a:latin typeface="Arial" charset="0"/>
                          <a:ea typeface="Arial" charset="0"/>
                          <a:cs typeface="Arial" charset="0"/>
                        </a:rPr>
                        <a:t>(ha)</a:t>
                      </a:r>
                      <a:endParaRPr lang="en-US" sz="1800">
                        <a:solidFill>
                          <a:srgbClr val="1E242B"/>
                        </a:solidFill>
                        <a:effectLst/>
                        <a:latin typeface="Arial" charset="0"/>
                        <a:ea typeface="Arial" charset="0"/>
                        <a:cs typeface="Arial"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480370">
                <a:tc>
                  <a:txBody>
                    <a:bodyPr/>
                    <a:lstStyle/>
                    <a:p>
                      <a:pPr algn="just">
                        <a:spcAft>
                          <a:spcPts val="0"/>
                        </a:spcAft>
                      </a:pPr>
                      <a:r>
                        <a:rPr lang="it-IT" sz="1800" b="1">
                          <a:solidFill>
                            <a:srgbClr val="0D0D0D"/>
                          </a:solidFill>
                          <a:effectLst/>
                          <a:latin typeface="Arial" charset="0"/>
                          <a:ea typeface="Arial" charset="0"/>
                          <a:cs typeface="Arial" charset="0"/>
                        </a:rPr>
                        <a:t> </a:t>
                      </a:r>
                      <a:endParaRPr lang="en-US" sz="1800">
                        <a:solidFill>
                          <a:srgbClr val="1E242B"/>
                        </a:solidFill>
                        <a:effectLst/>
                        <a:latin typeface="Arial" charset="0"/>
                        <a:ea typeface="Arial" charset="0"/>
                        <a:cs typeface="Arial"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spcAft>
                          <a:spcPts val="0"/>
                        </a:spcAft>
                      </a:pPr>
                      <a:r>
                        <a:rPr lang="it-IT" sz="1800" b="1">
                          <a:solidFill>
                            <a:srgbClr val="0D0D0D"/>
                          </a:solidFill>
                          <a:effectLst/>
                          <a:latin typeface="Arial" charset="0"/>
                          <a:ea typeface="Arial" charset="0"/>
                          <a:cs typeface="Arial" charset="0"/>
                        </a:rPr>
                        <a:t>Tổng diện tích tự nhiên</a:t>
                      </a:r>
                      <a:endParaRPr lang="en-US" sz="1800">
                        <a:solidFill>
                          <a:srgbClr val="1E242B"/>
                        </a:solidFill>
                        <a:effectLst/>
                        <a:latin typeface="Arial" charset="0"/>
                        <a:ea typeface="Arial" charset="0"/>
                        <a:cs typeface="Arial"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spcAft>
                          <a:spcPts val="0"/>
                        </a:spcAft>
                      </a:pPr>
                      <a:r>
                        <a:rPr lang="it-IT" sz="1800" b="1">
                          <a:solidFill>
                            <a:srgbClr val="0D0D0D"/>
                          </a:solidFill>
                          <a:effectLst/>
                          <a:latin typeface="Arial" charset="0"/>
                          <a:ea typeface="Arial" charset="0"/>
                          <a:cs typeface="Arial" charset="0"/>
                        </a:rPr>
                        <a:t> </a:t>
                      </a:r>
                      <a:endParaRPr lang="en-US" sz="1800">
                        <a:solidFill>
                          <a:srgbClr val="1E242B"/>
                        </a:solidFill>
                        <a:effectLst/>
                        <a:latin typeface="Arial" charset="0"/>
                        <a:ea typeface="Arial" charset="0"/>
                        <a:cs typeface="Arial"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spcAft>
                          <a:spcPts val="0"/>
                        </a:spcAft>
                      </a:pPr>
                      <a:r>
                        <a:rPr lang="it-IT" sz="1800" b="1">
                          <a:solidFill>
                            <a:srgbClr val="0D0D0D"/>
                          </a:solidFill>
                          <a:effectLst/>
                          <a:latin typeface="Arial" charset="0"/>
                          <a:ea typeface="Arial" charset="0"/>
                          <a:cs typeface="Arial" charset="0"/>
                        </a:rPr>
                        <a:t>350,00</a:t>
                      </a:r>
                      <a:endParaRPr lang="en-US" sz="1800">
                        <a:solidFill>
                          <a:srgbClr val="1E242B"/>
                        </a:solidFill>
                        <a:effectLst/>
                        <a:latin typeface="Arial" charset="0"/>
                        <a:ea typeface="Arial" charset="0"/>
                        <a:cs typeface="Arial"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480370">
                <a:tc>
                  <a:txBody>
                    <a:bodyPr/>
                    <a:lstStyle/>
                    <a:p>
                      <a:pPr algn="just">
                        <a:spcAft>
                          <a:spcPts val="0"/>
                        </a:spcAft>
                      </a:pPr>
                      <a:r>
                        <a:rPr lang="it-IT" sz="1800" b="1">
                          <a:solidFill>
                            <a:srgbClr val="0D0D0D"/>
                          </a:solidFill>
                          <a:effectLst/>
                          <a:latin typeface="Arial" charset="0"/>
                          <a:ea typeface="Arial" charset="0"/>
                          <a:cs typeface="Arial" charset="0"/>
                        </a:rPr>
                        <a:t>1</a:t>
                      </a:r>
                      <a:endParaRPr lang="en-US" sz="1800">
                        <a:solidFill>
                          <a:srgbClr val="1E242B"/>
                        </a:solidFill>
                        <a:effectLst/>
                        <a:latin typeface="Arial" charset="0"/>
                        <a:ea typeface="Arial" charset="0"/>
                        <a:cs typeface="Arial"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spcAft>
                          <a:spcPts val="0"/>
                        </a:spcAft>
                      </a:pPr>
                      <a:r>
                        <a:rPr lang="it-IT" sz="1800" b="1">
                          <a:solidFill>
                            <a:srgbClr val="0D0D0D"/>
                          </a:solidFill>
                          <a:effectLst/>
                          <a:latin typeface="Arial" charset="0"/>
                          <a:ea typeface="Arial" charset="0"/>
                          <a:cs typeface="Arial" charset="0"/>
                        </a:rPr>
                        <a:t>Đất nông nghiệp</a:t>
                      </a:r>
                      <a:endParaRPr lang="en-US" sz="1800">
                        <a:solidFill>
                          <a:srgbClr val="1E242B"/>
                        </a:solidFill>
                        <a:effectLst/>
                        <a:latin typeface="Arial" charset="0"/>
                        <a:ea typeface="Arial" charset="0"/>
                        <a:cs typeface="Arial"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spcAft>
                          <a:spcPts val="0"/>
                        </a:spcAft>
                      </a:pPr>
                      <a:r>
                        <a:rPr lang="en-US" sz="1800" b="1">
                          <a:solidFill>
                            <a:srgbClr val="0D0D0D"/>
                          </a:solidFill>
                          <a:effectLst/>
                          <a:latin typeface="Arial" charset="0"/>
                          <a:ea typeface="Arial" charset="0"/>
                          <a:cs typeface="Arial" charset="0"/>
                        </a:rPr>
                        <a:t>NNP</a:t>
                      </a:r>
                      <a:endParaRPr lang="en-US" sz="1800">
                        <a:solidFill>
                          <a:srgbClr val="1E242B"/>
                        </a:solidFill>
                        <a:effectLst/>
                        <a:latin typeface="Arial" charset="0"/>
                        <a:ea typeface="Arial" charset="0"/>
                        <a:cs typeface="Arial"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spcAft>
                          <a:spcPts val="0"/>
                        </a:spcAft>
                      </a:pPr>
                      <a:r>
                        <a:rPr lang="en-US" sz="1800" b="1">
                          <a:solidFill>
                            <a:srgbClr val="0D0D0D"/>
                          </a:solidFill>
                          <a:effectLst/>
                          <a:latin typeface="Arial" charset="0"/>
                          <a:ea typeface="Arial" charset="0"/>
                          <a:cs typeface="Arial" charset="0"/>
                        </a:rPr>
                        <a:t>340,00</a:t>
                      </a:r>
                      <a:endParaRPr lang="en-US" sz="1800">
                        <a:solidFill>
                          <a:srgbClr val="1E242B"/>
                        </a:solidFill>
                        <a:effectLst/>
                        <a:latin typeface="Arial" charset="0"/>
                        <a:ea typeface="Arial" charset="0"/>
                        <a:cs typeface="Arial"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480370">
                <a:tc>
                  <a:txBody>
                    <a:bodyPr/>
                    <a:lstStyle/>
                    <a:p>
                      <a:pPr algn="just">
                        <a:spcAft>
                          <a:spcPts val="0"/>
                        </a:spcAft>
                      </a:pPr>
                      <a:r>
                        <a:rPr lang="it-IT" sz="1800">
                          <a:solidFill>
                            <a:srgbClr val="0D0D0D"/>
                          </a:solidFill>
                          <a:effectLst/>
                          <a:latin typeface="Arial" charset="0"/>
                          <a:ea typeface="Arial" charset="0"/>
                          <a:cs typeface="Arial" charset="0"/>
                        </a:rPr>
                        <a:t>1.1</a:t>
                      </a:r>
                      <a:endParaRPr lang="en-US" sz="1800">
                        <a:solidFill>
                          <a:srgbClr val="1E242B"/>
                        </a:solidFill>
                        <a:effectLst/>
                        <a:latin typeface="Arial" charset="0"/>
                        <a:ea typeface="Arial" charset="0"/>
                        <a:cs typeface="Arial"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spcAft>
                          <a:spcPts val="0"/>
                        </a:spcAft>
                      </a:pPr>
                      <a:r>
                        <a:rPr lang="it-IT" sz="1800">
                          <a:solidFill>
                            <a:srgbClr val="0D0D0D"/>
                          </a:solidFill>
                          <a:effectLst/>
                          <a:latin typeface="Arial" charset="0"/>
                          <a:ea typeface="Arial" charset="0"/>
                          <a:cs typeface="Arial" charset="0"/>
                        </a:rPr>
                        <a:t>Đất sản xuất nông nghiệp</a:t>
                      </a:r>
                      <a:endParaRPr lang="en-US" sz="1800">
                        <a:solidFill>
                          <a:srgbClr val="1E242B"/>
                        </a:solidFill>
                        <a:effectLst/>
                        <a:latin typeface="Arial" charset="0"/>
                        <a:ea typeface="Arial" charset="0"/>
                        <a:cs typeface="Arial"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spcAft>
                          <a:spcPts val="0"/>
                        </a:spcAft>
                      </a:pPr>
                      <a:r>
                        <a:rPr lang="en-US" sz="1800">
                          <a:solidFill>
                            <a:srgbClr val="0D0D0D"/>
                          </a:solidFill>
                          <a:effectLst/>
                          <a:latin typeface="Arial" charset="0"/>
                          <a:ea typeface="Arial" charset="0"/>
                          <a:cs typeface="Arial" charset="0"/>
                        </a:rPr>
                        <a:t>SXN</a:t>
                      </a:r>
                      <a:endParaRPr lang="en-US" sz="1800">
                        <a:solidFill>
                          <a:srgbClr val="1E242B"/>
                        </a:solidFill>
                        <a:effectLst/>
                        <a:latin typeface="Arial" charset="0"/>
                        <a:ea typeface="Arial" charset="0"/>
                        <a:cs typeface="Arial"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spcAft>
                          <a:spcPts val="0"/>
                        </a:spcAft>
                      </a:pPr>
                      <a:r>
                        <a:rPr lang="en-US" sz="1800">
                          <a:solidFill>
                            <a:srgbClr val="0D0D0D"/>
                          </a:solidFill>
                          <a:effectLst/>
                          <a:latin typeface="Arial" charset="0"/>
                          <a:ea typeface="Arial" charset="0"/>
                          <a:cs typeface="Arial" charset="0"/>
                        </a:rPr>
                        <a:t>-</a:t>
                      </a:r>
                      <a:endParaRPr lang="en-US" sz="1800">
                        <a:solidFill>
                          <a:srgbClr val="1E242B"/>
                        </a:solidFill>
                        <a:effectLst/>
                        <a:latin typeface="Arial" charset="0"/>
                        <a:ea typeface="Arial" charset="0"/>
                        <a:cs typeface="Arial"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480370">
                <a:tc>
                  <a:txBody>
                    <a:bodyPr/>
                    <a:lstStyle/>
                    <a:p>
                      <a:pPr algn="just">
                        <a:spcAft>
                          <a:spcPts val="0"/>
                        </a:spcAft>
                      </a:pPr>
                      <a:r>
                        <a:rPr lang="en-US" sz="1800">
                          <a:solidFill>
                            <a:srgbClr val="0D0D0D"/>
                          </a:solidFill>
                          <a:effectLst/>
                          <a:latin typeface="Arial" charset="0"/>
                          <a:ea typeface="Arial" charset="0"/>
                          <a:cs typeface="Arial" charset="0"/>
                        </a:rPr>
                        <a:t>1.2</a:t>
                      </a:r>
                      <a:endParaRPr lang="en-US" sz="1800">
                        <a:solidFill>
                          <a:srgbClr val="1E242B"/>
                        </a:solidFill>
                        <a:effectLst/>
                        <a:latin typeface="Arial" charset="0"/>
                        <a:ea typeface="Arial" charset="0"/>
                        <a:cs typeface="Arial"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spcAft>
                          <a:spcPts val="0"/>
                        </a:spcAft>
                      </a:pPr>
                      <a:r>
                        <a:rPr lang="en-US" sz="1800">
                          <a:solidFill>
                            <a:srgbClr val="0D0D0D"/>
                          </a:solidFill>
                          <a:effectLst/>
                          <a:latin typeface="Arial" charset="0"/>
                          <a:ea typeface="Arial" charset="0"/>
                          <a:cs typeface="Arial" charset="0"/>
                        </a:rPr>
                        <a:t>Đất lâm nghiệp</a:t>
                      </a:r>
                      <a:endParaRPr lang="en-US" sz="1800">
                        <a:solidFill>
                          <a:srgbClr val="1E242B"/>
                        </a:solidFill>
                        <a:effectLst/>
                        <a:latin typeface="Arial" charset="0"/>
                        <a:ea typeface="Arial" charset="0"/>
                        <a:cs typeface="Arial"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spcAft>
                          <a:spcPts val="0"/>
                        </a:spcAft>
                      </a:pPr>
                      <a:r>
                        <a:rPr lang="en-US" sz="1800">
                          <a:solidFill>
                            <a:srgbClr val="0D0D0D"/>
                          </a:solidFill>
                          <a:effectLst/>
                          <a:latin typeface="Arial" charset="0"/>
                          <a:ea typeface="Arial" charset="0"/>
                          <a:cs typeface="Arial" charset="0"/>
                        </a:rPr>
                        <a:t>LNP</a:t>
                      </a:r>
                      <a:endParaRPr lang="en-US" sz="1800">
                        <a:solidFill>
                          <a:srgbClr val="1E242B"/>
                        </a:solidFill>
                        <a:effectLst/>
                        <a:latin typeface="Arial" charset="0"/>
                        <a:ea typeface="Arial" charset="0"/>
                        <a:cs typeface="Arial"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spcAft>
                          <a:spcPts val="0"/>
                        </a:spcAft>
                      </a:pPr>
                      <a:r>
                        <a:rPr lang="en-US" sz="1800">
                          <a:solidFill>
                            <a:srgbClr val="0D0D0D"/>
                          </a:solidFill>
                          <a:effectLst/>
                          <a:latin typeface="Arial" charset="0"/>
                          <a:ea typeface="Arial" charset="0"/>
                          <a:cs typeface="Arial" charset="0"/>
                        </a:rPr>
                        <a:t>340,00</a:t>
                      </a:r>
                      <a:endParaRPr lang="en-US" sz="1800">
                        <a:solidFill>
                          <a:srgbClr val="1E242B"/>
                        </a:solidFill>
                        <a:effectLst/>
                        <a:latin typeface="Arial" charset="0"/>
                        <a:ea typeface="Arial" charset="0"/>
                        <a:cs typeface="Arial"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480370">
                <a:tc>
                  <a:txBody>
                    <a:bodyPr/>
                    <a:lstStyle/>
                    <a:p>
                      <a:pPr algn="just">
                        <a:spcAft>
                          <a:spcPts val="0"/>
                        </a:spcAft>
                      </a:pPr>
                      <a:r>
                        <a:rPr lang="en-US" sz="1800">
                          <a:solidFill>
                            <a:srgbClr val="0D0D0D"/>
                          </a:solidFill>
                          <a:effectLst/>
                          <a:latin typeface="Arial" charset="0"/>
                          <a:ea typeface="Arial" charset="0"/>
                          <a:cs typeface="Arial" charset="0"/>
                        </a:rPr>
                        <a:t>1.2.1</a:t>
                      </a:r>
                      <a:endParaRPr lang="en-US" sz="1800">
                        <a:solidFill>
                          <a:srgbClr val="1E242B"/>
                        </a:solidFill>
                        <a:effectLst/>
                        <a:latin typeface="Arial" charset="0"/>
                        <a:ea typeface="Arial" charset="0"/>
                        <a:cs typeface="Arial"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spcAft>
                          <a:spcPts val="0"/>
                        </a:spcAft>
                      </a:pPr>
                      <a:r>
                        <a:rPr lang="en-US" sz="1800">
                          <a:solidFill>
                            <a:srgbClr val="0D0D0D"/>
                          </a:solidFill>
                          <a:effectLst/>
                          <a:latin typeface="Arial" charset="0"/>
                          <a:ea typeface="Arial" charset="0"/>
                          <a:cs typeface="Arial" charset="0"/>
                        </a:rPr>
                        <a:t>Đất rừng sản xuất ( tự nhiên)</a:t>
                      </a:r>
                      <a:endParaRPr lang="en-US" sz="1800">
                        <a:solidFill>
                          <a:srgbClr val="1E242B"/>
                        </a:solidFill>
                        <a:effectLst/>
                        <a:latin typeface="Arial" charset="0"/>
                        <a:ea typeface="Arial" charset="0"/>
                        <a:cs typeface="Arial"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spcAft>
                          <a:spcPts val="0"/>
                        </a:spcAft>
                      </a:pPr>
                      <a:r>
                        <a:rPr lang="en-US" sz="1800">
                          <a:solidFill>
                            <a:srgbClr val="0D0D0D"/>
                          </a:solidFill>
                          <a:effectLst/>
                          <a:latin typeface="Arial" charset="0"/>
                          <a:ea typeface="Arial" charset="0"/>
                          <a:cs typeface="Arial" charset="0"/>
                        </a:rPr>
                        <a:t>RSX</a:t>
                      </a:r>
                      <a:endParaRPr lang="en-US" sz="1800">
                        <a:solidFill>
                          <a:srgbClr val="1E242B"/>
                        </a:solidFill>
                        <a:effectLst/>
                        <a:latin typeface="Arial" charset="0"/>
                        <a:ea typeface="Arial" charset="0"/>
                        <a:cs typeface="Arial"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spcAft>
                          <a:spcPts val="0"/>
                        </a:spcAft>
                      </a:pPr>
                      <a:r>
                        <a:rPr lang="en-US" sz="1800">
                          <a:solidFill>
                            <a:srgbClr val="0D0D0D"/>
                          </a:solidFill>
                          <a:effectLst/>
                          <a:latin typeface="Arial" charset="0"/>
                          <a:ea typeface="Arial" charset="0"/>
                          <a:cs typeface="Arial" charset="0"/>
                        </a:rPr>
                        <a:t>230,00</a:t>
                      </a:r>
                      <a:endParaRPr lang="en-US" sz="1800">
                        <a:solidFill>
                          <a:srgbClr val="1E242B"/>
                        </a:solidFill>
                        <a:effectLst/>
                        <a:latin typeface="Arial" charset="0"/>
                        <a:ea typeface="Arial" charset="0"/>
                        <a:cs typeface="Arial"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480370">
                <a:tc>
                  <a:txBody>
                    <a:bodyPr/>
                    <a:lstStyle/>
                    <a:p>
                      <a:pPr algn="just">
                        <a:spcAft>
                          <a:spcPts val="0"/>
                        </a:spcAft>
                      </a:pPr>
                      <a:r>
                        <a:rPr lang="en-US" sz="1800">
                          <a:solidFill>
                            <a:srgbClr val="0D0D0D"/>
                          </a:solidFill>
                          <a:effectLst/>
                          <a:latin typeface="Arial" charset="0"/>
                          <a:ea typeface="Arial" charset="0"/>
                          <a:cs typeface="Arial" charset="0"/>
                        </a:rPr>
                        <a:t>1.2.2</a:t>
                      </a:r>
                      <a:endParaRPr lang="en-US" sz="1800">
                        <a:solidFill>
                          <a:srgbClr val="1E242B"/>
                        </a:solidFill>
                        <a:effectLst/>
                        <a:latin typeface="Arial" charset="0"/>
                        <a:ea typeface="Arial" charset="0"/>
                        <a:cs typeface="Arial"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spcAft>
                          <a:spcPts val="0"/>
                        </a:spcAft>
                      </a:pPr>
                      <a:r>
                        <a:rPr lang="en-US" sz="1800">
                          <a:solidFill>
                            <a:srgbClr val="0D0D0D"/>
                          </a:solidFill>
                          <a:effectLst/>
                          <a:latin typeface="Arial" charset="0"/>
                          <a:ea typeface="Arial" charset="0"/>
                          <a:cs typeface="Arial" charset="0"/>
                        </a:rPr>
                        <a:t>Đất rừng sản xuất (trồng)</a:t>
                      </a:r>
                      <a:endParaRPr lang="en-US" sz="1800">
                        <a:solidFill>
                          <a:srgbClr val="1E242B"/>
                        </a:solidFill>
                        <a:effectLst/>
                        <a:latin typeface="Arial" charset="0"/>
                        <a:ea typeface="Arial" charset="0"/>
                        <a:cs typeface="Arial"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spcAft>
                          <a:spcPts val="0"/>
                        </a:spcAft>
                      </a:pPr>
                      <a:r>
                        <a:rPr lang="en-US" sz="1800">
                          <a:solidFill>
                            <a:srgbClr val="0D0D0D"/>
                          </a:solidFill>
                          <a:effectLst/>
                          <a:latin typeface="Arial" charset="0"/>
                          <a:ea typeface="Arial" charset="0"/>
                          <a:cs typeface="Arial" charset="0"/>
                        </a:rPr>
                        <a:t> </a:t>
                      </a:r>
                      <a:endParaRPr lang="en-US" sz="1800">
                        <a:solidFill>
                          <a:srgbClr val="1E242B"/>
                        </a:solidFill>
                        <a:effectLst/>
                        <a:latin typeface="Arial" charset="0"/>
                        <a:ea typeface="Arial" charset="0"/>
                        <a:cs typeface="Arial"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spcAft>
                          <a:spcPts val="0"/>
                        </a:spcAft>
                      </a:pPr>
                      <a:r>
                        <a:rPr lang="en-US" sz="1800">
                          <a:solidFill>
                            <a:srgbClr val="0D0D0D"/>
                          </a:solidFill>
                          <a:effectLst/>
                          <a:latin typeface="Arial" charset="0"/>
                          <a:ea typeface="Arial" charset="0"/>
                          <a:cs typeface="Arial" charset="0"/>
                        </a:rPr>
                        <a:t>110,00</a:t>
                      </a:r>
                      <a:endParaRPr lang="en-US" sz="1800">
                        <a:solidFill>
                          <a:srgbClr val="1E242B"/>
                        </a:solidFill>
                        <a:effectLst/>
                        <a:latin typeface="Arial" charset="0"/>
                        <a:ea typeface="Arial" charset="0"/>
                        <a:cs typeface="Arial"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480370">
                <a:tc>
                  <a:txBody>
                    <a:bodyPr/>
                    <a:lstStyle/>
                    <a:p>
                      <a:pPr algn="just">
                        <a:spcAft>
                          <a:spcPts val="0"/>
                        </a:spcAft>
                      </a:pPr>
                      <a:r>
                        <a:rPr lang="en-US" sz="1800" b="1">
                          <a:solidFill>
                            <a:srgbClr val="0D0D0D"/>
                          </a:solidFill>
                          <a:effectLst/>
                          <a:latin typeface="Arial" charset="0"/>
                          <a:ea typeface="Arial" charset="0"/>
                          <a:cs typeface="Arial" charset="0"/>
                        </a:rPr>
                        <a:t>2</a:t>
                      </a:r>
                      <a:endParaRPr lang="en-US" sz="1800">
                        <a:solidFill>
                          <a:srgbClr val="1E242B"/>
                        </a:solidFill>
                        <a:effectLst/>
                        <a:latin typeface="Arial" charset="0"/>
                        <a:ea typeface="Arial" charset="0"/>
                        <a:cs typeface="Arial"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spcAft>
                          <a:spcPts val="0"/>
                        </a:spcAft>
                      </a:pPr>
                      <a:r>
                        <a:rPr lang="en-US" sz="1800" b="1">
                          <a:solidFill>
                            <a:srgbClr val="0D0D0D"/>
                          </a:solidFill>
                          <a:effectLst/>
                          <a:latin typeface="Arial" charset="0"/>
                          <a:ea typeface="Arial" charset="0"/>
                          <a:cs typeface="Arial" charset="0"/>
                        </a:rPr>
                        <a:t>Đất phi nông nghiệp</a:t>
                      </a:r>
                      <a:endParaRPr lang="en-US" sz="1800">
                        <a:solidFill>
                          <a:srgbClr val="1E242B"/>
                        </a:solidFill>
                        <a:effectLst/>
                        <a:latin typeface="Arial" charset="0"/>
                        <a:ea typeface="Arial" charset="0"/>
                        <a:cs typeface="Arial"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spcAft>
                          <a:spcPts val="0"/>
                        </a:spcAft>
                      </a:pPr>
                      <a:r>
                        <a:rPr lang="en-US" sz="1800" b="1">
                          <a:solidFill>
                            <a:srgbClr val="0D0D0D"/>
                          </a:solidFill>
                          <a:effectLst/>
                          <a:latin typeface="Arial" charset="0"/>
                          <a:ea typeface="Arial" charset="0"/>
                          <a:cs typeface="Arial" charset="0"/>
                        </a:rPr>
                        <a:t>PNN</a:t>
                      </a:r>
                      <a:endParaRPr lang="en-US" sz="1800">
                        <a:solidFill>
                          <a:srgbClr val="1E242B"/>
                        </a:solidFill>
                        <a:effectLst/>
                        <a:latin typeface="Arial" charset="0"/>
                        <a:ea typeface="Arial" charset="0"/>
                        <a:cs typeface="Arial"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spcAft>
                          <a:spcPts val="0"/>
                        </a:spcAft>
                      </a:pPr>
                      <a:r>
                        <a:rPr lang="en-US" sz="1800" b="1">
                          <a:solidFill>
                            <a:srgbClr val="0D0D0D"/>
                          </a:solidFill>
                          <a:effectLst/>
                          <a:latin typeface="Arial" charset="0"/>
                          <a:ea typeface="Arial" charset="0"/>
                          <a:cs typeface="Arial" charset="0"/>
                        </a:rPr>
                        <a:t>10,00</a:t>
                      </a:r>
                      <a:endParaRPr lang="en-US" sz="1800">
                        <a:solidFill>
                          <a:srgbClr val="1E242B"/>
                        </a:solidFill>
                        <a:effectLst/>
                        <a:latin typeface="Arial" charset="0"/>
                        <a:ea typeface="Arial" charset="0"/>
                        <a:cs typeface="Arial"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480370">
                <a:tc>
                  <a:txBody>
                    <a:bodyPr/>
                    <a:lstStyle/>
                    <a:p>
                      <a:pPr algn="just">
                        <a:spcAft>
                          <a:spcPts val="0"/>
                        </a:spcAft>
                      </a:pPr>
                      <a:r>
                        <a:rPr lang="en-US" sz="1800">
                          <a:solidFill>
                            <a:srgbClr val="0D0D0D"/>
                          </a:solidFill>
                          <a:effectLst/>
                          <a:latin typeface="Arial" charset="0"/>
                          <a:ea typeface="Arial" charset="0"/>
                          <a:cs typeface="Arial" charset="0"/>
                        </a:rPr>
                        <a:t>2.1</a:t>
                      </a:r>
                      <a:endParaRPr lang="en-US" sz="1800">
                        <a:solidFill>
                          <a:srgbClr val="1E242B"/>
                        </a:solidFill>
                        <a:effectLst/>
                        <a:latin typeface="Arial" charset="0"/>
                        <a:ea typeface="Arial" charset="0"/>
                        <a:cs typeface="Arial"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spcAft>
                          <a:spcPts val="0"/>
                        </a:spcAft>
                      </a:pPr>
                      <a:r>
                        <a:rPr lang="en-US" sz="1800" dirty="0" err="1">
                          <a:solidFill>
                            <a:srgbClr val="0D0D0D"/>
                          </a:solidFill>
                          <a:effectLst/>
                          <a:latin typeface="Arial" charset="0"/>
                          <a:ea typeface="Arial" charset="0"/>
                          <a:cs typeface="Arial" charset="0"/>
                        </a:rPr>
                        <a:t>Đất</a:t>
                      </a:r>
                      <a:r>
                        <a:rPr lang="en-US" sz="1800" dirty="0">
                          <a:solidFill>
                            <a:srgbClr val="0D0D0D"/>
                          </a:solidFill>
                          <a:effectLst/>
                          <a:latin typeface="Arial" charset="0"/>
                          <a:ea typeface="Arial" charset="0"/>
                          <a:cs typeface="Arial" charset="0"/>
                        </a:rPr>
                        <a:t> </a:t>
                      </a:r>
                      <a:r>
                        <a:rPr lang="en-US" sz="1800" dirty="0" err="1">
                          <a:solidFill>
                            <a:srgbClr val="0D0D0D"/>
                          </a:solidFill>
                          <a:effectLst/>
                          <a:latin typeface="Arial" charset="0"/>
                          <a:ea typeface="Arial" charset="0"/>
                          <a:cs typeface="Arial" charset="0"/>
                        </a:rPr>
                        <a:t>đường</a:t>
                      </a:r>
                      <a:r>
                        <a:rPr lang="en-US" sz="1800" dirty="0">
                          <a:solidFill>
                            <a:srgbClr val="0D0D0D"/>
                          </a:solidFill>
                          <a:effectLst/>
                          <a:latin typeface="Arial" charset="0"/>
                          <a:ea typeface="Arial" charset="0"/>
                          <a:cs typeface="Arial" charset="0"/>
                        </a:rPr>
                        <a:t> </a:t>
                      </a:r>
                      <a:r>
                        <a:rPr lang="en-US" sz="1800" dirty="0" err="1" smtClean="0">
                          <a:solidFill>
                            <a:srgbClr val="0D0D0D"/>
                          </a:solidFill>
                          <a:effectLst/>
                          <a:latin typeface="Arial" charset="0"/>
                          <a:ea typeface="Arial" charset="0"/>
                          <a:cs typeface="Arial" charset="0"/>
                        </a:rPr>
                        <a:t>trụ</a:t>
                      </a:r>
                      <a:r>
                        <a:rPr lang="vi-VN" sz="1800" dirty="0" smtClean="0">
                          <a:solidFill>
                            <a:srgbClr val="0D0D0D"/>
                          </a:solidFill>
                          <a:effectLst/>
                          <a:latin typeface="Arial" charset="0"/>
                          <a:ea typeface="Arial" charset="0"/>
                          <a:cs typeface="Arial" charset="0"/>
                        </a:rPr>
                        <a:t>c, hồ đập thuỷ lợi,...</a:t>
                      </a:r>
                      <a:endParaRPr lang="en-US" sz="1800" dirty="0">
                        <a:solidFill>
                          <a:srgbClr val="1E242B"/>
                        </a:solidFill>
                        <a:effectLst/>
                        <a:latin typeface="Arial" charset="0"/>
                        <a:ea typeface="Arial" charset="0"/>
                        <a:cs typeface="Arial"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spcAft>
                          <a:spcPts val="0"/>
                        </a:spcAft>
                      </a:pPr>
                      <a:r>
                        <a:rPr lang="en-US" sz="1800" b="1">
                          <a:solidFill>
                            <a:srgbClr val="0D0D0D"/>
                          </a:solidFill>
                          <a:effectLst/>
                          <a:latin typeface="Arial" charset="0"/>
                          <a:ea typeface="Arial" charset="0"/>
                          <a:cs typeface="Arial" charset="0"/>
                        </a:rPr>
                        <a:t> </a:t>
                      </a:r>
                      <a:endParaRPr lang="en-US" sz="1800">
                        <a:solidFill>
                          <a:srgbClr val="1E242B"/>
                        </a:solidFill>
                        <a:effectLst/>
                        <a:latin typeface="Arial" charset="0"/>
                        <a:ea typeface="Arial" charset="0"/>
                        <a:cs typeface="Arial"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spcAft>
                          <a:spcPts val="0"/>
                        </a:spcAft>
                      </a:pPr>
                      <a:r>
                        <a:rPr lang="en-US" sz="1800" dirty="0">
                          <a:solidFill>
                            <a:srgbClr val="0D0D0D"/>
                          </a:solidFill>
                          <a:effectLst/>
                          <a:latin typeface="Arial" charset="0"/>
                          <a:ea typeface="Arial" charset="0"/>
                          <a:cs typeface="Arial" charset="0"/>
                        </a:rPr>
                        <a:t>10,00</a:t>
                      </a:r>
                      <a:endParaRPr lang="en-US" sz="1800" dirty="0">
                        <a:solidFill>
                          <a:srgbClr val="1E242B"/>
                        </a:solidFill>
                        <a:effectLst/>
                        <a:latin typeface="Arial" charset="0"/>
                        <a:ea typeface="Arial" charset="0"/>
                        <a:cs typeface="Arial"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542023726"/>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1049</TotalTime>
  <Words>1298</Words>
  <Application>Microsoft Office PowerPoint</Application>
  <PresentationFormat>Widescreen</PresentationFormat>
  <Paragraphs>115</Paragraphs>
  <Slides>27</Slides>
  <Notes>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Arial</vt:lpstr>
      <vt:lpstr>Arial Hebrew</vt:lpstr>
      <vt:lpstr>Calibri</vt:lpstr>
      <vt:lpstr>Tahoma</vt:lpstr>
      <vt:lpstr>Trebuchet MS</vt:lpstr>
      <vt:lpstr>Wingdings</vt:lpstr>
      <vt:lpstr>Wingdings 3</vt:lpstr>
      <vt:lpstr>Facet</vt:lpstr>
      <vt:lpstr>Đầu tư trồng rừng bảo vệ môi trường, phát triển cảnh quan, quản lý bảo vệ rừng, nuôi trồng phát triển cây Sâm Ngọc Linh và các loại cây dược liệu khác dưới tán rừng  </vt:lpstr>
      <vt:lpstr>1. Hiện trạng rừng Đăk Lăk 2. Hiện trạng dự án  3. Mục tiêu dự án  4. Kế hoạch bảo vệ rừng 5. Lợi ích dự án mang lại  6. Tiềm năng mở rộng quy mô  7. Sự cần thiết huy động từ chương trình  ISLA/IDH      </vt:lpstr>
      <vt:lpstr>1. Hiện trạng rừng Đăk Lăk </vt:lpstr>
      <vt:lpstr>Nạn phá rừng bừa bãi làm đồi trọc hoá đất rừng. </vt:lpstr>
      <vt:lpstr>PowerPoint Presentation</vt:lpstr>
      <vt:lpstr>PowerPoint Presentation</vt:lpstr>
      <vt:lpstr>Hiện trạng mất rừng ngày càng nghiêm trọng do lâm tặc phá hoại</vt:lpstr>
      <vt:lpstr>PowerPoint Presentation</vt:lpstr>
      <vt:lpstr>2. Hiện trạng dự án</vt:lpstr>
      <vt:lpstr>3. Mục tiêu dự án </vt:lpstr>
      <vt:lpstr>4. Kế hoạch bảo vệ rừng</vt:lpstr>
      <vt:lpstr>5. Lợi ích dự án mang lại</vt:lpstr>
      <vt:lpstr>Kỳ Nam Việt: Bảo vệ môi trường rừng</vt:lpstr>
      <vt:lpstr>Bảo vệ và phát triển nguồn giống Sâm Ngọc Linh dưới tán rừng - thảo dược quý giá bậc nhất của Việt Nam</vt:lpstr>
      <vt:lpstr>Không có rừng - Sâm Ngọc Linh không thể sống</vt:lpstr>
      <vt:lpstr>PowerPoint Presentation</vt:lpstr>
      <vt:lpstr>PowerPoint Presentation</vt:lpstr>
      <vt:lpstr>PowerPoint Presentation</vt:lpstr>
      <vt:lpstr>6. Tiềm năng mở rộng quy mô</vt:lpstr>
      <vt:lpstr>7. Sự cần thiết huy động từ chương trình  ISLA/IDH </vt:lpstr>
      <vt:lpstr>Sử dụng vốn vay vào những việc bảo vệ môi trường, Bảo vệ cảnh quan</vt:lpstr>
      <vt:lpstr>Xây đập, hồ thuỷ lợi dự trữ nước chống hạn hán, bảo vệ nước ngầm. </vt:lpstr>
      <vt:lpstr>PowerPoint Presentation</vt:lpstr>
      <vt:lpstr>PowerPoint Presentation</vt:lpstr>
      <vt:lpstr>Và dùng trong công tác Phòng cháy chữa cháy rừng</vt:lpstr>
      <vt:lpstr>PowerPoint Presentation</vt:lpstr>
      <vt:lpstr>Cảm ơn Quý vị đại biểu đã lắng nghe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MÔ HÌNH SẢN XUẤT – BẢO TỒN RỪNG TỈNH ĐĂK LĂK </dc:title>
  <dc:creator>Microsoft Office User</dc:creator>
  <cp:lastModifiedBy>Hung</cp:lastModifiedBy>
  <cp:revision>59</cp:revision>
  <dcterms:created xsi:type="dcterms:W3CDTF">2016-06-17T08:28:20Z</dcterms:created>
  <dcterms:modified xsi:type="dcterms:W3CDTF">2016-08-16T04:03:48Z</dcterms:modified>
</cp:coreProperties>
</file>