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Override1.xml" ContentType="application/vnd.openxmlformats-officedocument.themeOverride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ags/tag1.xml" ContentType="application/vnd.openxmlformats-officedocument.presentationml.tags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1" r:id="rId4"/>
  </p:sldMasterIdLst>
  <p:notesMasterIdLst>
    <p:notesMasterId r:id="rId18"/>
  </p:notesMasterIdLst>
  <p:handoutMasterIdLst>
    <p:handoutMasterId r:id="rId19"/>
  </p:handoutMasterIdLst>
  <p:sldIdLst>
    <p:sldId id="274" r:id="rId5"/>
    <p:sldId id="310" r:id="rId6"/>
    <p:sldId id="309" r:id="rId7"/>
    <p:sldId id="312" r:id="rId8"/>
    <p:sldId id="304" r:id="rId9"/>
    <p:sldId id="282" r:id="rId10"/>
    <p:sldId id="305" r:id="rId11"/>
    <p:sldId id="306" r:id="rId12"/>
    <p:sldId id="303" r:id="rId13"/>
    <p:sldId id="284" r:id="rId14"/>
    <p:sldId id="307" r:id="rId15"/>
    <p:sldId id="286" r:id="rId16"/>
    <p:sldId id="275" r:id="rId17"/>
  </p:sldIdLst>
  <p:sldSz cx="9144000" cy="6858000" type="screen4x3"/>
  <p:notesSz cx="6735763" cy="9866313"/>
  <p:defaultTextStyle>
    <a:defPPr>
      <a:defRPr lang="en-SG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0C800"/>
    <a:srgbClr val="5F5F5F"/>
    <a:srgbClr val="A99E77"/>
    <a:srgbClr val="1D71B8"/>
    <a:srgbClr val="E87D3D"/>
    <a:srgbClr val="624439"/>
    <a:srgbClr val="3F616E"/>
    <a:srgbClr val="59595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69012ECD-51FC-41F1-AA8D-1B2483CD663E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8EC20E35-A176-4012-BC5E-935CFFF8708E}" styleName="Estilo medio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85BE263C-DBD7-4A20-BB59-AAB30ACAA65A}" styleName="Estilo medio 3 - Énfasis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handoutView">
  <p:normalViewPr vertBarState="maximized">
    <p:restoredLeft sz="15489" autoAdjust="0"/>
    <p:restoredTop sz="94590" autoAdjust="0"/>
  </p:normalViewPr>
  <p:slideViewPr>
    <p:cSldViewPr>
      <p:cViewPr varScale="1">
        <p:scale>
          <a:sx n="69" d="100"/>
          <a:sy n="69" d="100"/>
        </p:scale>
        <p:origin x="774" y="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2" d="100"/>
          <a:sy n="52" d="100"/>
        </p:scale>
        <p:origin x="2964" y="7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handoutMaster" Target="handoutMasters/handout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heme" Target="theme/theme1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image" Target="../media/image17.jpeg"/><Relationship Id="rId4" Type="http://schemas.openxmlformats.org/officeDocument/2006/relationships/image" Target="../media/image20.jpe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image" Target="../media/image17.jpeg"/><Relationship Id="rId4" Type="http://schemas.openxmlformats.org/officeDocument/2006/relationships/image" Target="../media/image20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B481170-F28D-4607-B674-7339A41971D2}" type="doc">
      <dgm:prSet loTypeId="urn:microsoft.com/office/officeart/2005/8/layout/vList4#1" loCatId="list" qsTypeId="urn:microsoft.com/office/officeart/2005/8/quickstyle/simple1" qsCatId="simple" csTypeId="urn:microsoft.com/office/officeart/2005/8/colors/accent0_2" csCatId="mainScheme" phldr="1"/>
      <dgm:spPr/>
      <dgm:t>
        <a:bodyPr/>
        <a:lstStyle/>
        <a:p>
          <a:endParaRPr lang="en-US"/>
        </a:p>
      </dgm:t>
    </dgm:pt>
    <dgm:pt modelId="{FA9F0CC3-D067-456C-ABDB-76433F0BAD1F}">
      <dgm:prSet phldrT="[Text]" custT="1"/>
      <dgm:spPr/>
      <dgm:t>
        <a:bodyPr/>
        <a:lstStyle/>
        <a:p>
          <a:r>
            <a:rPr lang="en-US" sz="1800" b="1" dirty="0" err="1" smtClean="0"/>
            <a:t>Chế</a:t>
          </a:r>
          <a:r>
            <a:rPr lang="en-US" sz="1800" b="1" dirty="0" smtClean="0"/>
            <a:t> </a:t>
          </a:r>
          <a:r>
            <a:rPr lang="en-US" sz="1800" b="1" dirty="0" err="1" smtClean="0"/>
            <a:t>biến</a:t>
          </a:r>
          <a:r>
            <a:rPr lang="en-US" sz="1800" b="1" dirty="0" smtClean="0"/>
            <a:t> &amp; Bảo </a:t>
          </a:r>
          <a:r>
            <a:rPr lang="en-US" sz="1800" b="1" dirty="0" err="1" smtClean="0"/>
            <a:t>quản</a:t>
          </a:r>
          <a:endParaRPr lang="en-US" sz="1800" b="1" dirty="0"/>
        </a:p>
      </dgm:t>
    </dgm:pt>
    <dgm:pt modelId="{B5988096-531E-4853-9224-AD149B233AFC}" type="parTrans" cxnId="{ECBD89BC-C87A-4087-9E84-6778CB38D81A}">
      <dgm:prSet/>
      <dgm:spPr/>
      <dgm:t>
        <a:bodyPr/>
        <a:lstStyle/>
        <a:p>
          <a:endParaRPr lang="en-US" sz="1400"/>
        </a:p>
      </dgm:t>
    </dgm:pt>
    <dgm:pt modelId="{837F2798-5505-4CDE-B5B9-AEEA428D6F9B}" type="sibTrans" cxnId="{ECBD89BC-C87A-4087-9E84-6778CB38D81A}">
      <dgm:prSet/>
      <dgm:spPr/>
      <dgm:t>
        <a:bodyPr/>
        <a:lstStyle/>
        <a:p>
          <a:endParaRPr lang="en-US" sz="1400"/>
        </a:p>
      </dgm:t>
    </dgm:pt>
    <dgm:pt modelId="{ACE6B8AC-0413-4053-9579-55BAC1A80E0D}">
      <dgm:prSet phldrT="[Text]" custT="1"/>
      <dgm:spPr/>
      <dgm:t>
        <a:bodyPr/>
        <a:lstStyle/>
        <a:p>
          <a:r>
            <a:rPr lang="en-US" sz="1200" dirty="0" smtClean="0"/>
            <a:t>Premium/Polish: 7k/1.2k MT p.m.</a:t>
          </a:r>
          <a:endParaRPr lang="en-US" sz="1200" dirty="0"/>
        </a:p>
      </dgm:t>
    </dgm:pt>
    <dgm:pt modelId="{19AD47BC-8C07-47A8-A87D-B6AA6F4CC259}" type="parTrans" cxnId="{77D8508C-E90B-498E-A294-2B6A5751018E}">
      <dgm:prSet/>
      <dgm:spPr/>
      <dgm:t>
        <a:bodyPr/>
        <a:lstStyle/>
        <a:p>
          <a:endParaRPr lang="en-US" sz="1400"/>
        </a:p>
      </dgm:t>
    </dgm:pt>
    <dgm:pt modelId="{2D713275-6B60-430F-B278-94A6574DBE55}" type="sibTrans" cxnId="{77D8508C-E90B-498E-A294-2B6A5751018E}">
      <dgm:prSet/>
      <dgm:spPr/>
      <dgm:t>
        <a:bodyPr/>
        <a:lstStyle/>
        <a:p>
          <a:endParaRPr lang="en-US" sz="1400"/>
        </a:p>
      </dgm:t>
    </dgm:pt>
    <dgm:pt modelId="{834BDC0B-E7E3-4605-9113-BAA3CBB957E1}">
      <dgm:prSet phldrT="[Text]" custT="1"/>
      <dgm:spPr/>
      <dgm:t>
        <a:bodyPr/>
        <a:lstStyle/>
        <a:p>
          <a:r>
            <a:rPr lang="en-US" sz="1200" dirty="0" smtClean="0"/>
            <a:t>Wet milling: 5.2k MT cherry p.m.</a:t>
          </a:r>
          <a:endParaRPr lang="en-US" sz="1200" dirty="0"/>
        </a:p>
      </dgm:t>
    </dgm:pt>
    <dgm:pt modelId="{7840B454-6ADB-4F10-9ADD-85C558E4B1A9}" type="parTrans" cxnId="{6E3963AF-BDA4-4191-943A-477108A67FBF}">
      <dgm:prSet/>
      <dgm:spPr/>
      <dgm:t>
        <a:bodyPr/>
        <a:lstStyle/>
        <a:p>
          <a:endParaRPr lang="en-US" sz="1400"/>
        </a:p>
      </dgm:t>
    </dgm:pt>
    <dgm:pt modelId="{BCDA0744-B77D-4DDD-8D81-45770FEFA12F}" type="sibTrans" cxnId="{6E3963AF-BDA4-4191-943A-477108A67FBF}">
      <dgm:prSet/>
      <dgm:spPr/>
      <dgm:t>
        <a:bodyPr/>
        <a:lstStyle/>
        <a:p>
          <a:endParaRPr lang="en-US" sz="1400"/>
        </a:p>
      </dgm:t>
    </dgm:pt>
    <dgm:pt modelId="{B96234EB-3CF1-4C23-8A51-7FC81C076FB5}">
      <dgm:prSet phldrT="[Text]" custT="1"/>
      <dgm:spPr/>
      <dgm:t>
        <a:bodyPr/>
        <a:lstStyle/>
        <a:p>
          <a:r>
            <a:rPr lang="en-US" sz="1800" b="1" dirty="0" err="1" smtClean="0"/>
            <a:t>Nhân</a:t>
          </a:r>
          <a:r>
            <a:rPr lang="en-US" sz="1800" b="1" dirty="0" smtClean="0"/>
            <a:t> </a:t>
          </a:r>
          <a:r>
            <a:rPr lang="en-US" sz="1800" b="1" dirty="0" err="1" smtClean="0"/>
            <a:t>lực</a:t>
          </a:r>
          <a:endParaRPr lang="en-US" sz="1800" b="1" dirty="0"/>
        </a:p>
      </dgm:t>
    </dgm:pt>
    <dgm:pt modelId="{4EF266E8-E00E-4C93-B885-CA3369D8FACD}" type="parTrans" cxnId="{EB3CBA62-B2B5-406F-B55D-36FD769CD71B}">
      <dgm:prSet/>
      <dgm:spPr/>
      <dgm:t>
        <a:bodyPr/>
        <a:lstStyle/>
        <a:p>
          <a:endParaRPr lang="en-US" sz="1400"/>
        </a:p>
      </dgm:t>
    </dgm:pt>
    <dgm:pt modelId="{9700C80A-4A91-42FA-AAE6-9A7B534FA3F6}" type="sibTrans" cxnId="{EB3CBA62-B2B5-406F-B55D-36FD769CD71B}">
      <dgm:prSet/>
      <dgm:spPr/>
      <dgm:t>
        <a:bodyPr/>
        <a:lstStyle/>
        <a:p>
          <a:endParaRPr lang="en-US" sz="1400"/>
        </a:p>
      </dgm:t>
    </dgm:pt>
    <dgm:pt modelId="{9DB0D601-72AF-4647-9557-7118BC66EF23}">
      <dgm:prSet phldrT="[Text]" custT="1"/>
      <dgm:spPr/>
      <dgm:t>
        <a:bodyPr/>
        <a:lstStyle/>
        <a:p>
          <a:r>
            <a:rPr lang="en-US" sz="1200" dirty="0" err="1" smtClean="0"/>
            <a:t>Nhân</a:t>
          </a:r>
          <a:r>
            <a:rPr lang="en-US" sz="1200" dirty="0" smtClean="0"/>
            <a:t> </a:t>
          </a:r>
          <a:r>
            <a:rPr lang="en-US" sz="1200" dirty="0" err="1" smtClean="0"/>
            <a:t>viên</a:t>
          </a:r>
          <a:r>
            <a:rPr lang="en-US" sz="1200" dirty="0" smtClean="0"/>
            <a:t>: 217</a:t>
          </a:r>
          <a:endParaRPr lang="en-US" sz="1200" dirty="0"/>
        </a:p>
      </dgm:t>
    </dgm:pt>
    <dgm:pt modelId="{BF93F2DD-5C22-4BD1-ADFC-0AEA9666FFFA}" type="parTrans" cxnId="{0DDD1167-A4BF-49EF-9C11-B65505E0EE2D}">
      <dgm:prSet/>
      <dgm:spPr/>
      <dgm:t>
        <a:bodyPr/>
        <a:lstStyle/>
        <a:p>
          <a:endParaRPr lang="en-US" sz="1400"/>
        </a:p>
      </dgm:t>
    </dgm:pt>
    <dgm:pt modelId="{6E5FF3B8-3C0F-406A-A247-9F25A87479A8}" type="sibTrans" cxnId="{0DDD1167-A4BF-49EF-9C11-B65505E0EE2D}">
      <dgm:prSet/>
      <dgm:spPr/>
      <dgm:t>
        <a:bodyPr/>
        <a:lstStyle/>
        <a:p>
          <a:endParaRPr lang="en-US" sz="1400"/>
        </a:p>
      </dgm:t>
    </dgm:pt>
    <dgm:pt modelId="{799EDBFE-559F-4C05-B88E-CECB3496C704}">
      <dgm:prSet phldrT="[Text]" custT="1"/>
      <dgm:spPr/>
      <dgm:t>
        <a:bodyPr/>
        <a:lstStyle/>
        <a:p>
          <a:r>
            <a:rPr lang="en-US" sz="1200" dirty="0" smtClean="0"/>
            <a:t>Lao </a:t>
          </a:r>
          <a:r>
            <a:rPr lang="en-US" sz="1200" dirty="0" err="1" smtClean="0"/>
            <a:t>động</a:t>
          </a:r>
          <a:r>
            <a:rPr lang="en-US" sz="1200" dirty="0" smtClean="0"/>
            <a:t> </a:t>
          </a:r>
          <a:r>
            <a:rPr lang="en-US" sz="1200" dirty="0" err="1" smtClean="0"/>
            <a:t>phổ</a:t>
          </a:r>
          <a:r>
            <a:rPr lang="en-US" sz="1200" dirty="0" smtClean="0"/>
            <a:t> </a:t>
          </a:r>
          <a:r>
            <a:rPr lang="en-US" sz="1200" dirty="0" err="1" smtClean="0"/>
            <a:t>thông</a:t>
          </a:r>
          <a:r>
            <a:rPr lang="en-US" sz="1200" dirty="0" smtClean="0"/>
            <a:t>: 300+</a:t>
          </a:r>
          <a:endParaRPr lang="en-US" sz="1200" dirty="0"/>
        </a:p>
      </dgm:t>
    </dgm:pt>
    <dgm:pt modelId="{B7846C68-8650-4488-899E-A5DF90D0CF4B}" type="parTrans" cxnId="{25778B41-FACA-4DB7-BDB0-97ADFE45D09F}">
      <dgm:prSet/>
      <dgm:spPr/>
      <dgm:t>
        <a:bodyPr/>
        <a:lstStyle/>
        <a:p>
          <a:endParaRPr lang="en-US"/>
        </a:p>
      </dgm:t>
    </dgm:pt>
    <dgm:pt modelId="{485D7C9B-0118-4EA8-BD50-0F16B634B03F}" type="sibTrans" cxnId="{25778B41-FACA-4DB7-BDB0-97ADFE45D09F}">
      <dgm:prSet/>
      <dgm:spPr/>
      <dgm:t>
        <a:bodyPr/>
        <a:lstStyle/>
        <a:p>
          <a:endParaRPr lang="en-US"/>
        </a:p>
      </dgm:t>
    </dgm:pt>
    <dgm:pt modelId="{1E87F477-F737-4AA1-A09B-EADB757AD8B5}">
      <dgm:prSet phldrT="[Text]" custT="1"/>
      <dgm:spPr/>
      <dgm:t>
        <a:bodyPr/>
        <a:lstStyle/>
        <a:p>
          <a:r>
            <a:rPr lang="en-US" sz="1200" dirty="0" smtClean="0"/>
            <a:t>RC/PC mix: 85:15</a:t>
          </a:r>
          <a:endParaRPr lang="en-US" sz="1200" dirty="0"/>
        </a:p>
      </dgm:t>
    </dgm:pt>
    <dgm:pt modelId="{E9B3BBA5-341A-4733-ADF9-589CD2B50FB5}" type="parTrans" cxnId="{BD6177E2-BF36-469F-9148-5A1C79C07C86}">
      <dgm:prSet/>
      <dgm:spPr/>
      <dgm:t>
        <a:bodyPr/>
        <a:lstStyle/>
        <a:p>
          <a:endParaRPr lang="en-US"/>
        </a:p>
      </dgm:t>
    </dgm:pt>
    <dgm:pt modelId="{2A27D0DE-AEA7-47C5-A5EB-13E8A6D222A4}" type="sibTrans" cxnId="{BD6177E2-BF36-469F-9148-5A1C79C07C86}">
      <dgm:prSet/>
      <dgm:spPr/>
      <dgm:t>
        <a:bodyPr/>
        <a:lstStyle/>
        <a:p>
          <a:endParaRPr lang="en-US"/>
        </a:p>
      </dgm:t>
    </dgm:pt>
    <dgm:pt modelId="{97C72FA5-3115-4084-AA26-3CAF910F1018}">
      <dgm:prSet phldrT="[Text]" custT="1"/>
      <dgm:spPr/>
      <dgm:t>
        <a:bodyPr/>
        <a:lstStyle/>
        <a:p>
          <a:r>
            <a:rPr lang="en-US" sz="1800" b="1" dirty="0" smtClean="0"/>
            <a:t>Thu </a:t>
          </a:r>
          <a:r>
            <a:rPr lang="en-US" sz="1800" b="1" dirty="0" err="1" smtClean="0"/>
            <a:t>mua</a:t>
          </a:r>
          <a:endParaRPr lang="en-US" sz="1800" b="1" dirty="0"/>
        </a:p>
      </dgm:t>
    </dgm:pt>
    <dgm:pt modelId="{7E0BA2B8-C780-4888-B61E-6DAF72E4CF72}" type="parTrans" cxnId="{A669B150-6FED-4E30-875E-98C88809234D}">
      <dgm:prSet/>
      <dgm:spPr/>
      <dgm:t>
        <a:bodyPr/>
        <a:lstStyle/>
        <a:p>
          <a:endParaRPr lang="en-US"/>
        </a:p>
      </dgm:t>
    </dgm:pt>
    <dgm:pt modelId="{33D8B618-027E-4F80-B070-E25DA01D1CA1}" type="sibTrans" cxnId="{A669B150-6FED-4E30-875E-98C88809234D}">
      <dgm:prSet/>
      <dgm:spPr/>
      <dgm:t>
        <a:bodyPr/>
        <a:lstStyle/>
        <a:p>
          <a:endParaRPr lang="en-US"/>
        </a:p>
      </dgm:t>
    </dgm:pt>
    <dgm:pt modelId="{2D138B55-A4CB-4CD7-9D09-27EA5CE25F97}">
      <dgm:prSet phldrT="[Text]" custT="1"/>
      <dgm:spPr/>
      <dgm:t>
        <a:bodyPr/>
        <a:lstStyle/>
        <a:p>
          <a:r>
            <a:rPr lang="en-US" sz="1200" dirty="0" smtClean="0"/>
            <a:t>LBAs: ~270 in total (45% coverage)</a:t>
          </a:r>
          <a:endParaRPr lang="en-US" sz="1200" dirty="0"/>
        </a:p>
      </dgm:t>
    </dgm:pt>
    <dgm:pt modelId="{19ED7156-3B03-4956-9145-4EE8842D6315}" type="parTrans" cxnId="{554CAA76-729B-4E4F-990C-2F686E534E55}">
      <dgm:prSet/>
      <dgm:spPr/>
      <dgm:t>
        <a:bodyPr/>
        <a:lstStyle/>
        <a:p>
          <a:endParaRPr lang="en-US"/>
        </a:p>
      </dgm:t>
    </dgm:pt>
    <dgm:pt modelId="{74081AA0-0FC2-446D-B919-12F2DD34E3B9}" type="sibTrans" cxnId="{554CAA76-729B-4E4F-990C-2F686E534E55}">
      <dgm:prSet/>
      <dgm:spPr/>
      <dgm:t>
        <a:bodyPr/>
        <a:lstStyle/>
        <a:p>
          <a:endParaRPr lang="en-US"/>
        </a:p>
      </dgm:t>
    </dgm:pt>
    <dgm:pt modelId="{7C888C19-C4F7-41BF-8161-694BE8352004}">
      <dgm:prSet phldrT="[Text]" custT="1"/>
      <dgm:spPr/>
      <dgm:t>
        <a:bodyPr/>
        <a:lstStyle/>
        <a:p>
          <a:r>
            <a:rPr lang="en-US" sz="1200" dirty="0" smtClean="0"/>
            <a:t>10% LBAs contribute ~60%</a:t>
          </a:r>
          <a:endParaRPr lang="en-US" sz="1200" dirty="0"/>
        </a:p>
      </dgm:t>
    </dgm:pt>
    <dgm:pt modelId="{6319860F-532F-4BE6-874C-9291FC484115}" type="parTrans" cxnId="{1EC793E3-0ABD-4C29-AD35-1613B4F5D548}">
      <dgm:prSet/>
      <dgm:spPr/>
      <dgm:t>
        <a:bodyPr/>
        <a:lstStyle/>
        <a:p>
          <a:endParaRPr lang="en-US"/>
        </a:p>
      </dgm:t>
    </dgm:pt>
    <dgm:pt modelId="{3DFAA5C4-3ADA-40FE-B250-27FB16D08C12}" type="sibTrans" cxnId="{1EC793E3-0ABD-4C29-AD35-1613B4F5D548}">
      <dgm:prSet/>
      <dgm:spPr/>
      <dgm:t>
        <a:bodyPr/>
        <a:lstStyle/>
        <a:p>
          <a:endParaRPr lang="en-US"/>
        </a:p>
      </dgm:t>
    </dgm:pt>
    <dgm:pt modelId="{BB48AEA4-8551-42E9-BF78-33E03080B205}">
      <dgm:prSet custT="1"/>
      <dgm:spPr/>
      <dgm:t>
        <a:bodyPr/>
        <a:lstStyle/>
        <a:p>
          <a:r>
            <a:rPr lang="en-US" sz="1200" dirty="0" smtClean="0"/>
            <a:t>IH Storage: 43k MT</a:t>
          </a:r>
          <a:endParaRPr lang="en-US" sz="1200" dirty="0"/>
        </a:p>
      </dgm:t>
    </dgm:pt>
    <dgm:pt modelId="{9B04B3E0-A8D2-44F4-9123-A739B3AD5ED5}" type="sibTrans" cxnId="{55E30C26-6DE8-4B95-A122-D55D83533585}">
      <dgm:prSet/>
      <dgm:spPr/>
      <dgm:t>
        <a:bodyPr/>
        <a:lstStyle/>
        <a:p>
          <a:endParaRPr lang="en-US"/>
        </a:p>
      </dgm:t>
    </dgm:pt>
    <dgm:pt modelId="{E538CAFB-B4E2-44A4-9C04-97F249BC93E8}" type="parTrans" cxnId="{55E30C26-6DE8-4B95-A122-D55D83533585}">
      <dgm:prSet/>
      <dgm:spPr/>
      <dgm:t>
        <a:bodyPr/>
        <a:lstStyle/>
        <a:p>
          <a:endParaRPr lang="en-US"/>
        </a:p>
      </dgm:t>
    </dgm:pt>
    <dgm:pt modelId="{41D6789E-6D59-43A4-8E6E-004778198EE6}">
      <dgm:prSet custT="1"/>
      <dgm:spPr/>
      <dgm:t>
        <a:bodyPr/>
        <a:lstStyle/>
        <a:p>
          <a:r>
            <a:rPr lang="en-US" sz="1200" dirty="0" smtClean="0"/>
            <a:t>Dry Milling: 1.5k MT parch p.m.</a:t>
          </a:r>
          <a:endParaRPr lang="en-US" sz="1200" dirty="0"/>
        </a:p>
      </dgm:t>
    </dgm:pt>
    <dgm:pt modelId="{34C9E28E-7426-4270-B60C-402DB92FB749}" type="parTrans" cxnId="{B57D0B8B-03B9-4754-A8DD-8A2A9DD6E1F8}">
      <dgm:prSet/>
      <dgm:spPr/>
      <dgm:t>
        <a:bodyPr/>
        <a:lstStyle/>
        <a:p>
          <a:endParaRPr lang="en-US"/>
        </a:p>
      </dgm:t>
    </dgm:pt>
    <dgm:pt modelId="{D18998BC-1713-46B7-85B2-EA0D453482F9}" type="sibTrans" cxnId="{B57D0B8B-03B9-4754-A8DD-8A2A9DD6E1F8}">
      <dgm:prSet/>
      <dgm:spPr/>
      <dgm:t>
        <a:bodyPr/>
        <a:lstStyle/>
        <a:p>
          <a:endParaRPr lang="en-US"/>
        </a:p>
      </dgm:t>
    </dgm:pt>
    <dgm:pt modelId="{58310D31-57FE-42C8-B645-ECC07430961A}">
      <dgm:prSet phldrT="[Text]" custT="1"/>
      <dgm:spPr/>
      <dgm:t>
        <a:bodyPr/>
        <a:lstStyle/>
        <a:p>
          <a:r>
            <a:rPr lang="en-US" sz="1200" dirty="0" smtClean="0"/>
            <a:t>4 </a:t>
          </a:r>
          <a:r>
            <a:rPr lang="en-US" sz="1200" dirty="0" err="1" smtClean="0"/>
            <a:t>trụ</a:t>
          </a:r>
          <a:r>
            <a:rPr lang="en-US" sz="1200" dirty="0" smtClean="0"/>
            <a:t> </a:t>
          </a:r>
          <a:r>
            <a:rPr lang="en-US" sz="1200" dirty="0" err="1" smtClean="0"/>
            <a:t>sở</a:t>
          </a:r>
          <a:r>
            <a:rPr lang="en-US" sz="1200" dirty="0" smtClean="0"/>
            <a:t>. 14 </a:t>
          </a:r>
          <a:r>
            <a:rPr lang="en-US" sz="1200" dirty="0" err="1" smtClean="0"/>
            <a:t>đơn</a:t>
          </a:r>
          <a:r>
            <a:rPr lang="en-US" sz="1200" dirty="0" smtClean="0"/>
            <a:t> </a:t>
          </a:r>
          <a:r>
            <a:rPr lang="en-US" sz="1200" dirty="0" err="1" smtClean="0"/>
            <a:t>vị</a:t>
          </a:r>
          <a:r>
            <a:rPr lang="en-US" sz="1200" dirty="0" smtClean="0"/>
            <a:t> </a:t>
          </a:r>
          <a:r>
            <a:rPr lang="en-US" sz="1200" dirty="0" err="1" smtClean="0"/>
            <a:t>thu</a:t>
          </a:r>
          <a:r>
            <a:rPr lang="en-US" sz="1200" dirty="0" smtClean="0"/>
            <a:t> </a:t>
          </a:r>
          <a:r>
            <a:rPr lang="en-US" sz="1200" dirty="0" err="1" smtClean="0"/>
            <a:t>mua</a:t>
          </a:r>
          <a:endParaRPr lang="en-US" sz="1200" dirty="0"/>
        </a:p>
      </dgm:t>
    </dgm:pt>
    <dgm:pt modelId="{741E3238-A12F-4736-97C0-B15BFFBB8428}" type="parTrans" cxnId="{7059C2BF-5E41-471F-BCCF-04FC0BC53FB2}">
      <dgm:prSet/>
      <dgm:spPr/>
      <dgm:t>
        <a:bodyPr/>
        <a:lstStyle/>
        <a:p>
          <a:endParaRPr lang="en-US"/>
        </a:p>
      </dgm:t>
    </dgm:pt>
    <dgm:pt modelId="{2D211106-3172-48DE-A802-9E3AABFD8038}" type="sibTrans" cxnId="{7059C2BF-5E41-471F-BCCF-04FC0BC53FB2}">
      <dgm:prSet/>
      <dgm:spPr/>
      <dgm:t>
        <a:bodyPr/>
        <a:lstStyle/>
        <a:p>
          <a:endParaRPr lang="en-US"/>
        </a:p>
      </dgm:t>
    </dgm:pt>
    <dgm:pt modelId="{492DB90B-ADEB-479E-B41E-9D7BF3F90798}">
      <dgm:prSet phldrT="[Text]" custT="1"/>
      <dgm:spPr/>
      <dgm:t>
        <a:bodyPr/>
        <a:lstStyle/>
        <a:p>
          <a:r>
            <a:rPr lang="en-US" sz="1800" b="1" dirty="0" smtClean="0"/>
            <a:t>CR&amp;S</a:t>
          </a:r>
          <a:endParaRPr lang="en-US" sz="2100" b="1" dirty="0"/>
        </a:p>
      </dgm:t>
    </dgm:pt>
    <dgm:pt modelId="{C00061D5-A5F9-435F-BDCA-30FEA1497129}" type="parTrans" cxnId="{4706608C-8D47-433E-860F-25D2621BDB4D}">
      <dgm:prSet/>
      <dgm:spPr/>
      <dgm:t>
        <a:bodyPr/>
        <a:lstStyle/>
        <a:p>
          <a:endParaRPr lang="en-US"/>
        </a:p>
      </dgm:t>
    </dgm:pt>
    <dgm:pt modelId="{7CCD5E84-F2BA-4CC0-B512-8BF9DEC6A694}" type="sibTrans" cxnId="{4706608C-8D47-433E-860F-25D2621BDB4D}">
      <dgm:prSet/>
      <dgm:spPr/>
      <dgm:t>
        <a:bodyPr/>
        <a:lstStyle/>
        <a:p>
          <a:endParaRPr lang="en-US"/>
        </a:p>
      </dgm:t>
    </dgm:pt>
    <dgm:pt modelId="{1ED7FB95-5A12-45EC-940A-8C5D99129290}">
      <dgm:prSet phldrT="[Text]" custT="1"/>
      <dgm:spPr/>
      <dgm:t>
        <a:bodyPr/>
        <a:lstStyle/>
        <a:p>
          <a:r>
            <a:rPr lang="en-US" sz="1200" dirty="0" smtClean="0"/>
            <a:t>4C / UTZ / RFA </a:t>
          </a:r>
          <a:r>
            <a:rPr lang="en-US" sz="1200" dirty="0" err="1" smtClean="0"/>
            <a:t>cà</a:t>
          </a:r>
          <a:r>
            <a:rPr lang="en-US" sz="1200" dirty="0" smtClean="0"/>
            <a:t> </a:t>
          </a:r>
          <a:r>
            <a:rPr lang="en-US" sz="1200" dirty="0" err="1" smtClean="0"/>
            <a:t>phê</a:t>
          </a:r>
          <a:r>
            <a:rPr lang="en-US" sz="1200" dirty="0" smtClean="0"/>
            <a:t> </a:t>
          </a:r>
          <a:r>
            <a:rPr lang="en-US" sz="1200" dirty="0" err="1" smtClean="0"/>
            <a:t>chè</a:t>
          </a:r>
          <a:r>
            <a:rPr lang="en-US" sz="1200" dirty="0" smtClean="0"/>
            <a:t> &amp; </a:t>
          </a:r>
          <a:r>
            <a:rPr lang="en-US" sz="1200" dirty="0" err="1" smtClean="0"/>
            <a:t>vối</a:t>
          </a:r>
          <a:endParaRPr lang="en-US" sz="1200" dirty="0"/>
        </a:p>
      </dgm:t>
    </dgm:pt>
    <dgm:pt modelId="{1C7E84E4-E7C9-4C40-A831-C2D86DE14C77}" type="parTrans" cxnId="{FA73A24D-5013-4071-8F67-1B77E56FB793}">
      <dgm:prSet/>
      <dgm:spPr/>
      <dgm:t>
        <a:bodyPr/>
        <a:lstStyle/>
        <a:p>
          <a:endParaRPr lang="en-US"/>
        </a:p>
      </dgm:t>
    </dgm:pt>
    <dgm:pt modelId="{1A3417F4-D138-4ECB-A205-81F0B1EE42CB}" type="sibTrans" cxnId="{FA73A24D-5013-4071-8F67-1B77E56FB793}">
      <dgm:prSet/>
      <dgm:spPr/>
      <dgm:t>
        <a:bodyPr/>
        <a:lstStyle/>
        <a:p>
          <a:endParaRPr lang="en-US"/>
        </a:p>
      </dgm:t>
    </dgm:pt>
    <dgm:pt modelId="{707B8B49-3B46-454A-80CA-E8C238C375A7}">
      <dgm:prSet phldrT="[Text]" custT="1"/>
      <dgm:spPr/>
      <dgm:t>
        <a:bodyPr/>
        <a:lstStyle/>
        <a:p>
          <a:r>
            <a:rPr lang="en-US" sz="1200" dirty="0" err="1" smtClean="0"/>
            <a:t>Nhóm</a:t>
          </a:r>
          <a:r>
            <a:rPr lang="en-US" sz="1200" dirty="0" smtClean="0"/>
            <a:t> </a:t>
          </a:r>
          <a:r>
            <a:rPr lang="en-US" sz="1200" dirty="0" err="1" smtClean="0"/>
            <a:t>nông</a:t>
          </a:r>
          <a:r>
            <a:rPr lang="en-US" sz="1200" dirty="0" smtClean="0"/>
            <a:t> </a:t>
          </a:r>
          <a:r>
            <a:rPr lang="en-US" sz="1200" dirty="0" err="1" smtClean="0"/>
            <a:t>dân</a:t>
          </a:r>
          <a:r>
            <a:rPr lang="en-US" sz="1200" dirty="0" smtClean="0"/>
            <a:t> </a:t>
          </a:r>
          <a:r>
            <a:rPr lang="en-US" sz="1200" dirty="0" err="1" smtClean="0"/>
            <a:t>cà</a:t>
          </a:r>
          <a:r>
            <a:rPr lang="en-US" sz="1200" dirty="0" smtClean="0"/>
            <a:t> </a:t>
          </a:r>
          <a:r>
            <a:rPr lang="en-US" sz="1200" dirty="0" err="1" smtClean="0"/>
            <a:t>phê</a:t>
          </a:r>
          <a:r>
            <a:rPr lang="en-US" sz="1200" dirty="0" smtClean="0"/>
            <a:t> </a:t>
          </a:r>
          <a:r>
            <a:rPr lang="en-US" sz="1200" dirty="0" err="1" smtClean="0"/>
            <a:t>chè</a:t>
          </a:r>
          <a:r>
            <a:rPr lang="en-US" sz="1200" dirty="0" smtClean="0"/>
            <a:t> HG</a:t>
          </a:r>
          <a:endParaRPr lang="en-US" sz="1200" dirty="0"/>
        </a:p>
      </dgm:t>
    </dgm:pt>
    <dgm:pt modelId="{915CD28E-C518-4B35-B503-72776949544B}" type="parTrans" cxnId="{CD572E07-3832-44C6-BB55-A289B09FEC86}">
      <dgm:prSet/>
      <dgm:spPr/>
      <dgm:t>
        <a:bodyPr/>
        <a:lstStyle/>
        <a:p>
          <a:endParaRPr lang="en-US"/>
        </a:p>
      </dgm:t>
    </dgm:pt>
    <dgm:pt modelId="{C021AE73-A7EE-48C5-A487-137D1FCEE7A6}" type="sibTrans" cxnId="{CD572E07-3832-44C6-BB55-A289B09FEC86}">
      <dgm:prSet/>
      <dgm:spPr/>
      <dgm:t>
        <a:bodyPr/>
        <a:lstStyle/>
        <a:p>
          <a:endParaRPr lang="en-US"/>
        </a:p>
      </dgm:t>
    </dgm:pt>
    <dgm:pt modelId="{BC24BD0B-C920-41F1-B05A-860C11AB5423}">
      <dgm:prSet phldrT="[Text]" custT="1"/>
      <dgm:spPr/>
      <dgm:t>
        <a:bodyPr/>
        <a:lstStyle/>
        <a:p>
          <a:r>
            <a:rPr lang="en-US" sz="1200" dirty="0" err="1" smtClean="0"/>
            <a:t>Dự</a:t>
          </a:r>
          <a:r>
            <a:rPr lang="en-US" sz="1200" dirty="0" smtClean="0"/>
            <a:t> </a:t>
          </a:r>
          <a:r>
            <a:rPr lang="en-US" sz="1200" dirty="0" err="1" smtClean="0"/>
            <a:t>án</a:t>
          </a:r>
          <a:r>
            <a:rPr lang="en-US" sz="1200" dirty="0" smtClean="0"/>
            <a:t> Nestle. </a:t>
          </a:r>
          <a:r>
            <a:rPr lang="en-US" sz="1200" dirty="0" err="1" smtClean="0"/>
            <a:t>Dự</a:t>
          </a:r>
          <a:r>
            <a:rPr lang="en-US" sz="1200" dirty="0" smtClean="0"/>
            <a:t> </a:t>
          </a:r>
          <a:r>
            <a:rPr lang="en-US" sz="1200" dirty="0" err="1" smtClean="0"/>
            <a:t>án</a:t>
          </a:r>
          <a:r>
            <a:rPr lang="en-US" sz="1200" dirty="0" smtClean="0"/>
            <a:t> ISLA/</a:t>
          </a:r>
          <a:r>
            <a:rPr lang="en-US" sz="1200" dirty="0" err="1" smtClean="0"/>
            <a:t>Lavazza</a:t>
          </a:r>
          <a:r>
            <a:rPr lang="en-US" sz="1200" dirty="0" smtClean="0"/>
            <a:t> </a:t>
          </a:r>
          <a:endParaRPr lang="en-US" sz="1200" dirty="0"/>
        </a:p>
      </dgm:t>
    </dgm:pt>
    <dgm:pt modelId="{13CC5D36-0B2F-40F5-943F-6A184A9D5972}" type="parTrans" cxnId="{B8467962-3020-4B43-843D-5EBE154C3AF7}">
      <dgm:prSet/>
      <dgm:spPr/>
      <dgm:t>
        <a:bodyPr/>
        <a:lstStyle/>
        <a:p>
          <a:endParaRPr lang="en-US"/>
        </a:p>
      </dgm:t>
    </dgm:pt>
    <dgm:pt modelId="{FC996475-F2FB-4F93-B01C-FCD1D964D0CD}" type="sibTrans" cxnId="{B8467962-3020-4B43-843D-5EBE154C3AF7}">
      <dgm:prSet/>
      <dgm:spPr/>
      <dgm:t>
        <a:bodyPr/>
        <a:lstStyle/>
        <a:p>
          <a:endParaRPr lang="en-US"/>
        </a:p>
      </dgm:t>
    </dgm:pt>
    <dgm:pt modelId="{F9C0FD1A-BC32-4815-AB86-CE36D5EBC88A}" type="pres">
      <dgm:prSet presAssocID="{CB481170-F28D-4607-B674-7339A41971D2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D4774014-DC82-4845-9984-ACCAB8EA4618}" type="pres">
      <dgm:prSet presAssocID="{97C72FA5-3115-4084-AA26-3CAF910F1018}" presName="comp" presStyleCnt="0"/>
      <dgm:spPr/>
    </dgm:pt>
    <dgm:pt modelId="{A33F5301-9352-4902-B3EB-0BBA78487E58}" type="pres">
      <dgm:prSet presAssocID="{97C72FA5-3115-4084-AA26-3CAF910F1018}" presName="box" presStyleLbl="node1" presStyleIdx="0" presStyleCnt="4" custScaleX="80626" custScaleY="68478" custLinFactNeighborX="-8464"/>
      <dgm:spPr/>
      <dgm:t>
        <a:bodyPr/>
        <a:lstStyle/>
        <a:p>
          <a:endParaRPr lang="en-US"/>
        </a:p>
      </dgm:t>
    </dgm:pt>
    <dgm:pt modelId="{B5E64DC4-667E-4B4C-928A-F5EC8CA31C74}" type="pres">
      <dgm:prSet presAssocID="{97C72FA5-3115-4084-AA26-3CAF910F1018}" presName="img" presStyleLbl="fgImgPlace1" presStyleIdx="0" presStyleCnt="4" custScaleX="86799" custScaleY="80420" custLinFactNeighborX="-7520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43000" r="-43000"/>
          </a:stretch>
        </a:blipFill>
      </dgm:spPr>
      <dgm:t>
        <a:bodyPr/>
        <a:lstStyle/>
        <a:p>
          <a:endParaRPr lang="en-US"/>
        </a:p>
      </dgm:t>
    </dgm:pt>
    <dgm:pt modelId="{60BF0753-F363-4AE3-9FB5-218A856346E8}" type="pres">
      <dgm:prSet presAssocID="{97C72FA5-3115-4084-AA26-3CAF910F1018}" presName="text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625E1B8-AD1C-4953-BAF7-2CA4E55A8F41}" type="pres">
      <dgm:prSet presAssocID="{33D8B618-027E-4F80-B070-E25DA01D1CA1}" presName="spacer" presStyleCnt="0"/>
      <dgm:spPr/>
    </dgm:pt>
    <dgm:pt modelId="{CF34593F-99D4-4AB4-8FB8-0354D5D1B095}" type="pres">
      <dgm:prSet presAssocID="{FA9F0CC3-D067-456C-ABDB-76433F0BAD1F}" presName="comp" presStyleCnt="0"/>
      <dgm:spPr/>
    </dgm:pt>
    <dgm:pt modelId="{A54C81C2-523A-438C-9AAF-331D35638547}" type="pres">
      <dgm:prSet presAssocID="{FA9F0CC3-D067-456C-ABDB-76433F0BAD1F}" presName="box" presStyleLbl="node1" presStyleIdx="1" presStyleCnt="4" custScaleX="80626" custScaleY="66934" custLinFactNeighborX="-8464"/>
      <dgm:spPr/>
      <dgm:t>
        <a:bodyPr/>
        <a:lstStyle/>
        <a:p>
          <a:endParaRPr lang="en-US"/>
        </a:p>
      </dgm:t>
    </dgm:pt>
    <dgm:pt modelId="{E8AB574C-5C53-4AF8-80F9-AD62556EE998}" type="pres">
      <dgm:prSet presAssocID="{FA9F0CC3-D067-456C-ABDB-76433F0BAD1F}" presName="img" presStyleLbl="fgImgPlace1" presStyleIdx="1" presStyleCnt="4" custScaleX="86799" custScaleY="78487" custLinFactNeighborX="-7520"/>
      <dgm:spPr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43000" r="-43000"/>
          </a:stretch>
        </a:blipFill>
      </dgm:spPr>
      <dgm:t>
        <a:bodyPr/>
        <a:lstStyle/>
        <a:p>
          <a:endParaRPr lang="en-US"/>
        </a:p>
      </dgm:t>
    </dgm:pt>
    <dgm:pt modelId="{B6AC4FA4-4BD4-44B8-A778-9497144E3D7F}" type="pres">
      <dgm:prSet presAssocID="{FA9F0CC3-D067-456C-ABDB-76433F0BAD1F}" presName="text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517E3F9-83E3-4AB3-9744-1C818A952C5C}" type="pres">
      <dgm:prSet presAssocID="{837F2798-5505-4CDE-B5B9-AEEA428D6F9B}" presName="spacer" presStyleCnt="0"/>
      <dgm:spPr/>
    </dgm:pt>
    <dgm:pt modelId="{317930B6-3017-4537-8EF6-AB8CF931F0EB}" type="pres">
      <dgm:prSet presAssocID="{B96234EB-3CF1-4C23-8A51-7FC81C076FB5}" presName="comp" presStyleCnt="0"/>
      <dgm:spPr/>
    </dgm:pt>
    <dgm:pt modelId="{6444A701-AA98-4EF0-9461-EB30E70E8667}" type="pres">
      <dgm:prSet presAssocID="{B96234EB-3CF1-4C23-8A51-7FC81C076FB5}" presName="box" presStyleLbl="node1" presStyleIdx="2" presStyleCnt="4" custScaleX="80626" custScaleY="54871" custLinFactNeighborX="-8464"/>
      <dgm:spPr/>
      <dgm:t>
        <a:bodyPr/>
        <a:lstStyle/>
        <a:p>
          <a:endParaRPr lang="en-US"/>
        </a:p>
      </dgm:t>
    </dgm:pt>
    <dgm:pt modelId="{62093D33-8F43-438E-9A93-CF136C0BA555}" type="pres">
      <dgm:prSet presAssocID="{B96234EB-3CF1-4C23-8A51-7FC81C076FB5}" presName="img" presStyleLbl="fgImgPlace1" presStyleIdx="2" presStyleCnt="4" custScaleX="86799" custScaleY="58058" custLinFactNeighborX="-7520"/>
      <dgm:spPr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2000" r="-12000"/>
          </a:stretch>
        </a:blipFill>
      </dgm:spPr>
      <dgm:t>
        <a:bodyPr/>
        <a:lstStyle/>
        <a:p>
          <a:endParaRPr lang="en-US"/>
        </a:p>
      </dgm:t>
    </dgm:pt>
    <dgm:pt modelId="{817475E0-D70A-438E-891D-6E9AB91FE441}" type="pres">
      <dgm:prSet presAssocID="{B96234EB-3CF1-4C23-8A51-7FC81C076FB5}" presName="text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CF52669-5136-41D4-866A-F2AADAAAD313}" type="pres">
      <dgm:prSet presAssocID="{9700C80A-4A91-42FA-AAE6-9A7B534FA3F6}" presName="spacer" presStyleCnt="0"/>
      <dgm:spPr/>
    </dgm:pt>
    <dgm:pt modelId="{5BC58FB5-CF8E-4F43-8598-110B5A18B698}" type="pres">
      <dgm:prSet presAssocID="{492DB90B-ADEB-479E-B41E-9D7BF3F90798}" presName="comp" presStyleCnt="0"/>
      <dgm:spPr/>
    </dgm:pt>
    <dgm:pt modelId="{7A52919E-6C99-4B78-A07C-A8F7DA079EE1}" type="pres">
      <dgm:prSet presAssocID="{492DB90B-ADEB-479E-B41E-9D7BF3F90798}" presName="box" presStyleLbl="node1" presStyleIdx="3" presStyleCnt="4" custScaleX="80626" custScaleY="59415" custLinFactNeighborX="-8464"/>
      <dgm:spPr/>
      <dgm:t>
        <a:bodyPr/>
        <a:lstStyle/>
        <a:p>
          <a:endParaRPr lang="en-US"/>
        </a:p>
      </dgm:t>
    </dgm:pt>
    <dgm:pt modelId="{4AC67BB2-77B5-44FB-84FE-5A4A52CD5B27}" type="pres">
      <dgm:prSet presAssocID="{492DB90B-ADEB-479E-B41E-9D7BF3F90798}" presName="img" presStyleLbl="fgImgPlace1" presStyleIdx="3" presStyleCnt="4" custScaleX="78275" custScaleY="60943" custLinFactNeighborX="-4602" custLinFactNeighborY="0"/>
      <dgm:spPr>
        <a:blipFill>
          <a:blip xmlns:r="http://schemas.openxmlformats.org/officeDocument/2006/relationships"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6000" r="-36000"/>
          </a:stretch>
        </a:blipFill>
      </dgm:spPr>
      <dgm:t>
        <a:bodyPr/>
        <a:lstStyle/>
        <a:p>
          <a:endParaRPr lang="en-US"/>
        </a:p>
      </dgm:t>
    </dgm:pt>
    <dgm:pt modelId="{7EF381EC-D1E2-49D8-8DE4-F14C2B62E459}" type="pres">
      <dgm:prSet presAssocID="{492DB90B-ADEB-479E-B41E-9D7BF3F90798}" presName="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6E3963AF-BDA4-4191-943A-477108A67FBF}" srcId="{FA9F0CC3-D067-456C-ABDB-76433F0BAD1F}" destId="{834BDC0B-E7E3-4605-9113-BAA3CBB957E1}" srcOrd="1" destOrd="0" parTransId="{7840B454-6ADB-4F10-9ADD-85C558E4B1A9}" sibTransId="{BCDA0744-B77D-4DDD-8D81-45770FEFA12F}"/>
    <dgm:cxn modelId="{EC7613A3-B6FB-4B66-A42B-343F56DFDA7A}" type="presOf" srcId="{41D6789E-6D59-43A4-8E6E-004778198EE6}" destId="{A54C81C2-523A-438C-9AAF-331D35638547}" srcOrd="0" destOrd="3" presId="urn:microsoft.com/office/officeart/2005/8/layout/vList4#1"/>
    <dgm:cxn modelId="{AD251FAE-49E8-4FA4-829F-13B876BD6CD0}" type="presOf" srcId="{41D6789E-6D59-43A4-8E6E-004778198EE6}" destId="{B6AC4FA4-4BD4-44B8-A778-9497144E3D7F}" srcOrd="1" destOrd="3" presId="urn:microsoft.com/office/officeart/2005/8/layout/vList4#1"/>
    <dgm:cxn modelId="{FA73A24D-5013-4071-8F67-1B77E56FB793}" srcId="{492DB90B-ADEB-479E-B41E-9D7BF3F90798}" destId="{1ED7FB95-5A12-45EC-940A-8C5D99129290}" srcOrd="0" destOrd="0" parTransId="{1C7E84E4-E7C9-4C40-A831-C2D86DE14C77}" sibTransId="{1A3417F4-D138-4ECB-A205-81F0B1EE42CB}"/>
    <dgm:cxn modelId="{ECBD89BC-C87A-4087-9E84-6778CB38D81A}" srcId="{CB481170-F28D-4607-B674-7339A41971D2}" destId="{FA9F0CC3-D067-456C-ABDB-76433F0BAD1F}" srcOrd="1" destOrd="0" parTransId="{B5988096-531E-4853-9224-AD149B233AFC}" sibTransId="{837F2798-5505-4CDE-B5B9-AEEA428D6F9B}"/>
    <dgm:cxn modelId="{C609D4AB-B278-4E1A-8092-10387C381BE5}" type="presOf" srcId="{9DB0D601-72AF-4647-9557-7118BC66EF23}" destId="{6444A701-AA98-4EF0-9461-EB30E70E8667}" srcOrd="0" destOrd="1" presId="urn:microsoft.com/office/officeart/2005/8/layout/vList4#1"/>
    <dgm:cxn modelId="{34D02CBA-4C0A-46CD-AB82-0BA5CA706BA6}" type="presOf" srcId="{799EDBFE-559F-4C05-B88E-CECB3496C704}" destId="{817475E0-D70A-438E-891D-6E9AB91FE441}" srcOrd="1" destOrd="2" presId="urn:microsoft.com/office/officeart/2005/8/layout/vList4#1"/>
    <dgm:cxn modelId="{BD6177E2-BF36-469F-9148-5A1C79C07C86}" srcId="{97C72FA5-3115-4084-AA26-3CAF910F1018}" destId="{1E87F477-F737-4AA1-A09B-EADB757AD8B5}" srcOrd="1" destOrd="0" parTransId="{E9B3BBA5-341A-4733-ADF9-589CD2B50FB5}" sibTransId="{2A27D0DE-AEA7-47C5-A5EB-13E8A6D222A4}"/>
    <dgm:cxn modelId="{1EC793E3-0ABD-4C29-AD35-1613B4F5D548}" srcId="{97C72FA5-3115-4084-AA26-3CAF910F1018}" destId="{7C888C19-C4F7-41BF-8161-694BE8352004}" srcOrd="3" destOrd="0" parTransId="{6319860F-532F-4BE6-874C-9291FC484115}" sibTransId="{3DFAA5C4-3ADA-40FE-B250-27FB16D08C12}"/>
    <dgm:cxn modelId="{20D98CD4-05E1-4DF4-9996-270BC40C8479}" type="presOf" srcId="{2D138B55-A4CB-4CD7-9D09-27EA5CE25F97}" destId="{60BF0753-F363-4AE3-9FB5-218A856346E8}" srcOrd="1" destOrd="3" presId="urn:microsoft.com/office/officeart/2005/8/layout/vList4#1"/>
    <dgm:cxn modelId="{FAB355FE-F3F4-4A21-B8B5-68352446D0AC}" type="presOf" srcId="{1ED7FB95-5A12-45EC-940A-8C5D99129290}" destId="{7EF381EC-D1E2-49D8-8DE4-F14C2B62E459}" srcOrd="1" destOrd="1" presId="urn:microsoft.com/office/officeart/2005/8/layout/vList4#1"/>
    <dgm:cxn modelId="{E30C3777-14BC-4AE5-A135-AF468733A9FE}" type="presOf" srcId="{FA9F0CC3-D067-456C-ABDB-76433F0BAD1F}" destId="{B6AC4FA4-4BD4-44B8-A778-9497144E3D7F}" srcOrd="1" destOrd="0" presId="urn:microsoft.com/office/officeart/2005/8/layout/vList4#1"/>
    <dgm:cxn modelId="{DDEDA18F-AC4F-40B0-BF4C-EA8269E85025}" type="presOf" srcId="{707B8B49-3B46-454A-80CA-E8C238C375A7}" destId="{7A52919E-6C99-4B78-A07C-A8F7DA079EE1}" srcOrd="0" destOrd="2" presId="urn:microsoft.com/office/officeart/2005/8/layout/vList4#1"/>
    <dgm:cxn modelId="{CD572E07-3832-44C6-BB55-A289B09FEC86}" srcId="{492DB90B-ADEB-479E-B41E-9D7BF3F90798}" destId="{707B8B49-3B46-454A-80CA-E8C238C375A7}" srcOrd="1" destOrd="0" parTransId="{915CD28E-C518-4B35-B503-72776949544B}" sibTransId="{C021AE73-A7EE-48C5-A487-137D1FCEE7A6}"/>
    <dgm:cxn modelId="{D4E53C09-23E0-42BC-B825-435F8322F174}" type="presOf" srcId="{97C72FA5-3115-4084-AA26-3CAF910F1018}" destId="{A33F5301-9352-4902-B3EB-0BBA78487E58}" srcOrd="0" destOrd="0" presId="urn:microsoft.com/office/officeart/2005/8/layout/vList4#1"/>
    <dgm:cxn modelId="{DE2761AF-F1B0-4408-9561-BEE22E06270E}" type="presOf" srcId="{ACE6B8AC-0413-4053-9579-55BAC1A80E0D}" destId="{B6AC4FA4-4BD4-44B8-A778-9497144E3D7F}" srcOrd="1" destOrd="1" presId="urn:microsoft.com/office/officeart/2005/8/layout/vList4#1"/>
    <dgm:cxn modelId="{43E22C4F-DFA7-4C72-8C25-1C41FA51A695}" type="presOf" srcId="{B96234EB-3CF1-4C23-8A51-7FC81C076FB5}" destId="{817475E0-D70A-438E-891D-6E9AB91FE441}" srcOrd="1" destOrd="0" presId="urn:microsoft.com/office/officeart/2005/8/layout/vList4#1"/>
    <dgm:cxn modelId="{25778B41-FACA-4DB7-BDB0-97ADFE45D09F}" srcId="{B96234EB-3CF1-4C23-8A51-7FC81C076FB5}" destId="{799EDBFE-559F-4C05-B88E-CECB3496C704}" srcOrd="1" destOrd="0" parTransId="{B7846C68-8650-4488-899E-A5DF90D0CF4B}" sibTransId="{485D7C9B-0118-4EA8-BD50-0F16B634B03F}"/>
    <dgm:cxn modelId="{EB3CBA62-B2B5-406F-B55D-36FD769CD71B}" srcId="{CB481170-F28D-4607-B674-7339A41971D2}" destId="{B96234EB-3CF1-4C23-8A51-7FC81C076FB5}" srcOrd="2" destOrd="0" parTransId="{4EF266E8-E00E-4C93-B885-CA3369D8FACD}" sibTransId="{9700C80A-4A91-42FA-AAE6-9A7B534FA3F6}"/>
    <dgm:cxn modelId="{D0BC838C-4376-4E16-A6E8-FC0E0D31EBDC}" type="presOf" srcId="{9DB0D601-72AF-4647-9557-7118BC66EF23}" destId="{817475E0-D70A-438E-891D-6E9AB91FE441}" srcOrd="1" destOrd="1" presId="urn:microsoft.com/office/officeart/2005/8/layout/vList4#1"/>
    <dgm:cxn modelId="{0D6CEF90-A1F7-4318-8365-5AB14B2808CB}" type="presOf" srcId="{BC24BD0B-C920-41F1-B05A-860C11AB5423}" destId="{7A52919E-6C99-4B78-A07C-A8F7DA079EE1}" srcOrd="0" destOrd="3" presId="urn:microsoft.com/office/officeart/2005/8/layout/vList4#1"/>
    <dgm:cxn modelId="{1C0052DB-EAC2-49BE-BFD9-C8FB2BD81989}" type="presOf" srcId="{BB48AEA4-8551-42E9-BF78-33E03080B205}" destId="{B6AC4FA4-4BD4-44B8-A778-9497144E3D7F}" srcOrd="1" destOrd="4" presId="urn:microsoft.com/office/officeart/2005/8/layout/vList4#1"/>
    <dgm:cxn modelId="{B57D0B8B-03B9-4754-A8DD-8A2A9DD6E1F8}" srcId="{FA9F0CC3-D067-456C-ABDB-76433F0BAD1F}" destId="{41D6789E-6D59-43A4-8E6E-004778198EE6}" srcOrd="2" destOrd="0" parTransId="{34C9E28E-7426-4270-B60C-402DB92FB749}" sibTransId="{D18998BC-1713-46B7-85B2-EA0D453482F9}"/>
    <dgm:cxn modelId="{B6636D5F-FB69-4EB3-9948-18C62D78ECC4}" type="presOf" srcId="{834BDC0B-E7E3-4605-9113-BAA3CBB957E1}" destId="{A54C81C2-523A-438C-9AAF-331D35638547}" srcOrd="0" destOrd="2" presId="urn:microsoft.com/office/officeart/2005/8/layout/vList4#1"/>
    <dgm:cxn modelId="{B91F5CCA-759A-4FF5-8B52-1185FB147D76}" type="presOf" srcId="{799EDBFE-559F-4C05-B88E-CECB3496C704}" destId="{6444A701-AA98-4EF0-9461-EB30E70E8667}" srcOrd="0" destOrd="2" presId="urn:microsoft.com/office/officeart/2005/8/layout/vList4#1"/>
    <dgm:cxn modelId="{554CAA76-729B-4E4F-990C-2F686E534E55}" srcId="{97C72FA5-3115-4084-AA26-3CAF910F1018}" destId="{2D138B55-A4CB-4CD7-9D09-27EA5CE25F97}" srcOrd="2" destOrd="0" parTransId="{19ED7156-3B03-4956-9145-4EE8842D6315}" sibTransId="{74081AA0-0FC2-446D-B919-12F2DD34E3B9}"/>
    <dgm:cxn modelId="{55E30C26-6DE8-4B95-A122-D55D83533585}" srcId="{FA9F0CC3-D067-456C-ABDB-76433F0BAD1F}" destId="{BB48AEA4-8551-42E9-BF78-33E03080B205}" srcOrd="3" destOrd="0" parTransId="{E538CAFB-B4E2-44A4-9C04-97F249BC93E8}" sibTransId="{9B04B3E0-A8D2-44F4-9123-A739B3AD5ED5}"/>
    <dgm:cxn modelId="{B8467962-3020-4B43-843D-5EBE154C3AF7}" srcId="{492DB90B-ADEB-479E-B41E-9D7BF3F90798}" destId="{BC24BD0B-C920-41F1-B05A-860C11AB5423}" srcOrd="2" destOrd="0" parTransId="{13CC5D36-0B2F-40F5-943F-6A184A9D5972}" sibTransId="{FC996475-F2FB-4F93-B01C-FCD1D964D0CD}"/>
    <dgm:cxn modelId="{DD8A452E-D633-4204-B4EE-C4B52339E6C5}" type="presOf" srcId="{7C888C19-C4F7-41BF-8161-694BE8352004}" destId="{60BF0753-F363-4AE3-9FB5-218A856346E8}" srcOrd="1" destOrd="4" presId="urn:microsoft.com/office/officeart/2005/8/layout/vList4#1"/>
    <dgm:cxn modelId="{3ADFE229-4186-4A68-A0BF-84E57E92505B}" type="presOf" srcId="{2D138B55-A4CB-4CD7-9D09-27EA5CE25F97}" destId="{A33F5301-9352-4902-B3EB-0BBA78487E58}" srcOrd="0" destOrd="3" presId="urn:microsoft.com/office/officeart/2005/8/layout/vList4#1"/>
    <dgm:cxn modelId="{8AB46FE2-B2E5-4F12-AD6E-7352711449B8}" type="presOf" srcId="{FA9F0CC3-D067-456C-ABDB-76433F0BAD1F}" destId="{A54C81C2-523A-438C-9AAF-331D35638547}" srcOrd="0" destOrd="0" presId="urn:microsoft.com/office/officeart/2005/8/layout/vList4#1"/>
    <dgm:cxn modelId="{8D89DDC5-A73A-455C-8960-19FE308AF6A6}" type="presOf" srcId="{1E87F477-F737-4AA1-A09B-EADB757AD8B5}" destId="{60BF0753-F363-4AE3-9FB5-218A856346E8}" srcOrd="1" destOrd="2" presId="urn:microsoft.com/office/officeart/2005/8/layout/vList4#1"/>
    <dgm:cxn modelId="{82F09738-4E96-4B2C-938A-8DEF6F872CF5}" type="presOf" srcId="{58310D31-57FE-42C8-B645-ECC07430961A}" destId="{60BF0753-F363-4AE3-9FB5-218A856346E8}" srcOrd="1" destOrd="1" presId="urn:microsoft.com/office/officeart/2005/8/layout/vList4#1"/>
    <dgm:cxn modelId="{4706608C-8D47-433E-860F-25D2621BDB4D}" srcId="{CB481170-F28D-4607-B674-7339A41971D2}" destId="{492DB90B-ADEB-479E-B41E-9D7BF3F90798}" srcOrd="3" destOrd="0" parTransId="{C00061D5-A5F9-435F-BDCA-30FEA1497129}" sibTransId="{7CCD5E84-F2BA-4CC0-B512-8BF9DEC6A694}"/>
    <dgm:cxn modelId="{7BAABDFD-C6DF-4FB0-82D4-55F4DFF0731E}" type="presOf" srcId="{58310D31-57FE-42C8-B645-ECC07430961A}" destId="{A33F5301-9352-4902-B3EB-0BBA78487E58}" srcOrd="0" destOrd="1" presId="urn:microsoft.com/office/officeart/2005/8/layout/vList4#1"/>
    <dgm:cxn modelId="{D9A6783C-BFF4-439D-BE06-D5E641C75162}" type="presOf" srcId="{1ED7FB95-5A12-45EC-940A-8C5D99129290}" destId="{7A52919E-6C99-4B78-A07C-A8F7DA079EE1}" srcOrd="0" destOrd="1" presId="urn:microsoft.com/office/officeart/2005/8/layout/vList4#1"/>
    <dgm:cxn modelId="{0E4B7831-15A3-4F5E-95C5-C03CBD8E47C6}" type="presOf" srcId="{1E87F477-F737-4AA1-A09B-EADB757AD8B5}" destId="{A33F5301-9352-4902-B3EB-0BBA78487E58}" srcOrd="0" destOrd="2" presId="urn:microsoft.com/office/officeart/2005/8/layout/vList4#1"/>
    <dgm:cxn modelId="{D5E61BEB-F763-4975-A3CA-6CE285E4244E}" type="presOf" srcId="{BB48AEA4-8551-42E9-BF78-33E03080B205}" destId="{A54C81C2-523A-438C-9AAF-331D35638547}" srcOrd="0" destOrd="4" presId="urn:microsoft.com/office/officeart/2005/8/layout/vList4#1"/>
    <dgm:cxn modelId="{E040105A-9FBC-4F23-9ABE-DB8CFA37CB04}" type="presOf" srcId="{97C72FA5-3115-4084-AA26-3CAF910F1018}" destId="{60BF0753-F363-4AE3-9FB5-218A856346E8}" srcOrd="1" destOrd="0" presId="urn:microsoft.com/office/officeart/2005/8/layout/vList4#1"/>
    <dgm:cxn modelId="{99EF1672-3D1E-40C8-848B-00DD8E6CF997}" type="presOf" srcId="{834BDC0B-E7E3-4605-9113-BAA3CBB957E1}" destId="{B6AC4FA4-4BD4-44B8-A778-9497144E3D7F}" srcOrd="1" destOrd="2" presId="urn:microsoft.com/office/officeart/2005/8/layout/vList4#1"/>
    <dgm:cxn modelId="{36365EEB-5F99-4791-BF7A-71AA9B40FC82}" type="presOf" srcId="{ACE6B8AC-0413-4053-9579-55BAC1A80E0D}" destId="{A54C81C2-523A-438C-9AAF-331D35638547}" srcOrd="0" destOrd="1" presId="urn:microsoft.com/office/officeart/2005/8/layout/vList4#1"/>
    <dgm:cxn modelId="{1DBC167C-9081-454B-88C5-121FBFB78097}" type="presOf" srcId="{CB481170-F28D-4607-B674-7339A41971D2}" destId="{F9C0FD1A-BC32-4815-AB86-CE36D5EBC88A}" srcOrd="0" destOrd="0" presId="urn:microsoft.com/office/officeart/2005/8/layout/vList4#1"/>
    <dgm:cxn modelId="{6BD0E387-493E-4A14-8515-643E0E4D29C1}" type="presOf" srcId="{492DB90B-ADEB-479E-B41E-9D7BF3F90798}" destId="{7EF381EC-D1E2-49D8-8DE4-F14C2B62E459}" srcOrd="1" destOrd="0" presId="urn:microsoft.com/office/officeart/2005/8/layout/vList4#1"/>
    <dgm:cxn modelId="{E07F81AA-A697-4AC2-B4C8-B08F6854AD7B}" type="presOf" srcId="{492DB90B-ADEB-479E-B41E-9D7BF3F90798}" destId="{7A52919E-6C99-4B78-A07C-A8F7DA079EE1}" srcOrd="0" destOrd="0" presId="urn:microsoft.com/office/officeart/2005/8/layout/vList4#1"/>
    <dgm:cxn modelId="{EA1CD910-7208-42D3-8AFF-0321456BBFF1}" type="presOf" srcId="{B96234EB-3CF1-4C23-8A51-7FC81C076FB5}" destId="{6444A701-AA98-4EF0-9461-EB30E70E8667}" srcOrd="0" destOrd="0" presId="urn:microsoft.com/office/officeart/2005/8/layout/vList4#1"/>
    <dgm:cxn modelId="{01C637F1-A9C6-49C6-AB4F-63B8115DA734}" type="presOf" srcId="{BC24BD0B-C920-41F1-B05A-860C11AB5423}" destId="{7EF381EC-D1E2-49D8-8DE4-F14C2B62E459}" srcOrd="1" destOrd="3" presId="urn:microsoft.com/office/officeart/2005/8/layout/vList4#1"/>
    <dgm:cxn modelId="{7059C2BF-5E41-471F-BCCF-04FC0BC53FB2}" srcId="{97C72FA5-3115-4084-AA26-3CAF910F1018}" destId="{58310D31-57FE-42C8-B645-ECC07430961A}" srcOrd="0" destOrd="0" parTransId="{741E3238-A12F-4736-97C0-B15BFFBB8428}" sibTransId="{2D211106-3172-48DE-A802-9E3AABFD8038}"/>
    <dgm:cxn modelId="{3D719E6D-337E-4E2D-B75B-F067B4BE0228}" type="presOf" srcId="{707B8B49-3B46-454A-80CA-E8C238C375A7}" destId="{7EF381EC-D1E2-49D8-8DE4-F14C2B62E459}" srcOrd="1" destOrd="2" presId="urn:microsoft.com/office/officeart/2005/8/layout/vList4#1"/>
    <dgm:cxn modelId="{77D8508C-E90B-498E-A294-2B6A5751018E}" srcId="{FA9F0CC3-D067-456C-ABDB-76433F0BAD1F}" destId="{ACE6B8AC-0413-4053-9579-55BAC1A80E0D}" srcOrd="0" destOrd="0" parTransId="{19AD47BC-8C07-47A8-A87D-B6AA6F4CC259}" sibTransId="{2D713275-6B60-430F-B278-94A6574DBE55}"/>
    <dgm:cxn modelId="{8FE1680A-EEA6-445B-A8F3-87EA0CD5FF61}" type="presOf" srcId="{7C888C19-C4F7-41BF-8161-694BE8352004}" destId="{A33F5301-9352-4902-B3EB-0BBA78487E58}" srcOrd="0" destOrd="4" presId="urn:microsoft.com/office/officeart/2005/8/layout/vList4#1"/>
    <dgm:cxn modelId="{0DDD1167-A4BF-49EF-9C11-B65505E0EE2D}" srcId="{B96234EB-3CF1-4C23-8A51-7FC81C076FB5}" destId="{9DB0D601-72AF-4647-9557-7118BC66EF23}" srcOrd="0" destOrd="0" parTransId="{BF93F2DD-5C22-4BD1-ADFC-0AEA9666FFFA}" sibTransId="{6E5FF3B8-3C0F-406A-A247-9F25A87479A8}"/>
    <dgm:cxn modelId="{A669B150-6FED-4E30-875E-98C88809234D}" srcId="{CB481170-F28D-4607-B674-7339A41971D2}" destId="{97C72FA5-3115-4084-AA26-3CAF910F1018}" srcOrd="0" destOrd="0" parTransId="{7E0BA2B8-C780-4888-B61E-6DAF72E4CF72}" sibTransId="{33D8B618-027E-4F80-B070-E25DA01D1CA1}"/>
    <dgm:cxn modelId="{7349DC94-C876-42FC-B48D-6A5147FF49B2}" type="presParOf" srcId="{F9C0FD1A-BC32-4815-AB86-CE36D5EBC88A}" destId="{D4774014-DC82-4845-9984-ACCAB8EA4618}" srcOrd="0" destOrd="0" presId="urn:microsoft.com/office/officeart/2005/8/layout/vList4#1"/>
    <dgm:cxn modelId="{49A256D0-EEAA-4858-872A-043ACCF89B1E}" type="presParOf" srcId="{D4774014-DC82-4845-9984-ACCAB8EA4618}" destId="{A33F5301-9352-4902-B3EB-0BBA78487E58}" srcOrd="0" destOrd="0" presId="urn:microsoft.com/office/officeart/2005/8/layout/vList4#1"/>
    <dgm:cxn modelId="{76E0E055-8B74-400A-8522-6E6B63409455}" type="presParOf" srcId="{D4774014-DC82-4845-9984-ACCAB8EA4618}" destId="{B5E64DC4-667E-4B4C-928A-F5EC8CA31C74}" srcOrd="1" destOrd="0" presId="urn:microsoft.com/office/officeart/2005/8/layout/vList4#1"/>
    <dgm:cxn modelId="{677A4F13-39E9-4D34-AAE5-162859EFBCF0}" type="presParOf" srcId="{D4774014-DC82-4845-9984-ACCAB8EA4618}" destId="{60BF0753-F363-4AE3-9FB5-218A856346E8}" srcOrd="2" destOrd="0" presId="urn:microsoft.com/office/officeart/2005/8/layout/vList4#1"/>
    <dgm:cxn modelId="{B5209314-0DCD-4DCE-8131-0152DE8968AD}" type="presParOf" srcId="{F9C0FD1A-BC32-4815-AB86-CE36D5EBC88A}" destId="{4625E1B8-AD1C-4953-BAF7-2CA4E55A8F41}" srcOrd="1" destOrd="0" presId="urn:microsoft.com/office/officeart/2005/8/layout/vList4#1"/>
    <dgm:cxn modelId="{C622F166-9722-45E5-9A5D-3AA02F188F41}" type="presParOf" srcId="{F9C0FD1A-BC32-4815-AB86-CE36D5EBC88A}" destId="{CF34593F-99D4-4AB4-8FB8-0354D5D1B095}" srcOrd="2" destOrd="0" presId="urn:microsoft.com/office/officeart/2005/8/layout/vList4#1"/>
    <dgm:cxn modelId="{357E41BF-1670-4EF9-A7E4-2D85CFC1A4A9}" type="presParOf" srcId="{CF34593F-99D4-4AB4-8FB8-0354D5D1B095}" destId="{A54C81C2-523A-438C-9AAF-331D35638547}" srcOrd="0" destOrd="0" presId="urn:microsoft.com/office/officeart/2005/8/layout/vList4#1"/>
    <dgm:cxn modelId="{D5FEBFB2-76F8-4073-A712-81191EB147A4}" type="presParOf" srcId="{CF34593F-99D4-4AB4-8FB8-0354D5D1B095}" destId="{E8AB574C-5C53-4AF8-80F9-AD62556EE998}" srcOrd="1" destOrd="0" presId="urn:microsoft.com/office/officeart/2005/8/layout/vList4#1"/>
    <dgm:cxn modelId="{6EA134FA-F97D-4772-AF80-47157182ACC3}" type="presParOf" srcId="{CF34593F-99D4-4AB4-8FB8-0354D5D1B095}" destId="{B6AC4FA4-4BD4-44B8-A778-9497144E3D7F}" srcOrd="2" destOrd="0" presId="urn:microsoft.com/office/officeart/2005/8/layout/vList4#1"/>
    <dgm:cxn modelId="{71FA4FE1-D046-4350-88BD-47AB3BD45E18}" type="presParOf" srcId="{F9C0FD1A-BC32-4815-AB86-CE36D5EBC88A}" destId="{5517E3F9-83E3-4AB3-9744-1C818A952C5C}" srcOrd="3" destOrd="0" presId="urn:microsoft.com/office/officeart/2005/8/layout/vList4#1"/>
    <dgm:cxn modelId="{4D8AA183-3DA1-4E22-AAA5-F66E641BCEE6}" type="presParOf" srcId="{F9C0FD1A-BC32-4815-AB86-CE36D5EBC88A}" destId="{317930B6-3017-4537-8EF6-AB8CF931F0EB}" srcOrd="4" destOrd="0" presId="urn:microsoft.com/office/officeart/2005/8/layout/vList4#1"/>
    <dgm:cxn modelId="{8085E216-394B-499F-9228-5630904B5F5E}" type="presParOf" srcId="{317930B6-3017-4537-8EF6-AB8CF931F0EB}" destId="{6444A701-AA98-4EF0-9461-EB30E70E8667}" srcOrd="0" destOrd="0" presId="urn:microsoft.com/office/officeart/2005/8/layout/vList4#1"/>
    <dgm:cxn modelId="{2617E528-F3C5-4D6F-A397-F75A1F2E7C10}" type="presParOf" srcId="{317930B6-3017-4537-8EF6-AB8CF931F0EB}" destId="{62093D33-8F43-438E-9A93-CF136C0BA555}" srcOrd="1" destOrd="0" presId="urn:microsoft.com/office/officeart/2005/8/layout/vList4#1"/>
    <dgm:cxn modelId="{68C051AA-6472-4B30-BD0A-5A464F336A2A}" type="presParOf" srcId="{317930B6-3017-4537-8EF6-AB8CF931F0EB}" destId="{817475E0-D70A-438E-891D-6E9AB91FE441}" srcOrd="2" destOrd="0" presId="urn:microsoft.com/office/officeart/2005/8/layout/vList4#1"/>
    <dgm:cxn modelId="{2D5C97ED-2489-4159-88CC-C860B07A8473}" type="presParOf" srcId="{F9C0FD1A-BC32-4815-AB86-CE36D5EBC88A}" destId="{ACF52669-5136-41D4-866A-F2AADAAAD313}" srcOrd="5" destOrd="0" presId="urn:microsoft.com/office/officeart/2005/8/layout/vList4#1"/>
    <dgm:cxn modelId="{F89640ED-547F-43D9-8C54-40FE5ABA6766}" type="presParOf" srcId="{F9C0FD1A-BC32-4815-AB86-CE36D5EBC88A}" destId="{5BC58FB5-CF8E-4F43-8598-110B5A18B698}" srcOrd="6" destOrd="0" presId="urn:microsoft.com/office/officeart/2005/8/layout/vList4#1"/>
    <dgm:cxn modelId="{C87157C6-1E21-4058-AE06-1825FA82E641}" type="presParOf" srcId="{5BC58FB5-CF8E-4F43-8598-110B5A18B698}" destId="{7A52919E-6C99-4B78-A07C-A8F7DA079EE1}" srcOrd="0" destOrd="0" presId="urn:microsoft.com/office/officeart/2005/8/layout/vList4#1"/>
    <dgm:cxn modelId="{61D77D35-4C67-4C59-A4E8-50DA7A1D6C64}" type="presParOf" srcId="{5BC58FB5-CF8E-4F43-8598-110B5A18B698}" destId="{4AC67BB2-77B5-44FB-84FE-5A4A52CD5B27}" srcOrd="1" destOrd="0" presId="urn:microsoft.com/office/officeart/2005/8/layout/vList4#1"/>
    <dgm:cxn modelId="{41FCBA2D-C442-4376-8595-B984FD8D9B3C}" type="presParOf" srcId="{5BC58FB5-CF8E-4F43-8598-110B5A18B698}" destId="{7EF381EC-D1E2-49D8-8DE4-F14C2B62E459}" srcOrd="2" destOrd="0" presId="urn:microsoft.com/office/officeart/2005/8/layout/vList4#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33F5301-9352-4902-B3EB-0BBA78487E58}">
      <dsp:nvSpPr>
        <dsp:cNvPr id="0" name=""/>
        <dsp:cNvSpPr/>
      </dsp:nvSpPr>
      <dsp:spPr>
        <a:xfrm>
          <a:off x="151062" y="0"/>
          <a:ext cx="3657602" cy="1290148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smtClean="0"/>
            <a:t>Thu </a:t>
          </a:r>
          <a:r>
            <a:rPr lang="en-US" sz="1800" b="1" kern="1200" dirty="0" err="1" smtClean="0"/>
            <a:t>mua</a:t>
          </a:r>
          <a:endParaRPr lang="en-US" sz="1800" b="1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200" kern="1200" dirty="0" smtClean="0"/>
            <a:t>4 </a:t>
          </a:r>
          <a:r>
            <a:rPr lang="en-US" sz="1200" kern="1200" dirty="0" err="1" smtClean="0"/>
            <a:t>trụ</a:t>
          </a:r>
          <a:r>
            <a:rPr lang="en-US" sz="1200" kern="1200" dirty="0" smtClean="0"/>
            <a:t> </a:t>
          </a:r>
          <a:r>
            <a:rPr lang="en-US" sz="1200" kern="1200" dirty="0" err="1" smtClean="0"/>
            <a:t>sở</a:t>
          </a:r>
          <a:r>
            <a:rPr lang="en-US" sz="1200" kern="1200" dirty="0" smtClean="0"/>
            <a:t>. 14 </a:t>
          </a:r>
          <a:r>
            <a:rPr lang="en-US" sz="1200" kern="1200" dirty="0" err="1" smtClean="0"/>
            <a:t>đơn</a:t>
          </a:r>
          <a:r>
            <a:rPr lang="en-US" sz="1200" kern="1200" dirty="0" smtClean="0"/>
            <a:t> </a:t>
          </a:r>
          <a:r>
            <a:rPr lang="en-US" sz="1200" kern="1200" dirty="0" err="1" smtClean="0"/>
            <a:t>vị</a:t>
          </a:r>
          <a:r>
            <a:rPr lang="en-US" sz="1200" kern="1200" dirty="0" smtClean="0"/>
            <a:t> </a:t>
          </a:r>
          <a:r>
            <a:rPr lang="en-US" sz="1200" kern="1200" dirty="0" err="1" smtClean="0"/>
            <a:t>thu</a:t>
          </a:r>
          <a:r>
            <a:rPr lang="en-US" sz="1200" kern="1200" dirty="0" smtClean="0"/>
            <a:t> </a:t>
          </a:r>
          <a:r>
            <a:rPr lang="en-US" sz="1200" kern="1200" dirty="0" err="1" smtClean="0"/>
            <a:t>mua</a:t>
          </a:r>
          <a:endParaRPr lang="en-US" sz="12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200" kern="1200" dirty="0" smtClean="0"/>
            <a:t>RC/PC mix: 85:15</a:t>
          </a:r>
          <a:endParaRPr lang="en-US" sz="12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200" kern="1200" dirty="0" smtClean="0"/>
            <a:t>LBAs: ~270 in total (45% coverage)</a:t>
          </a:r>
          <a:endParaRPr lang="en-US" sz="12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200" kern="1200" dirty="0" smtClean="0"/>
            <a:t>10% LBAs contribute ~60%</a:t>
          </a:r>
          <a:endParaRPr lang="en-US" sz="1200" kern="1200" dirty="0"/>
        </a:p>
      </dsp:txBody>
      <dsp:txXfrm>
        <a:off x="1034484" y="0"/>
        <a:ext cx="2774179" cy="1290148"/>
      </dsp:txXfrm>
    </dsp:sp>
    <dsp:sp modelId="{B5E64DC4-667E-4B4C-928A-F5EC8CA31C74}">
      <dsp:nvSpPr>
        <dsp:cNvPr id="0" name=""/>
        <dsp:cNvSpPr/>
      </dsp:nvSpPr>
      <dsp:spPr>
        <a:xfrm>
          <a:off x="275641" y="39018"/>
          <a:ext cx="787528" cy="1212111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43000" r="-43000"/>
          </a:stretch>
        </a:blip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54C81C2-523A-438C-9AAF-331D35638547}">
      <dsp:nvSpPr>
        <dsp:cNvPr id="0" name=""/>
        <dsp:cNvSpPr/>
      </dsp:nvSpPr>
      <dsp:spPr>
        <a:xfrm>
          <a:off x="151062" y="1478551"/>
          <a:ext cx="3657602" cy="1261059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err="1" smtClean="0"/>
            <a:t>Chế</a:t>
          </a:r>
          <a:r>
            <a:rPr lang="en-US" sz="1800" b="1" kern="1200" dirty="0" smtClean="0"/>
            <a:t> </a:t>
          </a:r>
          <a:r>
            <a:rPr lang="en-US" sz="1800" b="1" kern="1200" dirty="0" err="1" smtClean="0"/>
            <a:t>biến</a:t>
          </a:r>
          <a:r>
            <a:rPr lang="en-US" sz="1800" b="1" kern="1200" dirty="0" smtClean="0"/>
            <a:t> &amp; Bảo </a:t>
          </a:r>
          <a:r>
            <a:rPr lang="en-US" sz="1800" b="1" kern="1200" dirty="0" err="1" smtClean="0"/>
            <a:t>quản</a:t>
          </a:r>
          <a:endParaRPr lang="en-US" sz="1800" b="1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200" kern="1200" dirty="0" smtClean="0"/>
            <a:t>Premium/Polish: 7k/1.2k MT p.m.</a:t>
          </a:r>
          <a:endParaRPr lang="en-US" sz="12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200" kern="1200" dirty="0" smtClean="0"/>
            <a:t>Wet milling: 5.2k MT cherry p.m.</a:t>
          </a:r>
          <a:endParaRPr lang="en-US" sz="12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200" kern="1200" dirty="0" smtClean="0"/>
            <a:t>Dry Milling: 1.5k MT parch p.m.</a:t>
          </a:r>
          <a:endParaRPr lang="en-US" sz="12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200" kern="1200" dirty="0" smtClean="0"/>
            <a:t>IH Storage: 43k MT</a:t>
          </a:r>
          <a:endParaRPr lang="en-US" sz="1200" kern="1200" dirty="0"/>
        </a:p>
      </dsp:txBody>
      <dsp:txXfrm>
        <a:off x="1034484" y="1478551"/>
        <a:ext cx="2774179" cy="1261059"/>
      </dsp:txXfrm>
    </dsp:sp>
    <dsp:sp modelId="{E8AB574C-5C53-4AF8-80F9-AD62556EE998}">
      <dsp:nvSpPr>
        <dsp:cNvPr id="0" name=""/>
        <dsp:cNvSpPr/>
      </dsp:nvSpPr>
      <dsp:spPr>
        <a:xfrm>
          <a:off x="275641" y="1517592"/>
          <a:ext cx="787528" cy="1182977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43000" r="-43000"/>
          </a:stretch>
        </a:blip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444A701-AA98-4EF0-9461-EB30E70E8667}">
      <dsp:nvSpPr>
        <dsp:cNvPr id="0" name=""/>
        <dsp:cNvSpPr/>
      </dsp:nvSpPr>
      <dsp:spPr>
        <a:xfrm>
          <a:off x="151062" y="2928014"/>
          <a:ext cx="3657602" cy="1033788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err="1" smtClean="0"/>
            <a:t>Nhân</a:t>
          </a:r>
          <a:r>
            <a:rPr lang="en-US" sz="1800" b="1" kern="1200" dirty="0" smtClean="0"/>
            <a:t> </a:t>
          </a:r>
          <a:r>
            <a:rPr lang="en-US" sz="1800" b="1" kern="1200" dirty="0" err="1" smtClean="0"/>
            <a:t>lực</a:t>
          </a:r>
          <a:endParaRPr lang="en-US" sz="1800" b="1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200" kern="1200" dirty="0" err="1" smtClean="0"/>
            <a:t>Nhân</a:t>
          </a:r>
          <a:r>
            <a:rPr lang="en-US" sz="1200" kern="1200" dirty="0" smtClean="0"/>
            <a:t> </a:t>
          </a:r>
          <a:r>
            <a:rPr lang="en-US" sz="1200" kern="1200" dirty="0" err="1" smtClean="0"/>
            <a:t>viên</a:t>
          </a:r>
          <a:r>
            <a:rPr lang="en-US" sz="1200" kern="1200" dirty="0" smtClean="0"/>
            <a:t>: 217</a:t>
          </a:r>
          <a:endParaRPr lang="en-US" sz="12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200" kern="1200" dirty="0" smtClean="0"/>
            <a:t>Lao </a:t>
          </a:r>
          <a:r>
            <a:rPr lang="en-US" sz="1200" kern="1200" dirty="0" err="1" smtClean="0"/>
            <a:t>động</a:t>
          </a:r>
          <a:r>
            <a:rPr lang="en-US" sz="1200" kern="1200" dirty="0" smtClean="0"/>
            <a:t> </a:t>
          </a:r>
          <a:r>
            <a:rPr lang="en-US" sz="1200" kern="1200" dirty="0" err="1" smtClean="0"/>
            <a:t>phổ</a:t>
          </a:r>
          <a:r>
            <a:rPr lang="en-US" sz="1200" kern="1200" dirty="0" smtClean="0"/>
            <a:t> </a:t>
          </a:r>
          <a:r>
            <a:rPr lang="en-US" sz="1200" kern="1200" dirty="0" err="1" smtClean="0"/>
            <a:t>thông</a:t>
          </a:r>
          <a:r>
            <a:rPr lang="en-US" sz="1200" kern="1200" dirty="0" smtClean="0"/>
            <a:t>: 300+</a:t>
          </a:r>
          <a:endParaRPr lang="en-US" sz="1200" kern="1200" dirty="0"/>
        </a:p>
      </dsp:txBody>
      <dsp:txXfrm>
        <a:off x="1034484" y="2928014"/>
        <a:ext cx="2774179" cy="1033788"/>
      </dsp:txXfrm>
    </dsp:sp>
    <dsp:sp modelId="{62093D33-8F43-438E-9A93-CF136C0BA555}">
      <dsp:nvSpPr>
        <dsp:cNvPr id="0" name=""/>
        <dsp:cNvSpPr/>
      </dsp:nvSpPr>
      <dsp:spPr>
        <a:xfrm>
          <a:off x="275641" y="3007375"/>
          <a:ext cx="787528" cy="875065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2000" r="-12000"/>
          </a:stretch>
        </a:blip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A52919E-6C99-4B78-A07C-A8F7DA079EE1}">
      <dsp:nvSpPr>
        <dsp:cNvPr id="0" name=""/>
        <dsp:cNvSpPr/>
      </dsp:nvSpPr>
      <dsp:spPr>
        <a:xfrm>
          <a:off x="131727" y="4150205"/>
          <a:ext cx="3657602" cy="1119398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smtClean="0"/>
            <a:t>CR&amp;S</a:t>
          </a:r>
          <a:endParaRPr lang="en-US" sz="2100" b="1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200" kern="1200" dirty="0" smtClean="0"/>
            <a:t>4C / UTZ / RFA </a:t>
          </a:r>
          <a:r>
            <a:rPr lang="en-US" sz="1200" kern="1200" dirty="0" err="1" smtClean="0"/>
            <a:t>cà</a:t>
          </a:r>
          <a:r>
            <a:rPr lang="en-US" sz="1200" kern="1200" dirty="0" smtClean="0"/>
            <a:t> </a:t>
          </a:r>
          <a:r>
            <a:rPr lang="en-US" sz="1200" kern="1200" dirty="0" err="1" smtClean="0"/>
            <a:t>phê</a:t>
          </a:r>
          <a:r>
            <a:rPr lang="en-US" sz="1200" kern="1200" dirty="0" smtClean="0"/>
            <a:t> </a:t>
          </a:r>
          <a:r>
            <a:rPr lang="en-US" sz="1200" kern="1200" dirty="0" err="1" smtClean="0"/>
            <a:t>chè</a:t>
          </a:r>
          <a:r>
            <a:rPr lang="en-US" sz="1200" kern="1200" dirty="0" smtClean="0"/>
            <a:t> &amp; </a:t>
          </a:r>
          <a:r>
            <a:rPr lang="en-US" sz="1200" kern="1200" dirty="0" err="1" smtClean="0"/>
            <a:t>vối</a:t>
          </a:r>
          <a:endParaRPr lang="en-US" sz="12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200" kern="1200" dirty="0" err="1" smtClean="0"/>
            <a:t>Nhóm</a:t>
          </a:r>
          <a:r>
            <a:rPr lang="en-US" sz="1200" kern="1200" dirty="0" smtClean="0"/>
            <a:t> </a:t>
          </a:r>
          <a:r>
            <a:rPr lang="en-US" sz="1200" kern="1200" dirty="0" err="1" smtClean="0"/>
            <a:t>nông</a:t>
          </a:r>
          <a:r>
            <a:rPr lang="en-US" sz="1200" kern="1200" dirty="0" smtClean="0"/>
            <a:t> </a:t>
          </a:r>
          <a:r>
            <a:rPr lang="en-US" sz="1200" kern="1200" dirty="0" err="1" smtClean="0"/>
            <a:t>dân</a:t>
          </a:r>
          <a:r>
            <a:rPr lang="en-US" sz="1200" kern="1200" dirty="0" smtClean="0"/>
            <a:t> </a:t>
          </a:r>
          <a:r>
            <a:rPr lang="en-US" sz="1200" kern="1200" dirty="0" err="1" smtClean="0"/>
            <a:t>cà</a:t>
          </a:r>
          <a:r>
            <a:rPr lang="en-US" sz="1200" kern="1200" dirty="0" smtClean="0"/>
            <a:t> </a:t>
          </a:r>
          <a:r>
            <a:rPr lang="en-US" sz="1200" kern="1200" dirty="0" err="1" smtClean="0"/>
            <a:t>phê</a:t>
          </a:r>
          <a:r>
            <a:rPr lang="en-US" sz="1200" kern="1200" dirty="0" smtClean="0"/>
            <a:t> </a:t>
          </a:r>
          <a:r>
            <a:rPr lang="en-US" sz="1200" kern="1200" dirty="0" err="1" smtClean="0"/>
            <a:t>chè</a:t>
          </a:r>
          <a:r>
            <a:rPr lang="en-US" sz="1200" kern="1200" dirty="0" smtClean="0"/>
            <a:t> HG</a:t>
          </a:r>
          <a:endParaRPr lang="en-US" sz="12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200" kern="1200" dirty="0" err="1" smtClean="0"/>
            <a:t>Dự</a:t>
          </a:r>
          <a:r>
            <a:rPr lang="en-US" sz="1200" kern="1200" dirty="0" smtClean="0"/>
            <a:t> </a:t>
          </a:r>
          <a:r>
            <a:rPr lang="en-US" sz="1200" kern="1200" dirty="0" err="1" smtClean="0"/>
            <a:t>án</a:t>
          </a:r>
          <a:r>
            <a:rPr lang="en-US" sz="1200" kern="1200" dirty="0" smtClean="0"/>
            <a:t> Nestle. </a:t>
          </a:r>
          <a:r>
            <a:rPr lang="en-US" sz="1200" kern="1200" dirty="0" err="1" smtClean="0"/>
            <a:t>Dự</a:t>
          </a:r>
          <a:r>
            <a:rPr lang="en-US" sz="1200" kern="1200" dirty="0" smtClean="0"/>
            <a:t> </a:t>
          </a:r>
          <a:r>
            <a:rPr lang="en-US" sz="1200" kern="1200" dirty="0" err="1" smtClean="0"/>
            <a:t>án</a:t>
          </a:r>
          <a:r>
            <a:rPr lang="en-US" sz="1200" kern="1200" dirty="0" smtClean="0"/>
            <a:t> ISLA/</a:t>
          </a:r>
          <a:r>
            <a:rPr lang="en-US" sz="1200" kern="1200" dirty="0" err="1" smtClean="0"/>
            <a:t>Lavazza</a:t>
          </a:r>
          <a:r>
            <a:rPr lang="en-US" sz="1200" kern="1200" dirty="0" smtClean="0"/>
            <a:t> </a:t>
          </a:r>
          <a:endParaRPr lang="en-US" sz="1200" kern="1200" dirty="0"/>
        </a:p>
      </dsp:txBody>
      <dsp:txXfrm>
        <a:off x="1015150" y="4150205"/>
        <a:ext cx="2774179" cy="1119398"/>
      </dsp:txXfrm>
    </dsp:sp>
    <dsp:sp modelId="{4AC67BB2-77B5-44FB-84FE-5A4A52CD5B27}">
      <dsp:nvSpPr>
        <dsp:cNvPr id="0" name=""/>
        <dsp:cNvSpPr/>
      </dsp:nvSpPr>
      <dsp:spPr>
        <a:xfrm>
          <a:off x="321451" y="4250630"/>
          <a:ext cx="710189" cy="918549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6000" r="-36000"/>
          </a:stretch>
        </a:blip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4#1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8831" cy="49502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371286"/>
            <a:ext cx="2918831" cy="49502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15373" y="9371286"/>
            <a:ext cx="2918831" cy="49502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2DB1ED4-8A87-4286-831F-2F071AED7B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994609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15373" y="0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C2CCB2C7-5BAD-4953-880C-065387F78F87}" type="datetimeFigureOut">
              <a:rPr lang="en-GB"/>
              <a:pPr>
                <a:defRPr/>
              </a:pPr>
              <a:t>16/08/2016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01700" y="739775"/>
            <a:ext cx="4932363" cy="37004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GB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3577" y="4686499"/>
            <a:ext cx="5388610" cy="4439841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SG" altLang="en-US" smtClean="0"/>
              <a:t>Click to edit Master text styles</a:t>
            </a:r>
          </a:p>
          <a:p>
            <a:pPr lvl="1"/>
            <a:r>
              <a:rPr lang="en-SG" altLang="en-US" smtClean="0"/>
              <a:t>Second level</a:t>
            </a:r>
          </a:p>
          <a:p>
            <a:pPr lvl="2"/>
            <a:r>
              <a:rPr lang="en-SG" altLang="en-US" smtClean="0"/>
              <a:t>Third level</a:t>
            </a:r>
          </a:p>
          <a:p>
            <a:pPr lvl="3"/>
            <a:r>
              <a:rPr lang="en-SG" altLang="en-US" smtClean="0"/>
              <a:t>Fourth level</a:t>
            </a:r>
          </a:p>
          <a:p>
            <a:pPr lvl="4"/>
            <a:r>
              <a:rPr lang="en-SG" altLang="en-US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371285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15373" y="9371285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16FC075D-F3B0-40B0-A2E2-C03657DE8FA3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5270199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01700" y="739775"/>
            <a:ext cx="4932363" cy="370046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059221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01700" y="739775"/>
            <a:ext cx="4932363" cy="3700463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987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altLang="en-US" dirty="0" smtClean="0"/>
          </a:p>
        </p:txBody>
      </p:sp>
      <p:sp>
        <p:nvSpPr>
          <p:cNvPr id="79876" name="Slide Number Placeholder 3"/>
          <p:cNvSpPr>
            <a:spLocks noGrp="1"/>
          </p:cNvSpPr>
          <p:nvPr>
            <p:ph type="sldNum" sz="quarter" idx="5"/>
          </p:nvPr>
        </p:nvSpPr>
        <p:spPr bwMode="auto">
          <a:xfrm>
            <a:off x="3814625" y="9370948"/>
            <a:ext cx="2919565" cy="4937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A07C22FD-C85C-423B-96F0-D1E6220DF91D}" type="slidenum">
              <a:rPr lang="en-US" altLang="en-US"/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3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257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-1943100" y="457200"/>
            <a:ext cx="10779125" cy="8085138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4258" name="Rectangle 3"/>
          <p:cNvSpPr>
            <a:spLocks noGrp="1"/>
          </p:cNvSpPr>
          <p:nvPr>
            <p:ph type="body" idx="1"/>
          </p:nvPr>
        </p:nvSpPr>
        <p:spPr bwMode="auto">
          <a:xfrm>
            <a:off x="161267" y="8573200"/>
            <a:ext cx="6445952" cy="1242493"/>
          </a:xfrm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FB5365-A6A4-4589-A13A-CE27C7605A6F}" type="slidenum">
              <a:rPr lang="en-GB" smtClean="0"/>
              <a:pPr/>
              <a:t>5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373534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6" name="Rectangle 8"/>
          <p:cNvSpPr>
            <a:spLocks noGrp="1" noChangeArrowheads="1"/>
          </p:cNvSpPr>
          <p:nvPr>
            <p:ph type="subTitle" sz="quarter" idx="1"/>
          </p:nvPr>
        </p:nvSpPr>
        <p:spPr bwMode="auto">
          <a:xfrm>
            <a:off x="323850" y="6381750"/>
            <a:ext cx="3311525" cy="3603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>
              <a:buClr>
                <a:schemeClr val="tx2"/>
              </a:buClr>
              <a:defRPr sz="1000">
                <a:latin typeface="Arial" charset="0"/>
                <a:cs typeface="Arial" charset="0"/>
              </a:defRPr>
            </a:lvl1pPr>
          </a:lstStyle>
          <a:p>
            <a:pPr lvl="0"/>
            <a:r>
              <a:rPr lang="en-US" altLang="en-US" noProof="0" smtClean="0"/>
              <a:t>Click to edit Master subtitle style</a:t>
            </a:r>
            <a:endParaRPr lang="en-US" altLang="en-US" noProof="0" dirty="0" smtClean="0"/>
          </a:p>
        </p:txBody>
      </p:sp>
      <p:sp>
        <p:nvSpPr>
          <p:cNvPr id="7" name="Rectangle 6"/>
          <p:cNvSpPr/>
          <p:nvPr/>
        </p:nvSpPr>
        <p:spPr>
          <a:xfrm>
            <a:off x="0" y="3860800"/>
            <a:ext cx="3995738" cy="16256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17411" name="Title Placeholder 1"/>
          <p:cNvSpPr>
            <a:spLocks noGrp="1"/>
          </p:cNvSpPr>
          <p:nvPr>
            <p:ph type="ctrTitle"/>
          </p:nvPr>
        </p:nvSpPr>
        <p:spPr bwMode="auto">
          <a:xfrm>
            <a:off x="0" y="3933825"/>
            <a:ext cx="3851275" cy="1470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324000" tIns="216000" rIns="324000" bIns="216000" numCol="1" anchor="t" anchorCtr="0" compatLnSpc="1">
            <a:prstTxWarp prst="textNoShape">
              <a:avLst/>
            </a:prstTxWarp>
          </a:bodyPr>
          <a:lstStyle>
            <a:lvl1pPr>
              <a:defRPr sz="2400" smtClean="0">
                <a:solidFill>
                  <a:schemeClr val="tx2"/>
                </a:solidFill>
                <a:latin typeface="Arial" charset="0"/>
                <a:cs typeface="Arial" charset="0"/>
              </a:defRPr>
            </a:lvl1pPr>
          </a:lstStyle>
          <a:p>
            <a:pPr lvl="0"/>
            <a:r>
              <a:rPr lang="en-US" altLang="en-US" noProof="0" smtClean="0"/>
              <a:t>Click to edit Master title style</a:t>
            </a:r>
            <a:endParaRPr lang="en-SG" altLang="en-US" noProof="0" dirty="0" smtClean="0"/>
          </a:p>
        </p:txBody>
      </p:sp>
      <p:pic>
        <p:nvPicPr>
          <p:cNvPr id="6" name="Imagen 10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5229231" y="212800"/>
            <a:ext cx="3590919" cy="134399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  <p:hf hd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Editabl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/>
          <p:cNvCxnSpPr/>
          <p:nvPr/>
        </p:nvCxnSpPr>
        <p:spPr>
          <a:xfrm>
            <a:off x="104775" y="1268413"/>
            <a:ext cx="8934450" cy="0"/>
          </a:xfrm>
          <a:prstGeom prst="line">
            <a:avLst/>
          </a:prstGeom>
          <a:ln w="12700" cmpd="sng">
            <a:solidFill>
              <a:srgbClr val="A0C8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" name="Straight Connector 3"/>
          <p:cNvCxnSpPr/>
          <p:nvPr/>
        </p:nvCxnSpPr>
        <p:spPr>
          <a:xfrm>
            <a:off x="104775" y="6524625"/>
            <a:ext cx="8934450" cy="0"/>
          </a:xfrm>
          <a:prstGeom prst="line">
            <a:avLst/>
          </a:prstGeom>
          <a:ln w="12700" cmpd="sng">
            <a:solidFill>
              <a:srgbClr val="A0C8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Title 1"/>
          <p:cNvSpPr>
            <a:spLocks noGrp="1"/>
          </p:cNvSpPr>
          <p:nvPr>
            <p:ph type="ctrTitle"/>
          </p:nvPr>
        </p:nvSpPr>
        <p:spPr>
          <a:xfrm>
            <a:off x="0" y="3861048"/>
            <a:ext cx="3995936" cy="1616963"/>
          </a:xfrm>
          <a:noFill/>
        </p:spPr>
        <p:txBody>
          <a:bodyPr lIns="324000" tIns="216000" rIns="324000" bIns="216000" anchor="t" anchorCtr="0">
            <a:normAutofit/>
          </a:bodyPr>
          <a:lstStyle>
            <a:lvl1pPr marL="0" algn="l" defTabSz="457200" rtl="0" eaLnBrk="1" latinLnBrk="0" hangingPunct="1">
              <a:spcBef>
                <a:spcPct val="0"/>
              </a:spcBef>
              <a:buNone/>
              <a:defRPr lang="en-GB" sz="2400" kern="1200" dirty="0">
                <a:solidFill>
                  <a:schemeClr val="tx1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6" name="Slide Number Placeholder 10"/>
          <p:cNvSpPr>
            <a:spLocks noGrp="1"/>
          </p:cNvSpPr>
          <p:nvPr>
            <p:ph type="sldNum" sz="quarter" idx="10"/>
          </p:nvPr>
        </p:nvSpPr>
        <p:spPr>
          <a:xfrm>
            <a:off x="8591550" y="6448425"/>
            <a:ext cx="431800" cy="365125"/>
          </a:xfrm>
          <a:prstGeom prst="rect">
            <a:avLst/>
          </a:prstGeom>
        </p:spPr>
        <p:txBody>
          <a:bodyPr vert="horz" lIns="91440" tIns="45720" rIns="0" bIns="45720" rtlCol="0" anchor="ctr"/>
          <a:lstStyle>
            <a:lvl1pPr algn="r" defTabSz="457200" fontAlgn="auto">
              <a:lnSpc>
                <a:spcPct val="150000"/>
              </a:lnSpc>
              <a:spcAft>
                <a:spcPts val="0"/>
              </a:spcAft>
              <a:defRPr sz="10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j-ea"/>
                <a:cs typeface="+mn-cs"/>
              </a:defRPr>
            </a:lvl1pPr>
          </a:lstStyle>
          <a:p>
            <a:pPr>
              <a:defRPr/>
            </a:pPr>
            <a:fld id="{69E488E9-6CB2-4069-9D40-53BAFF95BBCF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ftr" sz="quarter" idx="11"/>
          </p:nvPr>
        </p:nvSpPr>
        <p:spPr bwMode="auto">
          <a:xfrm>
            <a:off x="323850" y="144463"/>
            <a:ext cx="4248150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45720" rIns="0" bIns="45720" numCol="1" anchor="t" anchorCtr="0" compatLnSpc="1">
            <a:prstTxWarp prst="textNoShape">
              <a:avLst/>
            </a:prstTxWarp>
          </a:bodyPr>
          <a:lstStyle>
            <a:lvl1pPr>
              <a:defRPr sz="1000">
                <a:solidFill>
                  <a:srgbClr val="5F5F5F"/>
                </a:solidFill>
              </a:defRPr>
            </a:lvl1pPr>
          </a:lstStyle>
          <a:p>
            <a:r>
              <a:rPr lang="en-SG" altLang="en-US"/>
              <a:t>Presentation Title</a:t>
            </a:r>
          </a:p>
        </p:txBody>
      </p:sp>
      <p:pic>
        <p:nvPicPr>
          <p:cNvPr id="8" name="Imagen 10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7400144" y="212800"/>
            <a:ext cx="1420006" cy="5314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256856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319088" y="5711825"/>
            <a:ext cx="3154362" cy="1030288"/>
          </a:xfrm>
          <a:prstGeom prst="rect">
            <a:avLst/>
          </a:prstGeom>
        </p:spPr>
        <p:txBody>
          <a:bodyPr lIns="0" tIns="0" rIns="0" bIns="0"/>
          <a:lstStyle>
            <a:lvl1pPr defTabSz="45720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45720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4572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4572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4572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en-US" altLang="en-US" sz="1000">
              <a:solidFill>
                <a:schemeClr val="bg1"/>
              </a:solidFill>
            </a:endParaRPr>
          </a:p>
        </p:txBody>
      </p:sp>
      <p:pic>
        <p:nvPicPr>
          <p:cNvPr id="5" name="Picture 7" descr="Olam_LOGO_RGB_WHITE_SMALL_120px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70750" y="84138"/>
            <a:ext cx="1765300" cy="747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8" y="5274508"/>
            <a:ext cx="3600400" cy="1087770"/>
          </a:xfrm>
        </p:spPr>
        <p:txBody>
          <a:bodyPr>
            <a:normAutofit/>
          </a:bodyPr>
          <a:lstStyle>
            <a:lvl1pPr marL="0" algn="l" defTabSz="457200" rtl="0" eaLnBrk="1" latinLnBrk="0" hangingPunct="1">
              <a:spcBef>
                <a:spcPct val="0"/>
              </a:spcBef>
              <a:buNone/>
              <a:defRPr lang="en-GB" sz="1600" kern="1200" baseline="30000" dirty="0">
                <a:solidFill>
                  <a:schemeClr val="bg1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81454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Full With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323528" y="44624"/>
            <a:ext cx="8496622" cy="108777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0"/>
          </p:nvPr>
        </p:nvSpPr>
        <p:spPr>
          <a:xfrm>
            <a:off x="323850" y="113412"/>
            <a:ext cx="2895600" cy="365125"/>
          </a:xfrm>
          <a:prstGeom prst="rect">
            <a:avLst/>
          </a:prstGeom>
        </p:spPr>
        <p:txBody>
          <a:bodyPr/>
          <a:lstStyle/>
          <a:p>
            <a:r>
              <a:rPr lang="en-GB" dirty="0" smtClean="0"/>
              <a:t>Presentation Title</a:t>
            </a:r>
            <a:endParaRPr lang="en-GB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>
          <a:xfrm>
            <a:off x="8604448" y="6448251"/>
            <a:ext cx="432048" cy="365125"/>
          </a:xfrm>
          <a:prstGeom prst="rect">
            <a:avLst/>
          </a:prstGeom>
        </p:spPr>
        <p:txBody>
          <a:bodyPr/>
          <a:lstStyle/>
          <a:p>
            <a:fld id="{366D8112-1D09-44AB-BD25-659ADE5441BA}" type="slidenum">
              <a:rPr lang="en-GB" smtClean="0"/>
              <a:pPr/>
              <a:t>‹#›</a:t>
            </a:fld>
            <a:endParaRPr lang="en-GB" dirty="0"/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107949" y="1251816"/>
            <a:ext cx="8934451" cy="0"/>
          </a:xfrm>
          <a:prstGeom prst="line">
            <a:avLst/>
          </a:prstGeom>
          <a:ln w="12700" cmpd="sng">
            <a:solidFill>
              <a:srgbClr val="A0C8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Text Placeholder 3"/>
          <p:cNvSpPr>
            <a:spLocks noGrp="1"/>
          </p:cNvSpPr>
          <p:nvPr>
            <p:ph type="body" sz="quarter" idx="12"/>
          </p:nvPr>
        </p:nvSpPr>
        <p:spPr>
          <a:xfrm>
            <a:off x="324000" y="1422000"/>
            <a:ext cx="8496300" cy="4968974"/>
          </a:xfrm>
          <a:prstGeom prst="rect">
            <a:avLst/>
          </a:prstGeom>
        </p:spPr>
        <p:txBody>
          <a:bodyPr rIns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pic>
        <p:nvPicPr>
          <p:cNvPr id="13" name="Picture 12" descr="Logo_Colour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52320" y="229626"/>
            <a:ext cx="1494106" cy="456649"/>
          </a:xfrm>
          <a:prstGeom prst="rect">
            <a:avLst/>
          </a:prstGeom>
        </p:spPr>
      </p:pic>
      <p:cxnSp>
        <p:nvCxnSpPr>
          <p:cNvPr id="9" name="Straight Connector 8"/>
          <p:cNvCxnSpPr/>
          <p:nvPr userDrawn="1"/>
        </p:nvCxnSpPr>
        <p:spPr>
          <a:xfrm>
            <a:off x="107504" y="6525344"/>
            <a:ext cx="8934451" cy="0"/>
          </a:xfrm>
          <a:prstGeom prst="line">
            <a:avLst/>
          </a:prstGeom>
          <a:ln w="12700" cmpd="sng">
            <a:solidFill>
              <a:srgbClr val="A0C8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248842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tandard Content Sty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7"/>
          <p:cNvSpPr>
            <a:spLocks noGrp="1"/>
          </p:cNvSpPr>
          <p:nvPr>
            <p:ph type="body" sz="quarter" idx="11"/>
          </p:nvPr>
        </p:nvSpPr>
        <p:spPr>
          <a:xfrm>
            <a:off x="381001" y="1329707"/>
            <a:ext cx="8029575" cy="4673600"/>
          </a:xfrm>
          <a:prstGeom prst="rect">
            <a:avLst/>
          </a:prstGeom>
        </p:spPr>
        <p:txBody>
          <a:bodyPr vert="horz" lIns="83192" tIns="41596" rIns="83192" bIns="41596"/>
          <a:lstStyle>
            <a:lvl1pPr>
              <a:lnSpc>
                <a:spcPts val="2688"/>
              </a:lnSpc>
              <a:spcBef>
                <a:spcPts val="896"/>
              </a:spcBef>
              <a:spcAft>
                <a:spcPts val="448"/>
              </a:spcAft>
              <a:defRPr sz="1800">
                <a:solidFill>
                  <a:schemeClr val="bg1"/>
                </a:solidFill>
              </a:defRPr>
            </a:lvl1pPr>
            <a:lvl2pPr>
              <a:lnSpc>
                <a:spcPts val="2688"/>
              </a:lnSpc>
              <a:spcBef>
                <a:spcPts val="896"/>
              </a:spcBef>
              <a:spcAft>
                <a:spcPts val="448"/>
              </a:spcAft>
              <a:defRPr sz="1800">
                <a:solidFill>
                  <a:schemeClr val="bg1"/>
                </a:solidFill>
              </a:defRPr>
            </a:lvl2pPr>
            <a:lvl3pPr>
              <a:lnSpc>
                <a:spcPts val="2688"/>
              </a:lnSpc>
              <a:spcBef>
                <a:spcPts val="896"/>
              </a:spcBef>
              <a:spcAft>
                <a:spcPts val="448"/>
              </a:spcAft>
              <a:defRPr sz="1800">
                <a:solidFill>
                  <a:schemeClr val="bg1"/>
                </a:solidFill>
              </a:defRPr>
            </a:lvl3pPr>
            <a:lvl4pPr>
              <a:lnSpc>
                <a:spcPts val="2688"/>
              </a:lnSpc>
              <a:spcBef>
                <a:spcPts val="896"/>
              </a:spcBef>
              <a:spcAft>
                <a:spcPts val="448"/>
              </a:spcAft>
              <a:defRPr sz="1800">
                <a:solidFill>
                  <a:schemeClr val="bg1"/>
                </a:solidFill>
              </a:defRPr>
            </a:lvl4pPr>
            <a:lvl5pPr>
              <a:lnSpc>
                <a:spcPts val="2688"/>
              </a:lnSpc>
              <a:spcBef>
                <a:spcPts val="896"/>
              </a:spcBef>
              <a:spcAft>
                <a:spcPts val="448"/>
              </a:spcAft>
              <a:defRPr sz="1800">
                <a:solidFill>
                  <a:schemeClr val="bg1"/>
                </a:solidFill>
              </a:defRPr>
            </a:lvl5pPr>
          </a:lstStyle>
          <a:p>
            <a:pPr lvl="0"/>
            <a:r>
              <a:rPr lang="en-AU" dirty="0" smtClean="0"/>
              <a:t>Click to edit Master text styles</a:t>
            </a:r>
          </a:p>
          <a:p>
            <a:pPr lvl="1"/>
            <a:r>
              <a:rPr lang="en-AU" dirty="0" smtClean="0"/>
              <a:t>Second level</a:t>
            </a:r>
          </a:p>
          <a:p>
            <a:pPr lvl="2"/>
            <a:r>
              <a:rPr lang="en-AU" dirty="0" smtClean="0"/>
              <a:t>Third level</a:t>
            </a:r>
          </a:p>
          <a:p>
            <a:pPr lvl="3"/>
            <a:r>
              <a:rPr lang="en-AU" dirty="0" smtClean="0"/>
              <a:t>Fourth level</a:t>
            </a:r>
          </a:p>
          <a:p>
            <a:pPr lvl="4"/>
            <a:r>
              <a:rPr lang="en-AU" dirty="0" smtClean="0"/>
              <a:t>Fifth level</a:t>
            </a:r>
            <a:endParaRPr lang="en-US" dirty="0"/>
          </a:p>
        </p:txBody>
      </p:sp>
      <p:sp>
        <p:nvSpPr>
          <p:cNvPr id="14" name="Title 9"/>
          <p:cNvSpPr>
            <a:spLocks noGrp="1"/>
          </p:cNvSpPr>
          <p:nvPr>
            <p:ph type="title" hasCustomPrompt="1"/>
          </p:nvPr>
        </p:nvSpPr>
        <p:spPr>
          <a:xfrm>
            <a:off x="381001" y="355201"/>
            <a:ext cx="6873240" cy="974506"/>
          </a:xfrm>
          <a:prstGeom prst="rect">
            <a:avLst/>
          </a:prstGeom>
        </p:spPr>
        <p:txBody>
          <a:bodyPr vert="horz" lIns="83192" tIns="41596" rIns="83192" bIns="41596"/>
          <a:lstStyle>
            <a:lvl1pPr>
              <a:defRPr sz="2700" b="1" i="0" cap="none" baseline="0">
                <a:solidFill>
                  <a:schemeClr val="bg2"/>
                </a:solidFill>
                <a:effectLst/>
              </a:defRPr>
            </a:lvl1pPr>
          </a:lstStyle>
          <a:p>
            <a:r>
              <a:rPr lang="en-AU" dirty="0" smtClean="0"/>
              <a:t>Click to edit Master title style</a:t>
            </a:r>
            <a:br>
              <a:rPr lang="en-AU" dirty="0" smtClean="0"/>
            </a:br>
            <a:r>
              <a:rPr lang="en-AU" sz="1800" dirty="0" err="1" smtClean="0">
                <a:solidFill>
                  <a:schemeClr val="accent4"/>
                </a:solidFill>
              </a:rPr>
              <a:t>dasf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1803539"/>
      </p:ext>
    </p:extLst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77814"/>
            <a:ext cx="8001000" cy="865187"/>
          </a:xfrm>
          <a:prstGeom prst="rect">
            <a:avLst/>
          </a:prstGeom>
        </p:spPr>
        <p:txBody>
          <a:bodyPr lIns="83192" tIns="41596" rIns="83192" bIns="41596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685800" y="1371601"/>
            <a:ext cx="8001000" cy="5029200"/>
          </a:xfrm>
          <a:prstGeom prst="rect">
            <a:avLst/>
          </a:prstGeom>
        </p:spPr>
        <p:txBody>
          <a:bodyPr lIns="83192" tIns="41596" rIns="83192" bIns="41596"/>
          <a:lstStyle/>
          <a:p>
            <a:pPr lvl="0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38030344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80" r:id="rId1"/>
    <p:sldLayoutId id="2147483682" r:id="rId2"/>
    <p:sldLayoutId id="2147483683" r:id="rId3"/>
    <p:sldLayoutId id="2147483697" r:id="rId4"/>
    <p:sldLayoutId id="2147483698" r:id="rId5"/>
    <p:sldLayoutId id="2147483699" r:id="rId6"/>
  </p:sldLayoutIdLst>
  <p:hf hdr="0" dt="0"/>
  <p:txStyles>
    <p:titleStyle>
      <a:lvl1pPr algn="l" defTabSz="457200" rtl="0" eaLnBrk="1" fontAlgn="base" hangingPunct="1">
        <a:spcBef>
          <a:spcPct val="0"/>
        </a:spcBef>
        <a:spcAft>
          <a:spcPct val="0"/>
        </a:spcAft>
        <a:defRPr lang="en-GB" sz="2800" kern="1200" dirty="0">
          <a:solidFill>
            <a:schemeClr val="tx1"/>
          </a:solidFill>
          <a:latin typeface="+mj-lt"/>
          <a:ea typeface="+mj-ea"/>
          <a:cs typeface="+mj-cs"/>
        </a:defRPr>
      </a:lvl1pPr>
      <a:lvl2pPr algn="l" defTabSz="457200" rtl="0" eaLnBrk="1" fontAlgn="base" hangingPunct="1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Arial" charset="0"/>
          <a:cs typeface="Arial" charset="0"/>
        </a:defRPr>
      </a:lvl2pPr>
      <a:lvl3pPr algn="l" defTabSz="457200" rtl="0" eaLnBrk="1" fontAlgn="base" hangingPunct="1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Arial" charset="0"/>
          <a:cs typeface="Arial" charset="0"/>
        </a:defRPr>
      </a:lvl3pPr>
      <a:lvl4pPr algn="l" defTabSz="457200" rtl="0" eaLnBrk="1" fontAlgn="base" hangingPunct="1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Arial" charset="0"/>
          <a:cs typeface="Arial" charset="0"/>
        </a:defRPr>
      </a:lvl4pPr>
      <a:lvl5pPr algn="l" defTabSz="457200" rtl="0" eaLnBrk="1" fontAlgn="base" hangingPunct="1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Arial" charset="0"/>
          <a:cs typeface="Arial" charset="0"/>
        </a:defRPr>
      </a:lvl5pPr>
      <a:lvl6pPr marL="457200" algn="l" defTabSz="457200" rtl="0" eaLnBrk="1" fontAlgn="base" hangingPunct="1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Arial" charset="0"/>
          <a:cs typeface="Arial" charset="0"/>
        </a:defRPr>
      </a:lvl6pPr>
      <a:lvl7pPr marL="914400" algn="l" defTabSz="457200" rtl="0" eaLnBrk="1" fontAlgn="base" hangingPunct="1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Arial" charset="0"/>
          <a:cs typeface="Arial" charset="0"/>
        </a:defRPr>
      </a:lvl7pPr>
      <a:lvl8pPr marL="1371600" algn="l" defTabSz="457200" rtl="0" eaLnBrk="1" fontAlgn="base" hangingPunct="1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Arial" charset="0"/>
          <a:cs typeface="Arial" charset="0"/>
        </a:defRPr>
      </a:lvl8pPr>
      <a:lvl9pPr marL="1828800" algn="l" defTabSz="457200" rtl="0" eaLnBrk="1" fontAlgn="base" hangingPunct="1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Arial" charset="0"/>
          <a:cs typeface="Arial" charset="0"/>
        </a:defRPr>
      </a:lvl9pPr>
    </p:titleStyle>
    <p:bodyStyle>
      <a:lvl1pPr marL="342900" indent="-342900" algn="l" rtl="0" eaLnBrk="1" fontAlgn="base" hangingPunct="1">
        <a:spcBef>
          <a:spcPts val="1200"/>
        </a:spcBef>
        <a:spcAft>
          <a:spcPct val="0"/>
        </a:spcAft>
        <a:buClr>
          <a:schemeClr val="accent1"/>
        </a:buClr>
        <a:buFont typeface="Arial" charset="0"/>
        <a:defRPr lang="en-US" kern="1200" dirty="0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Calibri" pitchFamily="34" charset="0"/>
        <a:defRPr lang="en-US" sz="1400" i="1" kern="1200" dirty="0">
          <a:solidFill>
            <a:srgbClr val="595959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Calibri" pitchFamily="34" charset="0"/>
        <a:defRPr lang="en-US" sz="1200" i="1" kern="1200" dirty="0">
          <a:solidFill>
            <a:srgbClr val="595959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Calibri" pitchFamily="34" charset="0"/>
        <a:defRPr lang="en-US" sz="1000" i="1" kern="1200" dirty="0">
          <a:solidFill>
            <a:srgbClr val="595959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Calibri" pitchFamily="34" charset="0"/>
        <a:defRPr lang="en-GB" sz="800" i="1" kern="1200" dirty="0">
          <a:solidFill>
            <a:srgbClr val="595959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Relationship Id="rId9" Type="http://schemas.openxmlformats.org/officeDocument/2006/relationships/image" Target="../media/image1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10" Type="http://schemas.openxmlformats.org/officeDocument/2006/relationships/image" Target="../media/image22.png"/><Relationship Id="rId4" Type="http://schemas.openxmlformats.org/officeDocument/2006/relationships/diagramLayout" Target="../diagrams/layout1.xml"/><Relationship Id="rId9" Type="http://schemas.microsoft.com/office/2007/relationships/hdphoto" Target="../media/hdphoto1.wdp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Placeholder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775" b="17180"/>
          <a:stretch/>
        </p:blipFill>
        <p:spPr>
          <a:xfrm>
            <a:off x="251520" y="2276872"/>
            <a:ext cx="8640960" cy="4409767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0" y="3860800"/>
            <a:ext cx="5868144" cy="2304504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14339" name="Title 3"/>
          <p:cNvSpPr>
            <a:spLocks noGrp="1"/>
          </p:cNvSpPr>
          <p:nvPr>
            <p:ph type="ctrTitle"/>
          </p:nvPr>
        </p:nvSpPr>
        <p:spPr>
          <a:xfrm>
            <a:off x="0" y="3645024"/>
            <a:ext cx="5724128" cy="2087463"/>
          </a:xfrm>
        </p:spPr>
        <p:txBody>
          <a:bodyPr/>
          <a:lstStyle/>
          <a:p>
            <a:r>
              <a:rPr lang="en-US" sz="2800" b="1" dirty="0" err="1" smtClean="0"/>
              <a:t>Nâng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cao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năng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lực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thích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ứng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biến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đổi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khí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hậu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cho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nông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dân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trồng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cà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phê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tại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tỉnh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Đắk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Lắk</a:t>
            </a:r>
            <a:r>
              <a:rPr lang="en-US" sz="2800" b="1" dirty="0"/>
              <a:t> </a:t>
            </a:r>
            <a:r>
              <a:rPr lang="en-US" sz="2800" b="1" dirty="0" smtClean="0"/>
              <a:t>– </a:t>
            </a:r>
            <a:r>
              <a:rPr lang="en-US" sz="2800" b="1" dirty="0" err="1" smtClean="0"/>
              <a:t>Việt</a:t>
            </a:r>
            <a:r>
              <a:rPr lang="en-US" sz="2800" b="1" dirty="0" smtClean="0"/>
              <a:t> Nam</a:t>
            </a:r>
            <a:endParaRPr lang="en-SG" altLang="en-US" sz="2800" dirty="0">
              <a:latin typeface="+mn-lt"/>
            </a:endParaRPr>
          </a:p>
        </p:txBody>
      </p:sp>
      <p:sp>
        <p:nvSpPr>
          <p:cNvPr id="14344" name="Rectangle 8"/>
          <p:cNvSpPr>
            <a:spLocks noGrp="1" noChangeArrowheads="1"/>
          </p:cNvSpPr>
          <p:nvPr>
            <p:ph type="subTitle" idx="1"/>
          </p:nvPr>
        </p:nvSpPr>
        <p:spPr>
          <a:noFill/>
          <a:ln/>
        </p:spPr>
        <p:txBody>
          <a:bodyPr/>
          <a:lstStyle/>
          <a:p>
            <a:r>
              <a:rPr lang="en-SG" altLang="en-US" dirty="0" err="1"/>
              <a:t>Olam</a:t>
            </a:r>
            <a:r>
              <a:rPr lang="en-SG" altLang="en-US" dirty="0"/>
              <a:t> International Ltd</a:t>
            </a:r>
          </a:p>
        </p:txBody>
      </p:sp>
      <p:sp>
        <p:nvSpPr>
          <p:cNvPr id="8" name="Rectangle 8"/>
          <p:cNvSpPr txBox="1">
            <a:spLocks noChangeArrowheads="1"/>
          </p:cNvSpPr>
          <p:nvPr/>
        </p:nvSpPr>
        <p:spPr bwMode="auto">
          <a:xfrm>
            <a:off x="251520" y="5589240"/>
            <a:ext cx="3311525" cy="360363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l" rtl="0" eaLnBrk="1" fontAlgn="base" hangingPunct="1">
              <a:spcBef>
                <a:spcPts val="12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defRPr lang="en-US" sz="1000" kern="1200">
                <a:solidFill>
                  <a:schemeClr val="bg1"/>
                </a:solidFill>
                <a:latin typeface="Arial" charset="0"/>
                <a:ea typeface="+mn-ea"/>
                <a:cs typeface="Arial" charset="0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Calibri" pitchFamily="34" charset="0"/>
              <a:defRPr lang="en-US" sz="1400" i="1" kern="1200" dirty="0">
                <a:solidFill>
                  <a:srgbClr val="595959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Calibri" pitchFamily="34" charset="0"/>
              <a:defRPr lang="en-US" sz="1200" i="1" kern="1200" dirty="0">
                <a:solidFill>
                  <a:srgbClr val="595959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Calibri" pitchFamily="34" charset="0"/>
              <a:defRPr lang="en-US" sz="1000" i="1" kern="1200" dirty="0">
                <a:solidFill>
                  <a:srgbClr val="595959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Calibri" pitchFamily="34" charset="0"/>
              <a:defRPr lang="en-GB" sz="800" i="1" kern="1200" dirty="0">
                <a:solidFill>
                  <a:srgbClr val="595959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b="1" dirty="0" err="1" smtClean="0"/>
              <a:t>Phê</a:t>
            </a:r>
            <a:r>
              <a:rPr lang="en-US" sz="1400" b="1" dirty="0" smtClean="0"/>
              <a:t> </a:t>
            </a:r>
            <a:r>
              <a:rPr lang="en-US" sz="1400" b="1" dirty="0" err="1" smtClean="0"/>
              <a:t>duyệt</a:t>
            </a:r>
            <a:r>
              <a:rPr lang="en-US" sz="1400" b="1" dirty="0" smtClean="0"/>
              <a:t> </a:t>
            </a:r>
            <a:r>
              <a:rPr lang="en-US" sz="1400" b="1" dirty="0" err="1" smtClean="0"/>
              <a:t>dự</a:t>
            </a:r>
            <a:r>
              <a:rPr lang="en-US" sz="1400" b="1" dirty="0" smtClean="0"/>
              <a:t> </a:t>
            </a:r>
            <a:r>
              <a:rPr lang="en-US" sz="1400" b="1" dirty="0" err="1" smtClean="0"/>
              <a:t>án</a:t>
            </a:r>
            <a:r>
              <a:rPr lang="en-US" sz="1400" b="1" dirty="0" smtClean="0"/>
              <a:t> _7/2016</a:t>
            </a:r>
            <a:endParaRPr lang="en-SG" altLang="en-US" sz="1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10"/>
          <p:cNvSpPr>
            <a:spLocks noGrp="1"/>
          </p:cNvSpPr>
          <p:nvPr>
            <p:ph type="sldNum" sz="quarter" idx="10"/>
          </p:nvPr>
        </p:nvSpPr>
        <p:spPr>
          <a:xfrm>
            <a:off x="8460564" y="6473403"/>
            <a:ext cx="431800" cy="365125"/>
          </a:xfrm>
        </p:spPr>
        <p:txBody>
          <a:bodyPr/>
          <a:lstStyle/>
          <a:p>
            <a:pPr>
              <a:defRPr/>
            </a:pPr>
            <a:fld id="{54532C90-F0DE-4E1B-968E-49EB971B3D72}" type="slidenum">
              <a:rPr lang="en-GB"/>
              <a:pPr>
                <a:defRPr/>
              </a:pPr>
              <a:t>10</a:t>
            </a:fld>
            <a:endParaRPr lang="en-GB" dirty="0"/>
          </a:p>
        </p:txBody>
      </p:sp>
      <p:sp>
        <p:nvSpPr>
          <p:cNvPr id="47114" name="Rectangle 10"/>
          <p:cNvSpPr>
            <a:spLocks noGrp="1"/>
          </p:cNvSpPr>
          <p:nvPr>
            <p:ph type="title" idx="4294967295"/>
          </p:nvPr>
        </p:nvSpPr>
        <p:spPr bwMode="auto">
          <a:xfrm>
            <a:off x="213042" y="228600"/>
            <a:ext cx="8496300" cy="10874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b"/>
          <a:lstStyle/>
          <a:p>
            <a:r>
              <a:rPr lang="en-US" altLang="en-US" sz="3200" dirty="0" err="1" smtClean="0">
                <a:solidFill>
                  <a:schemeClr val="accent6">
                    <a:lumMod val="95000"/>
                    <a:lumOff val="5000"/>
                  </a:schemeClr>
                </a:solidFill>
                <a:latin typeface="+mn-lt"/>
              </a:rPr>
              <a:t>Đối</a:t>
            </a:r>
            <a:r>
              <a:rPr lang="en-US" altLang="en-US" sz="3200" dirty="0" smtClean="0">
                <a:solidFill>
                  <a:schemeClr val="accent6">
                    <a:lumMod val="95000"/>
                    <a:lumOff val="5000"/>
                  </a:schemeClr>
                </a:solidFill>
                <a:latin typeface="+mn-lt"/>
              </a:rPr>
              <a:t> </a:t>
            </a:r>
            <a:r>
              <a:rPr lang="en-US" altLang="en-US" sz="3200" dirty="0" err="1" smtClean="0">
                <a:solidFill>
                  <a:schemeClr val="accent6">
                    <a:lumMod val="95000"/>
                    <a:lumOff val="5000"/>
                  </a:schemeClr>
                </a:solidFill>
                <a:latin typeface="+mn-lt"/>
              </a:rPr>
              <a:t>tác</a:t>
            </a:r>
            <a:endParaRPr lang="en-SG" altLang="en-US" dirty="0" smtClean="0">
              <a:solidFill>
                <a:schemeClr val="tx2"/>
              </a:solidFill>
              <a:latin typeface="Arial" charset="0"/>
              <a:cs typeface="Arial" charset="0"/>
            </a:endParaRPr>
          </a:p>
        </p:txBody>
      </p:sp>
      <p:pic>
        <p:nvPicPr>
          <p:cNvPr id="6" name="Picture 5" descr="C:\Users\Michiel Kuit\Dropbox\KC\3_Clients\5_Olam\05_CR&amp;S support\19_Vietnam\Project management structure.pn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773236"/>
            <a:ext cx="7398385" cy="3865564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Rectangle 4"/>
          <p:cNvSpPr/>
          <p:nvPr/>
        </p:nvSpPr>
        <p:spPr>
          <a:xfrm>
            <a:off x="838200" y="3505200"/>
            <a:ext cx="1295400" cy="3048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 err="1" smtClean="0">
                <a:solidFill>
                  <a:schemeClr val="accent4"/>
                </a:solidFill>
                <a:latin typeface="Calibri" pitchFamily="34" charset="0"/>
              </a:rPr>
              <a:t>Các</a:t>
            </a:r>
            <a:r>
              <a:rPr lang="en-US" sz="1200" b="1" dirty="0" smtClean="0">
                <a:solidFill>
                  <a:schemeClr val="accent4"/>
                </a:solidFill>
                <a:latin typeface="Calibri" pitchFamily="34" charset="0"/>
              </a:rPr>
              <a:t> </a:t>
            </a:r>
            <a:r>
              <a:rPr lang="en-US" sz="1200" b="1" dirty="0" err="1" smtClean="0">
                <a:solidFill>
                  <a:schemeClr val="accent4"/>
                </a:solidFill>
                <a:latin typeface="Calibri" pitchFamily="34" charset="0"/>
              </a:rPr>
              <a:t>chuyên</a:t>
            </a:r>
            <a:r>
              <a:rPr lang="en-US" sz="1200" b="1" dirty="0" smtClean="0">
                <a:solidFill>
                  <a:schemeClr val="accent4"/>
                </a:solidFill>
                <a:latin typeface="Calibri" pitchFamily="34" charset="0"/>
              </a:rPr>
              <a:t> </a:t>
            </a:r>
            <a:r>
              <a:rPr lang="en-US" sz="1200" b="1" dirty="0" err="1" smtClean="0">
                <a:solidFill>
                  <a:schemeClr val="accent4"/>
                </a:solidFill>
                <a:latin typeface="Calibri" pitchFamily="34" charset="0"/>
              </a:rPr>
              <a:t>gia</a:t>
            </a:r>
            <a:r>
              <a:rPr lang="en-US" sz="1200" b="1" dirty="0" smtClean="0">
                <a:solidFill>
                  <a:schemeClr val="accent4"/>
                </a:solidFill>
                <a:latin typeface="Calibri" pitchFamily="34" charset="0"/>
              </a:rPr>
              <a:t> </a:t>
            </a:r>
            <a:r>
              <a:rPr lang="en-US" sz="1200" b="1" dirty="0" err="1" smtClean="0">
                <a:solidFill>
                  <a:schemeClr val="accent4"/>
                </a:solidFill>
                <a:latin typeface="Calibri" pitchFamily="34" charset="0"/>
              </a:rPr>
              <a:t>tư</a:t>
            </a:r>
            <a:r>
              <a:rPr lang="en-US" sz="1200" b="1" dirty="0" smtClean="0">
                <a:solidFill>
                  <a:schemeClr val="accent4"/>
                </a:solidFill>
                <a:latin typeface="Calibri" pitchFamily="34" charset="0"/>
              </a:rPr>
              <a:t> </a:t>
            </a:r>
            <a:r>
              <a:rPr lang="en-US" sz="1200" b="1" dirty="0" err="1" smtClean="0">
                <a:solidFill>
                  <a:schemeClr val="accent4"/>
                </a:solidFill>
                <a:latin typeface="Calibri" pitchFamily="34" charset="0"/>
              </a:rPr>
              <a:t>vấn</a:t>
            </a:r>
            <a:r>
              <a:rPr lang="en-US" sz="1200" b="1" dirty="0" smtClean="0">
                <a:solidFill>
                  <a:schemeClr val="accent4"/>
                </a:solidFill>
                <a:latin typeface="Calibri" pitchFamily="34" charset="0"/>
              </a:rPr>
              <a:t> </a:t>
            </a:r>
            <a:r>
              <a:rPr lang="en-US" sz="1200" b="1" dirty="0" err="1" smtClean="0">
                <a:solidFill>
                  <a:schemeClr val="accent4"/>
                </a:solidFill>
                <a:latin typeface="Calibri" pitchFamily="34" charset="0"/>
              </a:rPr>
              <a:t>khác</a:t>
            </a:r>
            <a:endParaRPr lang="en-US" sz="1200" b="1" dirty="0">
              <a:solidFill>
                <a:schemeClr val="accent4"/>
              </a:solidFill>
              <a:latin typeface="Calibri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845127" y="4128655"/>
            <a:ext cx="1295400" cy="3048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 err="1" smtClean="0">
                <a:solidFill>
                  <a:schemeClr val="accent4"/>
                </a:solidFill>
                <a:latin typeface="Calibri" pitchFamily="34" charset="0"/>
              </a:rPr>
              <a:t>Nhóm</a:t>
            </a:r>
            <a:r>
              <a:rPr lang="en-US" sz="1200" b="1" dirty="0" smtClean="0">
                <a:solidFill>
                  <a:schemeClr val="accent4"/>
                </a:solidFill>
                <a:latin typeface="Calibri" pitchFamily="34" charset="0"/>
              </a:rPr>
              <a:t> </a:t>
            </a:r>
            <a:r>
              <a:rPr lang="en-US" sz="1200" b="1" dirty="0" err="1" smtClean="0">
                <a:solidFill>
                  <a:schemeClr val="accent4"/>
                </a:solidFill>
                <a:latin typeface="Calibri" pitchFamily="34" charset="0"/>
              </a:rPr>
              <a:t>thu</a:t>
            </a:r>
            <a:r>
              <a:rPr lang="en-US" sz="1200" b="1" dirty="0" smtClean="0">
                <a:solidFill>
                  <a:schemeClr val="accent4"/>
                </a:solidFill>
                <a:latin typeface="Calibri" pitchFamily="34" charset="0"/>
              </a:rPr>
              <a:t> </a:t>
            </a:r>
            <a:r>
              <a:rPr lang="en-US" sz="1200" b="1" dirty="0" err="1" smtClean="0">
                <a:solidFill>
                  <a:schemeClr val="accent4"/>
                </a:solidFill>
                <a:latin typeface="Calibri" pitchFamily="34" charset="0"/>
              </a:rPr>
              <a:t>mua</a:t>
            </a:r>
            <a:r>
              <a:rPr lang="en-US" sz="1200" b="1" dirty="0" smtClean="0">
                <a:solidFill>
                  <a:schemeClr val="accent4"/>
                </a:solidFill>
                <a:latin typeface="Calibri" pitchFamily="34" charset="0"/>
              </a:rPr>
              <a:t> </a:t>
            </a:r>
            <a:r>
              <a:rPr lang="en-US" sz="1200" b="1" dirty="0" err="1" smtClean="0">
                <a:solidFill>
                  <a:schemeClr val="accent4"/>
                </a:solidFill>
                <a:latin typeface="Calibri" pitchFamily="34" charset="0"/>
              </a:rPr>
              <a:t>của</a:t>
            </a:r>
            <a:r>
              <a:rPr lang="en-US" sz="1200" b="1" dirty="0" smtClean="0">
                <a:solidFill>
                  <a:schemeClr val="accent4"/>
                </a:solidFill>
                <a:latin typeface="Calibri" pitchFamily="34" charset="0"/>
              </a:rPr>
              <a:t> </a:t>
            </a:r>
            <a:r>
              <a:rPr lang="en-US" sz="1200" b="1" dirty="0" err="1" smtClean="0">
                <a:solidFill>
                  <a:schemeClr val="accent4"/>
                </a:solidFill>
                <a:latin typeface="Calibri" pitchFamily="34" charset="0"/>
              </a:rPr>
              <a:t>Olam</a:t>
            </a:r>
            <a:endParaRPr lang="en-US" sz="1200" b="1" dirty="0">
              <a:solidFill>
                <a:schemeClr val="accent4"/>
              </a:solidFill>
              <a:latin typeface="Calibri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791200" y="1905000"/>
            <a:ext cx="1143000" cy="3048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 err="1" smtClean="0">
                <a:solidFill>
                  <a:schemeClr val="accent4"/>
                </a:solidFill>
                <a:latin typeface="Calibri" pitchFamily="34" charset="0"/>
              </a:rPr>
              <a:t>Olam</a:t>
            </a:r>
            <a:r>
              <a:rPr lang="en-US" sz="1200" b="1" dirty="0" smtClean="0">
                <a:solidFill>
                  <a:schemeClr val="accent4"/>
                </a:solidFill>
                <a:latin typeface="Calibri" pitchFamily="34" charset="0"/>
              </a:rPr>
              <a:t> </a:t>
            </a:r>
            <a:r>
              <a:rPr lang="en-US" sz="1200" b="1" dirty="0" err="1" smtClean="0">
                <a:solidFill>
                  <a:schemeClr val="accent4"/>
                </a:solidFill>
                <a:latin typeface="Calibri" pitchFamily="34" charset="0"/>
              </a:rPr>
              <a:t>quốc</a:t>
            </a:r>
            <a:r>
              <a:rPr lang="en-US" sz="1200" b="1" dirty="0" smtClean="0">
                <a:solidFill>
                  <a:schemeClr val="accent4"/>
                </a:solidFill>
                <a:latin typeface="Calibri" pitchFamily="34" charset="0"/>
              </a:rPr>
              <a:t> </a:t>
            </a:r>
            <a:r>
              <a:rPr lang="en-US" sz="1200" b="1" dirty="0" err="1" smtClean="0">
                <a:solidFill>
                  <a:schemeClr val="accent4"/>
                </a:solidFill>
                <a:latin typeface="Calibri" pitchFamily="34" charset="0"/>
              </a:rPr>
              <a:t>tế</a:t>
            </a:r>
            <a:endParaRPr lang="en-US" sz="1200" b="1" dirty="0">
              <a:solidFill>
                <a:schemeClr val="accent4"/>
              </a:solidFill>
              <a:latin typeface="Calibri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124200" y="2895600"/>
            <a:ext cx="1371600" cy="2286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 err="1" smtClean="0">
                <a:solidFill>
                  <a:schemeClr val="accent4"/>
                </a:solidFill>
                <a:latin typeface="Calibri" pitchFamily="34" charset="0"/>
              </a:rPr>
              <a:t>Điều</a:t>
            </a:r>
            <a:r>
              <a:rPr lang="en-US" sz="1200" b="1" dirty="0" smtClean="0">
                <a:solidFill>
                  <a:schemeClr val="accent4"/>
                </a:solidFill>
                <a:latin typeface="Calibri" pitchFamily="34" charset="0"/>
              </a:rPr>
              <a:t> </a:t>
            </a:r>
            <a:r>
              <a:rPr lang="en-US" sz="1200" b="1" dirty="0" err="1" smtClean="0">
                <a:solidFill>
                  <a:schemeClr val="accent4"/>
                </a:solidFill>
                <a:latin typeface="Calibri" pitchFamily="34" charset="0"/>
              </a:rPr>
              <a:t>phối</a:t>
            </a:r>
            <a:r>
              <a:rPr lang="en-US" sz="1200" b="1" dirty="0" smtClean="0">
                <a:solidFill>
                  <a:schemeClr val="accent4"/>
                </a:solidFill>
                <a:latin typeface="Calibri" pitchFamily="34" charset="0"/>
              </a:rPr>
              <a:t> </a:t>
            </a:r>
            <a:r>
              <a:rPr lang="en-US" sz="1200" b="1" dirty="0" err="1" smtClean="0">
                <a:solidFill>
                  <a:schemeClr val="accent4"/>
                </a:solidFill>
                <a:latin typeface="Calibri" pitchFamily="34" charset="0"/>
              </a:rPr>
              <a:t>dự</a:t>
            </a:r>
            <a:r>
              <a:rPr lang="en-US" sz="1200" b="1" dirty="0" smtClean="0">
                <a:solidFill>
                  <a:schemeClr val="accent4"/>
                </a:solidFill>
                <a:latin typeface="Calibri" pitchFamily="34" charset="0"/>
              </a:rPr>
              <a:t> </a:t>
            </a:r>
            <a:r>
              <a:rPr lang="en-US" sz="1200" b="1" dirty="0" err="1" smtClean="0">
                <a:solidFill>
                  <a:schemeClr val="accent4"/>
                </a:solidFill>
                <a:latin typeface="Calibri" pitchFamily="34" charset="0"/>
              </a:rPr>
              <a:t>án</a:t>
            </a:r>
            <a:endParaRPr lang="en-US" sz="1200" b="1" dirty="0">
              <a:solidFill>
                <a:schemeClr val="accent4"/>
              </a:solidFill>
              <a:latin typeface="Calibri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124200" y="3733800"/>
            <a:ext cx="1295400" cy="3048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 err="1" smtClean="0">
                <a:solidFill>
                  <a:schemeClr val="accent4"/>
                </a:solidFill>
                <a:latin typeface="Calibri" pitchFamily="34" charset="0"/>
              </a:rPr>
              <a:t>Cán</a:t>
            </a:r>
            <a:r>
              <a:rPr lang="en-US" sz="1200" b="1" dirty="0" smtClean="0">
                <a:solidFill>
                  <a:schemeClr val="accent4"/>
                </a:solidFill>
                <a:latin typeface="Calibri" pitchFamily="34" charset="0"/>
              </a:rPr>
              <a:t> </a:t>
            </a:r>
            <a:r>
              <a:rPr lang="en-US" sz="1200" b="1" dirty="0" err="1" smtClean="0">
                <a:solidFill>
                  <a:schemeClr val="accent4"/>
                </a:solidFill>
                <a:latin typeface="Calibri" pitchFamily="34" charset="0"/>
              </a:rPr>
              <a:t>bộ</a:t>
            </a:r>
            <a:r>
              <a:rPr lang="en-US" sz="1200" b="1" dirty="0" smtClean="0">
                <a:solidFill>
                  <a:schemeClr val="accent4"/>
                </a:solidFill>
                <a:latin typeface="Calibri" pitchFamily="34" charset="0"/>
              </a:rPr>
              <a:t> </a:t>
            </a:r>
            <a:r>
              <a:rPr lang="en-US" sz="1200" b="1" dirty="0" err="1" smtClean="0">
                <a:solidFill>
                  <a:schemeClr val="accent4"/>
                </a:solidFill>
                <a:latin typeface="Calibri" pitchFamily="34" charset="0"/>
              </a:rPr>
              <a:t>kỹ</a:t>
            </a:r>
            <a:r>
              <a:rPr lang="en-US" sz="1200" b="1" dirty="0" smtClean="0">
                <a:solidFill>
                  <a:schemeClr val="accent4"/>
                </a:solidFill>
                <a:latin typeface="Calibri" pitchFamily="34" charset="0"/>
              </a:rPr>
              <a:t> </a:t>
            </a:r>
            <a:r>
              <a:rPr lang="en-US" sz="1200" b="1" dirty="0" err="1" smtClean="0">
                <a:solidFill>
                  <a:schemeClr val="accent4"/>
                </a:solidFill>
                <a:latin typeface="Calibri" pitchFamily="34" charset="0"/>
              </a:rPr>
              <a:t>thuật</a:t>
            </a:r>
            <a:r>
              <a:rPr lang="en-US" sz="1200" b="1" dirty="0" smtClean="0">
                <a:solidFill>
                  <a:schemeClr val="accent4"/>
                </a:solidFill>
                <a:latin typeface="Calibri" pitchFamily="34" charset="0"/>
              </a:rPr>
              <a:t> </a:t>
            </a:r>
            <a:r>
              <a:rPr lang="en-US" sz="1200" b="1" dirty="0" err="1" smtClean="0">
                <a:solidFill>
                  <a:schemeClr val="accent4"/>
                </a:solidFill>
                <a:latin typeface="Calibri" pitchFamily="34" charset="0"/>
              </a:rPr>
              <a:t>của</a:t>
            </a:r>
            <a:r>
              <a:rPr lang="en-US" sz="1200" b="1" dirty="0" smtClean="0">
                <a:solidFill>
                  <a:schemeClr val="accent4"/>
                </a:solidFill>
                <a:latin typeface="Calibri" pitchFamily="34" charset="0"/>
              </a:rPr>
              <a:t> </a:t>
            </a:r>
            <a:r>
              <a:rPr lang="en-US" sz="1200" b="1" dirty="0" err="1" smtClean="0">
                <a:solidFill>
                  <a:schemeClr val="accent4"/>
                </a:solidFill>
                <a:latin typeface="Calibri" pitchFamily="34" charset="0"/>
              </a:rPr>
              <a:t>Olam</a:t>
            </a:r>
            <a:endParaRPr lang="en-US" sz="1200" b="1" dirty="0">
              <a:solidFill>
                <a:schemeClr val="accent4"/>
              </a:solidFill>
              <a:latin typeface="Calibri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4890655" y="3761509"/>
            <a:ext cx="1066800" cy="3048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 err="1" smtClean="0">
                <a:solidFill>
                  <a:schemeClr val="accent4"/>
                </a:solidFill>
                <a:latin typeface="Calibri" pitchFamily="34" charset="0"/>
              </a:rPr>
              <a:t>Cán</a:t>
            </a:r>
            <a:r>
              <a:rPr lang="en-US" sz="1200" b="1" dirty="0" smtClean="0">
                <a:solidFill>
                  <a:schemeClr val="accent4"/>
                </a:solidFill>
                <a:latin typeface="Calibri" pitchFamily="34" charset="0"/>
              </a:rPr>
              <a:t> </a:t>
            </a:r>
            <a:r>
              <a:rPr lang="en-US" sz="1200" b="1" dirty="0" err="1" smtClean="0">
                <a:solidFill>
                  <a:schemeClr val="accent4"/>
                </a:solidFill>
                <a:latin typeface="Calibri" pitchFamily="34" charset="0"/>
              </a:rPr>
              <a:t>bộ</a:t>
            </a:r>
            <a:r>
              <a:rPr lang="en-US" sz="1200" b="1" dirty="0" smtClean="0">
                <a:solidFill>
                  <a:schemeClr val="accent4"/>
                </a:solidFill>
                <a:latin typeface="Calibri" pitchFamily="34" charset="0"/>
              </a:rPr>
              <a:t> </a:t>
            </a:r>
            <a:r>
              <a:rPr lang="en-US" sz="1200" b="1" dirty="0" err="1" smtClean="0">
                <a:solidFill>
                  <a:schemeClr val="accent4"/>
                </a:solidFill>
                <a:latin typeface="Calibri" pitchFamily="34" charset="0"/>
              </a:rPr>
              <a:t>khuyến</a:t>
            </a:r>
            <a:r>
              <a:rPr lang="en-US" sz="1200" b="1" dirty="0" smtClean="0">
                <a:solidFill>
                  <a:schemeClr val="accent4"/>
                </a:solidFill>
                <a:latin typeface="Calibri" pitchFamily="34" charset="0"/>
              </a:rPr>
              <a:t> </a:t>
            </a:r>
            <a:r>
              <a:rPr lang="en-US" sz="1200" b="1" dirty="0" err="1" smtClean="0">
                <a:solidFill>
                  <a:schemeClr val="accent4"/>
                </a:solidFill>
                <a:latin typeface="Calibri" pitchFamily="34" charset="0"/>
              </a:rPr>
              <a:t>nông</a:t>
            </a:r>
            <a:endParaRPr lang="en-US" sz="1200" b="1" dirty="0">
              <a:solidFill>
                <a:schemeClr val="accent4"/>
              </a:solidFill>
              <a:latin typeface="Calibri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6400800" y="3733800"/>
            <a:ext cx="1066800" cy="3048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 err="1" smtClean="0">
                <a:solidFill>
                  <a:schemeClr val="accent4"/>
                </a:solidFill>
                <a:latin typeface="Calibri" pitchFamily="34" charset="0"/>
              </a:rPr>
              <a:t>Nông</a:t>
            </a:r>
            <a:r>
              <a:rPr lang="en-US" sz="1200" b="1" dirty="0" smtClean="0">
                <a:solidFill>
                  <a:schemeClr val="accent4"/>
                </a:solidFill>
                <a:latin typeface="Calibri" pitchFamily="34" charset="0"/>
              </a:rPr>
              <a:t> </a:t>
            </a:r>
            <a:r>
              <a:rPr lang="en-US" sz="1200" b="1" dirty="0" err="1" smtClean="0">
                <a:solidFill>
                  <a:schemeClr val="accent4"/>
                </a:solidFill>
                <a:latin typeface="Calibri" pitchFamily="34" charset="0"/>
              </a:rPr>
              <a:t>dân</a:t>
            </a:r>
            <a:r>
              <a:rPr lang="en-US" sz="1200" b="1" dirty="0" smtClean="0">
                <a:solidFill>
                  <a:schemeClr val="accent4"/>
                </a:solidFill>
                <a:latin typeface="Calibri" pitchFamily="34" charset="0"/>
              </a:rPr>
              <a:t> </a:t>
            </a:r>
            <a:r>
              <a:rPr lang="en-US" sz="1200" b="1" dirty="0" err="1" smtClean="0">
                <a:solidFill>
                  <a:schemeClr val="accent4"/>
                </a:solidFill>
                <a:latin typeface="Calibri" pitchFamily="34" charset="0"/>
              </a:rPr>
              <a:t>nòng</a:t>
            </a:r>
            <a:r>
              <a:rPr lang="en-US" sz="1200" b="1" dirty="0" smtClean="0">
                <a:solidFill>
                  <a:schemeClr val="accent4"/>
                </a:solidFill>
                <a:latin typeface="Calibri" pitchFamily="34" charset="0"/>
              </a:rPr>
              <a:t> </a:t>
            </a:r>
            <a:r>
              <a:rPr lang="en-US" sz="1200" b="1" dirty="0" err="1" smtClean="0">
                <a:solidFill>
                  <a:schemeClr val="accent4"/>
                </a:solidFill>
                <a:latin typeface="Calibri" pitchFamily="34" charset="0"/>
              </a:rPr>
              <a:t>cốt</a:t>
            </a:r>
            <a:endParaRPr lang="en-US" sz="1200" b="1" dirty="0">
              <a:solidFill>
                <a:schemeClr val="accent4"/>
              </a:solidFill>
              <a:latin typeface="Calibri" pitchFamily="3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3048000" y="4343400"/>
            <a:ext cx="1524000" cy="3048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 smtClean="0">
                <a:solidFill>
                  <a:schemeClr val="accent4"/>
                </a:solidFill>
                <a:latin typeface="Calibri" pitchFamily="34" charset="0"/>
              </a:rPr>
              <a:t>60 </a:t>
            </a:r>
            <a:r>
              <a:rPr lang="en-US" sz="1200" b="1" dirty="0" err="1" smtClean="0">
                <a:solidFill>
                  <a:schemeClr val="accent4"/>
                </a:solidFill>
                <a:latin typeface="Calibri" pitchFamily="34" charset="0"/>
              </a:rPr>
              <a:t>nhóm</a:t>
            </a:r>
            <a:r>
              <a:rPr lang="en-US" sz="1200" b="1" dirty="0" smtClean="0">
                <a:solidFill>
                  <a:schemeClr val="accent4"/>
                </a:solidFill>
                <a:latin typeface="Calibri" pitchFamily="34" charset="0"/>
              </a:rPr>
              <a:t> </a:t>
            </a:r>
            <a:r>
              <a:rPr lang="en-US" sz="1200" b="1" dirty="0" err="1" smtClean="0">
                <a:solidFill>
                  <a:schemeClr val="accent4"/>
                </a:solidFill>
                <a:latin typeface="Calibri" pitchFamily="34" charset="0"/>
              </a:rPr>
              <a:t>nông</a:t>
            </a:r>
            <a:r>
              <a:rPr lang="en-US" sz="1200" b="1" dirty="0" smtClean="0">
                <a:solidFill>
                  <a:schemeClr val="accent4"/>
                </a:solidFill>
                <a:latin typeface="Calibri" pitchFamily="34" charset="0"/>
              </a:rPr>
              <a:t> </a:t>
            </a:r>
            <a:r>
              <a:rPr lang="en-US" sz="1200" b="1" dirty="0" err="1" smtClean="0">
                <a:solidFill>
                  <a:schemeClr val="accent4"/>
                </a:solidFill>
                <a:latin typeface="Calibri" pitchFamily="34" charset="0"/>
              </a:rPr>
              <a:t>dân</a:t>
            </a:r>
            <a:r>
              <a:rPr lang="en-US" sz="1200" b="1" dirty="0" smtClean="0">
                <a:solidFill>
                  <a:schemeClr val="accent4"/>
                </a:solidFill>
                <a:latin typeface="Calibri" pitchFamily="34" charset="0"/>
              </a:rPr>
              <a:t>, 1200 </a:t>
            </a:r>
            <a:r>
              <a:rPr lang="en-US" sz="1200" b="1" dirty="0" err="1" smtClean="0">
                <a:solidFill>
                  <a:schemeClr val="accent4"/>
                </a:solidFill>
                <a:latin typeface="Calibri" pitchFamily="34" charset="0"/>
              </a:rPr>
              <a:t>nông</a:t>
            </a:r>
            <a:r>
              <a:rPr lang="en-US" sz="1200" b="1" dirty="0" smtClean="0">
                <a:solidFill>
                  <a:schemeClr val="accent4"/>
                </a:solidFill>
                <a:latin typeface="Calibri" pitchFamily="34" charset="0"/>
              </a:rPr>
              <a:t> </a:t>
            </a:r>
            <a:r>
              <a:rPr lang="en-US" sz="1200" b="1" dirty="0" err="1" smtClean="0">
                <a:solidFill>
                  <a:schemeClr val="accent4"/>
                </a:solidFill>
                <a:latin typeface="Calibri" pitchFamily="34" charset="0"/>
              </a:rPr>
              <a:t>dân</a:t>
            </a:r>
            <a:endParaRPr lang="en-US" sz="1200" b="1" dirty="0">
              <a:solidFill>
                <a:schemeClr val="accent4"/>
              </a:solidFill>
              <a:latin typeface="Calibri" pitchFamily="34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7162800" y="1905000"/>
            <a:ext cx="838200" cy="381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 smtClean="0">
                <a:solidFill>
                  <a:schemeClr val="accent4"/>
                </a:solidFill>
                <a:latin typeface="Calibri" pitchFamily="34" charset="0"/>
              </a:rPr>
              <a:t>Ban </a:t>
            </a:r>
            <a:r>
              <a:rPr lang="en-US" sz="1200" b="1" dirty="0" err="1" smtClean="0">
                <a:solidFill>
                  <a:schemeClr val="accent4"/>
                </a:solidFill>
                <a:latin typeface="Calibri" pitchFamily="34" charset="0"/>
              </a:rPr>
              <a:t>điều</a:t>
            </a:r>
            <a:r>
              <a:rPr lang="en-US" sz="1200" b="1" dirty="0" smtClean="0">
                <a:solidFill>
                  <a:schemeClr val="accent4"/>
                </a:solidFill>
                <a:latin typeface="Calibri" pitchFamily="34" charset="0"/>
              </a:rPr>
              <a:t> </a:t>
            </a:r>
            <a:r>
              <a:rPr lang="en-US" sz="1200" b="1" dirty="0" err="1" smtClean="0">
                <a:solidFill>
                  <a:schemeClr val="accent4"/>
                </a:solidFill>
                <a:latin typeface="Calibri" pitchFamily="34" charset="0"/>
              </a:rPr>
              <a:t>phối</a:t>
            </a:r>
            <a:endParaRPr lang="en-US" sz="1200" b="1" dirty="0">
              <a:solidFill>
                <a:schemeClr val="accent4"/>
              </a:solidFill>
              <a:latin typeface="Calibri" pitchFamily="34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4724400" y="2895600"/>
            <a:ext cx="1143000" cy="381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 err="1" smtClean="0">
                <a:solidFill>
                  <a:schemeClr val="accent4"/>
                </a:solidFill>
                <a:latin typeface="Calibri" pitchFamily="34" charset="0"/>
              </a:rPr>
              <a:t>Quản</a:t>
            </a:r>
            <a:r>
              <a:rPr lang="en-US" sz="1200" b="1" dirty="0" smtClean="0">
                <a:solidFill>
                  <a:schemeClr val="accent4"/>
                </a:solidFill>
                <a:latin typeface="Calibri" pitchFamily="34" charset="0"/>
              </a:rPr>
              <a:t> </a:t>
            </a:r>
            <a:r>
              <a:rPr lang="en-US" sz="1200" b="1" dirty="0" err="1" smtClean="0">
                <a:solidFill>
                  <a:schemeClr val="accent4"/>
                </a:solidFill>
                <a:latin typeface="Calibri" pitchFamily="34" charset="0"/>
              </a:rPr>
              <a:t>lý</a:t>
            </a:r>
            <a:endParaRPr lang="en-US" sz="1200" b="1" dirty="0">
              <a:solidFill>
                <a:schemeClr val="accent4"/>
              </a:solidFill>
              <a:latin typeface="Calibri" pitchFamily="34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6705600" y="4419600"/>
            <a:ext cx="1371600" cy="2286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 err="1" smtClean="0">
                <a:solidFill>
                  <a:schemeClr val="accent4"/>
                </a:solidFill>
                <a:latin typeface="Calibri" pitchFamily="34" charset="0"/>
              </a:rPr>
              <a:t>Thực</a:t>
            </a:r>
            <a:r>
              <a:rPr lang="en-US" sz="1200" b="1" dirty="0" smtClean="0">
                <a:solidFill>
                  <a:schemeClr val="accent4"/>
                </a:solidFill>
                <a:latin typeface="Calibri" pitchFamily="34" charset="0"/>
              </a:rPr>
              <a:t> </a:t>
            </a:r>
            <a:r>
              <a:rPr lang="en-US" sz="1200" b="1" dirty="0" err="1" smtClean="0">
                <a:solidFill>
                  <a:schemeClr val="accent4"/>
                </a:solidFill>
                <a:latin typeface="Calibri" pitchFamily="34" charset="0"/>
              </a:rPr>
              <a:t>hiện</a:t>
            </a:r>
            <a:endParaRPr lang="en-US" sz="1200" b="1" dirty="0" smtClean="0">
              <a:solidFill>
                <a:schemeClr val="accent4"/>
              </a:solidFill>
              <a:latin typeface="Calibri" pitchFamily="34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2514600" y="5029200"/>
            <a:ext cx="838200" cy="3048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 err="1" smtClean="0">
                <a:solidFill>
                  <a:schemeClr val="accent4"/>
                </a:solidFill>
                <a:latin typeface="Calibri" pitchFamily="34" charset="0"/>
              </a:rPr>
              <a:t>Tư</a:t>
            </a:r>
            <a:r>
              <a:rPr lang="en-US" sz="1200" b="1" dirty="0" smtClean="0">
                <a:solidFill>
                  <a:schemeClr val="accent4"/>
                </a:solidFill>
                <a:latin typeface="Calibri" pitchFamily="34" charset="0"/>
              </a:rPr>
              <a:t> </a:t>
            </a:r>
            <a:r>
              <a:rPr lang="en-US" sz="1200" b="1" dirty="0" err="1" smtClean="0">
                <a:solidFill>
                  <a:schemeClr val="accent4"/>
                </a:solidFill>
                <a:latin typeface="Calibri" pitchFamily="34" charset="0"/>
              </a:rPr>
              <a:t>vấn</a:t>
            </a:r>
            <a:endParaRPr lang="en-US" sz="1200" b="1" dirty="0">
              <a:solidFill>
                <a:schemeClr val="accent4"/>
              </a:solidFill>
              <a:latin typeface="Calibri" pitchFamily="34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2590800" y="5410200"/>
            <a:ext cx="838200" cy="381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 err="1" smtClean="0">
                <a:solidFill>
                  <a:schemeClr val="accent4"/>
                </a:solidFill>
                <a:latin typeface="Calibri" pitchFamily="34" charset="0"/>
              </a:rPr>
              <a:t>Điều</a:t>
            </a:r>
            <a:r>
              <a:rPr lang="en-US" sz="1200" b="1" dirty="0" smtClean="0">
                <a:solidFill>
                  <a:schemeClr val="accent4"/>
                </a:solidFill>
                <a:latin typeface="Calibri" pitchFamily="34" charset="0"/>
              </a:rPr>
              <a:t> </a:t>
            </a:r>
            <a:r>
              <a:rPr lang="en-US" sz="1200" b="1" dirty="0" err="1" smtClean="0">
                <a:solidFill>
                  <a:schemeClr val="accent4"/>
                </a:solidFill>
                <a:latin typeface="Calibri" pitchFamily="34" charset="0"/>
              </a:rPr>
              <a:t>phối</a:t>
            </a:r>
            <a:endParaRPr lang="en-US" sz="1200" b="1" dirty="0">
              <a:solidFill>
                <a:schemeClr val="accent4"/>
              </a:solidFill>
              <a:latin typeface="Calibri" pitchFamily="34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4343400" y="4953000"/>
            <a:ext cx="838200" cy="381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 err="1" smtClean="0">
                <a:solidFill>
                  <a:schemeClr val="accent4"/>
                </a:solidFill>
                <a:latin typeface="Calibri" pitchFamily="34" charset="0"/>
              </a:rPr>
              <a:t>Tập</a:t>
            </a:r>
            <a:r>
              <a:rPr lang="en-US" sz="1200" b="1" dirty="0" smtClean="0">
                <a:solidFill>
                  <a:schemeClr val="accent4"/>
                </a:solidFill>
                <a:latin typeface="Calibri" pitchFamily="34" charset="0"/>
              </a:rPr>
              <a:t> </a:t>
            </a:r>
            <a:r>
              <a:rPr lang="en-US" sz="1200" b="1" dirty="0" err="1" smtClean="0">
                <a:solidFill>
                  <a:schemeClr val="accent4"/>
                </a:solidFill>
                <a:latin typeface="Calibri" pitchFamily="34" charset="0"/>
              </a:rPr>
              <a:t>huấn</a:t>
            </a:r>
            <a:endParaRPr lang="en-US" sz="1200" b="1" dirty="0">
              <a:solidFill>
                <a:schemeClr val="accent4"/>
              </a:solidFill>
              <a:latin typeface="Calibri" pitchFamily="34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5791200" y="5029200"/>
            <a:ext cx="1066800" cy="381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 err="1" smtClean="0">
                <a:solidFill>
                  <a:schemeClr val="accent4"/>
                </a:solidFill>
                <a:latin typeface="Calibri" pitchFamily="34" charset="0"/>
              </a:rPr>
              <a:t>Quan</a:t>
            </a:r>
            <a:r>
              <a:rPr lang="en-US" sz="1200" b="1" dirty="0" smtClean="0">
                <a:solidFill>
                  <a:schemeClr val="accent4"/>
                </a:solidFill>
                <a:latin typeface="Calibri" pitchFamily="34" charset="0"/>
              </a:rPr>
              <a:t> </a:t>
            </a:r>
            <a:r>
              <a:rPr lang="en-US" sz="1200" b="1" dirty="0" err="1" smtClean="0">
                <a:solidFill>
                  <a:schemeClr val="accent4"/>
                </a:solidFill>
                <a:latin typeface="Calibri" pitchFamily="34" charset="0"/>
              </a:rPr>
              <a:t>hệ</a:t>
            </a:r>
            <a:r>
              <a:rPr lang="en-US" sz="1200" b="1" dirty="0" smtClean="0">
                <a:solidFill>
                  <a:schemeClr val="accent4"/>
                </a:solidFill>
                <a:latin typeface="Calibri" pitchFamily="34" charset="0"/>
              </a:rPr>
              <a:t> </a:t>
            </a:r>
            <a:r>
              <a:rPr lang="en-US" sz="1200" b="1" dirty="0" err="1" smtClean="0">
                <a:solidFill>
                  <a:schemeClr val="accent4"/>
                </a:solidFill>
                <a:latin typeface="Calibri" pitchFamily="34" charset="0"/>
              </a:rPr>
              <a:t>thương</a:t>
            </a:r>
            <a:r>
              <a:rPr lang="en-US" sz="1200" b="1" dirty="0" smtClean="0">
                <a:solidFill>
                  <a:schemeClr val="accent4"/>
                </a:solidFill>
                <a:latin typeface="Calibri" pitchFamily="34" charset="0"/>
              </a:rPr>
              <a:t> </a:t>
            </a:r>
            <a:r>
              <a:rPr lang="en-US" sz="1200" b="1" dirty="0" err="1" smtClean="0">
                <a:solidFill>
                  <a:schemeClr val="accent4"/>
                </a:solidFill>
                <a:latin typeface="Calibri" pitchFamily="34" charset="0"/>
              </a:rPr>
              <a:t>mại</a:t>
            </a:r>
            <a:endParaRPr lang="en-US" sz="1200" b="1" dirty="0">
              <a:solidFill>
                <a:schemeClr val="accent4"/>
              </a:solidFill>
              <a:latin typeface="Calibri" pitchFamily="34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4267200" y="5410200"/>
            <a:ext cx="1371600" cy="381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 err="1" smtClean="0">
                <a:solidFill>
                  <a:schemeClr val="accent4"/>
                </a:solidFill>
                <a:latin typeface="Calibri" pitchFamily="34" charset="0"/>
              </a:rPr>
              <a:t>Góp</a:t>
            </a:r>
            <a:r>
              <a:rPr lang="en-US" sz="1200" b="1" dirty="0" smtClean="0">
                <a:solidFill>
                  <a:schemeClr val="accent4"/>
                </a:solidFill>
                <a:latin typeface="Calibri" pitchFamily="34" charset="0"/>
              </a:rPr>
              <a:t> ý&amp; </a:t>
            </a:r>
            <a:r>
              <a:rPr lang="en-US" sz="1200" b="1" dirty="0" err="1" smtClean="0">
                <a:solidFill>
                  <a:schemeClr val="accent4"/>
                </a:solidFill>
                <a:latin typeface="Calibri" pitchFamily="34" charset="0"/>
              </a:rPr>
              <a:t>báo</a:t>
            </a:r>
            <a:r>
              <a:rPr lang="en-US" sz="1200" b="1" dirty="0" smtClean="0">
                <a:solidFill>
                  <a:schemeClr val="accent4"/>
                </a:solidFill>
                <a:latin typeface="Calibri" pitchFamily="34" charset="0"/>
              </a:rPr>
              <a:t> </a:t>
            </a:r>
            <a:r>
              <a:rPr lang="en-US" sz="1200" b="1" dirty="0" err="1" smtClean="0">
                <a:solidFill>
                  <a:schemeClr val="accent4"/>
                </a:solidFill>
                <a:latin typeface="Calibri" pitchFamily="34" charset="0"/>
              </a:rPr>
              <a:t>cáo</a:t>
            </a:r>
            <a:endParaRPr lang="en-US" sz="1200" b="1" dirty="0">
              <a:solidFill>
                <a:schemeClr val="accent4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088281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10"/>
          <p:cNvSpPr>
            <a:spLocks noGrp="1"/>
          </p:cNvSpPr>
          <p:nvPr>
            <p:ph type="sldNum" sz="quarter" idx="10"/>
          </p:nvPr>
        </p:nvSpPr>
        <p:spPr>
          <a:xfrm>
            <a:off x="8460564" y="6473403"/>
            <a:ext cx="431800" cy="365125"/>
          </a:xfrm>
        </p:spPr>
        <p:txBody>
          <a:bodyPr/>
          <a:lstStyle/>
          <a:p>
            <a:pPr>
              <a:defRPr/>
            </a:pPr>
            <a:fld id="{54532C90-F0DE-4E1B-968E-49EB971B3D72}" type="slidenum">
              <a:rPr lang="en-GB"/>
              <a:pPr>
                <a:defRPr/>
              </a:pPr>
              <a:t>11</a:t>
            </a:fld>
            <a:endParaRPr lang="en-GB" dirty="0"/>
          </a:p>
        </p:txBody>
      </p:sp>
      <p:sp>
        <p:nvSpPr>
          <p:cNvPr id="47114" name="Rectangle 10"/>
          <p:cNvSpPr>
            <a:spLocks noGrp="1"/>
          </p:cNvSpPr>
          <p:nvPr>
            <p:ph type="title" idx="4294967295"/>
          </p:nvPr>
        </p:nvSpPr>
        <p:spPr bwMode="auto">
          <a:xfrm>
            <a:off x="304800" y="-304800"/>
            <a:ext cx="8496300" cy="10874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b"/>
          <a:lstStyle/>
          <a:p>
            <a:r>
              <a:rPr lang="en-US" dirty="0" err="1" smtClean="0"/>
              <a:t>Chỉ</a:t>
            </a:r>
            <a:r>
              <a:rPr lang="en-US" dirty="0" smtClean="0"/>
              <a:t> </a:t>
            </a:r>
            <a:r>
              <a:rPr lang="en-US" dirty="0" err="1" smtClean="0"/>
              <a:t>số</a:t>
            </a:r>
            <a:r>
              <a:rPr lang="en-US" dirty="0" smtClean="0"/>
              <a:t> </a:t>
            </a:r>
            <a:r>
              <a:rPr lang="en-US" dirty="0" err="1" smtClean="0"/>
              <a:t>đầu</a:t>
            </a:r>
            <a:r>
              <a:rPr lang="en-US" dirty="0" smtClean="0"/>
              <a:t> </a:t>
            </a:r>
            <a:r>
              <a:rPr lang="en-US" dirty="0" err="1" smtClean="0"/>
              <a:t>ra</a:t>
            </a:r>
            <a:r>
              <a:rPr lang="en-US" dirty="0" smtClean="0"/>
              <a:t> </a:t>
            </a:r>
            <a:r>
              <a:rPr lang="en-US" dirty="0" err="1" smtClean="0"/>
              <a:t>và</a:t>
            </a:r>
            <a:r>
              <a:rPr lang="en-US" dirty="0" smtClean="0"/>
              <a:t> </a:t>
            </a:r>
            <a:r>
              <a:rPr lang="en-US" dirty="0" err="1" smtClean="0"/>
              <a:t>mục</a:t>
            </a:r>
            <a:r>
              <a:rPr lang="en-US" dirty="0" smtClean="0"/>
              <a:t> </a:t>
            </a:r>
            <a:r>
              <a:rPr lang="en-US" dirty="0" err="1" smtClean="0"/>
              <a:t>tiêu</a:t>
            </a:r>
            <a:endParaRPr lang="en-SG" altLang="en-US" dirty="0" smtClean="0">
              <a:solidFill>
                <a:schemeClr val="tx2"/>
              </a:solidFill>
              <a:latin typeface="Arial" charset="0"/>
              <a:cs typeface="Arial" charset="0"/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17288064"/>
              </p:ext>
            </p:extLst>
          </p:nvPr>
        </p:nvGraphicFramePr>
        <p:xfrm>
          <a:off x="609600" y="1295400"/>
          <a:ext cx="4876800" cy="5198756"/>
        </p:xfrm>
        <a:graphic>
          <a:graphicData uri="http://schemas.openxmlformats.org/drawingml/2006/table">
            <a:tbl>
              <a:tblPr firstRow="1" firstCol="1" bandRow="1">
                <a:tableStyleId>{69012ECD-51FC-41F1-AA8D-1B2483CD663E}</a:tableStyleId>
              </a:tblPr>
              <a:tblGrid>
                <a:gridCol w="123231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2656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8464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8512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8512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385127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385127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192767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3048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700" dirty="0">
                          <a:solidFill>
                            <a:schemeClr val="accent6"/>
                          </a:solidFill>
                          <a:effectLst/>
                        </a:rPr>
                        <a:t> </a:t>
                      </a:r>
                      <a:endParaRPr lang="en-US" sz="800" dirty="0">
                        <a:solidFill>
                          <a:schemeClr val="accent6"/>
                        </a:solidFill>
                        <a:effectLst/>
                        <a:latin typeface="Corbel"/>
                        <a:ea typeface="Times New Roman"/>
                        <a:cs typeface="Times New Roman"/>
                      </a:endParaRPr>
                    </a:p>
                  </a:txBody>
                  <a:tcPr marL="51605" marR="51605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700">
                          <a:solidFill>
                            <a:schemeClr val="accent6"/>
                          </a:solidFill>
                          <a:effectLst/>
                        </a:rPr>
                        <a:t> </a:t>
                      </a:r>
                      <a:endParaRPr lang="en-US" sz="800">
                        <a:solidFill>
                          <a:schemeClr val="accent6"/>
                        </a:solidFill>
                        <a:effectLst/>
                        <a:latin typeface="Corbel"/>
                        <a:ea typeface="Times New Roman"/>
                        <a:cs typeface="Times New Roman"/>
                      </a:endParaRPr>
                    </a:p>
                  </a:txBody>
                  <a:tcPr marL="51605" marR="51605" marT="0" marB="0"/>
                </a:tc>
                <a:tc gridSpan="4"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700">
                          <a:solidFill>
                            <a:schemeClr val="accent6"/>
                          </a:solidFill>
                          <a:effectLst/>
                        </a:rPr>
                        <a:t>All partners</a:t>
                      </a:r>
                      <a:endParaRPr lang="en-US" sz="800">
                        <a:solidFill>
                          <a:schemeClr val="accent6"/>
                        </a:solidFill>
                        <a:effectLst/>
                        <a:latin typeface="Corbel"/>
                        <a:ea typeface="Times New Roman"/>
                        <a:cs typeface="Times New Roman"/>
                      </a:endParaRPr>
                    </a:p>
                  </a:txBody>
                  <a:tcPr marL="51605" marR="51605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700">
                          <a:solidFill>
                            <a:schemeClr val="accent6"/>
                          </a:solidFill>
                          <a:effectLst/>
                        </a:rPr>
                        <a:t>Lavazza only</a:t>
                      </a:r>
                      <a:endParaRPr lang="en-US" sz="800">
                        <a:solidFill>
                          <a:schemeClr val="accent6"/>
                        </a:solidFill>
                        <a:effectLst/>
                        <a:latin typeface="Corbel"/>
                        <a:ea typeface="Times New Roman"/>
                        <a:cs typeface="Times New Roman"/>
                      </a:endParaRPr>
                    </a:p>
                  </a:txBody>
                  <a:tcPr marL="51605" marR="51605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5052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solidFill>
                            <a:schemeClr val="accent6"/>
                          </a:solidFill>
                          <a:effectLst/>
                        </a:rPr>
                        <a:t>KPIs</a:t>
                      </a:r>
                      <a:endParaRPr lang="en-US" sz="800">
                        <a:solidFill>
                          <a:schemeClr val="accent6"/>
                        </a:solidFill>
                        <a:effectLst/>
                        <a:latin typeface="Corbel"/>
                        <a:ea typeface="Times New Roman"/>
                        <a:cs typeface="Times New Roman"/>
                      </a:endParaRPr>
                    </a:p>
                  </a:txBody>
                  <a:tcPr marL="51605" marR="51605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700" dirty="0">
                          <a:solidFill>
                            <a:schemeClr val="accent6"/>
                          </a:solidFill>
                          <a:effectLst/>
                        </a:rPr>
                        <a:t>Output </a:t>
                      </a:r>
                      <a:r>
                        <a:rPr lang="en-GB" sz="700" dirty="0" smtClean="0">
                          <a:solidFill>
                            <a:schemeClr val="accent6"/>
                          </a:solidFill>
                          <a:effectLst/>
                        </a:rPr>
                        <a:t>with</a:t>
                      </a:r>
                      <a:r>
                        <a:rPr lang="en-GB" sz="700" baseline="0" dirty="0" smtClean="0">
                          <a:solidFill>
                            <a:schemeClr val="accent6"/>
                          </a:solidFill>
                          <a:effectLst/>
                        </a:rPr>
                        <a:t> ISLA </a:t>
                      </a:r>
                      <a:r>
                        <a:rPr lang="en-GB" sz="700" dirty="0" smtClean="0">
                          <a:solidFill>
                            <a:schemeClr val="accent6"/>
                          </a:solidFill>
                          <a:effectLst/>
                        </a:rPr>
                        <a:t>time </a:t>
                      </a:r>
                      <a:r>
                        <a:rPr lang="en-GB" sz="700" dirty="0">
                          <a:solidFill>
                            <a:schemeClr val="accent6"/>
                          </a:solidFill>
                          <a:effectLst/>
                        </a:rPr>
                        <a:t>frame</a:t>
                      </a:r>
                      <a:endParaRPr lang="en-US" sz="800" dirty="0">
                        <a:solidFill>
                          <a:schemeClr val="accent6"/>
                        </a:solidFill>
                        <a:effectLst/>
                        <a:latin typeface="Corbel"/>
                        <a:ea typeface="Times New Roman"/>
                        <a:cs typeface="Times New Roman"/>
                      </a:endParaRPr>
                    </a:p>
                  </a:txBody>
                  <a:tcPr marL="51605" marR="51605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solidFill>
                            <a:schemeClr val="accent6"/>
                          </a:solidFill>
                          <a:effectLst/>
                        </a:rPr>
                        <a:t>Total target</a:t>
                      </a:r>
                      <a:endParaRPr lang="en-US" sz="800">
                        <a:solidFill>
                          <a:schemeClr val="accent6"/>
                        </a:solidFill>
                        <a:effectLst/>
                        <a:latin typeface="Corbel"/>
                        <a:ea typeface="Times New Roman"/>
                        <a:cs typeface="Times New Roman"/>
                      </a:endParaRPr>
                    </a:p>
                  </a:txBody>
                  <a:tcPr marL="51605" marR="51605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solidFill>
                            <a:schemeClr val="accent6"/>
                          </a:solidFill>
                          <a:effectLst/>
                        </a:rPr>
                        <a:t>Target year 1</a:t>
                      </a:r>
                      <a:endParaRPr lang="en-US" sz="800">
                        <a:solidFill>
                          <a:schemeClr val="accent6"/>
                        </a:solidFill>
                        <a:effectLst/>
                        <a:latin typeface="Corbel"/>
                        <a:ea typeface="Times New Roman"/>
                        <a:cs typeface="Times New Roman"/>
                      </a:endParaRPr>
                    </a:p>
                  </a:txBody>
                  <a:tcPr marL="51605" marR="51605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700">
                          <a:solidFill>
                            <a:schemeClr val="accent6"/>
                          </a:solidFill>
                          <a:effectLst/>
                        </a:rPr>
                        <a:t>Target year 2</a:t>
                      </a:r>
                      <a:endParaRPr lang="en-US" sz="800">
                        <a:solidFill>
                          <a:schemeClr val="accent6"/>
                        </a:solidFill>
                        <a:effectLst/>
                        <a:latin typeface="Corbel"/>
                        <a:ea typeface="Times New Roman"/>
                        <a:cs typeface="Times New Roman"/>
                      </a:endParaRPr>
                    </a:p>
                  </a:txBody>
                  <a:tcPr marL="51605" marR="51605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700">
                          <a:solidFill>
                            <a:schemeClr val="accent6"/>
                          </a:solidFill>
                          <a:effectLst/>
                        </a:rPr>
                        <a:t>Target year 3</a:t>
                      </a:r>
                      <a:endParaRPr lang="en-US" sz="800">
                        <a:solidFill>
                          <a:schemeClr val="accent6"/>
                        </a:solidFill>
                        <a:effectLst/>
                        <a:latin typeface="Corbel"/>
                        <a:ea typeface="Times New Roman"/>
                        <a:cs typeface="Times New Roman"/>
                      </a:endParaRPr>
                    </a:p>
                  </a:txBody>
                  <a:tcPr marL="51605" marR="51605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700">
                          <a:solidFill>
                            <a:schemeClr val="accent6"/>
                          </a:solidFill>
                          <a:effectLst/>
                        </a:rPr>
                        <a:t>Target year 4</a:t>
                      </a:r>
                      <a:endParaRPr lang="en-US" sz="800">
                        <a:solidFill>
                          <a:schemeClr val="accent6"/>
                        </a:solidFill>
                        <a:effectLst/>
                        <a:latin typeface="Corbel"/>
                        <a:ea typeface="Times New Roman"/>
                        <a:cs typeface="Times New Roman"/>
                      </a:endParaRPr>
                    </a:p>
                  </a:txBody>
                  <a:tcPr marL="51605" marR="51605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700">
                          <a:solidFill>
                            <a:schemeClr val="accent6"/>
                          </a:solidFill>
                          <a:effectLst/>
                        </a:rPr>
                        <a:t>Target year 5</a:t>
                      </a:r>
                      <a:endParaRPr lang="en-US" sz="800">
                        <a:solidFill>
                          <a:schemeClr val="accent6"/>
                        </a:solidFill>
                        <a:effectLst/>
                        <a:latin typeface="Corbel"/>
                        <a:ea typeface="Times New Roman"/>
                        <a:cs typeface="Times New Roman"/>
                      </a:endParaRPr>
                    </a:p>
                  </a:txBody>
                  <a:tcPr marL="51605" marR="51605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45259">
                <a:tc gridSpan="8"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solidFill>
                            <a:schemeClr val="accent6"/>
                          </a:solidFill>
                          <a:effectLst/>
                        </a:rPr>
                        <a:t>Mandatory ISLA indicators (fill in targets only if applicable to intervention area of the project)</a:t>
                      </a:r>
                      <a:endParaRPr lang="en-US" sz="800">
                        <a:solidFill>
                          <a:schemeClr val="accent6"/>
                        </a:solidFill>
                        <a:effectLst/>
                        <a:latin typeface="Corbel"/>
                        <a:ea typeface="Times New Roman"/>
                        <a:cs typeface="Times New Roman"/>
                      </a:endParaRPr>
                    </a:p>
                  </a:txBody>
                  <a:tcPr marL="51605" marR="51605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06421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solidFill>
                            <a:schemeClr val="accent6"/>
                          </a:solidFill>
                          <a:effectLst/>
                        </a:rPr>
                        <a:t># of farmers/workers and community members trained </a:t>
                      </a:r>
                      <a:endParaRPr lang="en-US" sz="800">
                        <a:solidFill>
                          <a:schemeClr val="accent6"/>
                        </a:solidFill>
                        <a:effectLst/>
                        <a:latin typeface="Corbel"/>
                        <a:ea typeface="Times New Roman"/>
                        <a:cs typeface="Times New Roman"/>
                      </a:endParaRPr>
                    </a:p>
                  </a:txBody>
                  <a:tcPr marL="51605" marR="51605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700">
                          <a:solidFill>
                            <a:schemeClr val="accent6"/>
                          </a:solidFill>
                          <a:effectLst/>
                        </a:rPr>
                        <a:t>Output</a:t>
                      </a:r>
                      <a:endParaRPr lang="en-US" sz="800">
                        <a:solidFill>
                          <a:schemeClr val="accent6"/>
                        </a:solidFill>
                        <a:effectLst/>
                        <a:latin typeface="Corbel"/>
                        <a:ea typeface="Times New Roman"/>
                        <a:cs typeface="Times New Roman"/>
                      </a:endParaRPr>
                    </a:p>
                  </a:txBody>
                  <a:tcPr marL="51605" marR="51605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solidFill>
                            <a:schemeClr val="accent6"/>
                          </a:solidFill>
                          <a:effectLst/>
                        </a:rPr>
                        <a:t>1,245</a:t>
                      </a:r>
                      <a:endParaRPr lang="en-US" sz="800">
                        <a:solidFill>
                          <a:schemeClr val="accent6"/>
                        </a:solidFill>
                        <a:effectLst/>
                        <a:latin typeface="Corbel"/>
                        <a:ea typeface="Times New Roman"/>
                        <a:cs typeface="Times New Roman"/>
                      </a:endParaRPr>
                    </a:p>
                  </a:txBody>
                  <a:tcPr marL="51605" marR="51605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solidFill>
                            <a:schemeClr val="accent6"/>
                          </a:solidFill>
                          <a:effectLst/>
                        </a:rPr>
                        <a:t>1,245</a:t>
                      </a:r>
                      <a:endParaRPr lang="en-US" sz="800">
                        <a:solidFill>
                          <a:schemeClr val="accent6"/>
                        </a:solidFill>
                        <a:effectLst/>
                        <a:latin typeface="Corbel"/>
                        <a:ea typeface="Times New Roman"/>
                        <a:cs typeface="Times New Roman"/>
                      </a:endParaRPr>
                    </a:p>
                  </a:txBody>
                  <a:tcPr marL="51605" marR="51605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700">
                          <a:solidFill>
                            <a:schemeClr val="accent6"/>
                          </a:solidFill>
                          <a:effectLst/>
                        </a:rPr>
                        <a:t>1,245</a:t>
                      </a:r>
                      <a:endParaRPr lang="en-US" sz="800">
                        <a:solidFill>
                          <a:schemeClr val="accent6"/>
                        </a:solidFill>
                        <a:effectLst/>
                        <a:latin typeface="Corbel"/>
                        <a:ea typeface="Times New Roman"/>
                        <a:cs typeface="Times New Roman"/>
                      </a:endParaRPr>
                    </a:p>
                  </a:txBody>
                  <a:tcPr marL="51605" marR="51605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700">
                          <a:solidFill>
                            <a:schemeClr val="accent6"/>
                          </a:solidFill>
                          <a:effectLst/>
                        </a:rPr>
                        <a:t>1,245</a:t>
                      </a:r>
                      <a:endParaRPr lang="en-US" sz="800">
                        <a:solidFill>
                          <a:schemeClr val="accent6"/>
                        </a:solidFill>
                        <a:effectLst/>
                        <a:latin typeface="Corbel"/>
                        <a:ea typeface="Times New Roman"/>
                        <a:cs typeface="Times New Roman"/>
                      </a:endParaRPr>
                    </a:p>
                  </a:txBody>
                  <a:tcPr marL="51605" marR="51605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700">
                          <a:solidFill>
                            <a:schemeClr val="accent6"/>
                          </a:solidFill>
                          <a:effectLst/>
                        </a:rPr>
                        <a:t>1,245</a:t>
                      </a:r>
                      <a:endParaRPr lang="en-US" sz="800">
                        <a:solidFill>
                          <a:schemeClr val="accent6"/>
                        </a:solidFill>
                        <a:effectLst/>
                        <a:latin typeface="Corbel"/>
                        <a:ea typeface="Times New Roman"/>
                        <a:cs typeface="Times New Roman"/>
                      </a:endParaRPr>
                    </a:p>
                  </a:txBody>
                  <a:tcPr marL="51605" marR="51605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700">
                          <a:solidFill>
                            <a:schemeClr val="accent6"/>
                          </a:solidFill>
                          <a:effectLst/>
                        </a:rPr>
                        <a:t>1,245</a:t>
                      </a:r>
                      <a:endParaRPr lang="en-US" sz="800">
                        <a:solidFill>
                          <a:schemeClr val="accent6"/>
                        </a:solidFill>
                        <a:effectLst/>
                        <a:latin typeface="Corbel"/>
                        <a:ea typeface="Times New Roman"/>
                        <a:cs typeface="Times New Roman"/>
                      </a:endParaRPr>
                    </a:p>
                  </a:txBody>
                  <a:tcPr marL="51605" marR="51605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12841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solidFill>
                            <a:schemeClr val="accent6"/>
                          </a:solidFill>
                          <a:effectLst/>
                        </a:rPr>
                        <a:t># of trainers and government staff trained through program companies/NGOs to efficiently deliver services</a:t>
                      </a:r>
                      <a:endParaRPr lang="en-US" sz="800">
                        <a:solidFill>
                          <a:schemeClr val="accent6"/>
                        </a:solidFill>
                        <a:effectLst/>
                        <a:latin typeface="Corbel"/>
                        <a:ea typeface="Times New Roman"/>
                        <a:cs typeface="Times New Roman"/>
                      </a:endParaRPr>
                    </a:p>
                  </a:txBody>
                  <a:tcPr marL="51605" marR="51605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700">
                          <a:solidFill>
                            <a:schemeClr val="accent6"/>
                          </a:solidFill>
                          <a:effectLst/>
                        </a:rPr>
                        <a:t>Output</a:t>
                      </a:r>
                      <a:endParaRPr lang="en-US" sz="800">
                        <a:solidFill>
                          <a:schemeClr val="accent6"/>
                        </a:solidFill>
                        <a:effectLst/>
                        <a:latin typeface="Corbel"/>
                        <a:ea typeface="Times New Roman"/>
                        <a:cs typeface="Times New Roman"/>
                      </a:endParaRPr>
                    </a:p>
                  </a:txBody>
                  <a:tcPr marL="51605" marR="51605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solidFill>
                            <a:schemeClr val="accent6"/>
                          </a:solidFill>
                          <a:effectLst/>
                        </a:rPr>
                        <a:t>25</a:t>
                      </a:r>
                      <a:endParaRPr lang="en-US" sz="800">
                        <a:solidFill>
                          <a:schemeClr val="accent6"/>
                        </a:solidFill>
                        <a:effectLst/>
                        <a:latin typeface="Corbel"/>
                        <a:ea typeface="Times New Roman"/>
                        <a:cs typeface="Times New Roman"/>
                      </a:endParaRPr>
                    </a:p>
                  </a:txBody>
                  <a:tcPr marL="51605" marR="51605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solidFill>
                            <a:schemeClr val="accent6"/>
                          </a:solidFill>
                          <a:effectLst/>
                        </a:rPr>
                        <a:t>25</a:t>
                      </a:r>
                      <a:endParaRPr lang="en-US" sz="800">
                        <a:solidFill>
                          <a:schemeClr val="accent6"/>
                        </a:solidFill>
                        <a:effectLst/>
                        <a:latin typeface="Corbel"/>
                        <a:ea typeface="Times New Roman"/>
                        <a:cs typeface="Times New Roman"/>
                      </a:endParaRPr>
                    </a:p>
                  </a:txBody>
                  <a:tcPr marL="51605" marR="51605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700">
                          <a:solidFill>
                            <a:schemeClr val="accent6"/>
                          </a:solidFill>
                          <a:effectLst/>
                        </a:rPr>
                        <a:t>25</a:t>
                      </a:r>
                      <a:endParaRPr lang="en-US" sz="800">
                        <a:solidFill>
                          <a:schemeClr val="accent6"/>
                        </a:solidFill>
                        <a:effectLst/>
                        <a:latin typeface="Corbel"/>
                        <a:ea typeface="Times New Roman"/>
                        <a:cs typeface="Times New Roman"/>
                      </a:endParaRPr>
                    </a:p>
                  </a:txBody>
                  <a:tcPr marL="51605" marR="51605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700">
                          <a:solidFill>
                            <a:schemeClr val="accent6"/>
                          </a:solidFill>
                          <a:effectLst/>
                        </a:rPr>
                        <a:t>0</a:t>
                      </a:r>
                      <a:endParaRPr lang="en-US" sz="800">
                        <a:solidFill>
                          <a:schemeClr val="accent6"/>
                        </a:solidFill>
                        <a:effectLst/>
                        <a:latin typeface="Corbel"/>
                        <a:ea typeface="Times New Roman"/>
                        <a:cs typeface="Times New Roman"/>
                      </a:endParaRPr>
                    </a:p>
                  </a:txBody>
                  <a:tcPr marL="51605" marR="51605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700">
                          <a:solidFill>
                            <a:schemeClr val="accent6"/>
                          </a:solidFill>
                          <a:effectLst/>
                        </a:rPr>
                        <a:t>25</a:t>
                      </a:r>
                      <a:endParaRPr lang="en-US" sz="800">
                        <a:solidFill>
                          <a:schemeClr val="accent6"/>
                        </a:solidFill>
                        <a:effectLst/>
                        <a:latin typeface="Corbel"/>
                        <a:ea typeface="Times New Roman"/>
                        <a:cs typeface="Times New Roman"/>
                      </a:endParaRPr>
                    </a:p>
                  </a:txBody>
                  <a:tcPr marL="51605" marR="51605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700" dirty="0">
                          <a:solidFill>
                            <a:schemeClr val="accent6"/>
                          </a:solidFill>
                          <a:effectLst/>
                        </a:rPr>
                        <a:t>0</a:t>
                      </a:r>
                      <a:endParaRPr lang="en-US" sz="800" dirty="0">
                        <a:solidFill>
                          <a:schemeClr val="accent6"/>
                        </a:solidFill>
                        <a:effectLst/>
                        <a:latin typeface="Corbel"/>
                        <a:ea typeface="Times New Roman"/>
                        <a:cs typeface="Times New Roman"/>
                      </a:endParaRPr>
                    </a:p>
                  </a:txBody>
                  <a:tcPr marL="51605" marR="51605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12841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solidFill>
                            <a:schemeClr val="accent6"/>
                          </a:solidFill>
                          <a:effectLst/>
                        </a:rPr>
                        <a:t># and of physical structures established &lt;specify structures, e.g. fence, dam, warehouse, etc.&gt;</a:t>
                      </a:r>
                      <a:endParaRPr lang="en-US" sz="800">
                        <a:solidFill>
                          <a:schemeClr val="accent6"/>
                        </a:solidFill>
                        <a:effectLst/>
                        <a:latin typeface="Corbel"/>
                        <a:ea typeface="Times New Roman"/>
                        <a:cs typeface="Times New Roman"/>
                      </a:endParaRPr>
                    </a:p>
                  </a:txBody>
                  <a:tcPr marL="51605" marR="51605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700">
                          <a:solidFill>
                            <a:schemeClr val="accent6"/>
                          </a:solidFill>
                          <a:effectLst/>
                        </a:rPr>
                        <a:t>Output (water flow meters for irrigation)</a:t>
                      </a:r>
                      <a:endParaRPr lang="en-US" sz="800">
                        <a:solidFill>
                          <a:schemeClr val="accent6"/>
                        </a:solidFill>
                        <a:effectLst/>
                        <a:latin typeface="Corbel"/>
                        <a:ea typeface="Times New Roman"/>
                        <a:cs typeface="Times New Roman"/>
                      </a:endParaRPr>
                    </a:p>
                  </a:txBody>
                  <a:tcPr marL="51605" marR="51605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700">
                          <a:solidFill>
                            <a:schemeClr val="accent6"/>
                          </a:solidFill>
                          <a:effectLst/>
                        </a:rPr>
                        <a:t>30</a:t>
                      </a:r>
                      <a:endParaRPr lang="en-US" sz="800">
                        <a:solidFill>
                          <a:schemeClr val="accent6"/>
                        </a:solidFill>
                        <a:effectLst/>
                        <a:latin typeface="Corbel"/>
                        <a:ea typeface="Times New Roman"/>
                        <a:cs typeface="Times New Roman"/>
                      </a:endParaRPr>
                    </a:p>
                  </a:txBody>
                  <a:tcPr marL="51605" marR="51605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700">
                          <a:solidFill>
                            <a:schemeClr val="accent6"/>
                          </a:solidFill>
                          <a:effectLst/>
                        </a:rPr>
                        <a:t>30</a:t>
                      </a:r>
                      <a:endParaRPr lang="en-US" sz="800">
                        <a:solidFill>
                          <a:schemeClr val="accent6"/>
                        </a:solidFill>
                        <a:effectLst/>
                        <a:latin typeface="Corbel"/>
                        <a:ea typeface="Times New Roman"/>
                        <a:cs typeface="Times New Roman"/>
                      </a:endParaRPr>
                    </a:p>
                  </a:txBody>
                  <a:tcPr marL="51605" marR="51605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700">
                          <a:solidFill>
                            <a:schemeClr val="accent6"/>
                          </a:solidFill>
                          <a:effectLst/>
                        </a:rPr>
                        <a:t>0</a:t>
                      </a:r>
                      <a:endParaRPr lang="en-US" sz="800">
                        <a:solidFill>
                          <a:schemeClr val="accent6"/>
                        </a:solidFill>
                        <a:effectLst/>
                        <a:latin typeface="Corbel"/>
                        <a:ea typeface="Times New Roman"/>
                        <a:cs typeface="Times New Roman"/>
                      </a:endParaRPr>
                    </a:p>
                  </a:txBody>
                  <a:tcPr marL="51605" marR="51605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700">
                          <a:solidFill>
                            <a:schemeClr val="accent6"/>
                          </a:solidFill>
                          <a:effectLst/>
                        </a:rPr>
                        <a:t>0</a:t>
                      </a:r>
                      <a:endParaRPr lang="en-US" sz="800">
                        <a:solidFill>
                          <a:schemeClr val="accent6"/>
                        </a:solidFill>
                        <a:effectLst/>
                        <a:latin typeface="Corbel"/>
                        <a:ea typeface="Times New Roman"/>
                        <a:cs typeface="Times New Roman"/>
                      </a:endParaRPr>
                    </a:p>
                  </a:txBody>
                  <a:tcPr marL="51605" marR="51605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700">
                          <a:solidFill>
                            <a:schemeClr val="accent6"/>
                          </a:solidFill>
                          <a:effectLst/>
                        </a:rPr>
                        <a:t>0</a:t>
                      </a:r>
                      <a:endParaRPr lang="en-US" sz="800">
                        <a:solidFill>
                          <a:schemeClr val="accent6"/>
                        </a:solidFill>
                        <a:effectLst/>
                        <a:latin typeface="Corbel"/>
                        <a:ea typeface="Times New Roman"/>
                        <a:cs typeface="Times New Roman"/>
                      </a:endParaRPr>
                    </a:p>
                  </a:txBody>
                  <a:tcPr marL="51605" marR="51605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700">
                          <a:solidFill>
                            <a:schemeClr val="accent6"/>
                          </a:solidFill>
                          <a:effectLst/>
                        </a:rPr>
                        <a:t>0</a:t>
                      </a:r>
                      <a:endParaRPr lang="en-US" sz="800">
                        <a:solidFill>
                          <a:schemeClr val="accent6"/>
                        </a:solidFill>
                        <a:effectLst/>
                        <a:latin typeface="Corbel"/>
                        <a:ea typeface="Times New Roman"/>
                        <a:cs typeface="Times New Roman"/>
                      </a:endParaRPr>
                    </a:p>
                  </a:txBody>
                  <a:tcPr marL="51605" marR="51605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09631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solidFill>
                            <a:schemeClr val="accent6"/>
                          </a:solidFill>
                          <a:effectLst/>
                        </a:rPr>
                        <a:t>Adoption rate by producers/workers/ community members (m/f) trained</a:t>
                      </a:r>
                      <a:endParaRPr lang="en-US" sz="800">
                        <a:solidFill>
                          <a:schemeClr val="accent6"/>
                        </a:solidFill>
                        <a:effectLst/>
                        <a:latin typeface="Corbel"/>
                        <a:ea typeface="Times New Roman"/>
                        <a:cs typeface="Times New Roman"/>
                      </a:endParaRPr>
                    </a:p>
                  </a:txBody>
                  <a:tcPr marL="51605" marR="51605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700">
                          <a:solidFill>
                            <a:schemeClr val="accent6"/>
                          </a:solidFill>
                          <a:effectLst/>
                        </a:rPr>
                        <a:t>Outcome</a:t>
                      </a:r>
                      <a:endParaRPr lang="en-US" sz="800">
                        <a:solidFill>
                          <a:schemeClr val="accent6"/>
                        </a:solidFill>
                        <a:effectLst/>
                        <a:latin typeface="Corbel"/>
                        <a:ea typeface="Times New Roman"/>
                        <a:cs typeface="Times New Roman"/>
                      </a:endParaRPr>
                    </a:p>
                  </a:txBody>
                  <a:tcPr marL="51605" marR="51605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solidFill>
                            <a:schemeClr val="accent6"/>
                          </a:solidFill>
                          <a:effectLst/>
                        </a:rPr>
                        <a:t>70%</a:t>
                      </a:r>
                      <a:endParaRPr lang="en-US" sz="800">
                        <a:solidFill>
                          <a:schemeClr val="accent6"/>
                        </a:solidFill>
                        <a:effectLst/>
                        <a:latin typeface="Corbel"/>
                        <a:ea typeface="Times New Roman"/>
                        <a:cs typeface="Times New Roman"/>
                      </a:endParaRPr>
                    </a:p>
                  </a:txBody>
                  <a:tcPr marL="51605" marR="51605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solidFill>
                            <a:schemeClr val="accent6"/>
                          </a:solidFill>
                          <a:effectLst/>
                        </a:rPr>
                        <a:t>40%</a:t>
                      </a:r>
                      <a:endParaRPr lang="en-US" sz="800">
                        <a:solidFill>
                          <a:schemeClr val="accent6"/>
                        </a:solidFill>
                        <a:effectLst/>
                        <a:latin typeface="Corbel"/>
                        <a:ea typeface="Times New Roman"/>
                        <a:cs typeface="Times New Roman"/>
                      </a:endParaRPr>
                    </a:p>
                  </a:txBody>
                  <a:tcPr marL="51605" marR="51605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700">
                          <a:solidFill>
                            <a:schemeClr val="accent6"/>
                          </a:solidFill>
                          <a:effectLst/>
                        </a:rPr>
                        <a:t>55%</a:t>
                      </a:r>
                      <a:endParaRPr lang="en-US" sz="800">
                        <a:solidFill>
                          <a:schemeClr val="accent6"/>
                        </a:solidFill>
                        <a:effectLst/>
                        <a:latin typeface="Corbel"/>
                        <a:ea typeface="Times New Roman"/>
                        <a:cs typeface="Times New Roman"/>
                      </a:endParaRPr>
                    </a:p>
                  </a:txBody>
                  <a:tcPr marL="51605" marR="51605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700">
                          <a:solidFill>
                            <a:schemeClr val="accent6"/>
                          </a:solidFill>
                          <a:effectLst/>
                        </a:rPr>
                        <a:t>70%</a:t>
                      </a:r>
                      <a:endParaRPr lang="en-US" sz="800">
                        <a:solidFill>
                          <a:schemeClr val="accent6"/>
                        </a:solidFill>
                        <a:effectLst/>
                        <a:latin typeface="Corbel"/>
                        <a:ea typeface="Times New Roman"/>
                        <a:cs typeface="Times New Roman"/>
                      </a:endParaRPr>
                    </a:p>
                  </a:txBody>
                  <a:tcPr marL="51605" marR="51605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700">
                          <a:solidFill>
                            <a:schemeClr val="accent6"/>
                          </a:solidFill>
                          <a:effectLst/>
                        </a:rPr>
                        <a:t>75%</a:t>
                      </a:r>
                      <a:endParaRPr lang="en-US" sz="800">
                        <a:solidFill>
                          <a:schemeClr val="accent6"/>
                        </a:solidFill>
                        <a:effectLst/>
                        <a:latin typeface="Corbel"/>
                        <a:ea typeface="Times New Roman"/>
                        <a:cs typeface="Times New Roman"/>
                      </a:endParaRPr>
                    </a:p>
                  </a:txBody>
                  <a:tcPr marL="51605" marR="51605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700">
                          <a:solidFill>
                            <a:schemeClr val="accent6"/>
                          </a:solidFill>
                          <a:effectLst/>
                        </a:rPr>
                        <a:t>80%</a:t>
                      </a:r>
                      <a:endParaRPr lang="en-US" sz="800">
                        <a:solidFill>
                          <a:schemeClr val="accent6"/>
                        </a:solidFill>
                        <a:effectLst/>
                        <a:latin typeface="Corbel"/>
                        <a:ea typeface="Times New Roman"/>
                        <a:cs typeface="Times New Roman"/>
                      </a:endParaRPr>
                    </a:p>
                  </a:txBody>
                  <a:tcPr marL="51605" marR="51605" marT="0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09631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solidFill>
                            <a:schemeClr val="accent6"/>
                          </a:solidFill>
                          <a:effectLst/>
                        </a:rPr>
                        <a:t>#has of farmland/ plantation area where trained practices are applied</a:t>
                      </a:r>
                      <a:endParaRPr lang="en-US" sz="800">
                        <a:solidFill>
                          <a:schemeClr val="accent6"/>
                        </a:solidFill>
                        <a:effectLst/>
                        <a:latin typeface="Corbel"/>
                        <a:ea typeface="Times New Roman"/>
                        <a:cs typeface="Times New Roman"/>
                      </a:endParaRPr>
                    </a:p>
                  </a:txBody>
                  <a:tcPr marL="51605" marR="51605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700" dirty="0">
                          <a:solidFill>
                            <a:schemeClr val="accent6"/>
                          </a:solidFill>
                          <a:effectLst/>
                        </a:rPr>
                        <a:t>Outcome</a:t>
                      </a:r>
                      <a:endParaRPr lang="en-US" sz="800" dirty="0">
                        <a:solidFill>
                          <a:schemeClr val="accent6"/>
                        </a:solidFill>
                        <a:effectLst/>
                        <a:latin typeface="Corbel"/>
                        <a:ea typeface="Times New Roman"/>
                        <a:cs typeface="Times New Roman"/>
                      </a:endParaRPr>
                    </a:p>
                  </a:txBody>
                  <a:tcPr marL="51605" marR="51605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700">
                          <a:solidFill>
                            <a:schemeClr val="accent6"/>
                          </a:solidFill>
                          <a:effectLst/>
                        </a:rPr>
                        <a:t>1,160</a:t>
                      </a:r>
                      <a:endParaRPr lang="en-US" sz="800">
                        <a:solidFill>
                          <a:schemeClr val="accent6"/>
                        </a:solidFill>
                        <a:effectLst/>
                        <a:latin typeface="Corbel"/>
                        <a:ea typeface="Times New Roman"/>
                        <a:cs typeface="Times New Roman"/>
                      </a:endParaRPr>
                    </a:p>
                  </a:txBody>
                  <a:tcPr marL="51605" marR="51605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700">
                          <a:solidFill>
                            <a:schemeClr val="accent6"/>
                          </a:solidFill>
                          <a:effectLst/>
                        </a:rPr>
                        <a:t>400</a:t>
                      </a:r>
                      <a:endParaRPr lang="en-US" sz="800">
                        <a:solidFill>
                          <a:schemeClr val="accent6"/>
                        </a:solidFill>
                        <a:effectLst/>
                        <a:latin typeface="Corbel"/>
                        <a:ea typeface="Times New Roman"/>
                        <a:cs typeface="Times New Roman"/>
                      </a:endParaRPr>
                    </a:p>
                  </a:txBody>
                  <a:tcPr marL="51605" marR="51605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700">
                          <a:solidFill>
                            <a:schemeClr val="accent6"/>
                          </a:solidFill>
                          <a:effectLst/>
                        </a:rPr>
                        <a:t>750</a:t>
                      </a:r>
                      <a:endParaRPr lang="en-US" sz="800">
                        <a:solidFill>
                          <a:schemeClr val="accent6"/>
                        </a:solidFill>
                        <a:effectLst/>
                        <a:latin typeface="Corbel"/>
                        <a:ea typeface="Times New Roman"/>
                        <a:cs typeface="Times New Roman"/>
                      </a:endParaRPr>
                    </a:p>
                  </a:txBody>
                  <a:tcPr marL="51605" marR="51605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700">
                          <a:solidFill>
                            <a:schemeClr val="accent6"/>
                          </a:solidFill>
                          <a:effectLst/>
                        </a:rPr>
                        <a:t>1,160</a:t>
                      </a:r>
                      <a:endParaRPr lang="en-US" sz="800">
                        <a:solidFill>
                          <a:schemeClr val="accent6"/>
                        </a:solidFill>
                        <a:effectLst/>
                        <a:latin typeface="Corbel"/>
                        <a:ea typeface="Times New Roman"/>
                        <a:cs typeface="Times New Roman"/>
                      </a:endParaRPr>
                    </a:p>
                  </a:txBody>
                  <a:tcPr marL="51605" marR="51605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700">
                          <a:solidFill>
                            <a:schemeClr val="accent6"/>
                          </a:solidFill>
                          <a:effectLst/>
                        </a:rPr>
                        <a:t>1,160</a:t>
                      </a:r>
                      <a:endParaRPr lang="en-US" sz="800">
                        <a:solidFill>
                          <a:schemeClr val="accent6"/>
                        </a:solidFill>
                        <a:effectLst/>
                        <a:latin typeface="Corbel"/>
                        <a:ea typeface="Times New Roman"/>
                        <a:cs typeface="Times New Roman"/>
                      </a:endParaRPr>
                    </a:p>
                  </a:txBody>
                  <a:tcPr marL="51605" marR="51605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700">
                          <a:solidFill>
                            <a:schemeClr val="accent6"/>
                          </a:solidFill>
                          <a:effectLst/>
                        </a:rPr>
                        <a:t>1,160</a:t>
                      </a:r>
                      <a:endParaRPr lang="en-US" sz="800">
                        <a:solidFill>
                          <a:schemeClr val="accent6"/>
                        </a:solidFill>
                        <a:effectLst/>
                        <a:latin typeface="Corbel"/>
                        <a:ea typeface="Times New Roman"/>
                        <a:cs typeface="Times New Roman"/>
                      </a:endParaRPr>
                    </a:p>
                  </a:txBody>
                  <a:tcPr marL="51605" marR="51605" marT="0" marB="0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12841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solidFill>
                            <a:schemeClr val="accent6"/>
                          </a:solidFill>
                          <a:effectLst/>
                        </a:rPr>
                        <a:t># of processing facilities with sustainable production practices and social standards applied</a:t>
                      </a:r>
                      <a:endParaRPr lang="en-US" sz="800">
                        <a:solidFill>
                          <a:schemeClr val="accent6"/>
                        </a:solidFill>
                        <a:effectLst/>
                        <a:latin typeface="Corbel"/>
                        <a:ea typeface="Times New Roman"/>
                        <a:cs typeface="Times New Roman"/>
                      </a:endParaRPr>
                    </a:p>
                  </a:txBody>
                  <a:tcPr marL="51605" marR="51605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700">
                          <a:solidFill>
                            <a:schemeClr val="accent6"/>
                          </a:solidFill>
                          <a:effectLst/>
                        </a:rPr>
                        <a:t>Outcome</a:t>
                      </a:r>
                      <a:endParaRPr lang="en-US" sz="800">
                        <a:solidFill>
                          <a:schemeClr val="accent6"/>
                        </a:solidFill>
                        <a:effectLst/>
                        <a:latin typeface="Corbel"/>
                        <a:ea typeface="Times New Roman"/>
                        <a:cs typeface="Times New Roman"/>
                      </a:endParaRPr>
                    </a:p>
                  </a:txBody>
                  <a:tcPr marL="51605" marR="51605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700">
                          <a:solidFill>
                            <a:schemeClr val="accent6"/>
                          </a:solidFill>
                          <a:effectLst/>
                        </a:rPr>
                        <a:t>4</a:t>
                      </a:r>
                      <a:endParaRPr lang="en-US" sz="800">
                        <a:solidFill>
                          <a:schemeClr val="accent6"/>
                        </a:solidFill>
                        <a:effectLst/>
                        <a:latin typeface="Corbel"/>
                        <a:ea typeface="Times New Roman"/>
                        <a:cs typeface="Times New Roman"/>
                      </a:endParaRPr>
                    </a:p>
                  </a:txBody>
                  <a:tcPr marL="51605" marR="51605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700">
                          <a:solidFill>
                            <a:schemeClr val="accent6"/>
                          </a:solidFill>
                          <a:effectLst/>
                        </a:rPr>
                        <a:t>4</a:t>
                      </a:r>
                      <a:endParaRPr lang="en-US" sz="800">
                        <a:solidFill>
                          <a:schemeClr val="accent6"/>
                        </a:solidFill>
                        <a:effectLst/>
                        <a:latin typeface="Corbel"/>
                        <a:ea typeface="Times New Roman"/>
                        <a:cs typeface="Times New Roman"/>
                      </a:endParaRPr>
                    </a:p>
                  </a:txBody>
                  <a:tcPr marL="51605" marR="51605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700">
                          <a:solidFill>
                            <a:schemeClr val="accent6"/>
                          </a:solidFill>
                          <a:effectLst/>
                        </a:rPr>
                        <a:t>4</a:t>
                      </a:r>
                      <a:endParaRPr lang="en-US" sz="800">
                        <a:solidFill>
                          <a:schemeClr val="accent6"/>
                        </a:solidFill>
                        <a:effectLst/>
                        <a:latin typeface="Corbel"/>
                        <a:ea typeface="Times New Roman"/>
                        <a:cs typeface="Times New Roman"/>
                      </a:endParaRPr>
                    </a:p>
                  </a:txBody>
                  <a:tcPr marL="51605" marR="51605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700">
                          <a:solidFill>
                            <a:schemeClr val="accent6"/>
                          </a:solidFill>
                          <a:effectLst/>
                        </a:rPr>
                        <a:t>4</a:t>
                      </a:r>
                      <a:endParaRPr lang="en-US" sz="800">
                        <a:solidFill>
                          <a:schemeClr val="accent6"/>
                        </a:solidFill>
                        <a:effectLst/>
                        <a:latin typeface="Corbel"/>
                        <a:ea typeface="Times New Roman"/>
                        <a:cs typeface="Times New Roman"/>
                      </a:endParaRPr>
                    </a:p>
                  </a:txBody>
                  <a:tcPr marL="51605" marR="51605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700">
                          <a:solidFill>
                            <a:schemeClr val="accent6"/>
                          </a:solidFill>
                          <a:effectLst/>
                        </a:rPr>
                        <a:t> </a:t>
                      </a:r>
                      <a:endParaRPr lang="en-US" sz="800">
                        <a:solidFill>
                          <a:schemeClr val="accent6"/>
                        </a:solidFill>
                        <a:effectLst/>
                        <a:latin typeface="Corbel"/>
                        <a:ea typeface="Times New Roman"/>
                        <a:cs typeface="Times New Roman"/>
                      </a:endParaRPr>
                    </a:p>
                  </a:txBody>
                  <a:tcPr marL="51605" marR="51605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700">
                          <a:solidFill>
                            <a:schemeClr val="accent6"/>
                          </a:solidFill>
                          <a:effectLst/>
                        </a:rPr>
                        <a:t> </a:t>
                      </a:r>
                      <a:endParaRPr lang="en-US" sz="800">
                        <a:solidFill>
                          <a:schemeClr val="accent6"/>
                        </a:solidFill>
                        <a:effectLst/>
                        <a:latin typeface="Corbel"/>
                        <a:ea typeface="Times New Roman"/>
                        <a:cs typeface="Times New Roman"/>
                      </a:endParaRPr>
                    </a:p>
                  </a:txBody>
                  <a:tcPr marL="51605" marR="51605" marT="0" marB="0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09631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700">
                          <a:solidFill>
                            <a:schemeClr val="accent6"/>
                          </a:solidFill>
                          <a:effectLst/>
                        </a:rPr>
                        <a:t># of smallholders / community members with formal/informal land title</a:t>
                      </a:r>
                      <a:endParaRPr lang="en-US" sz="800">
                        <a:solidFill>
                          <a:schemeClr val="accent6"/>
                        </a:solidFill>
                        <a:effectLst/>
                        <a:latin typeface="Corbel"/>
                        <a:ea typeface="Times New Roman"/>
                        <a:cs typeface="Times New Roman"/>
                      </a:endParaRPr>
                    </a:p>
                  </a:txBody>
                  <a:tcPr marL="51605" marR="51605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700">
                          <a:solidFill>
                            <a:schemeClr val="accent6"/>
                          </a:solidFill>
                          <a:effectLst/>
                        </a:rPr>
                        <a:t>Outcome</a:t>
                      </a:r>
                      <a:endParaRPr lang="en-US" sz="800">
                        <a:solidFill>
                          <a:schemeClr val="accent6"/>
                        </a:solidFill>
                        <a:effectLst/>
                        <a:latin typeface="Corbel"/>
                        <a:ea typeface="Times New Roman"/>
                        <a:cs typeface="Times New Roman"/>
                      </a:endParaRPr>
                    </a:p>
                  </a:txBody>
                  <a:tcPr marL="51605" marR="51605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700">
                          <a:solidFill>
                            <a:schemeClr val="accent6"/>
                          </a:solidFill>
                          <a:effectLst/>
                        </a:rPr>
                        <a:t>1000</a:t>
                      </a:r>
                      <a:endParaRPr lang="en-US" sz="800">
                        <a:solidFill>
                          <a:schemeClr val="accent6"/>
                        </a:solidFill>
                        <a:effectLst/>
                        <a:latin typeface="Corbel"/>
                        <a:ea typeface="Times New Roman"/>
                        <a:cs typeface="Times New Roman"/>
                      </a:endParaRPr>
                    </a:p>
                  </a:txBody>
                  <a:tcPr marL="51605" marR="51605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700">
                          <a:solidFill>
                            <a:schemeClr val="accent6"/>
                          </a:solidFill>
                          <a:effectLst/>
                        </a:rPr>
                        <a:t>1000</a:t>
                      </a:r>
                      <a:endParaRPr lang="en-US" sz="800">
                        <a:solidFill>
                          <a:schemeClr val="accent6"/>
                        </a:solidFill>
                        <a:effectLst/>
                        <a:latin typeface="Corbel"/>
                        <a:ea typeface="Times New Roman"/>
                        <a:cs typeface="Times New Roman"/>
                      </a:endParaRPr>
                    </a:p>
                  </a:txBody>
                  <a:tcPr marL="51605" marR="51605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700">
                          <a:solidFill>
                            <a:schemeClr val="accent6"/>
                          </a:solidFill>
                          <a:effectLst/>
                        </a:rPr>
                        <a:t>1000</a:t>
                      </a:r>
                      <a:endParaRPr lang="en-US" sz="800">
                        <a:solidFill>
                          <a:schemeClr val="accent6"/>
                        </a:solidFill>
                        <a:effectLst/>
                        <a:latin typeface="Corbel"/>
                        <a:ea typeface="Times New Roman"/>
                        <a:cs typeface="Times New Roman"/>
                      </a:endParaRPr>
                    </a:p>
                  </a:txBody>
                  <a:tcPr marL="51605" marR="51605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700">
                          <a:solidFill>
                            <a:schemeClr val="accent6"/>
                          </a:solidFill>
                          <a:effectLst/>
                        </a:rPr>
                        <a:t>1000</a:t>
                      </a:r>
                      <a:endParaRPr lang="en-US" sz="800">
                        <a:solidFill>
                          <a:schemeClr val="accent6"/>
                        </a:solidFill>
                        <a:effectLst/>
                        <a:latin typeface="Corbel"/>
                        <a:ea typeface="Times New Roman"/>
                        <a:cs typeface="Times New Roman"/>
                      </a:endParaRPr>
                    </a:p>
                  </a:txBody>
                  <a:tcPr marL="51605" marR="51605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700">
                          <a:solidFill>
                            <a:schemeClr val="accent6"/>
                          </a:solidFill>
                          <a:effectLst/>
                        </a:rPr>
                        <a:t>1000</a:t>
                      </a:r>
                      <a:endParaRPr lang="en-US" sz="800">
                        <a:solidFill>
                          <a:schemeClr val="accent6"/>
                        </a:solidFill>
                        <a:effectLst/>
                        <a:latin typeface="Corbel"/>
                        <a:ea typeface="Times New Roman"/>
                        <a:cs typeface="Times New Roman"/>
                      </a:endParaRPr>
                    </a:p>
                  </a:txBody>
                  <a:tcPr marL="51605" marR="51605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700">
                          <a:solidFill>
                            <a:schemeClr val="accent6"/>
                          </a:solidFill>
                          <a:effectLst/>
                        </a:rPr>
                        <a:t>1000</a:t>
                      </a:r>
                      <a:endParaRPr lang="en-US" sz="800">
                        <a:solidFill>
                          <a:schemeClr val="accent6"/>
                        </a:solidFill>
                        <a:effectLst/>
                        <a:latin typeface="Corbel"/>
                        <a:ea typeface="Times New Roman"/>
                        <a:cs typeface="Times New Roman"/>
                      </a:endParaRPr>
                    </a:p>
                  </a:txBody>
                  <a:tcPr marL="51605" marR="51605" marT="0" marB="0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06421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700">
                          <a:solidFill>
                            <a:schemeClr val="accent6"/>
                          </a:solidFill>
                          <a:effectLst/>
                        </a:rPr>
                        <a:t># of hectares with land or forest restoration or afforestation</a:t>
                      </a:r>
                      <a:endParaRPr lang="en-US" sz="800">
                        <a:solidFill>
                          <a:schemeClr val="accent6"/>
                        </a:solidFill>
                        <a:effectLst/>
                        <a:latin typeface="Corbel"/>
                        <a:ea typeface="Times New Roman"/>
                        <a:cs typeface="Times New Roman"/>
                      </a:endParaRPr>
                    </a:p>
                  </a:txBody>
                  <a:tcPr marL="51605" marR="51605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700">
                          <a:solidFill>
                            <a:schemeClr val="accent6"/>
                          </a:solidFill>
                          <a:effectLst/>
                        </a:rPr>
                        <a:t>Outcome</a:t>
                      </a:r>
                      <a:endParaRPr lang="en-US" sz="800">
                        <a:solidFill>
                          <a:schemeClr val="accent6"/>
                        </a:solidFill>
                        <a:effectLst/>
                        <a:latin typeface="Corbel"/>
                        <a:ea typeface="Times New Roman"/>
                        <a:cs typeface="Times New Roman"/>
                      </a:endParaRPr>
                    </a:p>
                  </a:txBody>
                  <a:tcPr marL="51605" marR="51605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700">
                          <a:solidFill>
                            <a:schemeClr val="accent6"/>
                          </a:solidFill>
                          <a:effectLst/>
                        </a:rPr>
                        <a:t>400</a:t>
                      </a:r>
                      <a:endParaRPr lang="en-US" sz="800">
                        <a:solidFill>
                          <a:schemeClr val="accent6"/>
                        </a:solidFill>
                        <a:effectLst/>
                        <a:latin typeface="Corbel"/>
                        <a:ea typeface="Times New Roman"/>
                        <a:cs typeface="Times New Roman"/>
                      </a:endParaRPr>
                    </a:p>
                  </a:txBody>
                  <a:tcPr marL="51605" marR="51605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700">
                          <a:solidFill>
                            <a:schemeClr val="accent6"/>
                          </a:solidFill>
                          <a:effectLst/>
                        </a:rPr>
                        <a:t>50</a:t>
                      </a:r>
                      <a:endParaRPr lang="en-US" sz="800">
                        <a:solidFill>
                          <a:schemeClr val="accent6"/>
                        </a:solidFill>
                        <a:effectLst/>
                        <a:latin typeface="Corbel"/>
                        <a:ea typeface="Times New Roman"/>
                        <a:cs typeface="Times New Roman"/>
                      </a:endParaRPr>
                    </a:p>
                  </a:txBody>
                  <a:tcPr marL="51605" marR="51605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700">
                          <a:solidFill>
                            <a:schemeClr val="accent6"/>
                          </a:solidFill>
                          <a:effectLst/>
                        </a:rPr>
                        <a:t>100</a:t>
                      </a:r>
                      <a:endParaRPr lang="en-US" sz="800">
                        <a:solidFill>
                          <a:schemeClr val="accent6"/>
                        </a:solidFill>
                        <a:effectLst/>
                        <a:latin typeface="Corbel"/>
                        <a:ea typeface="Times New Roman"/>
                        <a:cs typeface="Times New Roman"/>
                      </a:endParaRPr>
                    </a:p>
                  </a:txBody>
                  <a:tcPr marL="51605" marR="51605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700">
                          <a:solidFill>
                            <a:schemeClr val="accent6"/>
                          </a:solidFill>
                          <a:effectLst/>
                        </a:rPr>
                        <a:t>400</a:t>
                      </a:r>
                      <a:endParaRPr lang="en-US" sz="800">
                        <a:solidFill>
                          <a:schemeClr val="accent6"/>
                        </a:solidFill>
                        <a:effectLst/>
                        <a:latin typeface="Corbel"/>
                        <a:ea typeface="Times New Roman"/>
                        <a:cs typeface="Times New Roman"/>
                      </a:endParaRPr>
                    </a:p>
                  </a:txBody>
                  <a:tcPr marL="51605" marR="51605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700">
                          <a:solidFill>
                            <a:schemeClr val="accent6"/>
                          </a:solidFill>
                          <a:effectLst/>
                        </a:rPr>
                        <a:t>450</a:t>
                      </a:r>
                      <a:endParaRPr lang="en-US" sz="800">
                        <a:solidFill>
                          <a:schemeClr val="accent6"/>
                        </a:solidFill>
                        <a:effectLst/>
                        <a:latin typeface="Corbel"/>
                        <a:ea typeface="Times New Roman"/>
                        <a:cs typeface="Times New Roman"/>
                      </a:endParaRPr>
                    </a:p>
                  </a:txBody>
                  <a:tcPr marL="51605" marR="51605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700">
                          <a:solidFill>
                            <a:schemeClr val="accent6"/>
                          </a:solidFill>
                          <a:effectLst/>
                        </a:rPr>
                        <a:t>500</a:t>
                      </a:r>
                      <a:endParaRPr lang="en-US" sz="800">
                        <a:solidFill>
                          <a:schemeClr val="accent6"/>
                        </a:solidFill>
                        <a:effectLst/>
                        <a:latin typeface="Corbel"/>
                        <a:ea typeface="Times New Roman"/>
                        <a:cs typeface="Times New Roman"/>
                      </a:endParaRPr>
                    </a:p>
                  </a:txBody>
                  <a:tcPr marL="51605" marR="51605" marT="0" marB="0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45259">
                <a:tc gridSpan="8"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solidFill>
                            <a:schemeClr val="accent6"/>
                          </a:solidFill>
                          <a:effectLst/>
                        </a:rPr>
                        <a:t>Project specific indicators (you can list additional indicators that you want to use for your specific project here)</a:t>
                      </a:r>
                      <a:endParaRPr lang="en-US" sz="800">
                        <a:solidFill>
                          <a:schemeClr val="accent6"/>
                        </a:solidFill>
                        <a:effectLst/>
                        <a:latin typeface="Corbel"/>
                        <a:ea typeface="Times New Roman"/>
                        <a:cs typeface="Times New Roman"/>
                      </a:endParaRPr>
                    </a:p>
                  </a:txBody>
                  <a:tcPr marL="51605" marR="51605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145259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l-NL" sz="700">
                          <a:solidFill>
                            <a:schemeClr val="accent6"/>
                          </a:solidFill>
                          <a:effectLst/>
                        </a:rPr>
                        <a:t># of farmers with FFB</a:t>
                      </a:r>
                      <a:endParaRPr lang="en-US" sz="800">
                        <a:solidFill>
                          <a:schemeClr val="accent6"/>
                        </a:solidFill>
                        <a:effectLst/>
                        <a:latin typeface="Corbel"/>
                        <a:ea typeface="Times New Roman"/>
                        <a:cs typeface="Times New Roman"/>
                      </a:endParaRPr>
                    </a:p>
                  </a:txBody>
                  <a:tcPr marL="51605" marR="51605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700">
                          <a:solidFill>
                            <a:schemeClr val="accent6"/>
                          </a:solidFill>
                          <a:effectLst/>
                        </a:rPr>
                        <a:t> </a:t>
                      </a:r>
                      <a:endParaRPr lang="en-US" sz="800">
                        <a:solidFill>
                          <a:schemeClr val="accent6"/>
                        </a:solidFill>
                        <a:effectLst/>
                        <a:latin typeface="Corbel"/>
                        <a:ea typeface="Times New Roman"/>
                        <a:cs typeface="Times New Roman"/>
                      </a:endParaRPr>
                    </a:p>
                  </a:txBody>
                  <a:tcPr marL="51605" marR="51605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700">
                          <a:solidFill>
                            <a:schemeClr val="accent6"/>
                          </a:solidFill>
                          <a:effectLst/>
                        </a:rPr>
                        <a:t>150</a:t>
                      </a:r>
                      <a:endParaRPr lang="en-US" sz="800">
                        <a:solidFill>
                          <a:schemeClr val="accent6"/>
                        </a:solidFill>
                        <a:effectLst/>
                        <a:latin typeface="Corbel"/>
                        <a:ea typeface="Times New Roman"/>
                        <a:cs typeface="Times New Roman"/>
                      </a:endParaRPr>
                    </a:p>
                  </a:txBody>
                  <a:tcPr marL="51605" marR="51605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700">
                          <a:solidFill>
                            <a:schemeClr val="accent6"/>
                          </a:solidFill>
                          <a:effectLst/>
                        </a:rPr>
                        <a:t>150</a:t>
                      </a:r>
                      <a:endParaRPr lang="en-US" sz="800">
                        <a:solidFill>
                          <a:schemeClr val="accent6"/>
                        </a:solidFill>
                        <a:effectLst/>
                        <a:latin typeface="Corbel"/>
                        <a:ea typeface="Times New Roman"/>
                        <a:cs typeface="Times New Roman"/>
                      </a:endParaRPr>
                    </a:p>
                  </a:txBody>
                  <a:tcPr marL="51605" marR="51605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700">
                          <a:solidFill>
                            <a:schemeClr val="accent6"/>
                          </a:solidFill>
                          <a:effectLst/>
                        </a:rPr>
                        <a:t>150</a:t>
                      </a:r>
                      <a:endParaRPr lang="en-US" sz="800">
                        <a:solidFill>
                          <a:schemeClr val="accent6"/>
                        </a:solidFill>
                        <a:effectLst/>
                        <a:latin typeface="Corbel"/>
                        <a:ea typeface="Times New Roman"/>
                        <a:cs typeface="Times New Roman"/>
                      </a:endParaRPr>
                    </a:p>
                  </a:txBody>
                  <a:tcPr marL="51605" marR="51605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700">
                          <a:solidFill>
                            <a:schemeClr val="accent6"/>
                          </a:solidFill>
                          <a:effectLst/>
                        </a:rPr>
                        <a:t>150</a:t>
                      </a:r>
                      <a:endParaRPr lang="en-US" sz="800">
                        <a:solidFill>
                          <a:schemeClr val="accent6"/>
                        </a:solidFill>
                        <a:effectLst/>
                        <a:latin typeface="Corbel"/>
                        <a:ea typeface="Times New Roman"/>
                        <a:cs typeface="Times New Roman"/>
                      </a:endParaRPr>
                    </a:p>
                  </a:txBody>
                  <a:tcPr marL="51605" marR="51605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700">
                          <a:solidFill>
                            <a:schemeClr val="accent6"/>
                          </a:solidFill>
                          <a:effectLst/>
                        </a:rPr>
                        <a:t>150</a:t>
                      </a:r>
                      <a:endParaRPr lang="en-US" sz="800">
                        <a:solidFill>
                          <a:schemeClr val="accent6"/>
                        </a:solidFill>
                        <a:effectLst/>
                        <a:latin typeface="Corbel"/>
                        <a:ea typeface="Times New Roman"/>
                        <a:cs typeface="Times New Roman"/>
                      </a:endParaRPr>
                    </a:p>
                  </a:txBody>
                  <a:tcPr marL="51605" marR="51605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700">
                          <a:solidFill>
                            <a:schemeClr val="accent6"/>
                          </a:solidFill>
                          <a:effectLst/>
                        </a:rPr>
                        <a:t>150</a:t>
                      </a:r>
                      <a:endParaRPr lang="en-US" sz="800">
                        <a:solidFill>
                          <a:schemeClr val="accent6"/>
                        </a:solidFill>
                        <a:effectLst/>
                        <a:latin typeface="Corbel"/>
                        <a:ea typeface="Times New Roman"/>
                        <a:cs typeface="Times New Roman"/>
                      </a:endParaRPr>
                    </a:p>
                  </a:txBody>
                  <a:tcPr marL="51605" marR="51605" marT="0" marB="0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145259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700">
                          <a:solidFill>
                            <a:schemeClr val="accent6"/>
                          </a:solidFill>
                          <a:effectLst/>
                        </a:rPr>
                        <a:t># of on-farm irrigation tests</a:t>
                      </a:r>
                      <a:endParaRPr lang="en-US" sz="800">
                        <a:solidFill>
                          <a:schemeClr val="accent6"/>
                        </a:solidFill>
                        <a:effectLst/>
                        <a:latin typeface="Corbel"/>
                        <a:ea typeface="Times New Roman"/>
                        <a:cs typeface="Times New Roman"/>
                      </a:endParaRPr>
                    </a:p>
                  </a:txBody>
                  <a:tcPr marL="51605" marR="51605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700">
                          <a:solidFill>
                            <a:schemeClr val="accent6"/>
                          </a:solidFill>
                          <a:effectLst/>
                        </a:rPr>
                        <a:t> </a:t>
                      </a:r>
                      <a:endParaRPr lang="en-US" sz="800">
                        <a:solidFill>
                          <a:schemeClr val="accent6"/>
                        </a:solidFill>
                        <a:effectLst/>
                        <a:latin typeface="Corbel"/>
                        <a:ea typeface="Times New Roman"/>
                        <a:cs typeface="Times New Roman"/>
                      </a:endParaRPr>
                    </a:p>
                  </a:txBody>
                  <a:tcPr marL="51605" marR="51605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700">
                          <a:solidFill>
                            <a:schemeClr val="accent6"/>
                          </a:solidFill>
                          <a:effectLst/>
                        </a:rPr>
                        <a:t>12</a:t>
                      </a:r>
                      <a:endParaRPr lang="en-US" sz="800">
                        <a:solidFill>
                          <a:schemeClr val="accent6"/>
                        </a:solidFill>
                        <a:effectLst/>
                        <a:latin typeface="Corbel"/>
                        <a:ea typeface="Times New Roman"/>
                        <a:cs typeface="Times New Roman"/>
                      </a:endParaRPr>
                    </a:p>
                  </a:txBody>
                  <a:tcPr marL="51605" marR="51605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700">
                          <a:solidFill>
                            <a:schemeClr val="accent6"/>
                          </a:solidFill>
                          <a:effectLst/>
                        </a:rPr>
                        <a:t>12</a:t>
                      </a:r>
                      <a:endParaRPr lang="en-US" sz="800">
                        <a:solidFill>
                          <a:schemeClr val="accent6"/>
                        </a:solidFill>
                        <a:effectLst/>
                        <a:latin typeface="Corbel"/>
                        <a:ea typeface="Times New Roman"/>
                        <a:cs typeface="Times New Roman"/>
                      </a:endParaRPr>
                    </a:p>
                  </a:txBody>
                  <a:tcPr marL="51605" marR="51605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700">
                          <a:solidFill>
                            <a:schemeClr val="accent6"/>
                          </a:solidFill>
                          <a:effectLst/>
                        </a:rPr>
                        <a:t>12</a:t>
                      </a:r>
                      <a:endParaRPr lang="en-US" sz="800">
                        <a:solidFill>
                          <a:schemeClr val="accent6"/>
                        </a:solidFill>
                        <a:effectLst/>
                        <a:latin typeface="Corbel"/>
                        <a:ea typeface="Times New Roman"/>
                        <a:cs typeface="Times New Roman"/>
                      </a:endParaRPr>
                    </a:p>
                  </a:txBody>
                  <a:tcPr marL="51605" marR="51605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700">
                          <a:solidFill>
                            <a:schemeClr val="accent6"/>
                          </a:solidFill>
                          <a:effectLst/>
                        </a:rPr>
                        <a:t>12</a:t>
                      </a:r>
                      <a:endParaRPr lang="en-US" sz="800">
                        <a:solidFill>
                          <a:schemeClr val="accent6"/>
                        </a:solidFill>
                        <a:effectLst/>
                        <a:latin typeface="Corbel"/>
                        <a:ea typeface="Times New Roman"/>
                        <a:cs typeface="Times New Roman"/>
                      </a:endParaRPr>
                    </a:p>
                  </a:txBody>
                  <a:tcPr marL="51605" marR="51605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700">
                          <a:solidFill>
                            <a:schemeClr val="accent6"/>
                          </a:solidFill>
                          <a:effectLst/>
                        </a:rPr>
                        <a:t>0</a:t>
                      </a:r>
                      <a:endParaRPr lang="en-US" sz="800">
                        <a:solidFill>
                          <a:schemeClr val="accent6"/>
                        </a:solidFill>
                        <a:effectLst/>
                        <a:latin typeface="Corbel"/>
                        <a:ea typeface="Times New Roman"/>
                        <a:cs typeface="Times New Roman"/>
                      </a:endParaRPr>
                    </a:p>
                  </a:txBody>
                  <a:tcPr marL="51605" marR="51605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700">
                          <a:solidFill>
                            <a:schemeClr val="accent6"/>
                          </a:solidFill>
                          <a:effectLst/>
                        </a:rPr>
                        <a:t>0</a:t>
                      </a:r>
                      <a:endParaRPr lang="en-US" sz="800">
                        <a:solidFill>
                          <a:schemeClr val="accent6"/>
                        </a:solidFill>
                        <a:effectLst/>
                        <a:latin typeface="Corbel"/>
                        <a:ea typeface="Times New Roman"/>
                        <a:cs typeface="Times New Roman"/>
                      </a:endParaRPr>
                    </a:p>
                  </a:txBody>
                  <a:tcPr marL="51605" marR="51605" marT="0" marB="0"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06421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solidFill>
                            <a:schemeClr val="accent6"/>
                          </a:solidFill>
                          <a:effectLst/>
                        </a:rPr>
                        <a:t>Production cost reduction against base prices year 0</a:t>
                      </a:r>
                      <a:endParaRPr lang="en-US" sz="800">
                        <a:solidFill>
                          <a:schemeClr val="accent6"/>
                        </a:solidFill>
                        <a:effectLst/>
                        <a:latin typeface="Corbel"/>
                        <a:ea typeface="Times New Roman"/>
                        <a:cs typeface="Times New Roman"/>
                      </a:endParaRPr>
                    </a:p>
                  </a:txBody>
                  <a:tcPr marL="51605" marR="51605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700">
                          <a:solidFill>
                            <a:schemeClr val="accent6"/>
                          </a:solidFill>
                          <a:effectLst/>
                        </a:rPr>
                        <a:t> </a:t>
                      </a:r>
                      <a:endParaRPr lang="en-US" sz="800">
                        <a:solidFill>
                          <a:schemeClr val="accent6"/>
                        </a:solidFill>
                        <a:effectLst/>
                        <a:latin typeface="Corbel"/>
                        <a:ea typeface="Times New Roman"/>
                        <a:cs typeface="Times New Roman"/>
                      </a:endParaRPr>
                    </a:p>
                  </a:txBody>
                  <a:tcPr marL="51605" marR="51605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solidFill>
                            <a:schemeClr val="accent6"/>
                          </a:solidFill>
                          <a:effectLst/>
                        </a:rPr>
                        <a:t>0%</a:t>
                      </a:r>
                      <a:endParaRPr lang="en-US" sz="800">
                        <a:solidFill>
                          <a:schemeClr val="accent6"/>
                        </a:solidFill>
                        <a:effectLst/>
                        <a:latin typeface="Corbel"/>
                        <a:ea typeface="Times New Roman"/>
                        <a:cs typeface="Times New Roman"/>
                      </a:endParaRPr>
                    </a:p>
                  </a:txBody>
                  <a:tcPr marL="51605" marR="51605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solidFill>
                            <a:schemeClr val="accent6"/>
                          </a:solidFill>
                          <a:effectLst/>
                        </a:rPr>
                        <a:t>10%</a:t>
                      </a:r>
                      <a:endParaRPr lang="en-US" sz="800">
                        <a:solidFill>
                          <a:schemeClr val="accent6"/>
                        </a:solidFill>
                        <a:effectLst/>
                        <a:latin typeface="Corbel"/>
                        <a:ea typeface="Times New Roman"/>
                        <a:cs typeface="Times New Roman"/>
                      </a:endParaRPr>
                    </a:p>
                  </a:txBody>
                  <a:tcPr marL="51605" marR="51605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700">
                          <a:solidFill>
                            <a:schemeClr val="accent6"/>
                          </a:solidFill>
                          <a:effectLst/>
                        </a:rPr>
                        <a:t>15%</a:t>
                      </a:r>
                      <a:endParaRPr lang="en-US" sz="800">
                        <a:solidFill>
                          <a:schemeClr val="accent6"/>
                        </a:solidFill>
                        <a:effectLst/>
                        <a:latin typeface="Corbel"/>
                        <a:ea typeface="Times New Roman"/>
                        <a:cs typeface="Times New Roman"/>
                      </a:endParaRPr>
                    </a:p>
                  </a:txBody>
                  <a:tcPr marL="51605" marR="51605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700">
                          <a:solidFill>
                            <a:schemeClr val="accent6"/>
                          </a:solidFill>
                          <a:effectLst/>
                        </a:rPr>
                        <a:t>20%</a:t>
                      </a:r>
                      <a:endParaRPr lang="en-US" sz="800">
                        <a:solidFill>
                          <a:schemeClr val="accent6"/>
                        </a:solidFill>
                        <a:effectLst/>
                        <a:latin typeface="Corbel"/>
                        <a:ea typeface="Times New Roman"/>
                        <a:cs typeface="Times New Roman"/>
                      </a:endParaRPr>
                    </a:p>
                  </a:txBody>
                  <a:tcPr marL="51605" marR="51605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700">
                          <a:solidFill>
                            <a:schemeClr val="accent6"/>
                          </a:solidFill>
                          <a:effectLst/>
                        </a:rPr>
                        <a:t>20%</a:t>
                      </a:r>
                      <a:endParaRPr lang="en-US" sz="800">
                        <a:solidFill>
                          <a:schemeClr val="accent6"/>
                        </a:solidFill>
                        <a:effectLst/>
                        <a:latin typeface="Corbel"/>
                        <a:ea typeface="Times New Roman"/>
                        <a:cs typeface="Times New Roman"/>
                      </a:endParaRPr>
                    </a:p>
                  </a:txBody>
                  <a:tcPr marL="51605" marR="51605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700">
                          <a:solidFill>
                            <a:schemeClr val="accent6"/>
                          </a:solidFill>
                          <a:effectLst/>
                        </a:rPr>
                        <a:t>20%</a:t>
                      </a:r>
                      <a:endParaRPr lang="en-US" sz="800">
                        <a:solidFill>
                          <a:schemeClr val="accent6"/>
                        </a:solidFill>
                        <a:effectLst/>
                        <a:latin typeface="Corbel"/>
                        <a:ea typeface="Times New Roman"/>
                        <a:cs typeface="Times New Roman"/>
                      </a:endParaRPr>
                    </a:p>
                  </a:txBody>
                  <a:tcPr marL="51605" marR="51605" marT="0" marB="0"/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206421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700">
                          <a:solidFill>
                            <a:schemeClr val="accent6"/>
                          </a:solidFill>
                          <a:effectLst/>
                        </a:rPr>
                        <a:t>Income improvement against base prices year 0</a:t>
                      </a:r>
                      <a:endParaRPr lang="en-US" sz="800">
                        <a:solidFill>
                          <a:schemeClr val="accent6"/>
                        </a:solidFill>
                        <a:effectLst/>
                        <a:latin typeface="Corbel"/>
                        <a:ea typeface="Times New Roman"/>
                        <a:cs typeface="Times New Roman"/>
                      </a:endParaRPr>
                    </a:p>
                  </a:txBody>
                  <a:tcPr marL="51605" marR="51605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700">
                          <a:solidFill>
                            <a:schemeClr val="accent6"/>
                          </a:solidFill>
                          <a:effectLst/>
                        </a:rPr>
                        <a:t> </a:t>
                      </a:r>
                      <a:endParaRPr lang="en-US" sz="800">
                        <a:solidFill>
                          <a:schemeClr val="accent6"/>
                        </a:solidFill>
                        <a:effectLst/>
                        <a:latin typeface="Corbel"/>
                        <a:ea typeface="Times New Roman"/>
                        <a:cs typeface="Times New Roman"/>
                      </a:endParaRPr>
                    </a:p>
                  </a:txBody>
                  <a:tcPr marL="51605" marR="51605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700">
                          <a:solidFill>
                            <a:schemeClr val="accent6"/>
                          </a:solidFill>
                          <a:effectLst/>
                        </a:rPr>
                        <a:t>5%</a:t>
                      </a:r>
                      <a:endParaRPr lang="en-US" sz="800">
                        <a:solidFill>
                          <a:schemeClr val="accent6"/>
                        </a:solidFill>
                        <a:effectLst/>
                        <a:latin typeface="Corbel"/>
                        <a:ea typeface="Times New Roman"/>
                        <a:cs typeface="Times New Roman"/>
                      </a:endParaRPr>
                    </a:p>
                  </a:txBody>
                  <a:tcPr marL="51605" marR="51605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700">
                          <a:solidFill>
                            <a:schemeClr val="accent6"/>
                          </a:solidFill>
                          <a:effectLst/>
                        </a:rPr>
                        <a:t>10%</a:t>
                      </a:r>
                      <a:endParaRPr lang="en-US" sz="800">
                        <a:solidFill>
                          <a:schemeClr val="accent6"/>
                        </a:solidFill>
                        <a:effectLst/>
                        <a:latin typeface="Corbel"/>
                        <a:ea typeface="Times New Roman"/>
                        <a:cs typeface="Times New Roman"/>
                      </a:endParaRPr>
                    </a:p>
                  </a:txBody>
                  <a:tcPr marL="51605" marR="51605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700">
                          <a:solidFill>
                            <a:schemeClr val="accent6"/>
                          </a:solidFill>
                          <a:effectLst/>
                        </a:rPr>
                        <a:t>15%</a:t>
                      </a:r>
                      <a:endParaRPr lang="en-US" sz="800">
                        <a:solidFill>
                          <a:schemeClr val="accent6"/>
                        </a:solidFill>
                        <a:effectLst/>
                        <a:latin typeface="Corbel"/>
                        <a:ea typeface="Times New Roman"/>
                        <a:cs typeface="Times New Roman"/>
                      </a:endParaRPr>
                    </a:p>
                  </a:txBody>
                  <a:tcPr marL="51605" marR="51605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700">
                          <a:solidFill>
                            <a:schemeClr val="accent6"/>
                          </a:solidFill>
                          <a:effectLst/>
                        </a:rPr>
                        <a:t>20%</a:t>
                      </a:r>
                      <a:endParaRPr lang="en-US" sz="800">
                        <a:solidFill>
                          <a:schemeClr val="accent6"/>
                        </a:solidFill>
                        <a:effectLst/>
                        <a:latin typeface="Corbel"/>
                        <a:ea typeface="Times New Roman"/>
                        <a:cs typeface="Times New Roman"/>
                      </a:endParaRPr>
                    </a:p>
                  </a:txBody>
                  <a:tcPr marL="51605" marR="51605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700">
                          <a:solidFill>
                            <a:schemeClr val="accent6"/>
                          </a:solidFill>
                          <a:effectLst/>
                        </a:rPr>
                        <a:t>25%</a:t>
                      </a:r>
                      <a:endParaRPr lang="en-US" sz="800">
                        <a:solidFill>
                          <a:schemeClr val="accent6"/>
                        </a:solidFill>
                        <a:effectLst/>
                        <a:latin typeface="Corbel"/>
                        <a:ea typeface="Times New Roman"/>
                        <a:cs typeface="Times New Roman"/>
                      </a:endParaRPr>
                    </a:p>
                  </a:txBody>
                  <a:tcPr marL="51605" marR="51605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700">
                          <a:solidFill>
                            <a:schemeClr val="accent6"/>
                          </a:solidFill>
                          <a:effectLst/>
                        </a:rPr>
                        <a:t>25%</a:t>
                      </a:r>
                      <a:endParaRPr lang="en-US" sz="800">
                        <a:solidFill>
                          <a:schemeClr val="accent6"/>
                        </a:solidFill>
                        <a:effectLst/>
                        <a:latin typeface="Corbel"/>
                        <a:ea typeface="Times New Roman"/>
                        <a:cs typeface="Times New Roman"/>
                      </a:endParaRPr>
                    </a:p>
                  </a:txBody>
                  <a:tcPr marL="51605" marR="51605" marT="0" marB="0"/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145259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700">
                          <a:solidFill>
                            <a:schemeClr val="accent6"/>
                          </a:solidFill>
                          <a:effectLst/>
                        </a:rPr>
                        <a:t>Productivity improvement</a:t>
                      </a:r>
                      <a:endParaRPr lang="en-US" sz="800">
                        <a:solidFill>
                          <a:schemeClr val="accent6"/>
                        </a:solidFill>
                        <a:effectLst/>
                        <a:latin typeface="Corbel"/>
                        <a:ea typeface="Times New Roman"/>
                        <a:cs typeface="Times New Roman"/>
                      </a:endParaRPr>
                    </a:p>
                  </a:txBody>
                  <a:tcPr marL="51605" marR="51605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700">
                          <a:solidFill>
                            <a:schemeClr val="accent6"/>
                          </a:solidFill>
                          <a:effectLst/>
                        </a:rPr>
                        <a:t> </a:t>
                      </a:r>
                      <a:endParaRPr lang="en-US" sz="800">
                        <a:solidFill>
                          <a:schemeClr val="accent6"/>
                        </a:solidFill>
                        <a:effectLst/>
                        <a:latin typeface="Corbel"/>
                        <a:ea typeface="Times New Roman"/>
                        <a:cs typeface="Times New Roman"/>
                      </a:endParaRPr>
                    </a:p>
                  </a:txBody>
                  <a:tcPr marL="51605" marR="51605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700">
                          <a:solidFill>
                            <a:schemeClr val="accent6"/>
                          </a:solidFill>
                          <a:effectLst/>
                        </a:rPr>
                        <a:t>10%</a:t>
                      </a:r>
                      <a:endParaRPr lang="en-US" sz="800">
                        <a:solidFill>
                          <a:schemeClr val="accent6"/>
                        </a:solidFill>
                        <a:effectLst/>
                        <a:latin typeface="Corbel"/>
                        <a:ea typeface="Times New Roman"/>
                        <a:cs typeface="Times New Roman"/>
                      </a:endParaRPr>
                    </a:p>
                  </a:txBody>
                  <a:tcPr marL="51605" marR="51605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700">
                          <a:solidFill>
                            <a:schemeClr val="accent6"/>
                          </a:solidFill>
                          <a:effectLst/>
                        </a:rPr>
                        <a:t>0%</a:t>
                      </a:r>
                      <a:endParaRPr lang="en-US" sz="800">
                        <a:solidFill>
                          <a:schemeClr val="accent6"/>
                        </a:solidFill>
                        <a:effectLst/>
                        <a:latin typeface="Corbel"/>
                        <a:ea typeface="Times New Roman"/>
                        <a:cs typeface="Times New Roman"/>
                      </a:endParaRPr>
                    </a:p>
                  </a:txBody>
                  <a:tcPr marL="51605" marR="51605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700">
                          <a:solidFill>
                            <a:schemeClr val="accent6"/>
                          </a:solidFill>
                          <a:effectLst/>
                        </a:rPr>
                        <a:t>5%</a:t>
                      </a:r>
                      <a:endParaRPr lang="en-US" sz="800">
                        <a:solidFill>
                          <a:schemeClr val="accent6"/>
                        </a:solidFill>
                        <a:effectLst/>
                        <a:latin typeface="Corbel"/>
                        <a:ea typeface="Times New Roman"/>
                        <a:cs typeface="Times New Roman"/>
                      </a:endParaRPr>
                    </a:p>
                  </a:txBody>
                  <a:tcPr marL="51605" marR="51605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700">
                          <a:solidFill>
                            <a:schemeClr val="accent6"/>
                          </a:solidFill>
                          <a:effectLst/>
                        </a:rPr>
                        <a:t>10%</a:t>
                      </a:r>
                      <a:endParaRPr lang="en-US" sz="800">
                        <a:solidFill>
                          <a:schemeClr val="accent6"/>
                        </a:solidFill>
                        <a:effectLst/>
                        <a:latin typeface="Corbel"/>
                        <a:ea typeface="Times New Roman"/>
                        <a:cs typeface="Times New Roman"/>
                      </a:endParaRPr>
                    </a:p>
                  </a:txBody>
                  <a:tcPr marL="51605" marR="51605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700">
                          <a:solidFill>
                            <a:schemeClr val="accent6"/>
                          </a:solidFill>
                          <a:effectLst/>
                        </a:rPr>
                        <a:t>15%</a:t>
                      </a:r>
                      <a:endParaRPr lang="en-US" sz="800">
                        <a:solidFill>
                          <a:schemeClr val="accent6"/>
                        </a:solidFill>
                        <a:effectLst/>
                        <a:latin typeface="Corbel"/>
                        <a:ea typeface="Times New Roman"/>
                        <a:cs typeface="Times New Roman"/>
                      </a:endParaRPr>
                    </a:p>
                  </a:txBody>
                  <a:tcPr marL="51605" marR="51605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700">
                          <a:solidFill>
                            <a:schemeClr val="accent6"/>
                          </a:solidFill>
                          <a:effectLst/>
                        </a:rPr>
                        <a:t>15%</a:t>
                      </a:r>
                      <a:endParaRPr lang="en-US" sz="800">
                        <a:solidFill>
                          <a:schemeClr val="accent6"/>
                        </a:solidFill>
                        <a:effectLst/>
                        <a:latin typeface="Corbel"/>
                        <a:ea typeface="Times New Roman"/>
                        <a:cs typeface="Times New Roman"/>
                      </a:endParaRPr>
                    </a:p>
                  </a:txBody>
                  <a:tcPr marL="51605" marR="51605" marT="0" marB="0"/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145259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700" dirty="0">
                          <a:solidFill>
                            <a:schemeClr val="accent6"/>
                          </a:solidFill>
                          <a:effectLst/>
                        </a:rPr>
                        <a:t>Carbon footprint reduction</a:t>
                      </a:r>
                      <a:endParaRPr lang="en-US" sz="800" dirty="0">
                        <a:solidFill>
                          <a:schemeClr val="accent6"/>
                        </a:solidFill>
                        <a:effectLst/>
                        <a:latin typeface="Corbel"/>
                        <a:ea typeface="Times New Roman"/>
                        <a:cs typeface="Times New Roman"/>
                      </a:endParaRPr>
                    </a:p>
                  </a:txBody>
                  <a:tcPr marL="51605" marR="51605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700">
                          <a:solidFill>
                            <a:schemeClr val="accent6"/>
                          </a:solidFill>
                          <a:effectLst/>
                        </a:rPr>
                        <a:t> </a:t>
                      </a:r>
                      <a:endParaRPr lang="en-US" sz="800">
                        <a:solidFill>
                          <a:schemeClr val="accent6"/>
                        </a:solidFill>
                        <a:effectLst/>
                        <a:latin typeface="Corbel"/>
                        <a:ea typeface="Times New Roman"/>
                        <a:cs typeface="Times New Roman"/>
                      </a:endParaRPr>
                    </a:p>
                  </a:txBody>
                  <a:tcPr marL="51605" marR="51605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700">
                          <a:solidFill>
                            <a:schemeClr val="accent6"/>
                          </a:solidFill>
                          <a:effectLst/>
                        </a:rPr>
                        <a:t>20%</a:t>
                      </a:r>
                      <a:endParaRPr lang="en-US" sz="800">
                        <a:solidFill>
                          <a:schemeClr val="accent6"/>
                        </a:solidFill>
                        <a:effectLst/>
                        <a:latin typeface="Corbel"/>
                        <a:ea typeface="Times New Roman"/>
                        <a:cs typeface="Times New Roman"/>
                      </a:endParaRPr>
                    </a:p>
                  </a:txBody>
                  <a:tcPr marL="51605" marR="51605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700">
                          <a:solidFill>
                            <a:schemeClr val="accent6"/>
                          </a:solidFill>
                          <a:effectLst/>
                        </a:rPr>
                        <a:t>0%</a:t>
                      </a:r>
                      <a:endParaRPr lang="en-US" sz="800">
                        <a:solidFill>
                          <a:schemeClr val="accent6"/>
                        </a:solidFill>
                        <a:effectLst/>
                        <a:latin typeface="Corbel"/>
                        <a:ea typeface="Times New Roman"/>
                        <a:cs typeface="Times New Roman"/>
                      </a:endParaRPr>
                    </a:p>
                  </a:txBody>
                  <a:tcPr marL="51605" marR="51605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700">
                          <a:solidFill>
                            <a:schemeClr val="accent6"/>
                          </a:solidFill>
                          <a:effectLst/>
                        </a:rPr>
                        <a:t>10%</a:t>
                      </a:r>
                      <a:endParaRPr lang="en-US" sz="800">
                        <a:solidFill>
                          <a:schemeClr val="accent6"/>
                        </a:solidFill>
                        <a:effectLst/>
                        <a:latin typeface="Corbel"/>
                        <a:ea typeface="Times New Roman"/>
                        <a:cs typeface="Times New Roman"/>
                      </a:endParaRPr>
                    </a:p>
                  </a:txBody>
                  <a:tcPr marL="51605" marR="51605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700" dirty="0">
                          <a:solidFill>
                            <a:schemeClr val="accent6"/>
                          </a:solidFill>
                          <a:effectLst/>
                        </a:rPr>
                        <a:t>20%</a:t>
                      </a:r>
                      <a:endParaRPr lang="en-US" sz="800" dirty="0">
                        <a:solidFill>
                          <a:schemeClr val="accent6"/>
                        </a:solidFill>
                        <a:effectLst/>
                        <a:latin typeface="Corbel"/>
                        <a:ea typeface="Times New Roman"/>
                        <a:cs typeface="Times New Roman"/>
                      </a:endParaRPr>
                    </a:p>
                  </a:txBody>
                  <a:tcPr marL="51605" marR="51605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700">
                          <a:solidFill>
                            <a:schemeClr val="accent6"/>
                          </a:solidFill>
                          <a:effectLst/>
                        </a:rPr>
                        <a:t>25%</a:t>
                      </a:r>
                      <a:endParaRPr lang="en-US" sz="800">
                        <a:solidFill>
                          <a:schemeClr val="accent6"/>
                        </a:solidFill>
                        <a:effectLst/>
                        <a:latin typeface="Corbel"/>
                        <a:ea typeface="Times New Roman"/>
                        <a:cs typeface="Times New Roman"/>
                      </a:endParaRPr>
                    </a:p>
                  </a:txBody>
                  <a:tcPr marL="51605" marR="51605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700" dirty="0">
                          <a:solidFill>
                            <a:schemeClr val="accent6"/>
                          </a:solidFill>
                          <a:effectLst/>
                        </a:rPr>
                        <a:t>25%</a:t>
                      </a:r>
                      <a:endParaRPr lang="en-US" sz="800" dirty="0">
                        <a:solidFill>
                          <a:schemeClr val="accent6"/>
                        </a:solidFill>
                        <a:effectLst/>
                        <a:latin typeface="Corbel"/>
                        <a:ea typeface="Times New Roman"/>
                        <a:cs typeface="Times New Roman"/>
                      </a:endParaRPr>
                    </a:p>
                  </a:txBody>
                  <a:tcPr marL="51605" marR="51605" marT="0" marB="0"/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</a:tbl>
          </a:graphicData>
        </a:graphic>
      </p:graphicFrame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6911" y="1295400"/>
            <a:ext cx="3581400" cy="2686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526911" y="3981451"/>
            <a:ext cx="3581400" cy="2495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86554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9E488E9-6CB2-4069-9D40-53BAFF95BBCF}" type="slidenum">
              <a:rPr lang="en-GB" smtClean="0"/>
              <a:pPr>
                <a:defRPr/>
              </a:pPr>
              <a:t>12</a:t>
            </a:fld>
            <a:endParaRPr lang="en-GB" dirty="0"/>
          </a:p>
        </p:txBody>
      </p:sp>
      <p:sp>
        <p:nvSpPr>
          <p:cNvPr id="5" name="Rectangle 10"/>
          <p:cNvSpPr txBox="1">
            <a:spLocks/>
          </p:cNvSpPr>
          <p:nvPr/>
        </p:nvSpPr>
        <p:spPr bwMode="auto">
          <a:xfrm>
            <a:off x="323850" y="620688"/>
            <a:ext cx="8496300" cy="543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b"/>
          <a:lstStyle>
            <a:lvl1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lang="en-GB" sz="2800" kern="120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4572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9144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13716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18288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n-GB" sz="3200" dirty="0" smtClean="0">
                <a:solidFill>
                  <a:schemeClr val="accent6">
                    <a:lumMod val="95000"/>
                    <a:lumOff val="5000"/>
                  </a:schemeClr>
                </a:solidFill>
              </a:rPr>
              <a:t>Chiến </a:t>
            </a:r>
            <a:r>
              <a:rPr lang="en-GB" sz="3200" dirty="0" err="1" smtClean="0">
                <a:solidFill>
                  <a:schemeClr val="accent6">
                    <a:lumMod val="95000"/>
                    <a:lumOff val="5000"/>
                  </a:schemeClr>
                </a:solidFill>
              </a:rPr>
              <a:t>lược</a:t>
            </a:r>
            <a:r>
              <a:rPr lang="en-GB" sz="3200" dirty="0" smtClean="0">
                <a:solidFill>
                  <a:schemeClr val="accent6">
                    <a:lumMod val="95000"/>
                    <a:lumOff val="5000"/>
                  </a:schemeClr>
                </a:solidFill>
              </a:rPr>
              <a:t> </a:t>
            </a:r>
            <a:r>
              <a:rPr lang="en-GB" sz="3200" dirty="0" err="1" smtClean="0">
                <a:solidFill>
                  <a:schemeClr val="accent6">
                    <a:lumMod val="95000"/>
                    <a:lumOff val="5000"/>
                  </a:schemeClr>
                </a:solidFill>
              </a:rPr>
              <a:t>thoái</a:t>
            </a:r>
            <a:r>
              <a:rPr lang="en-GB" sz="3200" dirty="0" smtClean="0">
                <a:solidFill>
                  <a:schemeClr val="accent6">
                    <a:lumMod val="95000"/>
                    <a:lumOff val="5000"/>
                  </a:schemeClr>
                </a:solidFill>
              </a:rPr>
              <a:t> </a:t>
            </a:r>
            <a:r>
              <a:rPr lang="en-GB" sz="3200" dirty="0" err="1" smtClean="0">
                <a:solidFill>
                  <a:schemeClr val="accent6">
                    <a:lumMod val="95000"/>
                    <a:lumOff val="5000"/>
                  </a:schemeClr>
                </a:solidFill>
              </a:rPr>
              <a:t>lui</a:t>
            </a:r>
            <a:endParaRPr lang="en-SG" altLang="en-US" sz="3200" dirty="0" smtClean="0">
              <a:solidFill>
                <a:schemeClr val="accent6">
                  <a:lumMod val="95000"/>
                  <a:lumOff val="5000"/>
                </a:schemeClr>
              </a:solidFill>
              <a:latin typeface="+mn-lt"/>
              <a:cs typeface="Arial" charset="0"/>
            </a:endParaRP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467544" y="1484784"/>
            <a:ext cx="8136904" cy="4896544"/>
          </a:xfrm>
          <a:prstGeom prst="rect">
            <a:avLst/>
          </a:prstGeom>
        </p:spPr>
        <p:txBody>
          <a:bodyPr>
            <a:normAutofit fontScale="85000" lnSpcReduction="10000"/>
          </a:bodyPr>
          <a:lstStyle>
            <a:lvl1pPr marL="342900" indent="-342900" algn="l" rtl="0" eaLnBrk="1" fontAlgn="base" hangingPunct="1">
              <a:spcBef>
                <a:spcPts val="12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defRPr lang="en-US" kern="120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Calibri" pitchFamily="34" charset="0"/>
              <a:defRPr lang="en-US" sz="1400" i="1" kern="1200" dirty="0">
                <a:solidFill>
                  <a:srgbClr val="595959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Calibri" pitchFamily="34" charset="0"/>
              <a:defRPr lang="en-US" sz="1200" i="1" kern="1200" dirty="0">
                <a:solidFill>
                  <a:srgbClr val="595959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Calibri" pitchFamily="34" charset="0"/>
              <a:defRPr lang="en-US" sz="1000" i="1" kern="1200" dirty="0">
                <a:solidFill>
                  <a:srgbClr val="595959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Calibri" pitchFamily="34" charset="0"/>
              <a:defRPr lang="en-GB" sz="800" i="1" kern="1200" dirty="0">
                <a:solidFill>
                  <a:srgbClr val="595959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Arial" pitchFamily="34" charset="0"/>
              <a:buChar char="•"/>
            </a:pPr>
            <a:r>
              <a:rPr lang="en-US" dirty="0" err="1" smtClean="0">
                <a:solidFill>
                  <a:schemeClr val="tx2"/>
                </a:solidFill>
              </a:rPr>
              <a:t>Một</a:t>
            </a:r>
            <a:r>
              <a:rPr lang="en-US" dirty="0" smtClean="0">
                <a:solidFill>
                  <a:schemeClr val="tx2"/>
                </a:solidFill>
              </a:rPr>
              <a:t> </a:t>
            </a:r>
            <a:r>
              <a:rPr lang="en-US" dirty="0" err="1" smtClean="0">
                <a:solidFill>
                  <a:schemeClr val="tx2"/>
                </a:solidFill>
              </a:rPr>
              <a:t>số</a:t>
            </a:r>
            <a:r>
              <a:rPr lang="en-US" dirty="0" smtClean="0">
                <a:solidFill>
                  <a:schemeClr val="tx2"/>
                </a:solidFill>
              </a:rPr>
              <a:t> </a:t>
            </a:r>
            <a:r>
              <a:rPr lang="en-US" dirty="0" err="1" smtClean="0">
                <a:solidFill>
                  <a:schemeClr val="tx2"/>
                </a:solidFill>
              </a:rPr>
              <a:t>dịch</a:t>
            </a:r>
            <a:r>
              <a:rPr lang="en-US" dirty="0" smtClean="0">
                <a:solidFill>
                  <a:schemeClr val="tx2"/>
                </a:solidFill>
              </a:rPr>
              <a:t> </a:t>
            </a:r>
            <a:r>
              <a:rPr lang="en-US" dirty="0" err="1" smtClean="0">
                <a:solidFill>
                  <a:schemeClr val="tx2"/>
                </a:solidFill>
              </a:rPr>
              <a:t>vụ</a:t>
            </a:r>
            <a:r>
              <a:rPr lang="en-US" dirty="0" smtClean="0">
                <a:solidFill>
                  <a:schemeClr val="tx2"/>
                </a:solidFill>
              </a:rPr>
              <a:t> </a:t>
            </a:r>
            <a:r>
              <a:rPr lang="en-US" dirty="0" err="1" smtClean="0">
                <a:solidFill>
                  <a:schemeClr val="tx2"/>
                </a:solidFill>
              </a:rPr>
              <a:t>mang</a:t>
            </a:r>
            <a:r>
              <a:rPr lang="en-US" dirty="0" smtClean="0">
                <a:solidFill>
                  <a:schemeClr val="tx2"/>
                </a:solidFill>
              </a:rPr>
              <a:t> </a:t>
            </a:r>
            <a:r>
              <a:rPr lang="en-US" dirty="0" err="1" smtClean="0">
                <a:solidFill>
                  <a:schemeClr val="tx2"/>
                </a:solidFill>
              </a:rPr>
              <a:t>lại</a:t>
            </a:r>
            <a:r>
              <a:rPr lang="en-US" dirty="0" smtClean="0">
                <a:solidFill>
                  <a:schemeClr val="tx2"/>
                </a:solidFill>
              </a:rPr>
              <a:t> </a:t>
            </a:r>
            <a:r>
              <a:rPr lang="en-US" dirty="0" err="1" smtClean="0">
                <a:solidFill>
                  <a:schemeClr val="tx2"/>
                </a:solidFill>
              </a:rPr>
              <a:t>lợi</a:t>
            </a:r>
            <a:r>
              <a:rPr lang="en-US" dirty="0" smtClean="0">
                <a:solidFill>
                  <a:schemeClr val="tx2"/>
                </a:solidFill>
              </a:rPr>
              <a:t> </a:t>
            </a:r>
            <a:r>
              <a:rPr lang="en-US" dirty="0" err="1" smtClean="0">
                <a:solidFill>
                  <a:schemeClr val="tx2"/>
                </a:solidFill>
              </a:rPr>
              <a:t>ích</a:t>
            </a:r>
            <a:r>
              <a:rPr lang="en-US" dirty="0" smtClean="0">
                <a:solidFill>
                  <a:schemeClr val="tx2"/>
                </a:solidFill>
              </a:rPr>
              <a:t> </a:t>
            </a:r>
            <a:r>
              <a:rPr lang="en-US" dirty="0" err="1" smtClean="0">
                <a:solidFill>
                  <a:schemeClr val="tx2"/>
                </a:solidFill>
              </a:rPr>
              <a:t>rõ</a:t>
            </a:r>
            <a:r>
              <a:rPr lang="en-US" dirty="0" smtClean="0">
                <a:solidFill>
                  <a:schemeClr val="tx2"/>
                </a:solidFill>
              </a:rPr>
              <a:t> </a:t>
            </a:r>
            <a:r>
              <a:rPr lang="en-US" dirty="0" err="1" smtClean="0">
                <a:solidFill>
                  <a:schemeClr val="tx2"/>
                </a:solidFill>
              </a:rPr>
              <a:t>ràng</a:t>
            </a:r>
            <a:r>
              <a:rPr lang="en-US" dirty="0" smtClean="0">
                <a:solidFill>
                  <a:schemeClr val="tx2"/>
                </a:solidFill>
              </a:rPr>
              <a:t> </a:t>
            </a:r>
            <a:r>
              <a:rPr lang="en-US" dirty="0" err="1" smtClean="0">
                <a:solidFill>
                  <a:schemeClr val="tx2"/>
                </a:solidFill>
              </a:rPr>
              <a:t>và</a:t>
            </a:r>
            <a:r>
              <a:rPr lang="en-US" dirty="0" smtClean="0">
                <a:solidFill>
                  <a:schemeClr val="tx2"/>
                </a:solidFill>
              </a:rPr>
              <a:t> </a:t>
            </a:r>
            <a:r>
              <a:rPr lang="en-US" dirty="0" err="1" smtClean="0">
                <a:solidFill>
                  <a:schemeClr val="tx2"/>
                </a:solidFill>
              </a:rPr>
              <a:t>trực</a:t>
            </a:r>
            <a:r>
              <a:rPr lang="en-US" dirty="0" smtClean="0">
                <a:solidFill>
                  <a:schemeClr val="tx2"/>
                </a:solidFill>
              </a:rPr>
              <a:t> </a:t>
            </a:r>
            <a:r>
              <a:rPr lang="en-US" dirty="0" err="1" smtClean="0">
                <a:solidFill>
                  <a:schemeClr val="tx2"/>
                </a:solidFill>
              </a:rPr>
              <a:t>tiếp</a:t>
            </a:r>
            <a:r>
              <a:rPr lang="en-US" dirty="0" smtClean="0">
                <a:solidFill>
                  <a:schemeClr val="tx2"/>
                </a:solidFill>
              </a:rPr>
              <a:t> </a:t>
            </a:r>
            <a:r>
              <a:rPr lang="en-US" dirty="0" err="1" smtClean="0">
                <a:solidFill>
                  <a:schemeClr val="tx2"/>
                </a:solidFill>
              </a:rPr>
              <a:t>cho</a:t>
            </a:r>
            <a:r>
              <a:rPr lang="en-US" dirty="0" smtClean="0">
                <a:solidFill>
                  <a:schemeClr val="tx2"/>
                </a:solidFill>
              </a:rPr>
              <a:t> </a:t>
            </a:r>
            <a:r>
              <a:rPr lang="en-US" dirty="0" err="1" smtClean="0">
                <a:solidFill>
                  <a:schemeClr val="tx2"/>
                </a:solidFill>
              </a:rPr>
              <a:t>nông</a:t>
            </a:r>
            <a:r>
              <a:rPr lang="en-US" dirty="0" smtClean="0">
                <a:solidFill>
                  <a:schemeClr val="tx2"/>
                </a:solidFill>
              </a:rPr>
              <a:t> </a:t>
            </a:r>
            <a:r>
              <a:rPr lang="en-US" dirty="0" err="1" smtClean="0">
                <a:solidFill>
                  <a:schemeClr val="tx2"/>
                </a:solidFill>
              </a:rPr>
              <a:t>dân</a:t>
            </a:r>
            <a:r>
              <a:rPr lang="en-US" dirty="0" smtClean="0">
                <a:solidFill>
                  <a:schemeClr val="tx2"/>
                </a:solidFill>
              </a:rPr>
              <a:t> (VD: </a:t>
            </a:r>
            <a:r>
              <a:rPr lang="en-US" dirty="0" err="1" smtClean="0">
                <a:solidFill>
                  <a:schemeClr val="tx2"/>
                </a:solidFill>
              </a:rPr>
              <a:t>phân</a:t>
            </a:r>
            <a:r>
              <a:rPr lang="en-US" dirty="0" smtClean="0">
                <a:solidFill>
                  <a:schemeClr val="tx2"/>
                </a:solidFill>
              </a:rPr>
              <a:t> </a:t>
            </a:r>
            <a:r>
              <a:rPr lang="en-US" dirty="0" err="1" smtClean="0">
                <a:solidFill>
                  <a:schemeClr val="tx2"/>
                </a:solidFill>
              </a:rPr>
              <a:t>tích</a:t>
            </a:r>
            <a:r>
              <a:rPr lang="en-US" dirty="0" smtClean="0">
                <a:solidFill>
                  <a:schemeClr val="tx2"/>
                </a:solidFill>
              </a:rPr>
              <a:t> </a:t>
            </a:r>
            <a:r>
              <a:rPr lang="en-US" dirty="0" err="1" smtClean="0">
                <a:solidFill>
                  <a:schemeClr val="tx2"/>
                </a:solidFill>
              </a:rPr>
              <a:t>đất</a:t>
            </a:r>
            <a:r>
              <a:rPr lang="en-US" dirty="0" smtClean="0">
                <a:solidFill>
                  <a:schemeClr val="tx2"/>
                </a:solidFill>
              </a:rPr>
              <a:t> </a:t>
            </a:r>
            <a:r>
              <a:rPr lang="en-US" dirty="0" err="1" smtClean="0">
                <a:solidFill>
                  <a:schemeClr val="tx2"/>
                </a:solidFill>
              </a:rPr>
              <a:t>và</a:t>
            </a:r>
            <a:r>
              <a:rPr lang="en-US" dirty="0" smtClean="0">
                <a:solidFill>
                  <a:schemeClr val="tx2"/>
                </a:solidFill>
              </a:rPr>
              <a:t> </a:t>
            </a:r>
            <a:r>
              <a:rPr lang="en-US" dirty="0" err="1" smtClean="0">
                <a:solidFill>
                  <a:schemeClr val="tx2"/>
                </a:solidFill>
              </a:rPr>
              <a:t>tư</a:t>
            </a:r>
            <a:r>
              <a:rPr lang="en-US" dirty="0" smtClean="0">
                <a:solidFill>
                  <a:schemeClr val="tx2"/>
                </a:solidFill>
              </a:rPr>
              <a:t> </a:t>
            </a:r>
            <a:r>
              <a:rPr lang="en-US" dirty="0" err="1" smtClean="0">
                <a:solidFill>
                  <a:schemeClr val="tx2"/>
                </a:solidFill>
              </a:rPr>
              <a:t>vấn</a:t>
            </a:r>
            <a:r>
              <a:rPr lang="en-US" dirty="0" smtClean="0">
                <a:solidFill>
                  <a:schemeClr val="tx2"/>
                </a:solidFill>
              </a:rPr>
              <a:t> </a:t>
            </a:r>
            <a:r>
              <a:rPr lang="en-US" dirty="0" err="1" smtClean="0">
                <a:solidFill>
                  <a:schemeClr val="tx2"/>
                </a:solidFill>
              </a:rPr>
              <a:t>nhu</a:t>
            </a:r>
            <a:r>
              <a:rPr lang="en-US" dirty="0" smtClean="0">
                <a:solidFill>
                  <a:schemeClr val="tx2"/>
                </a:solidFill>
              </a:rPr>
              <a:t> </a:t>
            </a:r>
            <a:r>
              <a:rPr lang="en-US" dirty="0" err="1" smtClean="0">
                <a:solidFill>
                  <a:schemeClr val="tx2"/>
                </a:solidFill>
              </a:rPr>
              <a:t>cầu</a:t>
            </a:r>
            <a:r>
              <a:rPr lang="en-US" dirty="0" smtClean="0">
                <a:solidFill>
                  <a:schemeClr val="tx2"/>
                </a:solidFill>
              </a:rPr>
              <a:t> </a:t>
            </a:r>
            <a:r>
              <a:rPr lang="en-US" dirty="0" err="1" smtClean="0">
                <a:solidFill>
                  <a:schemeClr val="tx2"/>
                </a:solidFill>
              </a:rPr>
              <a:t>phân</a:t>
            </a:r>
            <a:r>
              <a:rPr lang="en-US" dirty="0" smtClean="0">
                <a:solidFill>
                  <a:schemeClr val="tx2"/>
                </a:solidFill>
              </a:rPr>
              <a:t> </a:t>
            </a:r>
            <a:r>
              <a:rPr lang="en-US" dirty="0" err="1" smtClean="0">
                <a:solidFill>
                  <a:schemeClr val="tx2"/>
                </a:solidFill>
              </a:rPr>
              <a:t>bón</a:t>
            </a:r>
            <a:r>
              <a:rPr lang="en-US" dirty="0" smtClean="0">
                <a:solidFill>
                  <a:schemeClr val="tx2"/>
                </a:solidFill>
              </a:rPr>
              <a:t>) </a:t>
            </a:r>
            <a:r>
              <a:rPr lang="en-US" dirty="0" err="1" smtClean="0">
                <a:solidFill>
                  <a:schemeClr val="tx2"/>
                </a:solidFill>
              </a:rPr>
              <a:t>sẽ</a:t>
            </a:r>
            <a:r>
              <a:rPr lang="en-US" dirty="0" smtClean="0">
                <a:solidFill>
                  <a:schemeClr val="tx2"/>
                </a:solidFill>
              </a:rPr>
              <a:t> </a:t>
            </a:r>
            <a:r>
              <a:rPr lang="en-US" dirty="0" err="1" smtClean="0">
                <a:solidFill>
                  <a:schemeClr val="tx2"/>
                </a:solidFill>
              </a:rPr>
              <a:t>được</a:t>
            </a:r>
            <a:r>
              <a:rPr lang="en-US" dirty="0" smtClean="0">
                <a:solidFill>
                  <a:schemeClr val="tx2"/>
                </a:solidFill>
              </a:rPr>
              <a:t> </a:t>
            </a:r>
            <a:r>
              <a:rPr lang="en-US" dirty="0" err="1" smtClean="0">
                <a:solidFill>
                  <a:schemeClr val="tx2"/>
                </a:solidFill>
              </a:rPr>
              <a:t>thực</a:t>
            </a:r>
            <a:r>
              <a:rPr lang="en-US" dirty="0" smtClean="0">
                <a:solidFill>
                  <a:schemeClr val="tx2"/>
                </a:solidFill>
              </a:rPr>
              <a:t> </a:t>
            </a:r>
            <a:r>
              <a:rPr lang="en-US" dirty="0" err="1" smtClean="0">
                <a:solidFill>
                  <a:schemeClr val="tx2"/>
                </a:solidFill>
              </a:rPr>
              <a:t>hiện</a:t>
            </a:r>
            <a:r>
              <a:rPr lang="en-US" dirty="0" smtClean="0">
                <a:solidFill>
                  <a:schemeClr val="tx2"/>
                </a:solidFill>
              </a:rPr>
              <a:t> </a:t>
            </a:r>
            <a:r>
              <a:rPr lang="en-US" dirty="0" err="1" smtClean="0">
                <a:solidFill>
                  <a:schemeClr val="tx2"/>
                </a:solidFill>
              </a:rPr>
              <a:t>dưới</a:t>
            </a:r>
            <a:r>
              <a:rPr lang="en-US" dirty="0" smtClean="0">
                <a:solidFill>
                  <a:schemeClr val="tx2"/>
                </a:solidFill>
              </a:rPr>
              <a:t> </a:t>
            </a:r>
            <a:r>
              <a:rPr lang="en-US" dirty="0" err="1" smtClean="0">
                <a:solidFill>
                  <a:schemeClr val="tx2"/>
                </a:solidFill>
              </a:rPr>
              <a:t>dạng</a:t>
            </a:r>
            <a:r>
              <a:rPr lang="en-US" dirty="0" smtClean="0">
                <a:solidFill>
                  <a:schemeClr val="tx2"/>
                </a:solidFill>
              </a:rPr>
              <a:t> </a:t>
            </a:r>
            <a:r>
              <a:rPr lang="en-US" dirty="0" err="1" smtClean="0">
                <a:solidFill>
                  <a:schemeClr val="tx2"/>
                </a:solidFill>
              </a:rPr>
              <a:t>dịch</a:t>
            </a:r>
            <a:r>
              <a:rPr lang="en-US" dirty="0" smtClean="0">
                <a:solidFill>
                  <a:schemeClr val="tx2"/>
                </a:solidFill>
              </a:rPr>
              <a:t> </a:t>
            </a:r>
            <a:r>
              <a:rPr lang="en-US" dirty="0" err="1" smtClean="0">
                <a:solidFill>
                  <a:schemeClr val="tx2"/>
                </a:solidFill>
              </a:rPr>
              <a:t>vụ</a:t>
            </a:r>
            <a:r>
              <a:rPr lang="en-US" dirty="0" smtClean="0">
                <a:solidFill>
                  <a:schemeClr val="tx2"/>
                </a:solidFill>
              </a:rPr>
              <a:t> </a:t>
            </a:r>
            <a:r>
              <a:rPr lang="en-US" dirty="0" err="1" smtClean="0">
                <a:solidFill>
                  <a:schemeClr val="tx2"/>
                </a:solidFill>
              </a:rPr>
              <a:t>có</a:t>
            </a:r>
            <a:r>
              <a:rPr lang="en-US" dirty="0" smtClean="0">
                <a:solidFill>
                  <a:schemeClr val="tx2"/>
                </a:solidFill>
              </a:rPr>
              <a:t> </a:t>
            </a:r>
            <a:r>
              <a:rPr lang="en-US" dirty="0" err="1" smtClean="0">
                <a:solidFill>
                  <a:schemeClr val="tx2"/>
                </a:solidFill>
              </a:rPr>
              <a:t>thu</a:t>
            </a:r>
            <a:r>
              <a:rPr lang="en-US" dirty="0" smtClean="0">
                <a:solidFill>
                  <a:schemeClr val="tx2"/>
                </a:solidFill>
              </a:rPr>
              <a:t> </a:t>
            </a:r>
            <a:r>
              <a:rPr lang="en-US" dirty="0" err="1" smtClean="0">
                <a:solidFill>
                  <a:schemeClr val="tx2"/>
                </a:solidFill>
              </a:rPr>
              <a:t>phí</a:t>
            </a:r>
            <a:r>
              <a:rPr lang="en-US" dirty="0" smtClean="0">
                <a:solidFill>
                  <a:schemeClr val="tx2"/>
                </a:solidFill>
              </a:rPr>
              <a:t>. </a:t>
            </a:r>
            <a:r>
              <a:rPr lang="en-US" dirty="0" err="1" smtClean="0">
                <a:solidFill>
                  <a:schemeClr val="tx2"/>
                </a:solidFill>
              </a:rPr>
              <a:t>Dự</a:t>
            </a:r>
            <a:r>
              <a:rPr lang="en-US" dirty="0" smtClean="0">
                <a:solidFill>
                  <a:schemeClr val="tx2"/>
                </a:solidFill>
              </a:rPr>
              <a:t> </a:t>
            </a:r>
            <a:r>
              <a:rPr lang="en-US" dirty="0" err="1" smtClean="0">
                <a:solidFill>
                  <a:schemeClr val="tx2"/>
                </a:solidFill>
              </a:rPr>
              <a:t>án</a:t>
            </a:r>
            <a:r>
              <a:rPr lang="en-US" dirty="0" smtClean="0">
                <a:solidFill>
                  <a:schemeClr val="tx2"/>
                </a:solidFill>
              </a:rPr>
              <a:t> </a:t>
            </a:r>
            <a:r>
              <a:rPr lang="en-US" dirty="0" err="1" smtClean="0">
                <a:solidFill>
                  <a:schemeClr val="tx2"/>
                </a:solidFill>
              </a:rPr>
              <a:t>sẽ</a:t>
            </a:r>
            <a:r>
              <a:rPr lang="en-US" dirty="0" smtClean="0">
                <a:solidFill>
                  <a:schemeClr val="tx2"/>
                </a:solidFill>
              </a:rPr>
              <a:t> </a:t>
            </a:r>
            <a:r>
              <a:rPr lang="en-US" dirty="0" err="1" smtClean="0">
                <a:solidFill>
                  <a:schemeClr val="tx2"/>
                </a:solidFill>
              </a:rPr>
              <a:t>thí</a:t>
            </a:r>
            <a:r>
              <a:rPr lang="en-US" dirty="0" smtClean="0">
                <a:solidFill>
                  <a:schemeClr val="tx2"/>
                </a:solidFill>
              </a:rPr>
              <a:t> </a:t>
            </a:r>
            <a:r>
              <a:rPr lang="en-US" dirty="0" err="1" smtClean="0">
                <a:solidFill>
                  <a:schemeClr val="tx2"/>
                </a:solidFill>
              </a:rPr>
              <a:t>điểm</a:t>
            </a:r>
            <a:r>
              <a:rPr lang="en-US" dirty="0" smtClean="0">
                <a:solidFill>
                  <a:schemeClr val="tx2"/>
                </a:solidFill>
              </a:rPr>
              <a:t> </a:t>
            </a:r>
            <a:r>
              <a:rPr lang="en-US" dirty="0" err="1" smtClean="0">
                <a:solidFill>
                  <a:schemeClr val="tx2"/>
                </a:solidFill>
              </a:rPr>
              <a:t>áp</a:t>
            </a:r>
            <a:r>
              <a:rPr lang="en-US" dirty="0" smtClean="0">
                <a:solidFill>
                  <a:schemeClr val="tx2"/>
                </a:solidFill>
              </a:rPr>
              <a:t> </a:t>
            </a:r>
            <a:r>
              <a:rPr lang="en-US" dirty="0" err="1" smtClean="0">
                <a:solidFill>
                  <a:schemeClr val="tx2"/>
                </a:solidFill>
              </a:rPr>
              <a:t>dụng</a:t>
            </a:r>
            <a:r>
              <a:rPr lang="en-US" dirty="0" smtClean="0">
                <a:solidFill>
                  <a:schemeClr val="tx2"/>
                </a:solidFill>
              </a:rPr>
              <a:t> </a:t>
            </a:r>
            <a:r>
              <a:rPr lang="en-US" dirty="0" err="1" smtClean="0">
                <a:solidFill>
                  <a:schemeClr val="tx2"/>
                </a:solidFill>
              </a:rPr>
              <a:t>loại</a:t>
            </a:r>
            <a:r>
              <a:rPr lang="en-US" dirty="0" smtClean="0">
                <a:solidFill>
                  <a:schemeClr val="tx2"/>
                </a:solidFill>
              </a:rPr>
              <a:t> </a:t>
            </a:r>
            <a:r>
              <a:rPr lang="en-US" dirty="0" err="1" smtClean="0">
                <a:solidFill>
                  <a:schemeClr val="tx2"/>
                </a:solidFill>
              </a:rPr>
              <a:t>hình</a:t>
            </a:r>
            <a:r>
              <a:rPr lang="en-US" dirty="0" smtClean="0">
                <a:solidFill>
                  <a:schemeClr val="tx2"/>
                </a:solidFill>
              </a:rPr>
              <a:t> </a:t>
            </a:r>
            <a:r>
              <a:rPr lang="en-US" dirty="0" err="1" smtClean="0">
                <a:solidFill>
                  <a:schemeClr val="tx2"/>
                </a:solidFill>
              </a:rPr>
              <a:t>dịch</a:t>
            </a:r>
            <a:r>
              <a:rPr lang="en-US" dirty="0" smtClean="0">
                <a:solidFill>
                  <a:schemeClr val="tx2"/>
                </a:solidFill>
              </a:rPr>
              <a:t> </a:t>
            </a:r>
            <a:r>
              <a:rPr lang="en-US" dirty="0" err="1" smtClean="0">
                <a:solidFill>
                  <a:schemeClr val="tx2"/>
                </a:solidFill>
              </a:rPr>
              <a:t>vụ</a:t>
            </a:r>
            <a:r>
              <a:rPr lang="en-US" dirty="0" smtClean="0">
                <a:solidFill>
                  <a:schemeClr val="tx2"/>
                </a:solidFill>
              </a:rPr>
              <a:t> </a:t>
            </a:r>
            <a:r>
              <a:rPr lang="en-US" dirty="0" err="1" smtClean="0">
                <a:solidFill>
                  <a:schemeClr val="tx2"/>
                </a:solidFill>
              </a:rPr>
              <a:t>này</a:t>
            </a:r>
            <a:r>
              <a:rPr lang="en-US" dirty="0" smtClean="0">
                <a:solidFill>
                  <a:schemeClr val="tx2"/>
                </a:solidFill>
              </a:rPr>
              <a:t>. </a:t>
            </a:r>
            <a:r>
              <a:rPr lang="en-US" dirty="0" err="1" smtClean="0">
                <a:solidFill>
                  <a:schemeClr val="tx2"/>
                </a:solidFill>
              </a:rPr>
              <a:t>Một</a:t>
            </a:r>
            <a:r>
              <a:rPr lang="en-US" dirty="0" smtClean="0">
                <a:solidFill>
                  <a:schemeClr val="tx2"/>
                </a:solidFill>
              </a:rPr>
              <a:t> </a:t>
            </a:r>
            <a:r>
              <a:rPr lang="en-US" dirty="0" err="1" smtClean="0">
                <a:solidFill>
                  <a:schemeClr val="tx2"/>
                </a:solidFill>
              </a:rPr>
              <a:t>khi</a:t>
            </a:r>
            <a:r>
              <a:rPr lang="en-US" dirty="0" smtClean="0">
                <a:solidFill>
                  <a:schemeClr val="tx2"/>
                </a:solidFill>
              </a:rPr>
              <a:t> </a:t>
            </a:r>
            <a:r>
              <a:rPr lang="en-US" dirty="0" err="1" smtClean="0">
                <a:solidFill>
                  <a:schemeClr val="tx2"/>
                </a:solidFill>
              </a:rPr>
              <a:t>nông</a:t>
            </a:r>
            <a:r>
              <a:rPr lang="en-US" dirty="0" smtClean="0">
                <a:solidFill>
                  <a:schemeClr val="tx2"/>
                </a:solidFill>
              </a:rPr>
              <a:t> </a:t>
            </a:r>
            <a:r>
              <a:rPr lang="en-US" dirty="0" err="1" smtClean="0">
                <a:solidFill>
                  <a:schemeClr val="tx2"/>
                </a:solidFill>
              </a:rPr>
              <a:t>dân</a:t>
            </a:r>
            <a:r>
              <a:rPr lang="en-US" dirty="0" smtClean="0">
                <a:solidFill>
                  <a:schemeClr val="tx2"/>
                </a:solidFill>
              </a:rPr>
              <a:t> </a:t>
            </a:r>
            <a:r>
              <a:rPr lang="en-US" dirty="0" err="1" smtClean="0">
                <a:solidFill>
                  <a:schemeClr val="tx2"/>
                </a:solidFill>
              </a:rPr>
              <a:t>có</a:t>
            </a:r>
            <a:r>
              <a:rPr lang="en-US" dirty="0" smtClean="0">
                <a:solidFill>
                  <a:schemeClr val="tx2"/>
                </a:solidFill>
              </a:rPr>
              <a:t> </a:t>
            </a:r>
            <a:r>
              <a:rPr lang="en-US" dirty="0" err="1" smtClean="0">
                <a:solidFill>
                  <a:schemeClr val="tx2"/>
                </a:solidFill>
              </a:rPr>
              <a:t>được</a:t>
            </a:r>
            <a:r>
              <a:rPr lang="en-US" dirty="0" smtClean="0">
                <a:solidFill>
                  <a:schemeClr val="tx2"/>
                </a:solidFill>
              </a:rPr>
              <a:t> </a:t>
            </a:r>
            <a:r>
              <a:rPr lang="en-US" dirty="0" err="1" smtClean="0">
                <a:solidFill>
                  <a:schemeClr val="tx2"/>
                </a:solidFill>
              </a:rPr>
              <a:t>thói</a:t>
            </a:r>
            <a:r>
              <a:rPr lang="en-US" dirty="0" smtClean="0">
                <a:solidFill>
                  <a:schemeClr val="tx2"/>
                </a:solidFill>
              </a:rPr>
              <a:t> </a:t>
            </a:r>
            <a:r>
              <a:rPr lang="en-US" dirty="0" err="1" smtClean="0">
                <a:solidFill>
                  <a:schemeClr val="tx2"/>
                </a:solidFill>
              </a:rPr>
              <a:t>quen</a:t>
            </a:r>
            <a:r>
              <a:rPr lang="en-US" dirty="0" smtClean="0">
                <a:solidFill>
                  <a:schemeClr val="tx2"/>
                </a:solidFill>
              </a:rPr>
              <a:t> </a:t>
            </a:r>
            <a:r>
              <a:rPr lang="en-US" dirty="0" err="1" smtClean="0">
                <a:solidFill>
                  <a:schemeClr val="tx2"/>
                </a:solidFill>
              </a:rPr>
              <a:t>trả</a:t>
            </a:r>
            <a:r>
              <a:rPr lang="en-US" dirty="0" smtClean="0">
                <a:solidFill>
                  <a:schemeClr val="tx2"/>
                </a:solidFill>
              </a:rPr>
              <a:t> </a:t>
            </a:r>
            <a:r>
              <a:rPr lang="en-US" dirty="0" err="1" smtClean="0">
                <a:solidFill>
                  <a:schemeClr val="tx2"/>
                </a:solidFill>
              </a:rPr>
              <a:t>phí</a:t>
            </a:r>
            <a:r>
              <a:rPr lang="en-US" dirty="0" smtClean="0">
                <a:solidFill>
                  <a:schemeClr val="tx2"/>
                </a:solidFill>
              </a:rPr>
              <a:t> </a:t>
            </a:r>
            <a:r>
              <a:rPr lang="en-US" dirty="0" err="1" smtClean="0">
                <a:solidFill>
                  <a:schemeClr val="tx2"/>
                </a:solidFill>
              </a:rPr>
              <a:t>dịch</a:t>
            </a:r>
            <a:r>
              <a:rPr lang="en-US" dirty="0" smtClean="0">
                <a:solidFill>
                  <a:schemeClr val="tx2"/>
                </a:solidFill>
              </a:rPr>
              <a:t> </a:t>
            </a:r>
            <a:r>
              <a:rPr lang="en-US" dirty="0" err="1" smtClean="0">
                <a:solidFill>
                  <a:schemeClr val="tx2"/>
                </a:solidFill>
              </a:rPr>
              <a:t>vụ</a:t>
            </a:r>
            <a:r>
              <a:rPr lang="en-US" dirty="0" smtClean="0">
                <a:solidFill>
                  <a:schemeClr val="tx2"/>
                </a:solidFill>
              </a:rPr>
              <a:t>, </a:t>
            </a:r>
            <a:r>
              <a:rPr lang="en-US" dirty="0" err="1" smtClean="0">
                <a:solidFill>
                  <a:schemeClr val="tx2"/>
                </a:solidFill>
              </a:rPr>
              <a:t>dự</a:t>
            </a:r>
            <a:r>
              <a:rPr lang="en-US" dirty="0" smtClean="0">
                <a:solidFill>
                  <a:schemeClr val="tx2"/>
                </a:solidFill>
              </a:rPr>
              <a:t> </a:t>
            </a:r>
            <a:r>
              <a:rPr lang="en-US" dirty="0" err="1" smtClean="0">
                <a:solidFill>
                  <a:schemeClr val="tx2"/>
                </a:solidFill>
              </a:rPr>
              <a:t>án</a:t>
            </a:r>
            <a:r>
              <a:rPr lang="en-US" dirty="0" smtClean="0">
                <a:solidFill>
                  <a:schemeClr val="tx2"/>
                </a:solidFill>
              </a:rPr>
              <a:t> </a:t>
            </a:r>
            <a:r>
              <a:rPr lang="en-US" dirty="0" err="1" smtClean="0">
                <a:solidFill>
                  <a:schemeClr val="tx2"/>
                </a:solidFill>
              </a:rPr>
              <a:t>có</a:t>
            </a:r>
            <a:r>
              <a:rPr lang="en-US" dirty="0" smtClean="0">
                <a:solidFill>
                  <a:schemeClr val="tx2"/>
                </a:solidFill>
              </a:rPr>
              <a:t> </a:t>
            </a:r>
            <a:r>
              <a:rPr lang="en-US" dirty="0" err="1" smtClean="0">
                <a:solidFill>
                  <a:schemeClr val="tx2"/>
                </a:solidFill>
              </a:rPr>
              <a:t>thể</a:t>
            </a:r>
            <a:r>
              <a:rPr lang="en-US" dirty="0" smtClean="0">
                <a:solidFill>
                  <a:schemeClr val="tx2"/>
                </a:solidFill>
              </a:rPr>
              <a:t> </a:t>
            </a:r>
            <a:r>
              <a:rPr lang="en-US" dirty="0" err="1" smtClean="0">
                <a:solidFill>
                  <a:schemeClr val="tx2"/>
                </a:solidFill>
              </a:rPr>
              <a:t>tiếp</a:t>
            </a:r>
            <a:r>
              <a:rPr lang="en-US" dirty="0" smtClean="0">
                <a:solidFill>
                  <a:schemeClr val="tx2"/>
                </a:solidFill>
              </a:rPr>
              <a:t> </a:t>
            </a:r>
            <a:r>
              <a:rPr lang="en-US" dirty="0" err="1" smtClean="0">
                <a:solidFill>
                  <a:schemeClr val="tx2"/>
                </a:solidFill>
              </a:rPr>
              <a:t>tục</a:t>
            </a:r>
            <a:r>
              <a:rPr lang="en-US" dirty="0" smtClean="0">
                <a:solidFill>
                  <a:schemeClr val="tx2"/>
                </a:solidFill>
              </a:rPr>
              <a:t> </a:t>
            </a:r>
            <a:r>
              <a:rPr lang="en-US" dirty="0" err="1" smtClean="0">
                <a:solidFill>
                  <a:schemeClr val="tx2"/>
                </a:solidFill>
              </a:rPr>
              <a:t>từ</a:t>
            </a:r>
            <a:r>
              <a:rPr lang="en-US" dirty="0" smtClean="0">
                <a:solidFill>
                  <a:schemeClr val="tx2"/>
                </a:solidFill>
              </a:rPr>
              <a:t> </a:t>
            </a:r>
            <a:r>
              <a:rPr lang="en-US" dirty="0" err="1" smtClean="0">
                <a:solidFill>
                  <a:schemeClr val="tx2"/>
                </a:solidFill>
              </a:rPr>
              <a:t>từ</a:t>
            </a:r>
            <a:r>
              <a:rPr lang="en-US" dirty="0" smtClean="0">
                <a:solidFill>
                  <a:schemeClr val="tx2"/>
                </a:solidFill>
              </a:rPr>
              <a:t> </a:t>
            </a:r>
            <a:r>
              <a:rPr lang="en-US" dirty="0" err="1" smtClean="0">
                <a:solidFill>
                  <a:schemeClr val="tx2"/>
                </a:solidFill>
              </a:rPr>
              <a:t>mở</a:t>
            </a:r>
            <a:r>
              <a:rPr lang="en-US" dirty="0" smtClean="0">
                <a:solidFill>
                  <a:schemeClr val="tx2"/>
                </a:solidFill>
              </a:rPr>
              <a:t> </a:t>
            </a:r>
            <a:r>
              <a:rPr lang="en-US" dirty="0" err="1" smtClean="0">
                <a:solidFill>
                  <a:schemeClr val="tx2"/>
                </a:solidFill>
              </a:rPr>
              <a:t>rộng</a:t>
            </a:r>
            <a:r>
              <a:rPr lang="en-US" dirty="0" smtClean="0">
                <a:solidFill>
                  <a:schemeClr val="tx2"/>
                </a:solidFill>
              </a:rPr>
              <a:t> </a:t>
            </a:r>
            <a:r>
              <a:rPr lang="en-US" dirty="0" err="1" smtClean="0">
                <a:solidFill>
                  <a:schemeClr val="tx2"/>
                </a:solidFill>
              </a:rPr>
              <a:t>các</a:t>
            </a:r>
            <a:r>
              <a:rPr lang="en-US" dirty="0" smtClean="0">
                <a:solidFill>
                  <a:schemeClr val="tx2"/>
                </a:solidFill>
              </a:rPr>
              <a:t> </a:t>
            </a:r>
            <a:r>
              <a:rPr lang="en-US" dirty="0" err="1" smtClean="0">
                <a:solidFill>
                  <a:schemeClr val="tx2"/>
                </a:solidFill>
              </a:rPr>
              <a:t>gói</a:t>
            </a:r>
            <a:r>
              <a:rPr lang="en-US" dirty="0" smtClean="0">
                <a:solidFill>
                  <a:schemeClr val="tx2"/>
                </a:solidFill>
              </a:rPr>
              <a:t> </a:t>
            </a:r>
            <a:r>
              <a:rPr lang="en-US" dirty="0" err="1" smtClean="0">
                <a:solidFill>
                  <a:schemeClr val="tx2"/>
                </a:solidFill>
              </a:rPr>
              <a:t>dịch</a:t>
            </a:r>
            <a:r>
              <a:rPr lang="en-US" dirty="0" smtClean="0">
                <a:solidFill>
                  <a:schemeClr val="tx2"/>
                </a:solidFill>
              </a:rPr>
              <a:t> </a:t>
            </a:r>
            <a:r>
              <a:rPr lang="en-US" dirty="0" err="1" smtClean="0">
                <a:solidFill>
                  <a:schemeClr val="tx2"/>
                </a:solidFill>
              </a:rPr>
              <a:t>vụ</a:t>
            </a:r>
            <a:r>
              <a:rPr lang="en-US" dirty="0" smtClean="0">
                <a:solidFill>
                  <a:schemeClr val="tx2"/>
                </a:solidFill>
              </a:rPr>
              <a:t> </a:t>
            </a:r>
            <a:r>
              <a:rPr lang="en-US" dirty="0" err="1" smtClean="0">
                <a:solidFill>
                  <a:schemeClr val="tx2"/>
                </a:solidFill>
              </a:rPr>
              <a:t>khác</a:t>
            </a:r>
            <a:r>
              <a:rPr lang="en-US" dirty="0" smtClean="0">
                <a:solidFill>
                  <a:schemeClr val="tx2"/>
                </a:solidFill>
              </a:rPr>
              <a:t> </a:t>
            </a:r>
            <a:r>
              <a:rPr lang="en-US" dirty="0" err="1" smtClean="0">
                <a:solidFill>
                  <a:schemeClr val="tx2"/>
                </a:solidFill>
              </a:rPr>
              <a:t>như</a:t>
            </a:r>
            <a:r>
              <a:rPr lang="en-US" dirty="0" smtClean="0">
                <a:solidFill>
                  <a:schemeClr val="tx2"/>
                </a:solidFill>
              </a:rPr>
              <a:t> </a:t>
            </a:r>
            <a:r>
              <a:rPr lang="en-US" dirty="0" err="1" smtClean="0">
                <a:solidFill>
                  <a:schemeClr val="tx2"/>
                </a:solidFill>
              </a:rPr>
              <a:t>dịch</a:t>
            </a:r>
            <a:r>
              <a:rPr lang="en-US" dirty="0" smtClean="0">
                <a:solidFill>
                  <a:schemeClr val="tx2"/>
                </a:solidFill>
              </a:rPr>
              <a:t> </a:t>
            </a:r>
            <a:r>
              <a:rPr lang="en-US" dirty="0" err="1" smtClean="0">
                <a:solidFill>
                  <a:schemeClr val="tx2"/>
                </a:solidFill>
              </a:rPr>
              <a:t>vụ</a:t>
            </a:r>
            <a:r>
              <a:rPr lang="en-US" dirty="0" smtClean="0">
                <a:solidFill>
                  <a:schemeClr val="tx2"/>
                </a:solidFill>
              </a:rPr>
              <a:t> </a:t>
            </a:r>
            <a:r>
              <a:rPr lang="en-US" dirty="0" err="1" smtClean="0">
                <a:solidFill>
                  <a:schemeClr val="tx2"/>
                </a:solidFill>
              </a:rPr>
              <a:t>phân</a:t>
            </a:r>
            <a:r>
              <a:rPr lang="en-US" dirty="0" smtClean="0">
                <a:solidFill>
                  <a:schemeClr val="tx2"/>
                </a:solidFill>
              </a:rPr>
              <a:t> </a:t>
            </a:r>
            <a:r>
              <a:rPr lang="en-US" dirty="0" err="1" smtClean="0">
                <a:solidFill>
                  <a:schemeClr val="tx2"/>
                </a:solidFill>
              </a:rPr>
              <a:t>tích</a:t>
            </a:r>
            <a:r>
              <a:rPr lang="en-US" dirty="0" smtClean="0">
                <a:solidFill>
                  <a:schemeClr val="tx2"/>
                </a:solidFill>
              </a:rPr>
              <a:t> </a:t>
            </a:r>
            <a:r>
              <a:rPr lang="en-US" dirty="0" err="1" smtClean="0">
                <a:solidFill>
                  <a:schemeClr val="tx2"/>
                </a:solidFill>
              </a:rPr>
              <a:t>dữ</a:t>
            </a:r>
            <a:r>
              <a:rPr lang="en-US" dirty="0" smtClean="0">
                <a:solidFill>
                  <a:schemeClr val="tx2"/>
                </a:solidFill>
              </a:rPr>
              <a:t> </a:t>
            </a:r>
            <a:r>
              <a:rPr lang="en-US" dirty="0" err="1" smtClean="0">
                <a:solidFill>
                  <a:schemeClr val="tx2"/>
                </a:solidFill>
              </a:rPr>
              <a:t>liệu</a:t>
            </a:r>
            <a:r>
              <a:rPr lang="en-US" dirty="0" smtClean="0">
                <a:solidFill>
                  <a:schemeClr val="tx2"/>
                </a:solidFill>
              </a:rPr>
              <a:t> </a:t>
            </a:r>
            <a:r>
              <a:rPr lang="en-US" dirty="0" err="1" smtClean="0">
                <a:solidFill>
                  <a:schemeClr val="tx2"/>
                </a:solidFill>
              </a:rPr>
              <a:t>nhật</a:t>
            </a:r>
            <a:r>
              <a:rPr lang="en-US" dirty="0" smtClean="0">
                <a:solidFill>
                  <a:schemeClr val="tx2"/>
                </a:solidFill>
              </a:rPr>
              <a:t> </a:t>
            </a:r>
            <a:r>
              <a:rPr lang="en-US" dirty="0" err="1" smtClean="0">
                <a:solidFill>
                  <a:schemeClr val="tx2"/>
                </a:solidFill>
              </a:rPr>
              <a:t>ký</a:t>
            </a:r>
            <a:r>
              <a:rPr lang="en-US" dirty="0" smtClean="0">
                <a:solidFill>
                  <a:schemeClr val="tx2"/>
                </a:solidFill>
              </a:rPr>
              <a:t> </a:t>
            </a:r>
            <a:r>
              <a:rPr lang="en-US" dirty="0" err="1" smtClean="0">
                <a:solidFill>
                  <a:schemeClr val="tx2"/>
                </a:solidFill>
              </a:rPr>
              <a:t>nông</a:t>
            </a:r>
            <a:r>
              <a:rPr lang="en-US" dirty="0" smtClean="0">
                <a:solidFill>
                  <a:schemeClr val="tx2"/>
                </a:solidFill>
              </a:rPr>
              <a:t> </a:t>
            </a:r>
            <a:r>
              <a:rPr lang="en-US" dirty="0" err="1" smtClean="0">
                <a:solidFill>
                  <a:schemeClr val="tx2"/>
                </a:solidFill>
              </a:rPr>
              <a:t>hộ</a:t>
            </a:r>
            <a:r>
              <a:rPr lang="en-US" dirty="0" smtClean="0">
                <a:solidFill>
                  <a:schemeClr val="tx2"/>
                </a:solidFill>
              </a:rPr>
              <a:t> (FFB) </a:t>
            </a:r>
            <a:r>
              <a:rPr lang="en-US" dirty="0" err="1" smtClean="0">
                <a:solidFill>
                  <a:schemeClr val="tx2"/>
                </a:solidFill>
              </a:rPr>
              <a:t>cho</a:t>
            </a:r>
            <a:r>
              <a:rPr lang="en-US" dirty="0" smtClean="0">
                <a:solidFill>
                  <a:schemeClr val="tx2"/>
                </a:solidFill>
              </a:rPr>
              <a:t> </a:t>
            </a:r>
            <a:r>
              <a:rPr lang="en-US" dirty="0" err="1" smtClean="0">
                <a:solidFill>
                  <a:schemeClr val="tx2"/>
                </a:solidFill>
              </a:rPr>
              <a:t>nông</a:t>
            </a:r>
            <a:r>
              <a:rPr lang="en-US" dirty="0" smtClean="0">
                <a:solidFill>
                  <a:schemeClr val="tx2"/>
                </a:solidFill>
              </a:rPr>
              <a:t> </a:t>
            </a:r>
            <a:r>
              <a:rPr lang="en-US" dirty="0" err="1" smtClean="0">
                <a:solidFill>
                  <a:schemeClr val="tx2"/>
                </a:solidFill>
              </a:rPr>
              <a:t>dân</a:t>
            </a:r>
            <a:r>
              <a:rPr lang="en-US" dirty="0" smtClean="0">
                <a:solidFill>
                  <a:schemeClr val="tx2"/>
                </a:solidFill>
              </a:rPr>
              <a:t> </a:t>
            </a:r>
            <a:r>
              <a:rPr lang="en-US" dirty="0" err="1" smtClean="0">
                <a:solidFill>
                  <a:schemeClr val="tx2"/>
                </a:solidFill>
              </a:rPr>
              <a:t>sau</a:t>
            </a:r>
            <a:r>
              <a:rPr lang="en-US" dirty="0" smtClean="0">
                <a:solidFill>
                  <a:schemeClr val="tx2"/>
                </a:solidFill>
              </a:rPr>
              <a:t> </a:t>
            </a:r>
            <a:r>
              <a:rPr lang="en-US" dirty="0" err="1" smtClean="0">
                <a:solidFill>
                  <a:schemeClr val="tx2"/>
                </a:solidFill>
              </a:rPr>
              <a:t>khi</a:t>
            </a:r>
            <a:r>
              <a:rPr lang="en-US" dirty="0" smtClean="0">
                <a:solidFill>
                  <a:schemeClr val="tx2"/>
                </a:solidFill>
              </a:rPr>
              <a:t> </a:t>
            </a:r>
            <a:r>
              <a:rPr lang="en-US" dirty="0" err="1" smtClean="0">
                <a:solidFill>
                  <a:schemeClr val="tx2"/>
                </a:solidFill>
              </a:rPr>
              <a:t>dự</a:t>
            </a:r>
            <a:r>
              <a:rPr lang="en-US" dirty="0" smtClean="0">
                <a:solidFill>
                  <a:schemeClr val="tx2"/>
                </a:solidFill>
              </a:rPr>
              <a:t> </a:t>
            </a:r>
            <a:r>
              <a:rPr lang="en-US" dirty="0" err="1" smtClean="0">
                <a:solidFill>
                  <a:schemeClr val="tx2"/>
                </a:solidFill>
              </a:rPr>
              <a:t>án</a:t>
            </a:r>
            <a:r>
              <a:rPr lang="en-US" dirty="0" smtClean="0">
                <a:solidFill>
                  <a:schemeClr val="tx2"/>
                </a:solidFill>
              </a:rPr>
              <a:t> </a:t>
            </a:r>
            <a:r>
              <a:rPr lang="en-US" dirty="0" err="1" smtClean="0">
                <a:solidFill>
                  <a:schemeClr val="tx2"/>
                </a:solidFill>
              </a:rPr>
              <a:t>kết</a:t>
            </a:r>
            <a:r>
              <a:rPr lang="en-US" dirty="0" smtClean="0">
                <a:solidFill>
                  <a:schemeClr val="tx2"/>
                </a:solidFill>
              </a:rPr>
              <a:t> </a:t>
            </a:r>
            <a:r>
              <a:rPr lang="en-US" dirty="0" err="1" smtClean="0">
                <a:solidFill>
                  <a:schemeClr val="tx2"/>
                </a:solidFill>
              </a:rPr>
              <a:t>thúc</a:t>
            </a:r>
            <a:r>
              <a:rPr lang="en-US" dirty="0" smtClean="0">
                <a:solidFill>
                  <a:schemeClr val="tx2"/>
                </a:solidFill>
              </a:rPr>
              <a:t>, </a:t>
            </a:r>
            <a:r>
              <a:rPr lang="en-US" dirty="0" err="1" smtClean="0">
                <a:solidFill>
                  <a:schemeClr val="tx2"/>
                </a:solidFill>
              </a:rPr>
              <a:t>hỗ</a:t>
            </a:r>
            <a:r>
              <a:rPr lang="en-US" dirty="0" smtClean="0">
                <a:solidFill>
                  <a:schemeClr val="tx2"/>
                </a:solidFill>
              </a:rPr>
              <a:t> </a:t>
            </a:r>
            <a:r>
              <a:rPr lang="en-US" dirty="0" err="1" smtClean="0">
                <a:solidFill>
                  <a:schemeClr val="tx2"/>
                </a:solidFill>
              </a:rPr>
              <a:t>trợ</a:t>
            </a:r>
            <a:r>
              <a:rPr lang="en-US" dirty="0" smtClean="0">
                <a:solidFill>
                  <a:schemeClr val="tx2"/>
                </a:solidFill>
              </a:rPr>
              <a:t> </a:t>
            </a:r>
            <a:r>
              <a:rPr lang="en-US" dirty="0" err="1" smtClean="0">
                <a:solidFill>
                  <a:schemeClr val="tx2"/>
                </a:solidFill>
              </a:rPr>
              <a:t>nông</a:t>
            </a:r>
            <a:r>
              <a:rPr lang="en-US" dirty="0" smtClean="0">
                <a:solidFill>
                  <a:schemeClr val="tx2"/>
                </a:solidFill>
              </a:rPr>
              <a:t> </a:t>
            </a:r>
            <a:r>
              <a:rPr lang="en-US" dirty="0" err="1" smtClean="0">
                <a:solidFill>
                  <a:schemeClr val="tx2"/>
                </a:solidFill>
              </a:rPr>
              <a:t>dân</a:t>
            </a:r>
            <a:r>
              <a:rPr lang="en-US" dirty="0" smtClean="0">
                <a:solidFill>
                  <a:schemeClr val="tx2"/>
                </a:solidFill>
              </a:rPr>
              <a:t> </a:t>
            </a:r>
            <a:r>
              <a:rPr lang="en-US" dirty="0" err="1" smtClean="0">
                <a:solidFill>
                  <a:schemeClr val="tx2"/>
                </a:solidFill>
              </a:rPr>
              <a:t>tiếp</a:t>
            </a:r>
            <a:r>
              <a:rPr lang="en-US" dirty="0" smtClean="0">
                <a:solidFill>
                  <a:schemeClr val="tx2"/>
                </a:solidFill>
              </a:rPr>
              <a:t> </a:t>
            </a:r>
            <a:r>
              <a:rPr lang="en-US" dirty="0" err="1" smtClean="0">
                <a:solidFill>
                  <a:schemeClr val="tx2"/>
                </a:solidFill>
              </a:rPr>
              <a:t>cận</a:t>
            </a:r>
            <a:r>
              <a:rPr lang="en-US" dirty="0" smtClean="0">
                <a:solidFill>
                  <a:schemeClr val="tx2"/>
                </a:solidFill>
              </a:rPr>
              <a:t> </a:t>
            </a:r>
            <a:r>
              <a:rPr lang="en-US" dirty="0" err="1" smtClean="0">
                <a:solidFill>
                  <a:schemeClr val="tx2"/>
                </a:solidFill>
              </a:rPr>
              <a:t>tín</a:t>
            </a:r>
            <a:r>
              <a:rPr lang="en-US" dirty="0" smtClean="0">
                <a:solidFill>
                  <a:schemeClr val="tx2"/>
                </a:solidFill>
              </a:rPr>
              <a:t> </a:t>
            </a:r>
            <a:r>
              <a:rPr lang="en-US" dirty="0" err="1" smtClean="0">
                <a:solidFill>
                  <a:schemeClr val="tx2"/>
                </a:solidFill>
              </a:rPr>
              <a:t>dụng</a:t>
            </a:r>
            <a:r>
              <a:rPr lang="en-US" dirty="0" smtClean="0">
                <a:solidFill>
                  <a:schemeClr val="tx2"/>
                </a:solidFill>
              </a:rPr>
              <a:t> carbon (</a:t>
            </a:r>
            <a:r>
              <a:rPr lang="en-US" dirty="0" err="1" smtClean="0">
                <a:solidFill>
                  <a:schemeClr val="tx2"/>
                </a:solidFill>
              </a:rPr>
              <a:t>nếu</a:t>
            </a:r>
            <a:r>
              <a:rPr lang="en-US" dirty="0" smtClean="0">
                <a:solidFill>
                  <a:schemeClr val="tx2"/>
                </a:solidFill>
              </a:rPr>
              <a:t> </a:t>
            </a:r>
            <a:r>
              <a:rPr lang="en-US" dirty="0" err="1" smtClean="0">
                <a:solidFill>
                  <a:schemeClr val="tx2"/>
                </a:solidFill>
              </a:rPr>
              <a:t>được</a:t>
            </a:r>
            <a:r>
              <a:rPr lang="en-US" dirty="0" smtClean="0">
                <a:solidFill>
                  <a:schemeClr val="tx2"/>
                </a:solidFill>
              </a:rPr>
              <a:t> </a:t>
            </a:r>
            <a:r>
              <a:rPr lang="en-US" dirty="0" err="1" smtClean="0">
                <a:solidFill>
                  <a:schemeClr val="tx2"/>
                </a:solidFill>
              </a:rPr>
              <a:t>áp</a:t>
            </a:r>
            <a:r>
              <a:rPr lang="en-US" dirty="0" smtClean="0">
                <a:solidFill>
                  <a:schemeClr val="tx2"/>
                </a:solidFill>
              </a:rPr>
              <a:t> </a:t>
            </a:r>
            <a:r>
              <a:rPr lang="en-US" dirty="0" err="1" smtClean="0">
                <a:solidFill>
                  <a:schemeClr val="tx2"/>
                </a:solidFill>
              </a:rPr>
              <a:t>dụng</a:t>
            </a:r>
            <a:r>
              <a:rPr lang="en-US" dirty="0" smtClean="0">
                <a:solidFill>
                  <a:schemeClr val="tx2"/>
                </a:solidFill>
              </a:rPr>
              <a:t>)</a:t>
            </a:r>
            <a:endParaRPr lang="en-US" i="0" dirty="0" smtClean="0">
              <a:solidFill>
                <a:schemeClr val="tx2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en-US" dirty="0" err="1" smtClean="0">
                <a:solidFill>
                  <a:schemeClr val="tx2"/>
                </a:solidFill>
              </a:rPr>
              <a:t>Thay</a:t>
            </a:r>
            <a:r>
              <a:rPr lang="en-US" dirty="0" smtClean="0">
                <a:solidFill>
                  <a:schemeClr val="tx2"/>
                </a:solidFill>
              </a:rPr>
              <a:t> </a:t>
            </a:r>
            <a:r>
              <a:rPr lang="en-US" dirty="0" err="1" smtClean="0">
                <a:solidFill>
                  <a:schemeClr val="tx2"/>
                </a:solidFill>
              </a:rPr>
              <a:t>đổi</a:t>
            </a:r>
            <a:r>
              <a:rPr lang="en-US" dirty="0" smtClean="0">
                <a:solidFill>
                  <a:schemeClr val="tx2"/>
                </a:solidFill>
              </a:rPr>
              <a:t> </a:t>
            </a:r>
            <a:r>
              <a:rPr lang="en-US" dirty="0" err="1" smtClean="0">
                <a:solidFill>
                  <a:schemeClr val="tx2"/>
                </a:solidFill>
              </a:rPr>
              <a:t>hệ</a:t>
            </a:r>
            <a:r>
              <a:rPr lang="en-US" dirty="0" smtClean="0">
                <a:solidFill>
                  <a:schemeClr val="tx2"/>
                </a:solidFill>
              </a:rPr>
              <a:t> </a:t>
            </a:r>
            <a:r>
              <a:rPr lang="en-US" dirty="0" err="1" smtClean="0">
                <a:solidFill>
                  <a:schemeClr val="tx2"/>
                </a:solidFill>
              </a:rPr>
              <a:t>thống</a:t>
            </a:r>
            <a:r>
              <a:rPr lang="en-US" dirty="0" smtClean="0">
                <a:solidFill>
                  <a:schemeClr val="tx2"/>
                </a:solidFill>
              </a:rPr>
              <a:t> </a:t>
            </a:r>
            <a:r>
              <a:rPr lang="en-US" dirty="0" err="1" smtClean="0">
                <a:solidFill>
                  <a:schemeClr val="tx2"/>
                </a:solidFill>
              </a:rPr>
              <a:t>canh</a:t>
            </a:r>
            <a:r>
              <a:rPr lang="en-US" dirty="0" smtClean="0">
                <a:solidFill>
                  <a:schemeClr val="tx2"/>
                </a:solidFill>
              </a:rPr>
              <a:t> </a:t>
            </a:r>
            <a:r>
              <a:rPr lang="en-US" dirty="0" err="1" smtClean="0">
                <a:solidFill>
                  <a:schemeClr val="tx2"/>
                </a:solidFill>
              </a:rPr>
              <a:t>tác</a:t>
            </a:r>
            <a:r>
              <a:rPr lang="en-US" dirty="0" smtClean="0">
                <a:solidFill>
                  <a:schemeClr val="tx2"/>
                </a:solidFill>
              </a:rPr>
              <a:t> </a:t>
            </a:r>
            <a:r>
              <a:rPr lang="en-US" dirty="0" err="1" smtClean="0">
                <a:solidFill>
                  <a:schemeClr val="tx2"/>
                </a:solidFill>
              </a:rPr>
              <a:t>như</a:t>
            </a:r>
            <a:r>
              <a:rPr lang="en-US" dirty="0" smtClean="0">
                <a:solidFill>
                  <a:schemeClr val="tx2"/>
                </a:solidFill>
              </a:rPr>
              <a:t> </a:t>
            </a:r>
            <a:r>
              <a:rPr lang="en-US" dirty="0" err="1" smtClean="0">
                <a:solidFill>
                  <a:schemeClr val="tx2"/>
                </a:solidFill>
              </a:rPr>
              <a:t>áp</a:t>
            </a:r>
            <a:r>
              <a:rPr lang="en-US" dirty="0" smtClean="0">
                <a:solidFill>
                  <a:schemeClr val="tx2"/>
                </a:solidFill>
              </a:rPr>
              <a:t> </a:t>
            </a:r>
            <a:r>
              <a:rPr lang="en-US" dirty="0" err="1" smtClean="0">
                <a:solidFill>
                  <a:schemeClr val="tx2"/>
                </a:solidFill>
              </a:rPr>
              <a:t>dụng</a:t>
            </a:r>
            <a:r>
              <a:rPr lang="en-US" dirty="0" smtClean="0">
                <a:solidFill>
                  <a:schemeClr val="tx2"/>
                </a:solidFill>
              </a:rPr>
              <a:t> </a:t>
            </a:r>
            <a:r>
              <a:rPr lang="en-US" dirty="0" err="1" smtClean="0">
                <a:solidFill>
                  <a:schemeClr val="tx2"/>
                </a:solidFill>
              </a:rPr>
              <a:t>phương</a:t>
            </a:r>
            <a:r>
              <a:rPr lang="en-US" dirty="0" smtClean="0">
                <a:solidFill>
                  <a:schemeClr val="tx2"/>
                </a:solidFill>
              </a:rPr>
              <a:t> </a:t>
            </a:r>
            <a:r>
              <a:rPr lang="en-US" dirty="0" err="1" smtClean="0">
                <a:solidFill>
                  <a:schemeClr val="tx2"/>
                </a:solidFill>
              </a:rPr>
              <a:t>pháp</a:t>
            </a:r>
            <a:r>
              <a:rPr lang="en-US" dirty="0" smtClean="0">
                <a:solidFill>
                  <a:schemeClr val="tx2"/>
                </a:solidFill>
              </a:rPr>
              <a:t> </a:t>
            </a:r>
            <a:r>
              <a:rPr lang="en-US" dirty="0" err="1" smtClean="0">
                <a:solidFill>
                  <a:schemeClr val="tx2"/>
                </a:solidFill>
              </a:rPr>
              <a:t>thủy</a:t>
            </a:r>
            <a:r>
              <a:rPr lang="en-US" dirty="0" smtClean="0">
                <a:solidFill>
                  <a:schemeClr val="tx2"/>
                </a:solidFill>
              </a:rPr>
              <a:t> </a:t>
            </a:r>
            <a:r>
              <a:rPr lang="en-US" dirty="0" err="1" smtClean="0">
                <a:solidFill>
                  <a:schemeClr val="tx2"/>
                </a:solidFill>
              </a:rPr>
              <a:t>lợi</a:t>
            </a:r>
            <a:r>
              <a:rPr lang="en-US" dirty="0" smtClean="0">
                <a:solidFill>
                  <a:schemeClr val="tx2"/>
                </a:solidFill>
              </a:rPr>
              <a:t> </a:t>
            </a:r>
            <a:r>
              <a:rPr lang="en-US" dirty="0" err="1" smtClean="0">
                <a:solidFill>
                  <a:schemeClr val="tx2"/>
                </a:solidFill>
              </a:rPr>
              <a:t>mới</a:t>
            </a:r>
            <a:r>
              <a:rPr lang="en-US" dirty="0" smtClean="0">
                <a:solidFill>
                  <a:schemeClr val="tx2"/>
                </a:solidFill>
              </a:rPr>
              <a:t> </a:t>
            </a:r>
            <a:r>
              <a:rPr lang="en-US" dirty="0" err="1" smtClean="0">
                <a:solidFill>
                  <a:schemeClr val="tx2"/>
                </a:solidFill>
              </a:rPr>
              <a:t>và</a:t>
            </a:r>
            <a:r>
              <a:rPr lang="en-US" dirty="0" smtClean="0">
                <a:solidFill>
                  <a:schemeClr val="tx2"/>
                </a:solidFill>
              </a:rPr>
              <a:t> </a:t>
            </a:r>
            <a:r>
              <a:rPr lang="en-US" dirty="0" err="1" smtClean="0">
                <a:solidFill>
                  <a:schemeClr val="tx2"/>
                </a:solidFill>
              </a:rPr>
              <a:t>nhiều</a:t>
            </a:r>
            <a:r>
              <a:rPr lang="en-US" dirty="0" smtClean="0">
                <a:solidFill>
                  <a:schemeClr val="tx2"/>
                </a:solidFill>
              </a:rPr>
              <a:t> </a:t>
            </a:r>
            <a:r>
              <a:rPr lang="en-US" dirty="0" err="1" smtClean="0">
                <a:solidFill>
                  <a:schemeClr val="tx2"/>
                </a:solidFill>
              </a:rPr>
              <a:t>loại</a:t>
            </a:r>
            <a:r>
              <a:rPr lang="en-US" dirty="0" smtClean="0">
                <a:solidFill>
                  <a:schemeClr val="tx2"/>
                </a:solidFill>
              </a:rPr>
              <a:t> </a:t>
            </a:r>
            <a:r>
              <a:rPr lang="en-US" dirty="0" err="1" smtClean="0">
                <a:solidFill>
                  <a:schemeClr val="tx2"/>
                </a:solidFill>
              </a:rPr>
              <a:t>hình</a:t>
            </a:r>
            <a:r>
              <a:rPr lang="en-US" dirty="0" smtClean="0">
                <a:solidFill>
                  <a:schemeClr val="tx2"/>
                </a:solidFill>
              </a:rPr>
              <a:t> </a:t>
            </a:r>
            <a:r>
              <a:rPr lang="en-US" dirty="0" err="1" smtClean="0">
                <a:solidFill>
                  <a:schemeClr val="tx2"/>
                </a:solidFill>
              </a:rPr>
              <a:t>trồng</a:t>
            </a:r>
            <a:r>
              <a:rPr lang="en-US" dirty="0" smtClean="0">
                <a:solidFill>
                  <a:schemeClr val="tx2"/>
                </a:solidFill>
              </a:rPr>
              <a:t> </a:t>
            </a:r>
            <a:r>
              <a:rPr lang="en-US" dirty="0" err="1" smtClean="0">
                <a:solidFill>
                  <a:schemeClr val="tx2"/>
                </a:solidFill>
              </a:rPr>
              <a:t>xen</a:t>
            </a:r>
            <a:r>
              <a:rPr lang="en-US" dirty="0" smtClean="0">
                <a:solidFill>
                  <a:schemeClr val="tx2"/>
                </a:solidFill>
              </a:rPr>
              <a:t> </a:t>
            </a:r>
            <a:r>
              <a:rPr lang="en-US" dirty="0" err="1" smtClean="0">
                <a:solidFill>
                  <a:schemeClr val="tx2"/>
                </a:solidFill>
              </a:rPr>
              <a:t>cây</a:t>
            </a:r>
            <a:r>
              <a:rPr lang="en-US" dirty="0" smtClean="0">
                <a:solidFill>
                  <a:schemeClr val="tx2"/>
                </a:solidFill>
              </a:rPr>
              <a:t> </a:t>
            </a:r>
            <a:r>
              <a:rPr lang="en-US" dirty="0" err="1" smtClean="0">
                <a:solidFill>
                  <a:schemeClr val="tx2"/>
                </a:solidFill>
              </a:rPr>
              <a:t>che</a:t>
            </a:r>
            <a:r>
              <a:rPr lang="en-US" dirty="0" smtClean="0">
                <a:solidFill>
                  <a:schemeClr val="tx2"/>
                </a:solidFill>
              </a:rPr>
              <a:t> </a:t>
            </a:r>
            <a:r>
              <a:rPr lang="en-US" dirty="0" err="1" smtClean="0">
                <a:solidFill>
                  <a:schemeClr val="tx2"/>
                </a:solidFill>
              </a:rPr>
              <a:t>bóng</a:t>
            </a:r>
            <a:r>
              <a:rPr lang="en-US" dirty="0" smtClean="0">
                <a:solidFill>
                  <a:schemeClr val="tx2"/>
                </a:solidFill>
              </a:rPr>
              <a:t> </a:t>
            </a:r>
            <a:r>
              <a:rPr lang="en-US" dirty="0" err="1" smtClean="0">
                <a:solidFill>
                  <a:schemeClr val="tx2"/>
                </a:solidFill>
              </a:rPr>
              <a:t>được</a:t>
            </a:r>
            <a:r>
              <a:rPr lang="en-US" dirty="0" smtClean="0">
                <a:solidFill>
                  <a:schemeClr val="tx2"/>
                </a:solidFill>
              </a:rPr>
              <a:t> </a:t>
            </a:r>
            <a:r>
              <a:rPr lang="en-US" dirty="0" err="1" smtClean="0">
                <a:solidFill>
                  <a:schemeClr val="tx2"/>
                </a:solidFill>
              </a:rPr>
              <a:t>giới</a:t>
            </a:r>
            <a:r>
              <a:rPr lang="en-US" dirty="0" smtClean="0">
                <a:solidFill>
                  <a:schemeClr val="tx2"/>
                </a:solidFill>
              </a:rPr>
              <a:t> </a:t>
            </a:r>
            <a:r>
              <a:rPr lang="en-US" dirty="0" err="1" smtClean="0">
                <a:solidFill>
                  <a:schemeClr val="tx2"/>
                </a:solidFill>
              </a:rPr>
              <a:t>thiệu</a:t>
            </a:r>
            <a:r>
              <a:rPr lang="en-US" dirty="0" smtClean="0">
                <a:solidFill>
                  <a:schemeClr val="tx2"/>
                </a:solidFill>
              </a:rPr>
              <a:t> </a:t>
            </a:r>
            <a:r>
              <a:rPr lang="en-US" dirty="0" err="1" smtClean="0">
                <a:solidFill>
                  <a:schemeClr val="tx2"/>
                </a:solidFill>
              </a:rPr>
              <a:t>trong</a:t>
            </a:r>
            <a:r>
              <a:rPr lang="en-US" dirty="0" smtClean="0">
                <a:solidFill>
                  <a:schemeClr val="tx2"/>
                </a:solidFill>
              </a:rPr>
              <a:t> </a:t>
            </a:r>
            <a:r>
              <a:rPr lang="en-US" dirty="0" err="1" smtClean="0">
                <a:solidFill>
                  <a:schemeClr val="tx2"/>
                </a:solidFill>
              </a:rPr>
              <a:t>quá</a:t>
            </a:r>
            <a:r>
              <a:rPr lang="en-US" dirty="0" smtClean="0">
                <a:solidFill>
                  <a:schemeClr val="tx2"/>
                </a:solidFill>
              </a:rPr>
              <a:t> </a:t>
            </a:r>
            <a:r>
              <a:rPr lang="en-US" dirty="0" err="1" smtClean="0">
                <a:solidFill>
                  <a:schemeClr val="tx2"/>
                </a:solidFill>
              </a:rPr>
              <a:t>trình</a:t>
            </a:r>
            <a:r>
              <a:rPr lang="en-US" dirty="0" smtClean="0">
                <a:solidFill>
                  <a:schemeClr val="tx2"/>
                </a:solidFill>
              </a:rPr>
              <a:t> </a:t>
            </a:r>
            <a:r>
              <a:rPr lang="en-US" dirty="0" err="1" smtClean="0">
                <a:solidFill>
                  <a:schemeClr val="tx2"/>
                </a:solidFill>
              </a:rPr>
              <a:t>triển</a:t>
            </a:r>
            <a:r>
              <a:rPr lang="en-US" dirty="0" smtClean="0">
                <a:solidFill>
                  <a:schemeClr val="tx2"/>
                </a:solidFill>
              </a:rPr>
              <a:t> </a:t>
            </a:r>
            <a:r>
              <a:rPr lang="en-US" dirty="0" err="1" smtClean="0">
                <a:solidFill>
                  <a:schemeClr val="tx2"/>
                </a:solidFill>
              </a:rPr>
              <a:t>khai</a:t>
            </a:r>
            <a:r>
              <a:rPr lang="en-US" dirty="0" smtClean="0">
                <a:solidFill>
                  <a:schemeClr val="tx2"/>
                </a:solidFill>
              </a:rPr>
              <a:t> </a:t>
            </a:r>
            <a:r>
              <a:rPr lang="en-US" dirty="0" err="1" smtClean="0">
                <a:solidFill>
                  <a:schemeClr val="tx2"/>
                </a:solidFill>
              </a:rPr>
              <a:t>dự</a:t>
            </a:r>
            <a:r>
              <a:rPr lang="en-US" dirty="0" smtClean="0">
                <a:solidFill>
                  <a:schemeClr val="tx2"/>
                </a:solidFill>
              </a:rPr>
              <a:t> </a:t>
            </a:r>
            <a:r>
              <a:rPr lang="en-US" dirty="0" err="1" smtClean="0">
                <a:solidFill>
                  <a:schemeClr val="tx2"/>
                </a:solidFill>
              </a:rPr>
              <a:t>án</a:t>
            </a:r>
            <a:r>
              <a:rPr lang="en-US" dirty="0" smtClean="0">
                <a:solidFill>
                  <a:schemeClr val="tx2"/>
                </a:solidFill>
              </a:rPr>
              <a:t> </a:t>
            </a:r>
            <a:r>
              <a:rPr lang="en-US" dirty="0" err="1" smtClean="0">
                <a:solidFill>
                  <a:schemeClr val="tx2"/>
                </a:solidFill>
              </a:rPr>
              <a:t>sẽ</a:t>
            </a:r>
            <a:r>
              <a:rPr lang="en-US" dirty="0" smtClean="0">
                <a:solidFill>
                  <a:schemeClr val="tx2"/>
                </a:solidFill>
              </a:rPr>
              <a:t> </a:t>
            </a:r>
            <a:r>
              <a:rPr lang="en-US" dirty="0" err="1" smtClean="0">
                <a:solidFill>
                  <a:schemeClr val="tx2"/>
                </a:solidFill>
              </a:rPr>
              <a:t>mang</a:t>
            </a:r>
            <a:r>
              <a:rPr lang="en-US" dirty="0" smtClean="0">
                <a:solidFill>
                  <a:schemeClr val="tx2"/>
                </a:solidFill>
              </a:rPr>
              <a:t> </a:t>
            </a:r>
            <a:r>
              <a:rPr lang="en-US" dirty="0" err="1" smtClean="0">
                <a:solidFill>
                  <a:schemeClr val="tx2"/>
                </a:solidFill>
              </a:rPr>
              <a:t>lại</a:t>
            </a:r>
            <a:r>
              <a:rPr lang="en-US" dirty="0" smtClean="0">
                <a:solidFill>
                  <a:schemeClr val="tx2"/>
                </a:solidFill>
              </a:rPr>
              <a:t> </a:t>
            </a:r>
            <a:r>
              <a:rPr lang="en-US" dirty="0" err="1" smtClean="0">
                <a:solidFill>
                  <a:schemeClr val="tx2"/>
                </a:solidFill>
              </a:rPr>
              <a:t>tác</a:t>
            </a:r>
            <a:r>
              <a:rPr lang="en-US" dirty="0" smtClean="0">
                <a:solidFill>
                  <a:schemeClr val="tx2"/>
                </a:solidFill>
              </a:rPr>
              <a:t> </a:t>
            </a:r>
            <a:r>
              <a:rPr lang="en-US" dirty="0" err="1" smtClean="0">
                <a:solidFill>
                  <a:schemeClr val="tx2"/>
                </a:solidFill>
              </a:rPr>
              <a:t>động</a:t>
            </a:r>
            <a:r>
              <a:rPr lang="en-US" dirty="0" smtClean="0">
                <a:solidFill>
                  <a:schemeClr val="tx2"/>
                </a:solidFill>
              </a:rPr>
              <a:t> </a:t>
            </a:r>
            <a:r>
              <a:rPr lang="en-US" dirty="0" err="1" smtClean="0">
                <a:solidFill>
                  <a:schemeClr val="tx2"/>
                </a:solidFill>
              </a:rPr>
              <a:t>bền</a:t>
            </a:r>
            <a:r>
              <a:rPr lang="en-US" dirty="0" smtClean="0">
                <a:solidFill>
                  <a:schemeClr val="tx2"/>
                </a:solidFill>
              </a:rPr>
              <a:t> </a:t>
            </a:r>
            <a:r>
              <a:rPr lang="en-US" dirty="0" err="1" smtClean="0">
                <a:solidFill>
                  <a:schemeClr val="tx2"/>
                </a:solidFill>
              </a:rPr>
              <a:t>vững</a:t>
            </a:r>
            <a:r>
              <a:rPr lang="en-US" dirty="0" smtClean="0">
                <a:solidFill>
                  <a:schemeClr val="tx2"/>
                </a:solidFill>
              </a:rPr>
              <a:t> </a:t>
            </a:r>
            <a:r>
              <a:rPr lang="en-US" dirty="0" err="1" smtClean="0">
                <a:solidFill>
                  <a:schemeClr val="tx2"/>
                </a:solidFill>
              </a:rPr>
              <a:t>lâu</a:t>
            </a:r>
            <a:r>
              <a:rPr lang="en-US" dirty="0" smtClean="0">
                <a:solidFill>
                  <a:schemeClr val="tx2"/>
                </a:solidFill>
              </a:rPr>
              <a:t> </a:t>
            </a:r>
            <a:r>
              <a:rPr lang="en-US" dirty="0" err="1" smtClean="0">
                <a:solidFill>
                  <a:schemeClr val="tx2"/>
                </a:solidFill>
              </a:rPr>
              <a:t>dài</a:t>
            </a:r>
            <a:r>
              <a:rPr lang="en-US" dirty="0" smtClean="0">
                <a:solidFill>
                  <a:schemeClr val="tx2"/>
                </a:solidFill>
              </a:rPr>
              <a:t> </a:t>
            </a:r>
            <a:r>
              <a:rPr lang="en-US" dirty="0" err="1" smtClean="0">
                <a:solidFill>
                  <a:schemeClr val="tx2"/>
                </a:solidFill>
              </a:rPr>
              <a:t>nếu</a:t>
            </a:r>
            <a:r>
              <a:rPr lang="en-US" dirty="0" smtClean="0">
                <a:solidFill>
                  <a:schemeClr val="tx2"/>
                </a:solidFill>
              </a:rPr>
              <a:t> </a:t>
            </a:r>
            <a:r>
              <a:rPr lang="en-US" dirty="0" err="1" smtClean="0">
                <a:solidFill>
                  <a:schemeClr val="tx2"/>
                </a:solidFill>
              </a:rPr>
              <a:t>dự</a:t>
            </a:r>
            <a:r>
              <a:rPr lang="en-US" dirty="0" smtClean="0">
                <a:solidFill>
                  <a:schemeClr val="tx2"/>
                </a:solidFill>
              </a:rPr>
              <a:t> </a:t>
            </a:r>
            <a:r>
              <a:rPr lang="en-US" dirty="0" err="1" smtClean="0">
                <a:solidFill>
                  <a:schemeClr val="tx2"/>
                </a:solidFill>
              </a:rPr>
              <a:t>án</a:t>
            </a:r>
            <a:r>
              <a:rPr lang="en-US" dirty="0" smtClean="0">
                <a:solidFill>
                  <a:schemeClr val="tx2"/>
                </a:solidFill>
              </a:rPr>
              <a:t> </a:t>
            </a:r>
            <a:r>
              <a:rPr lang="en-US" dirty="0" err="1" smtClean="0">
                <a:solidFill>
                  <a:schemeClr val="tx2"/>
                </a:solidFill>
              </a:rPr>
              <a:t>có</a:t>
            </a:r>
            <a:r>
              <a:rPr lang="en-US" dirty="0" smtClean="0">
                <a:solidFill>
                  <a:schemeClr val="tx2"/>
                </a:solidFill>
              </a:rPr>
              <a:t> </a:t>
            </a:r>
            <a:r>
              <a:rPr lang="en-US" dirty="0" err="1" smtClean="0">
                <a:solidFill>
                  <a:schemeClr val="tx2"/>
                </a:solidFill>
              </a:rPr>
              <a:t>thể</a:t>
            </a:r>
            <a:r>
              <a:rPr lang="en-US" dirty="0" smtClean="0">
                <a:solidFill>
                  <a:schemeClr val="tx2"/>
                </a:solidFill>
              </a:rPr>
              <a:t> </a:t>
            </a:r>
            <a:r>
              <a:rPr lang="en-US" dirty="0" err="1" smtClean="0">
                <a:solidFill>
                  <a:schemeClr val="tx2"/>
                </a:solidFill>
              </a:rPr>
              <a:t>đảm</a:t>
            </a:r>
            <a:r>
              <a:rPr lang="en-US" dirty="0" smtClean="0">
                <a:solidFill>
                  <a:schemeClr val="tx2"/>
                </a:solidFill>
              </a:rPr>
              <a:t> </a:t>
            </a:r>
            <a:r>
              <a:rPr lang="en-US" dirty="0" err="1" smtClean="0">
                <a:solidFill>
                  <a:schemeClr val="tx2"/>
                </a:solidFill>
              </a:rPr>
              <a:t>bảo</a:t>
            </a:r>
            <a:r>
              <a:rPr lang="en-US" dirty="0" smtClean="0">
                <a:solidFill>
                  <a:schemeClr val="tx2"/>
                </a:solidFill>
              </a:rPr>
              <a:t> </a:t>
            </a:r>
            <a:r>
              <a:rPr lang="en-US" dirty="0" err="1" smtClean="0">
                <a:solidFill>
                  <a:schemeClr val="tx2"/>
                </a:solidFill>
              </a:rPr>
              <a:t>rằng</a:t>
            </a:r>
            <a:r>
              <a:rPr lang="en-US" dirty="0" smtClean="0">
                <a:solidFill>
                  <a:schemeClr val="tx2"/>
                </a:solidFill>
              </a:rPr>
              <a:t> </a:t>
            </a:r>
            <a:r>
              <a:rPr lang="en-US" dirty="0" err="1" smtClean="0">
                <a:solidFill>
                  <a:schemeClr val="tx2"/>
                </a:solidFill>
              </a:rPr>
              <a:t>các</a:t>
            </a:r>
            <a:r>
              <a:rPr lang="en-US" dirty="0" smtClean="0">
                <a:solidFill>
                  <a:schemeClr val="tx2"/>
                </a:solidFill>
              </a:rPr>
              <a:t> </a:t>
            </a:r>
            <a:r>
              <a:rPr lang="en-US" dirty="0" err="1" smtClean="0">
                <a:solidFill>
                  <a:schemeClr val="tx2"/>
                </a:solidFill>
              </a:rPr>
              <a:t>thay</a:t>
            </a:r>
            <a:r>
              <a:rPr lang="en-US" dirty="0" smtClean="0">
                <a:solidFill>
                  <a:schemeClr val="tx2"/>
                </a:solidFill>
              </a:rPr>
              <a:t> </a:t>
            </a:r>
            <a:r>
              <a:rPr lang="en-US" dirty="0" err="1" smtClean="0">
                <a:solidFill>
                  <a:schemeClr val="tx2"/>
                </a:solidFill>
              </a:rPr>
              <a:t>đổi</a:t>
            </a:r>
            <a:r>
              <a:rPr lang="en-US" dirty="0" smtClean="0">
                <a:solidFill>
                  <a:schemeClr val="tx2"/>
                </a:solidFill>
              </a:rPr>
              <a:t> </a:t>
            </a:r>
            <a:r>
              <a:rPr lang="en-US" dirty="0" err="1" smtClean="0">
                <a:solidFill>
                  <a:schemeClr val="tx2"/>
                </a:solidFill>
              </a:rPr>
              <a:t>trên</a:t>
            </a:r>
            <a:r>
              <a:rPr lang="en-US" dirty="0" smtClean="0">
                <a:solidFill>
                  <a:schemeClr val="tx2"/>
                </a:solidFill>
              </a:rPr>
              <a:t> </a:t>
            </a:r>
            <a:r>
              <a:rPr lang="en-US" dirty="0" err="1" smtClean="0">
                <a:solidFill>
                  <a:schemeClr val="tx2"/>
                </a:solidFill>
              </a:rPr>
              <a:t>là</a:t>
            </a:r>
            <a:r>
              <a:rPr lang="en-US" dirty="0" smtClean="0">
                <a:solidFill>
                  <a:schemeClr val="tx2"/>
                </a:solidFill>
              </a:rPr>
              <a:t> </a:t>
            </a:r>
            <a:r>
              <a:rPr lang="en-US" dirty="0" err="1" smtClean="0">
                <a:solidFill>
                  <a:schemeClr val="tx2"/>
                </a:solidFill>
              </a:rPr>
              <a:t>có</a:t>
            </a:r>
            <a:r>
              <a:rPr lang="en-US" dirty="0" smtClean="0">
                <a:solidFill>
                  <a:schemeClr val="tx2"/>
                </a:solidFill>
              </a:rPr>
              <a:t> ý </a:t>
            </a:r>
            <a:r>
              <a:rPr lang="en-US" dirty="0" err="1" smtClean="0">
                <a:solidFill>
                  <a:schemeClr val="tx2"/>
                </a:solidFill>
              </a:rPr>
              <a:t>nghĩa</a:t>
            </a:r>
            <a:r>
              <a:rPr lang="en-US" dirty="0" smtClean="0">
                <a:solidFill>
                  <a:schemeClr val="tx2"/>
                </a:solidFill>
              </a:rPr>
              <a:t> </a:t>
            </a:r>
            <a:r>
              <a:rPr lang="en-US" dirty="0" err="1" smtClean="0">
                <a:solidFill>
                  <a:schemeClr val="tx2"/>
                </a:solidFill>
              </a:rPr>
              <a:t>từ</a:t>
            </a:r>
            <a:r>
              <a:rPr lang="en-US" dirty="0" smtClean="0">
                <a:solidFill>
                  <a:schemeClr val="tx2"/>
                </a:solidFill>
              </a:rPr>
              <a:t> </a:t>
            </a:r>
            <a:r>
              <a:rPr lang="en-US" dirty="0" err="1" smtClean="0">
                <a:solidFill>
                  <a:schemeClr val="tx2"/>
                </a:solidFill>
              </a:rPr>
              <a:t>góc</a:t>
            </a:r>
            <a:r>
              <a:rPr lang="en-US" dirty="0" smtClean="0">
                <a:solidFill>
                  <a:schemeClr val="tx2"/>
                </a:solidFill>
              </a:rPr>
              <a:t> </a:t>
            </a:r>
            <a:r>
              <a:rPr lang="en-US" dirty="0" err="1" smtClean="0">
                <a:solidFill>
                  <a:schemeClr val="tx2"/>
                </a:solidFill>
              </a:rPr>
              <a:t>độ</a:t>
            </a:r>
            <a:r>
              <a:rPr lang="en-US" dirty="0" smtClean="0">
                <a:solidFill>
                  <a:schemeClr val="tx2"/>
                </a:solidFill>
              </a:rPr>
              <a:t> </a:t>
            </a:r>
            <a:r>
              <a:rPr lang="en-US" dirty="0" err="1" smtClean="0">
                <a:solidFill>
                  <a:schemeClr val="tx2"/>
                </a:solidFill>
              </a:rPr>
              <a:t>kinh</a:t>
            </a:r>
            <a:r>
              <a:rPr lang="en-US" dirty="0" smtClean="0">
                <a:solidFill>
                  <a:schemeClr val="tx2"/>
                </a:solidFill>
              </a:rPr>
              <a:t> </a:t>
            </a:r>
            <a:r>
              <a:rPr lang="en-US" dirty="0" err="1" smtClean="0">
                <a:solidFill>
                  <a:schemeClr val="tx2"/>
                </a:solidFill>
              </a:rPr>
              <a:t>tế</a:t>
            </a:r>
            <a:r>
              <a:rPr lang="en-US" dirty="0" smtClean="0">
                <a:solidFill>
                  <a:schemeClr val="tx2"/>
                </a:solidFill>
              </a:rPr>
              <a:t> trang </a:t>
            </a:r>
            <a:r>
              <a:rPr lang="en-US" dirty="0" err="1" smtClean="0">
                <a:solidFill>
                  <a:schemeClr val="tx2"/>
                </a:solidFill>
              </a:rPr>
              <a:t>trại</a:t>
            </a:r>
            <a:r>
              <a:rPr lang="en-US" dirty="0" smtClean="0">
                <a:solidFill>
                  <a:schemeClr val="tx2"/>
                </a:solidFill>
              </a:rPr>
              <a:t> </a:t>
            </a:r>
            <a:r>
              <a:rPr lang="en-US" dirty="0" err="1" smtClean="0">
                <a:solidFill>
                  <a:schemeClr val="tx2"/>
                </a:solidFill>
              </a:rPr>
              <a:t>và</a:t>
            </a:r>
            <a:r>
              <a:rPr lang="en-US" dirty="0" smtClean="0">
                <a:solidFill>
                  <a:schemeClr val="tx2"/>
                </a:solidFill>
              </a:rPr>
              <a:t> </a:t>
            </a:r>
            <a:r>
              <a:rPr lang="en-US" dirty="0" err="1" smtClean="0">
                <a:solidFill>
                  <a:schemeClr val="tx2"/>
                </a:solidFill>
              </a:rPr>
              <a:t>mang</a:t>
            </a:r>
            <a:r>
              <a:rPr lang="en-US" dirty="0" smtClean="0">
                <a:solidFill>
                  <a:schemeClr val="tx2"/>
                </a:solidFill>
              </a:rPr>
              <a:t> </a:t>
            </a:r>
            <a:r>
              <a:rPr lang="en-US" dirty="0" err="1" smtClean="0">
                <a:solidFill>
                  <a:schemeClr val="tx2"/>
                </a:solidFill>
              </a:rPr>
              <a:t>lại</a:t>
            </a:r>
            <a:r>
              <a:rPr lang="en-US" dirty="0" smtClean="0">
                <a:solidFill>
                  <a:schemeClr val="tx2"/>
                </a:solidFill>
              </a:rPr>
              <a:t> </a:t>
            </a:r>
            <a:r>
              <a:rPr lang="en-US" dirty="0" err="1" smtClean="0">
                <a:solidFill>
                  <a:schemeClr val="tx2"/>
                </a:solidFill>
              </a:rPr>
              <a:t>giải</a:t>
            </a:r>
            <a:r>
              <a:rPr lang="en-US" dirty="0" smtClean="0">
                <a:solidFill>
                  <a:schemeClr val="tx2"/>
                </a:solidFill>
              </a:rPr>
              <a:t> </a:t>
            </a:r>
            <a:r>
              <a:rPr lang="en-US" dirty="0" err="1" smtClean="0">
                <a:solidFill>
                  <a:schemeClr val="tx2"/>
                </a:solidFill>
              </a:rPr>
              <a:t>pháp</a:t>
            </a:r>
            <a:r>
              <a:rPr lang="en-US" dirty="0" smtClean="0">
                <a:solidFill>
                  <a:schemeClr val="tx2"/>
                </a:solidFill>
              </a:rPr>
              <a:t> </a:t>
            </a:r>
            <a:r>
              <a:rPr lang="en-US" dirty="0" err="1" smtClean="0">
                <a:solidFill>
                  <a:schemeClr val="tx2"/>
                </a:solidFill>
              </a:rPr>
              <a:t>thay</a:t>
            </a:r>
            <a:r>
              <a:rPr lang="en-US" dirty="0" smtClean="0">
                <a:solidFill>
                  <a:schemeClr val="tx2"/>
                </a:solidFill>
              </a:rPr>
              <a:t> </a:t>
            </a:r>
            <a:r>
              <a:rPr lang="en-US" dirty="0" err="1" smtClean="0">
                <a:solidFill>
                  <a:schemeClr val="tx2"/>
                </a:solidFill>
              </a:rPr>
              <a:t>thế</a:t>
            </a:r>
            <a:r>
              <a:rPr lang="en-US" dirty="0" smtClean="0">
                <a:solidFill>
                  <a:schemeClr val="tx2"/>
                </a:solidFill>
              </a:rPr>
              <a:t> </a:t>
            </a:r>
            <a:r>
              <a:rPr lang="en-US" dirty="0" err="1" smtClean="0">
                <a:solidFill>
                  <a:schemeClr val="tx2"/>
                </a:solidFill>
              </a:rPr>
              <a:t>hữu</a:t>
            </a:r>
            <a:r>
              <a:rPr lang="en-US" dirty="0" smtClean="0">
                <a:solidFill>
                  <a:schemeClr val="tx2"/>
                </a:solidFill>
              </a:rPr>
              <a:t> </a:t>
            </a:r>
            <a:r>
              <a:rPr lang="en-US" dirty="0" err="1" smtClean="0">
                <a:solidFill>
                  <a:schemeClr val="tx2"/>
                </a:solidFill>
              </a:rPr>
              <a:t>hiệu</a:t>
            </a:r>
            <a:r>
              <a:rPr lang="en-US" dirty="0" smtClean="0">
                <a:solidFill>
                  <a:schemeClr val="tx2"/>
                </a:solidFill>
              </a:rPr>
              <a:t> </a:t>
            </a:r>
            <a:r>
              <a:rPr lang="en-US" dirty="0" err="1" smtClean="0">
                <a:solidFill>
                  <a:schemeClr val="tx2"/>
                </a:solidFill>
              </a:rPr>
              <a:t>khác</a:t>
            </a:r>
            <a:r>
              <a:rPr lang="en-US" dirty="0" smtClean="0">
                <a:solidFill>
                  <a:schemeClr val="tx2"/>
                </a:solidFill>
              </a:rPr>
              <a:t> </a:t>
            </a:r>
            <a:r>
              <a:rPr lang="en-US" dirty="0" err="1" smtClean="0">
                <a:solidFill>
                  <a:schemeClr val="tx2"/>
                </a:solidFill>
              </a:rPr>
              <a:t>cho</a:t>
            </a:r>
            <a:r>
              <a:rPr lang="en-US" dirty="0" smtClean="0">
                <a:solidFill>
                  <a:schemeClr val="tx2"/>
                </a:solidFill>
              </a:rPr>
              <a:t> </a:t>
            </a:r>
            <a:r>
              <a:rPr lang="en-US" dirty="0" err="1" smtClean="0">
                <a:solidFill>
                  <a:schemeClr val="tx2"/>
                </a:solidFill>
              </a:rPr>
              <a:t>nông</a:t>
            </a:r>
            <a:r>
              <a:rPr lang="en-US" dirty="0" smtClean="0">
                <a:solidFill>
                  <a:schemeClr val="tx2"/>
                </a:solidFill>
              </a:rPr>
              <a:t> </a:t>
            </a:r>
            <a:r>
              <a:rPr lang="en-US" dirty="0" err="1" smtClean="0">
                <a:solidFill>
                  <a:schemeClr val="tx2"/>
                </a:solidFill>
              </a:rPr>
              <a:t>dân</a:t>
            </a:r>
            <a:r>
              <a:rPr lang="en-US" dirty="0" smtClean="0">
                <a:solidFill>
                  <a:schemeClr val="tx2"/>
                </a:solidFill>
              </a:rPr>
              <a:t> </a:t>
            </a:r>
            <a:r>
              <a:rPr lang="en-US" dirty="0" err="1" smtClean="0">
                <a:solidFill>
                  <a:schemeClr val="tx2"/>
                </a:solidFill>
              </a:rPr>
              <a:t>trước</a:t>
            </a:r>
            <a:r>
              <a:rPr lang="en-US" dirty="0" smtClean="0">
                <a:solidFill>
                  <a:schemeClr val="tx2"/>
                </a:solidFill>
              </a:rPr>
              <a:t> </a:t>
            </a:r>
            <a:r>
              <a:rPr lang="en-US" dirty="0" err="1" smtClean="0">
                <a:solidFill>
                  <a:schemeClr val="tx2"/>
                </a:solidFill>
              </a:rPr>
              <a:t>điều</a:t>
            </a:r>
            <a:r>
              <a:rPr lang="en-US" dirty="0" smtClean="0">
                <a:solidFill>
                  <a:schemeClr val="tx2"/>
                </a:solidFill>
              </a:rPr>
              <a:t> </a:t>
            </a:r>
            <a:r>
              <a:rPr lang="en-US" dirty="0" err="1" smtClean="0">
                <a:solidFill>
                  <a:schemeClr val="tx2"/>
                </a:solidFill>
              </a:rPr>
              <a:t>kiện</a:t>
            </a:r>
            <a:r>
              <a:rPr lang="en-US" dirty="0" smtClean="0">
                <a:solidFill>
                  <a:schemeClr val="tx2"/>
                </a:solidFill>
              </a:rPr>
              <a:t> </a:t>
            </a:r>
            <a:r>
              <a:rPr lang="en-US" dirty="0" err="1" smtClean="0">
                <a:solidFill>
                  <a:schemeClr val="tx2"/>
                </a:solidFill>
              </a:rPr>
              <a:t>biến</a:t>
            </a:r>
            <a:r>
              <a:rPr lang="en-US" dirty="0" smtClean="0">
                <a:solidFill>
                  <a:schemeClr val="tx2"/>
                </a:solidFill>
              </a:rPr>
              <a:t> </a:t>
            </a:r>
            <a:r>
              <a:rPr lang="en-US" dirty="0" err="1" smtClean="0">
                <a:solidFill>
                  <a:schemeClr val="tx2"/>
                </a:solidFill>
              </a:rPr>
              <a:t>đổi</a:t>
            </a:r>
            <a:r>
              <a:rPr lang="en-US" dirty="0" smtClean="0">
                <a:solidFill>
                  <a:schemeClr val="tx2"/>
                </a:solidFill>
              </a:rPr>
              <a:t> </a:t>
            </a:r>
            <a:r>
              <a:rPr lang="en-US" dirty="0" err="1" smtClean="0">
                <a:solidFill>
                  <a:schemeClr val="tx2"/>
                </a:solidFill>
              </a:rPr>
              <a:t>khí</a:t>
            </a:r>
            <a:r>
              <a:rPr lang="en-US" dirty="0" smtClean="0">
                <a:solidFill>
                  <a:schemeClr val="tx2"/>
                </a:solidFill>
              </a:rPr>
              <a:t> </a:t>
            </a:r>
            <a:r>
              <a:rPr lang="en-US" dirty="0" err="1" smtClean="0">
                <a:solidFill>
                  <a:schemeClr val="tx2"/>
                </a:solidFill>
              </a:rPr>
              <a:t>hậu</a:t>
            </a:r>
            <a:endParaRPr lang="en-US" i="0" dirty="0">
              <a:solidFill>
                <a:schemeClr val="tx2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en-US" dirty="0" err="1" smtClean="0">
                <a:solidFill>
                  <a:schemeClr val="tx2"/>
                </a:solidFill>
              </a:rPr>
              <a:t>Olam</a:t>
            </a:r>
            <a:r>
              <a:rPr lang="en-US" dirty="0" smtClean="0">
                <a:solidFill>
                  <a:schemeClr val="tx2"/>
                </a:solidFill>
              </a:rPr>
              <a:t> </a:t>
            </a:r>
            <a:r>
              <a:rPr lang="en-US" dirty="0" err="1" smtClean="0">
                <a:solidFill>
                  <a:schemeClr val="tx2"/>
                </a:solidFill>
              </a:rPr>
              <a:t>sẽ</a:t>
            </a:r>
            <a:r>
              <a:rPr lang="en-US" dirty="0" smtClean="0">
                <a:solidFill>
                  <a:schemeClr val="tx2"/>
                </a:solidFill>
              </a:rPr>
              <a:t> </a:t>
            </a:r>
            <a:r>
              <a:rPr lang="en-US" dirty="0" err="1" smtClean="0">
                <a:solidFill>
                  <a:schemeClr val="tx2"/>
                </a:solidFill>
              </a:rPr>
              <a:t>tiếp</a:t>
            </a:r>
            <a:r>
              <a:rPr lang="en-US" dirty="0" smtClean="0">
                <a:solidFill>
                  <a:schemeClr val="tx2"/>
                </a:solidFill>
              </a:rPr>
              <a:t> </a:t>
            </a:r>
            <a:r>
              <a:rPr lang="en-US" dirty="0" err="1" smtClean="0">
                <a:solidFill>
                  <a:schemeClr val="tx2"/>
                </a:solidFill>
              </a:rPr>
              <a:t>tục</a:t>
            </a:r>
            <a:r>
              <a:rPr lang="en-US" dirty="0" smtClean="0">
                <a:solidFill>
                  <a:schemeClr val="tx2"/>
                </a:solidFill>
              </a:rPr>
              <a:t> </a:t>
            </a:r>
            <a:r>
              <a:rPr lang="en-US" dirty="0" err="1" smtClean="0">
                <a:solidFill>
                  <a:schemeClr val="tx2"/>
                </a:solidFill>
              </a:rPr>
              <a:t>hỗ</a:t>
            </a:r>
            <a:r>
              <a:rPr lang="en-US" dirty="0" smtClean="0">
                <a:solidFill>
                  <a:schemeClr val="tx2"/>
                </a:solidFill>
              </a:rPr>
              <a:t> </a:t>
            </a:r>
            <a:r>
              <a:rPr lang="en-US" dirty="0" err="1" smtClean="0">
                <a:solidFill>
                  <a:schemeClr val="tx2"/>
                </a:solidFill>
              </a:rPr>
              <a:t>trợ</a:t>
            </a:r>
            <a:r>
              <a:rPr lang="en-US" dirty="0" smtClean="0">
                <a:solidFill>
                  <a:schemeClr val="tx2"/>
                </a:solidFill>
              </a:rPr>
              <a:t> </a:t>
            </a:r>
            <a:r>
              <a:rPr lang="en-US" dirty="0" err="1" smtClean="0">
                <a:solidFill>
                  <a:schemeClr val="tx2"/>
                </a:solidFill>
              </a:rPr>
              <a:t>nông</a:t>
            </a:r>
            <a:r>
              <a:rPr lang="en-US" dirty="0" smtClean="0">
                <a:solidFill>
                  <a:schemeClr val="tx2"/>
                </a:solidFill>
              </a:rPr>
              <a:t> </a:t>
            </a:r>
            <a:r>
              <a:rPr lang="en-US" dirty="0" err="1" smtClean="0">
                <a:solidFill>
                  <a:schemeClr val="tx2"/>
                </a:solidFill>
              </a:rPr>
              <a:t>dân</a:t>
            </a:r>
            <a:r>
              <a:rPr lang="en-US" dirty="0" smtClean="0">
                <a:solidFill>
                  <a:schemeClr val="tx2"/>
                </a:solidFill>
              </a:rPr>
              <a:t> do:</a:t>
            </a:r>
            <a:endParaRPr lang="en-US" dirty="0">
              <a:solidFill>
                <a:schemeClr val="tx2"/>
              </a:solidFill>
            </a:endParaRPr>
          </a:p>
          <a:p>
            <a:pPr lvl="2">
              <a:buFont typeface="Arial" pitchFamily="34" charset="0"/>
              <a:buChar char="•"/>
            </a:pPr>
            <a:endParaRPr lang="en-US" sz="1700" i="0" dirty="0" smtClean="0">
              <a:solidFill>
                <a:schemeClr val="accent6">
                  <a:lumMod val="95000"/>
                  <a:lumOff val="5000"/>
                </a:schemeClr>
              </a:solidFill>
            </a:endParaRPr>
          </a:p>
          <a:p>
            <a:pPr lvl="2">
              <a:buFont typeface="Arial" pitchFamily="34" charset="0"/>
              <a:buChar char="•"/>
            </a:pPr>
            <a:r>
              <a:rPr lang="en-US" sz="1700" i="0" dirty="0" err="1" smtClean="0">
                <a:solidFill>
                  <a:schemeClr val="accent6">
                    <a:lumMod val="95000"/>
                    <a:lumOff val="5000"/>
                  </a:schemeClr>
                </a:solidFill>
              </a:rPr>
              <a:t>Olam</a:t>
            </a:r>
            <a:r>
              <a:rPr lang="en-US" sz="1700" i="0" dirty="0" smtClean="0">
                <a:solidFill>
                  <a:schemeClr val="accent6">
                    <a:lumMod val="95000"/>
                    <a:lumOff val="5000"/>
                  </a:schemeClr>
                </a:solidFill>
              </a:rPr>
              <a:t> </a:t>
            </a:r>
            <a:r>
              <a:rPr lang="en-US" sz="1700" i="0" dirty="0" err="1" smtClean="0">
                <a:solidFill>
                  <a:schemeClr val="accent6">
                    <a:lumMod val="95000"/>
                    <a:lumOff val="5000"/>
                  </a:schemeClr>
                </a:solidFill>
              </a:rPr>
              <a:t>sẽ</a:t>
            </a:r>
            <a:r>
              <a:rPr lang="en-US" sz="1700" i="0" dirty="0" smtClean="0">
                <a:solidFill>
                  <a:schemeClr val="accent6">
                    <a:lumMod val="95000"/>
                    <a:lumOff val="5000"/>
                  </a:schemeClr>
                </a:solidFill>
              </a:rPr>
              <a:t> </a:t>
            </a:r>
            <a:r>
              <a:rPr lang="en-US" sz="1700" i="0" dirty="0" err="1" smtClean="0">
                <a:solidFill>
                  <a:schemeClr val="accent6">
                    <a:lumMod val="95000"/>
                    <a:lumOff val="5000"/>
                  </a:schemeClr>
                </a:solidFill>
              </a:rPr>
              <a:t>tiếp</a:t>
            </a:r>
            <a:r>
              <a:rPr lang="en-US" sz="1700" i="0" dirty="0" smtClean="0">
                <a:solidFill>
                  <a:schemeClr val="accent6">
                    <a:lumMod val="95000"/>
                    <a:lumOff val="5000"/>
                  </a:schemeClr>
                </a:solidFill>
              </a:rPr>
              <a:t> </a:t>
            </a:r>
            <a:r>
              <a:rPr lang="en-US" sz="1700" i="0" dirty="0" err="1" smtClean="0">
                <a:solidFill>
                  <a:schemeClr val="accent6">
                    <a:lumMod val="95000"/>
                    <a:lumOff val="5000"/>
                  </a:schemeClr>
                </a:solidFill>
              </a:rPr>
              <a:t>tục</a:t>
            </a:r>
            <a:r>
              <a:rPr lang="en-US" sz="1700" i="0" dirty="0" smtClean="0">
                <a:solidFill>
                  <a:schemeClr val="accent6">
                    <a:lumMod val="95000"/>
                    <a:lumOff val="5000"/>
                  </a:schemeClr>
                </a:solidFill>
              </a:rPr>
              <a:t> </a:t>
            </a:r>
            <a:r>
              <a:rPr lang="en-US" sz="1700" i="0" dirty="0" err="1" smtClean="0">
                <a:solidFill>
                  <a:schemeClr val="accent6">
                    <a:lumMod val="95000"/>
                    <a:lumOff val="5000"/>
                  </a:schemeClr>
                </a:solidFill>
              </a:rPr>
              <a:t>thực</a:t>
            </a:r>
            <a:r>
              <a:rPr lang="en-US" sz="1700" i="0" dirty="0" smtClean="0">
                <a:solidFill>
                  <a:schemeClr val="accent6">
                    <a:lumMod val="95000"/>
                    <a:lumOff val="5000"/>
                  </a:schemeClr>
                </a:solidFill>
              </a:rPr>
              <a:t> </a:t>
            </a:r>
            <a:r>
              <a:rPr lang="en-US" sz="1700" i="0" dirty="0" err="1" smtClean="0">
                <a:solidFill>
                  <a:schemeClr val="accent6">
                    <a:lumMod val="95000"/>
                    <a:lumOff val="5000"/>
                  </a:schemeClr>
                </a:solidFill>
              </a:rPr>
              <a:t>hiện</a:t>
            </a:r>
            <a:r>
              <a:rPr lang="en-US" sz="1700" i="0" dirty="0" smtClean="0">
                <a:solidFill>
                  <a:schemeClr val="accent6">
                    <a:lumMod val="95000"/>
                    <a:lumOff val="5000"/>
                  </a:schemeClr>
                </a:solidFill>
              </a:rPr>
              <a:t> </a:t>
            </a:r>
            <a:r>
              <a:rPr lang="en-US" sz="1700" i="0" dirty="0" err="1" smtClean="0">
                <a:solidFill>
                  <a:schemeClr val="accent6">
                    <a:lumMod val="95000"/>
                    <a:lumOff val="5000"/>
                  </a:schemeClr>
                </a:solidFill>
              </a:rPr>
              <a:t>dự</a:t>
            </a:r>
            <a:r>
              <a:rPr lang="en-US" sz="1700" i="0" dirty="0" smtClean="0">
                <a:solidFill>
                  <a:schemeClr val="accent6">
                    <a:lumMod val="95000"/>
                    <a:lumOff val="5000"/>
                  </a:schemeClr>
                </a:solidFill>
              </a:rPr>
              <a:t> </a:t>
            </a:r>
            <a:r>
              <a:rPr lang="en-US" sz="1700" i="0" dirty="0" err="1" smtClean="0">
                <a:solidFill>
                  <a:schemeClr val="accent6">
                    <a:lumMod val="95000"/>
                    <a:lumOff val="5000"/>
                  </a:schemeClr>
                </a:solidFill>
              </a:rPr>
              <a:t>án</a:t>
            </a:r>
            <a:r>
              <a:rPr lang="en-US" sz="1700" i="0" dirty="0" smtClean="0">
                <a:solidFill>
                  <a:schemeClr val="accent6">
                    <a:lumMod val="95000"/>
                    <a:lumOff val="5000"/>
                  </a:schemeClr>
                </a:solidFill>
              </a:rPr>
              <a:t> </a:t>
            </a:r>
            <a:r>
              <a:rPr lang="en-US" sz="1700" i="0" dirty="0" err="1" smtClean="0">
                <a:solidFill>
                  <a:schemeClr val="accent6">
                    <a:lumMod val="95000"/>
                    <a:lumOff val="5000"/>
                  </a:schemeClr>
                </a:solidFill>
              </a:rPr>
              <a:t>với</a:t>
            </a:r>
            <a:r>
              <a:rPr lang="en-US" sz="1700" i="0" dirty="0" smtClean="0">
                <a:solidFill>
                  <a:schemeClr val="accent6">
                    <a:lumMod val="95000"/>
                    <a:lumOff val="5000"/>
                  </a:schemeClr>
                </a:solidFill>
              </a:rPr>
              <a:t> </a:t>
            </a:r>
            <a:r>
              <a:rPr lang="en-US" sz="1700" i="0" dirty="0" err="1" smtClean="0">
                <a:solidFill>
                  <a:schemeClr val="accent6">
                    <a:lumMod val="95000"/>
                    <a:lumOff val="5000"/>
                  </a:schemeClr>
                </a:solidFill>
              </a:rPr>
              <a:t>Lavazza</a:t>
            </a:r>
            <a:r>
              <a:rPr lang="en-US" sz="1700" i="0" dirty="0" smtClean="0">
                <a:solidFill>
                  <a:schemeClr val="accent6">
                    <a:lumMod val="95000"/>
                    <a:lumOff val="5000"/>
                  </a:schemeClr>
                </a:solidFill>
              </a:rPr>
              <a:t> </a:t>
            </a:r>
            <a:r>
              <a:rPr lang="en-US" sz="1700" i="0" dirty="0" err="1" smtClean="0">
                <a:solidFill>
                  <a:schemeClr val="accent6">
                    <a:lumMod val="95000"/>
                    <a:lumOff val="5000"/>
                  </a:schemeClr>
                </a:solidFill>
              </a:rPr>
              <a:t>sau</a:t>
            </a:r>
            <a:r>
              <a:rPr lang="en-US" sz="1700" i="0" dirty="0" smtClean="0">
                <a:solidFill>
                  <a:schemeClr val="accent6">
                    <a:lumMod val="95000"/>
                    <a:lumOff val="5000"/>
                  </a:schemeClr>
                </a:solidFill>
              </a:rPr>
              <a:t> </a:t>
            </a:r>
            <a:r>
              <a:rPr lang="en-US" sz="1700" i="0" dirty="0" err="1" smtClean="0">
                <a:solidFill>
                  <a:schemeClr val="accent6">
                    <a:lumMod val="95000"/>
                    <a:lumOff val="5000"/>
                  </a:schemeClr>
                </a:solidFill>
              </a:rPr>
              <a:t>khi</a:t>
            </a:r>
            <a:r>
              <a:rPr lang="en-US" sz="1700" i="0" dirty="0" smtClean="0">
                <a:solidFill>
                  <a:schemeClr val="accent6">
                    <a:lumMod val="95000"/>
                    <a:lumOff val="5000"/>
                  </a:schemeClr>
                </a:solidFill>
              </a:rPr>
              <a:t> </a:t>
            </a:r>
            <a:r>
              <a:rPr lang="en-US" sz="1700" i="0" dirty="0" err="1" smtClean="0">
                <a:solidFill>
                  <a:schemeClr val="accent6">
                    <a:lumMod val="95000"/>
                    <a:lumOff val="5000"/>
                  </a:schemeClr>
                </a:solidFill>
              </a:rPr>
              <a:t>dự</a:t>
            </a:r>
            <a:r>
              <a:rPr lang="en-US" sz="1700" i="0" dirty="0" smtClean="0">
                <a:solidFill>
                  <a:schemeClr val="accent6">
                    <a:lumMod val="95000"/>
                    <a:lumOff val="5000"/>
                  </a:schemeClr>
                </a:solidFill>
              </a:rPr>
              <a:t> </a:t>
            </a:r>
            <a:r>
              <a:rPr lang="en-US" sz="1700" i="0" dirty="0" err="1" smtClean="0">
                <a:solidFill>
                  <a:schemeClr val="accent6">
                    <a:lumMod val="95000"/>
                    <a:lumOff val="5000"/>
                  </a:schemeClr>
                </a:solidFill>
              </a:rPr>
              <a:t>án</a:t>
            </a:r>
            <a:r>
              <a:rPr lang="en-US" sz="1700" i="0" dirty="0" smtClean="0">
                <a:solidFill>
                  <a:schemeClr val="accent6">
                    <a:lumMod val="95000"/>
                    <a:lumOff val="5000"/>
                  </a:schemeClr>
                </a:solidFill>
              </a:rPr>
              <a:t> ISLA </a:t>
            </a:r>
            <a:r>
              <a:rPr lang="en-US" sz="1700" i="0" dirty="0" err="1" smtClean="0">
                <a:solidFill>
                  <a:schemeClr val="accent6">
                    <a:lumMod val="95000"/>
                    <a:lumOff val="5000"/>
                  </a:schemeClr>
                </a:solidFill>
              </a:rPr>
              <a:t>kết</a:t>
            </a:r>
            <a:r>
              <a:rPr lang="en-US" sz="1700" i="0" dirty="0" smtClean="0">
                <a:solidFill>
                  <a:schemeClr val="accent6">
                    <a:lumMod val="95000"/>
                    <a:lumOff val="5000"/>
                  </a:schemeClr>
                </a:solidFill>
              </a:rPr>
              <a:t> </a:t>
            </a:r>
            <a:r>
              <a:rPr lang="en-US" sz="1700" i="0" dirty="0" err="1" smtClean="0">
                <a:solidFill>
                  <a:schemeClr val="accent6">
                    <a:lumMod val="95000"/>
                    <a:lumOff val="5000"/>
                  </a:schemeClr>
                </a:solidFill>
              </a:rPr>
              <a:t>thúc</a:t>
            </a:r>
            <a:endParaRPr lang="en-US" sz="1700" i="0" dirty="0" smtClean="0">
              <a:solidFill>
                <a:schemeClr val="accent6">
                  <a:lumMod val="95000"/>
                  <a:lumOff val="5000"/>
                </a:schemeClr>
              </a:solidFill>
            </a:endParaRPr>
          </a:p>
          <a:p>
            <a:pPr lvl="2">
              <a:buFont typeface="Arial" pitchFamily="34" charset="0"/>
              <a:buChar char="•"/>
            </a:pPr>
            <a:r>
              <a:rPr lang="en-US" sz="1700" i="0" dirty="0" smtClean="0">
                <a:solidFill>
                  <a:schemeClr val="accent6">
                    <a:lumMod val="95000"/>
                    <a:lumOff val="5000"/>
                  </a:schemeClr>
                </a:solidFill>
              </a:rPr>
              <a:t>Thu </a:t>
            </a:r>
            <a:r>
              <a:rPr lang="en-US" sz="1700" i="0" dirty="0" err="1" smtClean="0">
                <a:solidFill>
                  <a:schemeClr val="accent6">
                    <a:lumMod val="95000"/>
                    <a:lumOff val="5000"/>
                  </a:schemeClr>
                </a:solidFill>
              </a:rPr>
              <a:t>mua</a:t>
            </a:r>
            <a:r>
              <a:rPr lang="en-US" sz="1700" i="0" dirty="0" smtClean="0">
                <a:solidFill>
                  <a:schemeClr val="accent6">
                    <a:lumMod val="95000"/>
                    <a:lumOff val="5000"/>
                  </a:schemeClr>
                </a:solidFill>
              </a:rPr>
              <a:t> qua </a:t>
            </a:r>
            <a:r>
              <a:rPr lang="en-US" sz="1700" i="0" dirty="0" err="1" smtClean="0">
                <a:solidFill>
                  <a:schemeClr val="accent6">
                    <a:lumMod val="95000"/>
                    <a:lumOff val="5000"/>
                  </a:schemeClr>
                </a:solidFill>
              </a:rPr>
              <a:t>nhóm</a:t>
            </a:r>
            <a:r>
              <a:rPr lang="en-US" sz="1700" i="0" dirty="0" smtClean="0">
                <a:solidFill>
                  <a:schemeClr val="accent6">
                    <a:lumMod val="95000"/>
                    <a:lumOff val="5000"/>
                  </a:schemeClr>
                </a:solidFill>
              </a:rPr>
              <a:t> </a:t>
            </a:r>
            <a:r>
              <a:rPr lang="en-US" sz="1700" i="0" dirty="0" err="1" smtClean="0">
                <a:solidFill>
                  <a:schemeClr val="accent6">
                    <a:lumMod val="95000"/>
                    <a:lumOff val="5000"/>
                  </a:schemeClr>
                </a:solidFill>
              </a:rPr>
              <a:t>cho</a:t>
            </a:r>
            <a:r>
              <a:rPr lang="en-US" sz="1700" i="0" dirty="0" smtClean="0">
                <a:solidFill>
                  <a:schemeClr val="accent6">
                    <a:lumMod val="95000"/>
                    <a:lumOff val="5000"/>
                  </a:schemeClr>
                </a:solidFill>
              </a:rPr>
              <a:t> </a:t>
            </a:r>
            <a:r>
              <a:rPr lang="en-US" sz="1700" i="0" dirty="0" err="1" smtClean="0">
                <a:solidFill>
                  <a:schemeClr val="accent6">
                    <a:lumMod val="95000"/>
                    <a:lumOff val="5000"/>
                  </a:schemeClr>
                </a:solidFill>
              </a:rPr>
              <a:t>phép</a:t>
            </a:r>
            <a:r>
              <a:rPr lang="en-US" sz="1700" i="0" dirty="0" smtClean="0">
                <a:solidFill>
                  <a:schemeClr val="accent6">
                    <a:lumMod val="95000"/>
                    <a:lumOff val="5000"/>
                  </a:schemeClr>
                </a:solidFill>
              </a:rPr>
              <a:t> </a:t>
            </a:r>
            <a:r>
              <a:rPr lang="en-US" sz="1700" i="0" dirty="0" err="1" smtClean="0">
                <a:solidFill>
                  <a:schemeClr val="accent6">
                    <a:lumMod val="95000"/>
                    <a:lumOff val="5000"/>
                  </a:schemeClr>
                </a:solidFill>
              </a:rPr>
              <a:t>công</a:t>
            </a:r>
            <a:r>
              <a:rPr lang="en-US" sz="1700" i="0" dirty="0" smtClean="0">
                <a:solidFill>
                  <a:schemeClr val="accent6">
                    <a:lumMod val="95000"/>
                    <a:lumOff val="5000"/>
                  </a:schemeClr>
                </a:solidFill>
              </a:rPr>
              <a:t> </a:t>
            </a:r>
            <a:r>
              <a:rPr lang="en-US" sz="1700" i="0" dirty="0" err="1" smtClean="0">
                <a:solidFill>
                  <a:schemeClr val="accent6">
                    <a:lumMod val="95000"/>
                    <a:lumOff val="5000"/>
                  </a:schemeClr>
                </a:solidFill>
              </a:rPr>
              <a:t>ty</a:t>
            </a:r>
            <a:r>
              <a:rPr lang="en-US" sz="1700" i="0" dirty="0" smtClean="0">
                <a:solidFill>
                  <a:schemeClr val="accent6">
                    <a:lumMod val="95000"/>
                    <a:lumOff val="5000"/>
                  </a:schemeClr>
                </a:solidFill>
              </a:rPr>
              <a:t> </a:t>
            </a:r>
            <a:r>
              <a:rPr lang="en-US" sz="1700" i="0" dirty="0" err="1" smtClean="0">
                <a:solidFill>
                  <a:schemeClr val="accent6">
                    <a:lumMod val="95000"/>
                    <a:lumOff val="5000"/>
                  </a:schemeClr>
                </a:solidFill>
              </a:rPr>
              <a:t>thu</a:t>
            </a:r>
            <a:r>
              <a:rPr lang="en-US" sz="1700" i="0" dirty="0" smtClean="0">
                <a:solidFill>
                  <a:schemeClr val="accent6">
                    <a:lumMod val="95000"/>
                    <a:lumOff val="5000"/>
                  </a:schemeClr>
                </a:solidFill>
              </a:rPr>
              <a:t> </a:t>
            </a:r>
            <a:r>
              <a:rPr lang="en-US" sz="1700" i="0" dirty="0" err="1" smtClean="0">
                <a:solidFill>
                  <a:schemeClr val="accent6">
                    <a:lumMod val="95000"/>
                    <a:lumOff val="5000"/>
                  </a:schemeClr>
                </a:solidFill>
              </a:rPr>
              <a:t>mua</a:t>
            </a:r>
            <a:r>
              <a:rPr lang="en-US" sz="1700" i="0" dirty="0" smtClean="0">
                <a:solidFill>
                  <a:schemeClr val="accent6">
                    <a:lumMod val="95000"/>
                    <a:lumOff val="5000"/>
                  </a:schemeClr>
                </a:solidFill>
              </a:rPr>
              <a:t> </a:t>
            </a:r>
            <a:r>
              <a:rPr lang="en-US" sz="1700" i="0" dirty="0" err="1" smtClean="0">
                <a:solidFill>
                  <a:schemeClr val="accent6">
                    <a:lumMod val="95000"/>
                    <a:lumOff val="5000"/>
                  </a:schemeClr>
                </a:solidFill>
              </a:rPr>
              <a:t>được</a:t>
            </a:r>
            <a:r>
              <a:rPr lang="en-US" sz="1700" i="0" dirty="0" smtClean="0">
                <a:solidFill>
                  <a:schemeClr val="accent6">
                    <a:lumMod val="95000"/>
                    <a:lumOff val="5000"/>
                  </a:schemeClr>
                </a:solidFill>
              </a:rPr>
              <a:t> </a:t>
            </a:r>
            <a:r>
              <a:rPr lang="en-US" sz="1700" i="0" dirty="0" err="1" smtClean="0">
                <a:solidFill>
                  <a:schemeClr val="accent6">
                    <a:lumMod val="95000"/>
                    <a:lumOff val="5000"/>
                  </a:schemeClr>
                </a:solidFill>
              </a:rPr>
              <a:t>cà</a:t>
            </a:r>
            <a:r>
              <a:rPr lang="en-US" sz="1700" i="0" dirty="0" smtClean="0">
                <a:solidFill>
                  <a:schemeClr val="accent6">
                    <a:lumMod val="95000"/>
                    <a:lumOff val="5000"/>
                  </a:schemeClr>
                </a:solidFill>
              </a:rPr>
              <a:t> </a:t>
            </a:r>
            <a:r>
              <a:rPr lang="en-US" sz="1700" i="0" dirty="0" err="1" smtClean="0">
                <a:solidFill>
                  <a:schemeClr val="accent6">
                    <a:lumMod val="95000"/>
                    <a:lumOff val="5000"/>
                  </a:schemeClr>
                </a:solidFill>
              </a:rPr>
              <a:t>phê</a:t>
            </a:r>
            <a:r>
              <a:rPr lang="en-US" sz="1700" i="0" dirty="0" smtClean="0">
                <a:solidFill>
                  <a:schemeClr val="accent6">
                    <a:lumMod val="95000"/>
                    <a:lumOff val="5000"/>
                  </a:schemeClr>
                </a:solidFill>
              </a:rPr>
              <a:t> </a:t>
            </a:r>
            <a:r>
              <a:rPr lang="en-US" sz="1700" i="0" dirty="0" err="1" smtClean="0">
                <a:solidFill>
                  <a:schemeClr val="accent6">
                    <a:lumMod val="95000"/>
                    <a:lumOff val="5000"/>
                  </a:schemeClr>
                </a:solidFill>
              </a:rPr>
              <a:t>chất</a:t>
            </a:r>
            <a:r>
              <a:rPr lang="en-US" sz="1700" i="0" dirty="0" smtClean="0">
                <a:solidFill>
                  <a:schemeClr val="accent6">
                    <a:lumMod val="95000"/>
                    <a:lumOff val="5000"/>
                  </a:schemeClr>
                </a:solidFill>
              </a:rPr>
              <a:t> </a:t>
            </a:r>
            <a:r>
              <a:rPr lang="en-US" sz="1700" i="0" dirty="0" err="1" smtClean="0">
                <a:solidFill>
                  <a:schemeClr val="accent6">
                    <a:lumMod val="95000"/>
                    <a:lumOff val="5000"/>
                  </a:schemeClr>
                </a:solidFill>
              </a:rPr>
              <a:t>lượng</a:t>
            </a:r>
            <a:r>
              <a:rPr lang="en-US" sz="1700" i="0" dirty="0" smtClean="0">
                <a:solidFill>
                  <a:schemeClr val="accent6">
                    <a:lumMod val="95000"/>
                    <a:lumOff val="5000"/>
                  </a:schemeClr>
                </a:solidFill>
              </a:rPr>
              <a:t> </a:t>
            </a:r>
            <a:r>
              <a:rPr lang="en-US" sz="1700" i="0" dirty="0" err="1" smtClean="0">
                <a:solidFill>
                  <a:schemeClr val="accent6">
                    <a:lumMod val="95000"/>
                    <a:lumOff val="5000"/>
                  </a:schemeClr>
                </a:solidFill>
              </a:rPr>
              <a:t>cao</a:t>
            </a:r>
            <a:r>
              <a:rPr lang="en-US" sz="1700" i="0" dirty="0" smtClean="0">
                <a:solidFill>
                  <a:schemeClr val="accent6">
                    <a:lumMod val="95000"/>
                    <a:lumOff val="5000"/>
                  </a:schemeClr>
                </a:solidFill>
              </a:rPr>
              <a:t> </a:t>
            </a:r>
            <a:r>
              <a:rPr lang="en-US" sz="1700" i="0" dirty="0" err="1" smtClean="0">
                <a:solidFill>
                  <a:schemeClr val="accent6">
                    <a:lumMod val="95000"/>
                    <a:lumOff val="5000"/>
                  </a:schemeClr>
                </a:solidFill>
              </a:rPr>
              <a:t>hơn</a:t>
            </a:r>
            <a:r>
              <a:rPr lang="en-US" sz="1700" i="0" dirty="0" smtClean="0">
                <a:solidFill>
                  <a:schemeClr val="accent6">
                    <a:lumMod val="95000"/>
                    <a:lumOff val="5000"/>
                  </a:schemeClr>
                </a:solidFill>
              </a:rPr>
              <a:t> </a:t>
            </a:r>
            <a:r>
              <a:rPr lang="en-US" sz="1700" i="0" dirty="0" err="1" smtClean="0">
                <a:solidFill>
                  <a:schemeClr val="accent6">
                    <a:lumMod val="95000"/>
                    <a:lumOff val="5000"/>
                  </a:schemeClr>
                </a:solidFill>
              </a:rPr>
              <a:t>và</a:t>
            </a:r>
            <a:r>
              <a:rPr lang="en-US" sz="1700" i="0" dirty="0" smtClean="0">
                <a:solidFill>
                  <a:schemeClr val="accent6">
                    <a:lumMod val="95000"/>
                    <a:lumOff val="5000"/>
                  </a:schemeClr>
                </a:solidFill>
              </a:rPr>
              <a:t> </a:t>
            </a:r>
            <a:r>
              <a:rPr lang="en-US" sz="1700" i="0" dirty="0" err="1" smtClean="0">
                <a:solidFill>
                  <a:schemeClr val="accent6">
                    <a:lumMod val="95000"/>
                    <a:lumOff val="5000"/>
                  </a:schemeClr>
                </a:solidFill>
              </a:rPr>
              <a:t>đảm</a:t>
            </a:r>
            <a:r>
              <a:rPr lang="en-US" sz="1700" i="0" dirty="0" smtClean="0">
                <a:solidFill>
                  <a:schemeClr val="accent6">
                    <a:lumMod val="95000"/>
                    <a:lumOff val="5000"/>
                  </a:schemeClr>
                </a:solidFill>
              </a:rPr>
              <a:t> </a:t>
            </a:r>
            <a:r>
              <a:rPr lang="en-US" sz="1700" i="0" dirty="0" err="1" smtClean="0">
                <a:solidFill>
                  <a:schemeClr val="accent6">
                    <a:lumMod val="95000"/>
                    <a:lumOff val="5000"/>
                  </a:schemeClr>
                </a:solidFill>
              </a:rPr>
              <a:t>bảo</a:t>
            </a:r>
            <a:r>
              <a:rPr lang="en-US" sz="1700" i="0" dirty="0" smtClean="0">
                <a:solidFill>
                  <a:schemeClr val="accent6">
                    <a:lumMod val="95000"/>
                    <a:lumOff val="5000"/>
                  </a:schemeClr>
                </a:solidFill>
              </a:rPr>
              <a:t> </a:t>
            </a:r>
            <a:r>
              <a:rPr lang="en-US" sz="1700" i="0" dirty="0" err="1" smtClean="0">
                <a:solidFill>
                  <a:schemeClr val="accent6">
                    <a:lumMod val="95000"/>
                    <a:lumOff val="5000"/>
                  </a:schemeClr>
                </a:solidFill>
              </a:rPr>
              <a:t>thực</a:t>
            </a:r>
            <a:r>
              <a:rPr lang="en-US" sz="1700" i="0" dirty="0" smtClean="0">
                <a:solidFill>
                  <a:schemeClr val="accent6">
                    <a:lumMod val="95000"/>
                    <a:lumOff val="5000"/>
                  </a:schemeClr>
                </a:solidFill>
              </a:rPr>
              <a:t> </a:t>
            </a:r>
            <a:r>
              <a:rPr lang="en-US" sz="1700" i="0" dirty="0" err="1" smtClean="0">
                <a:solidFill>
                  <a:schemeClr val="accent6">
                    <a:lumMod val="95000"/>
                    <a:lumOff val="5000"/>
                  </a:schemeClr>
                </a:solidFill>
              </a:rPr>
              <a:t>hiện</a:t>
            </a:r>
            <a:r>
              <a:rPr lang="en-US" sz="1700" i="0" dirty="0" smtClean="0">
                <a:solidFill>
                  <a:schemeClr val="accent6">
                    <a:lumMod val="95000"/>
                    <a:lumOff val="5000"/>
                  </a:schemeClr>
                </a:solidFill>
              </a:rPr>
              <a:t> </a:t>
            </a:r>
            <a:r>
              <a:rPr lang="en-US" sz="1700" i="0" dirty="0" err="1" smtClean="0">
                <a:solidFill>
                  <a:schemeClr val="accent6">
                    <a:lumMod val="95000"/>
                    <a:lumOff val="5000"/>
                  </a:schemeClr>
                </a:solidFill>
              </a:rPr>
              <a:t>chế</a:t>
            </a:r>
            <a:r>
              <a:rPr lang="en-US" sz="1700" i="0" dirty="0" smtClean="0">
                <a:solidFill>
                  <a:schemeClr val="accent6">
                    <a:lumMod val="95000"/>
                    <a:lumOff val="5000"/>
                  </a:schemeClr>
                </a:solidFill>
              </a:rPr>
              <a:t> </a:t>
            </a:r>
            <a:r>
              <a:rPr lang="en-US" sz="1700" i="0" dirty="0" err="1" smtClean="0">
                <a:solidFill>
                  <a:schemeClr val="accent6">
                    <a:lumMod val="95000"/>
                    <a:lumOff val="5000"/>
                  </a:schemeClr>
                </a:solidFill>
              </a:rPr>
              <a:t>độ</a:t>
            </a:r>
            <a:r>
              <a:rPr lang="en-US" sz="1700" i="0" dirty="0" smtClean="0">
                <a:solidFill>
                  <a:schemeClr val="accent6">
                    <a:lumMod val="95000"/>
                    <a:lumOff val="5000"/>
                  </a:schemeClr>
                </a:solidFill>
              </a:rPr>
              <a:t> </a:t>
            </a:r>
            <a:r>
              <a:rPr lang="en-US" sz="1700" i="0" dirty="0" err="1" smtClean="0">
                <a:solidFill>
                  <a:schemeClr val="accent6">
                    <a:lumMod val="95000"/>
                    <a:lumOff val="5000"/>
                  </a:schemeClr>
                </a:solidFill>
              </a:rPr>
              <a:t>công</a:t>
            </a:r>
            <a:r>
              <a:rPr lang="en-US" sz="1700" i="0" dirty="0" smtClean="0">
                <a:solidFill>
                  <a:schemeClr val="accent6">
                    <a:lumMod val="95000"/>
                    <a:lumOff val="5000"/>
                  </a:schemeClr>
                </a:solidFill>
              </a:rPr>
              <a:t> </a:t>
            </a:r>
            <a:r>
              <a:rPr lang="en-US" sz="1700" i="0" dirty="0" err="1" smtClean="0">
                <a:solidFill>
                  <a:schemeClr val="accent6">
                    <a:lumMod val="95000"/>
                    <a:lumOff val="5000"/>
                  </a:schemeClr>
                </a:solidFill>
              </a:rPr>
              <a:t>thưởng</a:t>
            </a:r>
            <a:r>
              <a:rPr lang="en-US" sz="1700" i="0" dirty="0" smtClean="0">
                <a:solidFill>
                  <a:schemeClr val="accent6">
                    <a:lumMod val="95000"/>
                    <a:lumOff val="5000"/>
                  </a:schemeClr>
                </a:solidFill>
              </a:rPr>
              <a:t>, </a:t>
            </a:r>
            <a:r>
              <a:rPr lang="en-US" sz="1700" i="0" dirty="0" err="1" smtClean="0">
                <a:solidFill>
                  <a:schemeClr val="accent6">
                    <a:lumMod val="95000"/>
                    <a:lumOff val="5000"/>
                  </a:schemeClr>
                </a:solidFill>
              </a:rPr>
              <a:t>nếu</a:t>
            </a:r>
            <a:r>
              <a:rPr lang="en-US" sz="1700" i="0" dirty="0" smtClean="0">
                <a:solidFill>
                  <a:schemeClr val="accent6">
                    <a:lumMod val="95000"/>
                    <a:lumOff val="5000"/>
                  </a:schemeClr>
                </a:solidFill>
              </a:rPr>
              <a:t> </a:t>
            </a:r>
            <a:r>
              <a:rPr lang="en-US" sz="1700" i="0" dirty="0" err="1" smtClean="0">
                <a:solidFill>
                  <a:schemeClr val="accent6">
                    <a:lumMod val="95000"/>
                    <a:lumOff val="5000"/>
                  </a:schemeClr>
                </a:solidFill>
              </a:rPr>
              <a:t>có</a:t>
            </a:r>
            <a:r>
              <a:rPr lang="en-US" sz="1700" i="0" dirty="0" smtClean="0">
                <a:solidFill>
                  <a:schemeClr val="accent6">
                    <a:lumMod val="95000"/>
                    <a:lumOff val="5000"/>
                  </a:schemeClr>
                </a:solidFill>
              </a:rPr>
              <a:t>, </a:t>
            </a:r>
            <a:r>
              <a:rPr lang="en-US" sz="1700" i="0" dirty="0" err="1" smtClean="0">
                <a:solidFill>
                  <a:schemeClr val="accent6">
                    <a:lumMod val="95000"/>
                    <a:lumOff val="5000"/>
                  </a:schemeClr>
                </a:solidFill>
              </a:rPr>
              <a:t>được</a:t>
            </a:r>
            <a:r>
              <a:rPr lang="en-US" sz="1700" i="0" dirty="0" smtClean="0">
                <a:solidFill>
                  <a:schemeClr val="accent6">
                    <a:lumMod val="95000"/>
                    <a:lumOff val="5000"/>
                  </a:schemeClr>
                </a:solidFill>
              </a:rPr>
              <a:t> </a:t>
            </a:r>
            <a:r>
              <a:rPr lang="en-US" sz="1700" i="0" dirty="0" err="1" smtClean="0">
                <a:solidFill>
                  <a:schemeClr val="accent6">
                    <a:lumMod val="95000"/>
                    <a:lumOff val="5000"/>
                  </a:schemeClr>
                </a:solidFill>
              </a:rPr>
              <a:t>áp</a:t>
            </a:r>
            <a:r>
              <a:rPr lang="en-US" sz="1700" i="0" dirty="0" smtClean="0">
                <a:solidFill>
                  <a:schemeClr val="accent6">
                    <a:lumMod val="95000"/>
                    <a:lumOff val="5000"/>
                  </a:schemeClr>
                </a:solidFill>
              </a:rPr>
              <a:t> </a:t>
            </a:r>
            <a:r>
              <a:rPr lang="en-US" sz="1700" i="0" dirty="0" err="1" smtClean="0">
                <a:solidFill>
                  <a:schemeClr val="accent6">
                    <a:lumMod val="95000"/>
                    <a:lumOff val="5000"/>
                  </a:schemeClr>
                </a:solidFill>
              </a:rPr>
              <a:t>dụng</a:t>
            </a:r>
            <a:r>
              <a:rPr lang="en-US" sz="1700" i="0" dirty="0" smtClean="0">
                <a:solidFill>
                  <a:schemeClr val="accent6">
                    <a:lumMod val="95000"/>
                    <a:lumOff val="5000"/>
                  </a:schemeClr>
                </a:solidFill>
              </a:rPr>
              <a:t> </a:t>
            </a:r>
            <a:r>
              <a:rPr lang="en-US" sz="1700" i="0" dirty="0" err="1" smtClean="0">
                <a:solidFill>
                  <a:schemeClr val="accent6">
                    <a:lumMod val="95000"/>
                    <a:lumOff val="5000"/>
                  </a:schemeClr>
                </a:solidFill>
              </a:rPr>
              <a:t>cho</a:t>
            </a:r>
            <a:r>
              <a:rPr lang="en-US" sz="1700" i="0" dirty="0" smtClean="0">
                <a:solidFill>
                  <a:schemeClr val="accent6">
                    <a:lumMod val="95000"/>
                    <a:lumOff val="5000"/>
                  </a:schemeClr>
                </a:solidFill>
              </a:rPr>
              <a:t> </a:t>
            </a:r>
            <a:r>
              <a:rPr lang="en-US" sz="1700" i="0" dirty="0" err="1" smtClean="0">
                <a:solidFill>
                  <a:schemeClr val="accent6">
                    <a:lumMod val="95000"/>
                    <a:lumOff val="5000"/>
                  </a:schemeClr>
                </a:solidFill>
              </a:rPr>
              <a:t>người</a:t>
            </a:r>
            <a:r>
              <a:rPr lang="en-US" sz="1700" i="0" dirty="0" smtClean="0">
                <a:solidFill>
                  <a:schemeClr val="accent6">
                    <a:lumMod val="95000"/>
                    <a:lumOff val="5000"/>
                  </a:schemeClr>
                </a:solidFill>
              </a:rPr>
              <a:t> </a:t>
            </a:r>
            <a:r>
              <a:rPr lang="en-US" sz="1700" i="0" dirty="0" err="1" smtClean="0">
                <a:solidFill>
                  <a:schemeClr val="accent6">
                    <a:lumMod val="95000"/>
                    <a:lumOff val="5000"/>
                  </a:schemeClr>
                </a:solidFill>
              </a:rPr>
              <a:t>nông</a:t>
            </a:r>
            <a:r>
              <a:rPr lang="en-US" sz="1700" i="0" dirty="0" smtClean="0">
                <a:solidFill>
                  <a:schemeClr val="accent6">
                    <a:lumMod val="95000"/>
                    <a:lumOff val="5000"/>
                  </a:schemeClr>
                </a:solidFill>
              </a:rPr>
              <a:t> </a:t>
            </a:r>
            <a:r>
              <a:rPr lang="en-US" sz="1700" i="0" dirty="0" err="1" smtClean="0">
                <a:solidFill>
                  <a:schemeClr val="accent6">
                    <a:lumMod val="95000"/>
                    <a:lumOff val="5000"/>
                  </a:schemeClr>
                </a:solidFill>
              </a:rPr>
              <a:t>dân</a:t>
            </a:r>
            <a:r>
              <a:rPr lang="en-US" sz="1700" i="0" dirty="0" smtClean="0">
                <a:solidFill>
                  <a:schemeClr val="accent6">
                    <a:lumMod val="95000"/>
                    <a:lumOff val="5000"/>
                  </a:schemeClr>
                </a:solidFill>
              </a:rPr>
              <a:t>. </a:t>
            </a:r>
            <a:r>
              <a:rPr lang="en-US" sz="1700" i="0" dirty="0" err="1" smtClean="0">
                <a:solidFill>
                  <a:schemeClr val="accent6">
                    <a:lumMod val="95000"/>
                    <a:lumOff val="5000"/>
                  </a:schemeClr>
                </a:solidFill>
              </a:rPr>
              <a:t>Cách</a:t>
            </a:r>
            <a:r>
              <a:rPr lang="en-US" sz="1700" i="0" dirty="0" smtClean="0">
                <a:solidFill>
                  <a:schemeClr val="accent6">
                    <a:lumMod val="95000"/>
                    <a:lumOff val="5000"/>
                  </a:schemeClr>
                </a:solidFill>
              </a:rPr>
              <a:t> </a:t>
            </a:r>
            <a:r>
              <a:rPr lang="en-US" sz="1700" i="0" dirty="0" err="1" smtClean="0">
                <a:solidFill>
                  <a:schemeClr val="accent6">
                    <a:lumMod val="95000"/>
                    <a:lumOff val="5000"/>
                  </a:schemeClr>
                </a:solidFill>
              </a:rPr>
              <a:t>làm</a:t>
            </a:r>
            <a:r>
              <a:rPr lang="en-US" sz="1700" i="0" dirty="0" smtClean="0">
                <a:solidFill>
                  <a:schemeClr val="accent6">
                    <a:lumMod val="95000"/>
                    <a:lumOff val="5000"/>
                  </a:schemeClr>
                </a:solidFill>
              </a:rPr>
              <a:t> </a:t>
            </a:r>
            <a:r>
              <a:rPr lang="en-US" sz="1700" i="0" dirty="0" err="1" smtClean="0">
                <a:solidFill>
                  <a:schemeClr val="accent6">
                    <a:lumMod val="95000"/>
                    <a:lumOff val="5000"/>
                  </a:schemeClr>
                </a:solidFill>
              </a:rPr>
              <a:t>làm</a:t>
            </a:r>
            <a:r>
              <a:rPr lang="en-US" sz="1700" i="0" dirty="0" smtClean="0">
                <a:solidFill>
                  <a:schemeClr val="accent6">
                    <a:lumMod val="95000"/>
                    <a:lumOff val="5000"/>
                  </a:schemeClr>
                </a:solidFill>
              </a:rPr>
              <a:t> </a:t>
            </a:r>
            <a:r>
              <a:rPr lang="en-US" sz="1700" i="0" dirty="0" err="1" smtClean="0">
                <a:solidFill>
                  <a:schemeClr val="accent6">
                    <a:lumMod val="95000"/>
                    <a:lumOff val="5000"/>
                  </a:schemeClr>
                </a:solidFill>
              </a:rPr>
              <a:t>cũng</a:t>
            </a:r>
            <a:r>
              <a:rPr lang="en-US" sz="1700" i="0" dirty="0" smtClean="0">
                <a:solidFill>
                  <a:schemeClr val="accent6">
                    <a:lumMod val="95000"/>
                    <a:lumOff val="5000"/>
                  </a:schemeClr>
                </a:solidFill>
              </a:rPr>
              <a:t> </a:t>
            </a:r>
            <a:r>
              <a:rPr lang="en-US" sz="1700" i="0" dirty="0" err="1" smtClean="0">
                <a:solidFill>
                  <a:schemeClr val="accent6">
                    <a:lumMod val="95000"/>
                    <a:lumOff val="5000"/>
                  </a:schemeClr>
                </a:solidFill>
              </a:rPr>
              <a:t>cho</a:t>
            </a:r>
            <a:r>
              <a:rPr lang="en-US" sz="1700" i="0" dirty="0" smtClean="0">
                <a:solidFill>
                  <a:schemeClr val="accent6">
                    <a:lumMod val="95000"/>
                    <a:lumOff val="5000"/>
                  </a:schemeClr>
                </a:solidFill>
              </a:rPr>
              <a:t> </a:t>
            </a:r>
            <a:r>
              <a:rPr lang="en-US" sz="1700" i="0" dirty="0" err="1" smtClean="0">
                <a:solidFill>
                  <a:schemeClr val="accent6">
                    <a:lumMod val="95000"/>
                    <a:lumOff val="5000"/>
                  </a:schemeClr>
                </a:solidFill>
              </a:rPr>
              <a:t>phép</a:t>
            </a:r>
            <a:r>
              <a:rPr lang="en-US" sz="1700" i="0" dirty="0" smtClean="0">
                <a:solidFill>
                  <a:schemeClr val="accent6">
                    <a:lumMod val="95000"/>
                    <a:lumOff val="5000"/>
                  </a:schemeClr>
                </a:solidFill>
              </a:rPr>
              <a:t> </a:t>
            </a:r>
            <a:r>
              <a:rPr lang="en-US" sz="1700" i="0" dirty="0" err="1" smtClean="0">
                <a:solidFill>
                  <a:schemeClr val="accent6">
                    <a:lumMod val="95000"/>
                    <a:lumOff val="5000"/>
                  </a:schemeClr>
                </a:solidFill>
              </a:rPr>
              <a:t>công</a:t>
            </a:r>
            <a:r>
              <a:rPr lang="en-US" sz="1700" i="0" dirty="0" smtClean="0">
                <a:solidFill>
                  <a:schemeClr val="accent6">
                    <a:lumMod val="95000"/>
                    <a:lumOff val="5000"/>
                  </a:schemeClr>
                </a:solidFill>
              </a:rPr>
              <a:t> </a:t>
            </a:r>
            <a:r>
              <a:rPr lang="en-US" sz="1700" i="0" dirty="0" err="1" smtClean="0">
                <a:solidFill>
                  <a:schemeClr val="accent6">
                    <a:lumMod val="95000"/>
                    <a:lumOff val="5000"/>
                  </a:schemeClr>
                </a:solidFill>
              </a:rPr>
              <a:t>ty</a:t>
            </a:r>
            <a:r>
              <a:rPr lang="en-US" sz="1700" i="0" dirty="0" smtClean="0">
                <a:solidFill>
                  <a:schemeClr val="accent6">
                    <a:lumMod val="95000"/>
                    <a:lumOff val="5000"/>
                  </a:schemeClr>
                </a:solidFill>
              </a:rPr>
              <a:t> </a:t>
            </a:r>
            <a:r>
              <a:rPr lang="en-US" sz="1700" i="0" dirty="0" err="1" smtClean="0">
                <a:solidFill>
                  <a:schemeClr val="accent6">
                    <a:lumMod val="95000"/>
                    <a:lumOff val="5000"/>
                  </a:schemeClr>
                </a:solidFill>
              </a:rPr>
              <a:t>duy</a:t>
            </a:r>
            <a:r>
              <a:rPr lang="en-US" sz="1700" i="0" dirty="0" smtClean="0">
                <a:solidFill>
                  <a:schemeClr val="accent6">
                    <a:lumMod val="95000"/>
                    <a:lumOff val="5000"/>
                  </a:schemeClr>
                </a:solidFill>
              </a:rPr>
              <a:t> </a:t>
            </a:r>
            <a:r>
              <a:rPr lang="en-US" sz="1700" i="0" dirty="0" err="1" smtClean="0">
                <a:solidFill>
                  <a:schemeClr val="accent6">
                    <a:lumMod val="95000"/>
                    <a:lumOff val="5000"/>
                  </a:schemeClr>
                </a:solidFill>
              </a:rPr>
              <a:t>trì</a:t>
            </a:r>
            <a:r>
              <a:rPr lang="en-US" sz="1700" i="0" dirty="0" smtClean="0">
                <a:solidFill>
                  <a:schemeClr val="accent6">
                    <a:lumMod val="95000"/>
                    <a:lumOff val="5000"/>
                  </a:schemeClr>
                </a:solidFill>
              </a:rPr>
              <a:t> </a:t>
            </a:r>
            <a:r>
              <a:rPr lang="en-US" sz="1700" i="0" dirty="0" err="1" smtClean="0">
                <a:solidFill>
                  <a:schemeClr val="accent6">
                    <a:lumMod val="95000"/>
                    <a:lumOff val="5000"/>
                  </a:schemeClr>
                </a:solidFill>
              </a:rPr>
              <a:t>chứng</a:t>
            </a:r>
            <a:r>
              <a:rPr lang="en-US" sz="1700" i="0" dirty="0" smtClean="0">
                <a:solidFill>
                  <a:schemeClr val="accent6">
                    <a:lumMod val="95000"/>
                    <a:lumOff val="5000"/>
                  </a:schemeClr>
                </a:solidFill>
              </a:rPr>
              <a:t> </a:t>
            </a:r>
            <a:r>
              <a:rPr lang="en-US" sz="1700" i="0" dirty="0" err="1" smtClean="0">
                <a:solidFill>
                  <a:schemeClr val="accent6">
                    <a:lumMod val="95000"/>
                    <a:lumOff val="5000"/>
                  </a:schemeClr>
                </a:solidFill>
              </a:rPr>
              <a:t>nhận</a:t>
            </a:r>
            <a:r>
              <a:rPr lang="en-US" sz="1700" i="0" dirty="0" smtClean="0">
                <a:solidFill>
                  <a:schemeClr val="accent6">
                    <a:lumMod val="95000"/>
                    <a:lumOff val="5000"/>
                  </a:schemeClr>
                </a:solidFill>
              </a:rPr>
              <a:t> </a:t>
            </a:r>
            <a:r>
              <a:rPr lang="en-US" sz="1700" i="0" dirty="0" err="1" smtClean="0">
                <a:solidFill>
                  <a:schemeClr val="accent6">
                    <a:lumMod val="95000"/>
                    <a:lumOff val="5000"/>
                  </a:schemeClr>
                </a:solidFill>
              </a:rPr>
              <a:t>bền</a:t>
            </a:r>
            <a:r>
              <a:rPr lang="en-US" sz="1700" i="0" dirty="0" smtClean="0">
                <a:solidFill>
                  <a:schemeClr val="accent6">
                    <a:lumMod val="95000"/>
                    <a:lumOff val="5000"/>
                  </a:schemeClr>
                </a:solidFill>
              </a:rPr>
              <a:t> </a:t>
            </a:r>
            <a:r>
              <a:rPr lang="en-US" sz="1700" i="0" dirty="0" err="1" smtClean="0">
                <a:solidFill>
                  <a:schemeClr val="accent6">
                    <a:lumMod val="95000"/>
                    <a:lumOff val="5000"/>
                  </a:schemeClr>
                </a:solidFill>
              </a:rPr>
              <a:t>vững</a:t>
            </a:r>
            <a:endParaRPr lang="en-US" sz="1700" i="0" dirty="0" smtClean="0">
              <a:solidFill>
                <a:schemeClr val="accent6">
                  <a:lumMod val="95000"/>
                  <a:lumOff val="5000"/>
                </a:schemeClr>
              </a:solidFill>
            </a:endParaRPr>
          </a:p>
          <a:p>
            <a:pPr lvl="2">
              <a:buFont typeface="Arial" pitchFamily="34" charset="0"/>
              <a:buChar char="•"/>
            </a:pPr>
            <a:r>
              <a:rPr lang="en-US" sz="1700" i="0" dirty="0" err="1" smtClean="0">
                <a:solidFill>
                  <a:schemeClr val="accent6">
                    <a:lumMod val="95000"/>
                    <a:lumOff val="5000"/>
                  </a:schemeClr>
                </a:solidFill>
              </a:rPr>
              <a:t>Xây</a:t>
            </a:r>
            <a:r>
              <a:rPr lang="en-US" sz="1700" i="0" dirty="0" smtClean="0">
                <a:solidFill>
                  <a:schemeClr val="accent6">
                    <a:lumMod val="95000"/>
                    <a:lumOff val="5000"/>
                  </a:schemeClr>
                </a:solidFill>
              </a:rPr>
              <a:t> </a:t>
            </a:r>
            <a:r>
              <a:rPr lang="en-US" sz="1700" i="0" dirty="0" err="1" smtClean="0">
                <a:solidFill>
                  <a:schemeClr val="accent6">
                    <a:lumMod val="95000"/>
                    <a:lumOff val="5000"/>
                  </a:schemeClr>
                </a:solidFill>
              </a:rPr>
              <a:t>dựng</a:t>
            </a:r>
            <a:r>
              <a:rPr lang="en-US" sz="1700" i="0" dirty="0" smtClean="0">
                <a:solidFill>
                  <a:schemeClr val="accent6">
                    <a:lumMod val="95000"/>
                    <a:lumOff val="5000"/>
                  </a:schemeClr>
                </a:solidFill>
              </a:rPr>
              <a:t> </a:t>
            </a:r>
            <a:r>
              <a:rPr lang="en-US" sz="1700" i="0" dirty="0" err="1" smtClean="0">
                <a:solidFill>
                  <a:schemeClr val="accent6">
                    <a:lumMod val="95000"/>
                    <a:lumOff val="5000"/>
                  </a:schemeClr>
                </a:solidFill>
              </a:rPr>
              <a:t>các</a:t>
            </a:r>
            <a:r>
              <a:rPr lang="en-US" sz="1700" i="0" dirty="0" smtClean="0">
                <a:solidFill>
                  <a:schemeClr val="accent6">
                    <a:lumMod val="95000"/>
                    <a:lumOff val="5000"/>
                  </a:schemeClr>
                </a:solidFill>
              </a:rPr>
              <a:t> </a:t>
            </a:r>
            <a:r>
              <a:rPr lang="en-US" sz="1700" i="0" dirty="0" err="1" smtClean="0">
                <a:solidFill>
                  <a:schemeClr val="accent6">
                    <a:lumMod val="95000"/>
                    <a:lumOff val="5000"/>
                  </a:schemeClr>
                </a:solidFill>
              </a:rPr>
              <a:t>tổ</a:t>
            </a:r>
            <a:r>
              <a:rPr lang="en-US" sz="1700" i="0" dirty="0" smtClean="0">
                <a:solidFill>
                  <a:schemeClr val="accent6">
                    <a:lumMod val="95000"/>
                    <a:lumOff val="5000"/>
                  </a:schemeClr>
                </a:solidFill>
              </a:rPr>
              <a:t> </a:t>
            </a:r>
            <a:r>
              <a:rPr lang="en-US" sz="1700" i="0" dirty="0" err="1" smtClean="0">
                <a:solidFill>
                  <a:schemeClr val="accent6">
                    <a:lumMod val="95000"/>
                    <a:lumOff val="5000"/>
                  </a:schemeClr>
                </a:solidFill>
              </a:rPr>
              <a:t>nhóm</a:t>
            </a:r>
            <a:r>
              <a:rPr lang="en-US" sz="1700" i="0" dirty="0" smtClean="0">
                <a:solidFill>
                  <a:schemeClr val="accent6">
                    <a:lumMod val="95000"/>
                    <a:lumOff val="5000"/>
                  </a:schemeClr>
                </a:solidFill>
              </a:rPr>
              <a:t> </a:t>
            </a:r>
            <a:r>
              <a:rPr lang="en-US" sz="1700" i="0" dirty="0" err="1" smtClean="0">
                <a:solidFill>
                  <a:schemeClr val="accent6">
                    <a:lumMod val="95000"/>
                    <a:lumOff val="5000"/>
                  </a:schemeClr>
                </a:solidFill>
              </a:rPr>
              <a:t>nông</a:t>
            </a:r>
            <a:r>
              <a:rPr lang="en-US" sz="1700" i="0" dirty="0" smtClean="0">
                <a:solidFill>
                  <a:schemeClr val="accent6">
                    <a:lumMod val="95000"/>
                    <a:lumOff val="5000"/>
                  </a:schemeClr>
                </a:solidFill>
              </a:rPr>
              <a:t> </a:t>
            </a:r>
            <a:r>
              <a:rPr lang="en-US" sz="1700" i="0" dirty="0" err="1" smtClean="0">
                <a:solidFill>
                  <a:schemeClr val="accent6">
                    <a:lumMod val="95000"/>
                    <a:lumOff val="5000"/>
                  </a:schemeClr>
                </a:solidFill>
              </a:rPr>
              <a:t>dân</a:t>
            </a:r>
            <a:r>
              <a:rPr lang="en-US" sz="1700" i="0" dirty="0" smtClean="0">
                <a:solidFill>
                  <a:schemeClr val="accent6">
                    <a:lumMod val="95000"/>
                    <a:lumOff val="5000"/>
                  </a:schemeClr>
                </a:solidFill>
              </a:rPr>
              <a:t> </a:t>
            </a:r>
            <a:r>
              <a:rPr lang="en-US" sz="1700" i="0" dirty="0" err="1" smtClean="0">
                <a:solidFill>
                  <a:schemeClr val="accent6">
                    <a:lumMod val="95000"/>
                    <a:lumOff val="5000"/>
                  </a:schemeClr>
                </a:solidFill>
              </a:rPr>
              <a:t>cho</a:t>
            </a:r>
            <a:r>
              <a:rPr lang="en-US" sz="1700" i="0" dirty="0" smtClean="0">
                <a:solidFill>
                  <a:schemeClr val="accent6">
                    <a:lumMod val="95000"/>
                    <a:lumOff val="5000"/>
                  </a:schemeClr>
                </a:solidFill>
              </a:rPr>
              <a:t> </a:t>
            </a:r>
            <a:r>
              <a:rPr lang="en-US" sz="1700" i="0" dirty="0" err="1" smtClean="0">
                <a:solidFill>
                  <a:schemeClr val="accent6">
                    <a:lumMod val="95000"/>
                    <a:lumOff val="5000"/>
                  </a:schemeClr>
                </a:solidFill>
              </a:rPr>
              <a:t>phép</a:t>
            </a:r>
            <a:r>
              <a:rPr lang="en-US" sz="1700" i="0" dirty="0" smtClean="0">
                <a:solidFill>
                  <a:schemeClr val="accent6">
                    <a:lumMod val="95000"/>
                    <a:lumOff val="5000"/>
                  </a:schemeClr>
                </a:solidFill>
              </a:rPr>
              <a:t> </a:t>
            </a:r>
            <a:r>
              <a:rPr lang="en-US" sz="1700" i="0" dirty="0" err="1" smtClean="0">
                <a:solidFill>
                  <a:schemeClr val="accent6">
                    <a:lumMod val="95000"/>
                    <a:lumOff val="5000"/>
                  </a:schemeClr>
                </a:solidFill>
              </a:rPr>
              <a:t>công</a:t>
            </a:r>
            <a:r>
              <a:rPr lang="en-US" sz="1700" i="0" dirty="0" smtClean="0">
                <a:solidFill>
                  <a:schemeClr val="accent6">
                    <a:lumMod val="95000"/>
                    <a:lumOff val="5000"/>
                  </a:schemeClr>
                </a:solidFill>
              </a:rPr>
              <a:t> </a:t>
            </a:r>
            <a:r>
              <a:rPr lang="en-US" sz="1700" i="0" dirty="0" err="1" smtClean="0">
                <a:solidFill>
                  <a:schemeClr val="accent6">
                    <a:lumMod val="95000"/>
                    <a:lumOff val="5000"/>
                  </a:schemeClr>
                </a:solidFill>
              </a:rPr>
              <a:t>ty</a:t>
            </a:r>
            <a:r>
              <a:rPr lang="en-US" sz="1700" i="0" dirty="0" smtClean="0">
                <a:solidFill>
                  <a:schemeClr val="accent6">
                    <a:lumMod val="95000"/>
                    <a:lumOff val="5000"/>
                  </a:schemeClr>
                </a:solidFill>
              </a:rPr>
              <a:t> </a:t>
            </a:r>
            <a:r>
              <a:rPr lang="en-US" sz="1700" i="0" dirty="0" err="1" smtClean="0">
                <a:solidFill>
                  <a:schemeClr val="accent6">
                    <a:lumMod val="95000"/>
                    <a:lumOff val="5000"/>
                  </a:schemeClr>
                </a:solidFill>
              </a:rPr>
              <a:t>tiếp</a:t>
            </a:r>
            <a:r>
              <a:rPr lang="en-US" sz="1700" i="0" dirty="0" smtClean="0">
                <a:solidFill>
                  <a:schemeClr val="accent6">
                    <a:lumMod val="95000"/>
                    <a:lumOff val="5000"/>
                  </a:schemeClr>
                </a:solidFill>
              </a:rPr>
              <a:t> </a:t>
            </a:r>
            <a:r>
              <a:rPr lang="en-US" sz="1700" i="0" dirty="0" err="1" smtClean="0">
                <a:solidFill>
                  <a:schemeClr val="accent6">
                    <a:lumMod val="95000"/>
                    <a:lumOff val="5000"/>
                  </a:schemeClr>
                </a:solidFill>
              </a:rPr>
              <a:t>cận</a:t>
            </a:r>
            <a:r>
              <a:rPr lang="en-US" sz="1700" i="0" dirty="0" smtClean="0">
                <a:solidFill>
                  <a:schemeClr val="accent6">
                    <a:lumMod val="95000"/>
                    <a:lumOff val="5000"/>
                  </a:schemeClr>
                </a:solidFill>
              </a:rPr>
              <a:t> </a:t>
            </a:r>
            <a:r>
              <a:rPr lang="en-US" sz="1700" i="0" dirty="0" err="1" smtClean="0">
                <a:solidFill>
                  <a:schemeClr val="accent6">
                    <a:lumMod val="95000"/>
                    <a:lumOff val="5000"/>
                  </a:schemeClr>
                </a:solidFill>
              </a:rPr>
              <a:t>một</a:t>
            </a:r>
            <a:r>
              <a:rPr lang="en-US" sz="1700" i="0" dirty="0" smtClean="0">
                <a:solidFill>
                  <a:schemeClr val="accent6">
                    <a:lumMod val="95000"/>
                    <a:lumOff val="5000"/>
                  </a:schemeClr>
                </a:solidFill>
              </a:rPr>
              <a:t> </a:t>
            </a:r>
            <a:r>
              <a:rPr lang="en-US" sz="1700" i="0" dirty="0" err="1" smtClean="0">
                <a:solidFill>
                  <a:schemeClr val="accent6">
                    <a:lumMod val="95000"/>
                    <a:lumOff val="5000"/>
                  </a:schemeClr>
                </a:solidFill>
              </a:rPr>
              <a:t>số</a:t>
            </a:r>
            <a:r>
              <a:rPr lang="en-US" sz="1700" i="0" dirty="0" smtClean="0">
                <a:solidFill>
                  <a:schemeClr val="accent6">
                    <a:lumMod val="95000"/>
                    <a:lumOff val="5000"/>
                  </a:schemeClr>
                </a:solidFill>
              </a:rPr>
              <a:t> </a:t>
            </a:r>
            <a:r>
              <a:rPr lang="en-US" sz="1700" i="0" dirty="0" err="1" smtClean="0">
                <a:solidFill>
                  <a:schemeClr val="accent6">
                    <a:lumMod val="95000"/>
                    <a:lumOff val="5000"/>
                  </a:schemeClr>
                </a:solidFill>
              </a:rPr>
              <a:t>lượng</a:t>
            </a:r>
            <a:r>
              <a:rPr lang="en-US" sz="1700" i="0" dirty="0" smtClean="0">
                <a:solidFill>
                  <a:schemeClr val="accent6">
                    <a:lumMod val="95000"/>
                    <a:lumOff val="5000"/>
                  </a:schemeClr>
                </a:solidFill>
              </a:rPr>
              <a:t> </a:t>
            </a:r>
            <a:r>
              <a:rPr lang="en-US" sz="1700" i="0" dirty="0" err="1" smtClean="0">
                <a:solidFill>
                  <a:schemeClr val="accent6">
                    <a:lumMod val="95000"/>
                    <a:lumOff val="5000"/>
                  </a:schemeClr>
                </a:solidFill>
              </a:rPr>
              <a:t>lớn</a:t>
            </a:r>
            <a:r>
              <a:rPr lang="en-US" sz="1700" i="0" dirty="0" smtClean="0">
                <a:solidFill>
                  <a:schemeClr val="accent6">
                    <a:lumMod val="95000"/>
                    <a:lumOff val="5000"/>
                  </a:schemeClr>
                </a:solidFill>
              </a:rPr>
              <a:t> </a:t>
            </a:r>
            <a:r>
              <a:rPr lang="en-US" sz="1700" i="0" dirty="0" err="1" smtClean="0">
                <a:solidFill>
                  <a:schemeClr val="accent6">
                    <a:lumMod val="95000"/>
                    <a:lumOff val="5000"/>
                  </a:schemeClr>
                </a:solidFill>
              </a:rPr>
              <a:t>nông</a:t>
            </a:r>
            <a:r>
              <a:rPr lang="en-US" sz="1700" i="0" dirty="0" smtClean="0">
                <a:solidFill>
                  <a:schemeClr val="accent6">
                    <a:lumMod val="95000"/>
                    <a:lumOff val="5000"/>
                  </a:schemeClr>
                </a:solidFill>
              </a:rPr>
              <a:t> </a:t>
            </a:r>
            <a:r>
              <a:rPr lang="en-US" sz="1700" i="0" dirty="0" err="1" smtClean="0">
                <a:solidFill>
                  <a:schemeClr val="accent6">
                    <a:lumMod val="95000"/>
                    <a:lumOff val="5000"/>
                  </a:schemeClr>
                </a:solidFill>
              </a:rPr>
              <a:t>dân</a:t>
            </a:r>
            <a:r>
              <a:rPr lang="en-US" sz="1700" i="0" dirty="0" smtClean="0">
                <a:solidFill>
                  <a:schemeClr val="accent6">
                    <a:lumMod val="95000"/>
                    <a:lumOff val="5000"/>
                  </a:schemeClr>
                </a:solidFill>
              </a:rPr>
              <a:t> </a:t>
            </a:r>
            <a:r>
              <a:rPr lang="en-US" sz="1700" i="0" dirty="0" err="1" smtClean="0">
                <a:solidFill>
                  <a:schemeClr val="accent6">
                    <a:lumMod val="95000"/>
                    <a:lumOff val="5000"/>
                  </a:schemeClr>
                </a:solidFill>
              </a:rPr>
              <a:t>với</a:t>
            </a:r>
            <a:r>
              <a:rPr lang="en-US" sz="1700" i="0" dirty="0" smtClean="0">
                <a:solidFill>
                  <a:schemeClr val="accent6">
                    <a:lumMod val="95000"/>
                    <a:lumOff val="5000"/>
                  </a:schemeClr>
                </a:solidFill>
              </a:rPr>
              <a:t> </a:t>
            </a:r>
            <a:r>
              <a:rPr lang="en-US" sz="1700" i="0" dirty="0" err="1" smtClean="0">
                <a:solidFill>
                  <a:schemeClr val="accent6">
                    <a:lumMod val="95000"/>
                    <a:lumOff val="5000"/>
                  </a:schemeClr>
                </a:solidFill>
              </a:rPr>
              <a:t>những</a:t>
            </a:r>
            <a:r>
              <a:rPr lang="en-US" sz="1700" i="0" dirty="0" smtClean="0">
                <a:solidFill>
                  <a:schemeClr val="accent6">
                    <a:lumMod val="95000"/>
                    <a:lumOff val="5000"/>
                  </a:schemeClr>
                </a:solidFill>
              </a:rPr>
              <a:t> </a:t>
            </a:r>
            <a:r>
              <a:rPr lang="en-US" sz="1700" i="0" dirty="0" err="1" smtClean="0">
                <a:solidFill>
                  <a:schemeClr val="accent6">
                    <a:lumMod val="95000"/>
                    <a:lumOff val="5000"/>
                  </a:schemeClr>
                </a:solidFill>
              </a:rPr>
              <a:t>kiến</a:t>
            </a:r>
            <a:r>
              <a:rPr lang="en-US" sz="1700" i="0" dirty="0" smtClean="0">
                <a:solidFill>
                  <a:schemeClr val="accent6">
                    <a:lumMod val="95000"/>
                    <a:lumOff val="5000"/>
                  </a:schemeClr>
                </a:solidFill>
              </a:rPr>
              <a:t> </a:t>
            </a:r>
            <a:r>
              <a:rPr lang="en-US" sz="1700" i="0" dirty="0" err="1" smtClean="0">
                <a:solidFill>
                  <a:schemeClr val="accent6">
                    <a:lumMod val="95000"/>
                    <a:lumOff val="5000"/>
                  </a:schemeClr>
                </a:solidFill>
              </a:rPr>
              <a:t>thức</a:t>
            </a:r>
            <a:r>
              <a:rPr lang="en-US" sz="1700" i="0" dirty="0" smtClean="0">
                <a:solidFill>
                  <a:schemeClr val="accent6">
                    <a:lumMod val="95000"/>
                    <a:lumOff val="5000"/>
                  </a:schemeClr>
                </a:solidFill>
              </a:rPr>
              <a:t> </a:t>
            </a:r>
            <a:r>
              <a:rPr lang="en-US" sz="1700" i="0" dirty="0" err="1" smtClean="0">
                <a:solidFill>
                  <a:schemeClr val="accent6">
                    <a:lumMod val="95000"/>
                    <a:lumOff val="5000"/>
                  </a:schemeClr>
                </a:solidFill>
              </a:rPr>
              <a:t>tập</a:t>
            </a:r>
            <a:r>
              <a:rPr lang="en-US" sz="1700" i="0" dirty="0" smtClean="0">
                <a:solidFill>
                  <a:schemeClr val="accent6">
                    <a:lumMod val="95000"/>
                    <a:lumOff val="5000"/>
                  </a:schemeClr>
                </a:solidFill>
              </a:rPr>
              <a:t> </a:t>
            </a:r>
            <a:r>
              <a:rPr lang="en-US" sz="1700" i="0" dirty="0" err="1" smtClean="0">
                <a:solidFill>
                  <a:schemeClr val="accent6">
                    <a:lumMod val="95000"/>
                    <a:lumOff val="5000"/>
                  </a:schemeClr>
                </a:solidFill>
              </a:rPr>
              <a:t>huấn</a:t>
            </a:r>
            <a:r>
              <a:rPr lang="en-US" sz="1700" i="0" dirty="0" smtClean="0">
                <a:solidFill>
                  <a:schemeClr val="accent6">
                    <a:lumMod val="95000"/>
                    <a:lumOff val="5000"/>
                  </a:schemeClr>
                </a:solidFill>
              </a:rPr>
              <a:t> </a:t>
            </a:r>
            <a:r>
              <a:rPr lang="en-US" sz="1700" i="0" dirty="0" err="1" smtClean="0">
                <a:solidFill>
                  <a:schemeClr val="accent6">
                    <a:lumMod val="95000"/>
                    <a:lumOff val="5000"/>
                  </a:schemeClr>
                </a:solidFill>
              </a:rPr>
              <a:t>mới</a:t>
            </a:r>
            <a:r>
              <a:rPr lang="en-US" sz="1700" i="0" dirty="0" smtClean="0">
                <a:solidFill>
                  <a:schemeClr val="accent6">
                    <a:lumMod val="95000"/>
                    <a:lumOff val="5000"/>
                  </a:schemeClr>
                </a:solidFill>
              </a:rPr>
              <a:t> </a:t>
            </a:r>
            <a:r>
              <a:rPr lang="en-US" sz="1700" i="0" dirty="0" err="1" smtClean="0">
                <a:solidFill>
                  <a:schemeClr val="accent6">
                    <a:lumMod val="95000"/>
                    <a:lumOff val="5000"/>
                  </a:schemeClr>
                </a:solidFill>
              </a:rPr>
              <a:t>phù</a:t>
            </a:r>
            <a:r>
              <a:rPr lang="en-US" sz="1700" i="0" dirty="0" smtClean="0">
                <a:solidFill>
                  <a:schemeClr val="accent6">
                    <a:lumMod val="95000"/>
                    <a:lumOff val="5000"/>
                  </a:schemeClr>
                </a:solidFill>
              </a:rPr>
              <a:t> </a:t>
            </a:r>
            <a:r>
              <a:rPr lang="en-US" sz="1700" i="0" dirty="0" err="1" smtClean="0">
                <a:solidFill>
                  <a:schemeClr val="accent6">
                    <a:lumMod val="95000"/>
                    <a:lumOff val="5000"/>
                  </a:schemeClr>
                </a:solidFill>
              </a:rPr>
              <a:t>hợp</a:t>
            </a:r>
            <a:r>
              <a:rPr lang="en-US" sz="1700" i="0" dirty="0" smtClean="0">
                <a:solidFill>
                  <a:schemeClr val="accent6">
                    <a:lumMod val="95000"/>
                    <a:lumOff val="5000"/>
                  </a:schemeClr>
                </a:solidFill>
              </a:rPr>
              <a:t> </a:t>
            </a:r>
            <a:r>
              <a:rPr lang="en-US" sz="1700" i="0" dirty="0" err="1" smtClean="0">
                <a:solidFill>
                  <a:schemeClr val="accent6">
                    <a:lumMod val="95000"/>
                    <a:lumOff val="5000"/>
                  </a:schemeClr>
                </a:solidFill>
              </a:rPr>
              <a:t>trong</a:t>
            </a:r>
            <a:r>
              <a:rPr lang="en-US" sz="1700" i="0" dirty="0" smtClean="0">
                <a:solidFill>
                  <a:schemeClr val="accent6">
                    <a:lumMod val="95000"/>
                    <a:lumOff val="5000"/>
                  </a:schemeClr>
                </a:solidFill>
              </a:rPr>
              <a:t> </a:t>
            </a:r>
            <a:r>
              <a:rPr lang="en-US" sz="1700" i="0" dirty="0" err="1" smtClean="0">
                <a:solidFill>
                  <a:schemeClr val="accent6">
                    <a:lumMod val="95000"/>
                    <a:lumOff val="5000"/>
                  </a:schemeClr>
                </a:solidFill>
              </a:rPr>
              <a:t>một</a:t>
            </a:r>
            <a:r>
              <a:rPr lang="en-US" sz="1700" i="0" dirty="0" smtClean="0">
                <a:solidFill>
                  <a:schemeClr val="accent6">
                    <a:lumMod val="95000"/>
                    <a:lumOff val="5000"/>
                  </a:schemeClr>
                </a:solidFill>
              </a:rPr>
              <a:t> </a:t>
            </a:r>
            <a:r>
              <a:rPr lang="en-US" sz="1700" i="0" dirty="0" err="1" smtClean="0">
                <a:solidFill>
                  <a:schemeClr val="accent6">
                    <a:lumMod val="95000"/>
                    <a:lumOff val="5000"/>
                  </a:schemeClr>
                </a:solidFill>
              </a:rPr>
              <a:t>số</a:t>
            </a:r>
            <a:r>
              <a:rPr lang="en-US" sz="1700" i="0" dirty="0" smtClean="0">
                <a:solidFill>
                  <a:schemeClr val="accent6">
                    <a:lumMod val="95000"/>
                    <a:lumOff val="5000"/>
                  </a:schemeClr>
                </a:solidFill>
              </a:rPr>
              <a:t> </a:t>
            </a:r>
            <a:r>
              <a:rPr lang="en-US" sz="1700" i="0" dirty="0" err="1" smtClean="0">
                <a:solidFill>
                  <a:schemeClr val="accent6">
                    <a:lumMod val="95000"/>
                    <a:lumOff val="5000"/>
                  </a:schemeClr>
                </a:solidFill>
              </a:rPr>
              <a:t>tình</a:t>
            </a:r>
            <a:r>
              <a:rPr lang="en-US" sz="1700" i="0" dirty="0" smtClean="0">
                <a:solidFill>
                  <a:schemeClr val="accent6">
                    <a:lumMod val="95000"/>
                    <a:lumOff val="5000"/>
                  </a:schemeClr>
                </a:solidFill>
              </a:rPr>
              <a:t> </a:t>
            </a:r>
            <a:r>
              <a:rPr lang="en-US" sz="1700" i="0" dirty="0" err="1" smtClean="0">
                <a:solidFill>
                  <a:schemeClr val="accent6">
                    <a:lumMod val="95000"/>
                    <a:lumOff val="5000"/>
                  </a:schemeClr>
                </a:solidFill>
              </a:rPr>
              <a:t>huống</a:t>
            </a:r>
            <a:r>
              <a:rPr lang="en-US" sz="1700" i="0" dirty="0" smtClean="0">
                <a:solidFill>
                  <a:schemeClr val="accent6">
                    <a:lumMod val="95000"/>
                    <a:lumOff val="5000"/>
                  </a:schemeClr>
                </a:solidFill>
              </a:rPr>
              <a:t> </a:t>
            </a:r>
            <a:r>
              <a:rPr lang="en-US" sz="1700" i="0" dirty="0" err="1" smtClean="0">
                <a:solidFill>
                  <a:schemeClr val="accent6">
                    <a:lumMod val="95000"/>
                    <a:lumOff val="5000"/>
                  </a:schemeClr>
                </a:solidFill>
              </a:rPr>
              <a:t>nhất</a:t>
            </a:r>
            <a:r>
              <a:rPr lang="en-US" sz="1700" i="0" dirty="0" smtClean="0">
                <a:solidFill>
                  <a:schemeClr val="accent6">
                    <a:lumMod val="95000"/>
                    <a:lumOff val="5000"/>
                  </a:schemeClr>
                </a:solidFill>
              </a:rPr>
              <a:t> </a:t>
            </a:r>
            <a:r>
              <a:rPr lang="en-US" sz="1700" i="0" dirty="0" err="1" smtClean="0">
                <a:solidFill>
                  <a:schemeClr val="accent6">
                    <a:lumMod val="95000"/>
                    <a:lumOff val="5000"/>
                  </a:schemeClr>
                </a:solidFill>
              </a:rPr>
              <a:t>định</a:t>
            </a:r>
            <a:r>
              <a:rPr lang="en-US" sz="1700" i="0" dirty="0" smtClean="0">
                <a:solidFill>
                  <a:schemeClr val="accent6">
                    <a:lumMod val="95000"/>
                    <a:lumOff val="5000"/>
                  </a:schemeClr>
                </a:solidFill>
              </a:rPr>
              <a:t> (VD </a:t>
            </a:r>
            <a:r>
              <a:rPr lang="en-US" sz="1700" i="0" dirty="0" err="1" smtClean="0">
                <a:solidFill>
                  <a:schemeClr val="accent6">
                    <a:lumMod val="95000"/>
                    <a:lumOff val="5000"/>
                  </a:schemeClr>
                </a:solidFill>
              </a:rPr>
              <a:t>bùng</a:t>
            </a:r>
            <a:r>
              <a:rPr lang="en-US" sz="1700" i="0" dirty="0" smtClean="0">
                <a:solidFill>
                  <a:schemeClr val="accent6">
                    <a:lumMod val="95000"/>
                    <a:lumOff val="5000"/>
                  </a:schemeClr>
                </a:solidFill>
              </a:rPr>
              <a:t> </a:t>
            </a:r>
            <a:r>
              <a:rPr lang="en-US" sz="1700" i="0" dirty="0" err="1" smtClean="0">
                <a:solidFill>
                  <a:schemeClr val="accent6">
                    <a:lumMod val="95000"/>
                    <a:lumOff val="5000"/>
                  </a:schemeClr>
                </a:solidFill>
              </a:rPr>
              <a:t>phát</a:t>
            </a:r>
            <a:r>
              <a:rPr lang="en-US" sz="1700" i="0" dirty="0" smtClean="0">
                <a:solidFill>
                  <a:schemeClr val="accent6">
                    <a:lumMod val="95000"/>
                    <a:lumOff val="5000"/>
                  </a:schemeClr>
                </a:solidFill>
              </a:rPr>
              <a:t> </a:t>
            </a:r>
            <a:r>
              <a:rPr lang="en-US" sz="1700" i="0" dirty="0" err="1" smtClean="0">
                <a:solidFill>
                  <a:schemeClr val="accent6">
                    <a:lumMod val="95000"/>
                    <a:lumOff val="5000"/>
                  </a:schemeClr>
                </a:solidFill>
              </a:rPr>
              <a:t>dịch</a:t>
            </a:r>
            <a:r>
              <a:rPr lang="en-US" sz="1700" i="0" dirty="0" smtClean="0">
                <a:solidFill>
                  <a:schemeClr val="accent6">
                    <a:lumMod val="95000"/>
                    <a:lumOff val="5000"/>
                  </a:schemeClr>
                </a:solidFill>
              </a:rPr>
              <a:t> </a:t>
            </a:r>
            <a:r>
              <a:rPr lang="en-US" sz="1700" i="0" dirty="0" err="1" smtClean="0">
                <a:solidFill>
                  <a:schemeClr val="accent6">
                    <a:lumMod val="95000"/>
                    <a:lumOff val="5000"/>
                  </a:schemeClr>
                </a:solidFill>
              </a:rPr>
              <a:t>bệnh</a:t>
            </a:r>
            <a:r>
              <a:rPr lang="en-US" sz="1700" i="0" dirty="0" smtClean="0">
                <a:solidFill>
                  <a:schemeClr val="accent6">
                    <a:lumMod val="95000"/>
                    <a:lumOff val="5000"/>
                  </a:schemeClr>
                </a:solidFill>
              </a:rPr>
              <a:t>), </a:t>
            </a:r>
            <a:r>
              <a:rPr lang="en-US" sz="1700" i="0" dirty="0" err="1" smtClean="0">
                <a:solidFill>
                  <a:schemeClr val="accent6">
                    <a:lumMod val="95000"/>
                    <a:lumOff val="5000"/>
                  </a:schemeClr>
                </a:solidFill>
              </a:rPr>
              <a:t>điều</a:t>
            </a:r>
            <a:r>
              <a:rPr lang="en-US" sz="1700" i="0" dirty="0" smtClean="0">
                <a:solidFill>
                  <a:schemeClr val="accent6">
                    <a:lumMod val="95000"/>
                    <a:lumOff val="5000"/>
                  </a:schemeClr>
                </a:solidFill>
              </a:rPr>
              <a:t> </a:t>
            </a:r>
            <a:r>
              <a:rPr lang="en-US" sz="1700" i="0" dirty="0" err="1" smtClean="0">
                <a:solidFill>
                  <a:schemeClr val="accent6">
                    <a:lumMod val="95000"/>
                    <a:lumOff val="5000"/>
                  </a:schemeClr>
                </a:solidFill>
              </a:rPr>
              <a:t>này</a:t>
            </a:r>
            <a:r>
              <a:rPr lang="en-US" sz="1700" i="0" dirty="0" smtClean="0">
                <a:solidFill>
                  <a:schemeClr val="accent6">
                    <a:lumMod val="95000"/>
                    <a:lumOff val="5000"/>
                  </a:schemeClr>
                </a:solidFill>
              </a:rPr>
              <a:t> </a:t>
            </a:r>
            <a:r>
              <a:rPr lang="en-US" sz="1700" i="0" dirty="0" err="1" smtClean="0">
                <a:solidFill>
                  <a:schemeClr val="accent6">
                    <a:lumMod val="95000"/>
                    <a:lumOff val="5000"/>
                  </a:schemeClr>
                </a:solidFill>
              </a:rPr>
              <a:t>cũng</a:t>
            </a:r>
            <a:r>
              <a:rPr lang="en-US" sz="1700" i="0" dirty="0" smtClean="0">
                <a:solidFill>
                  <a:schemeClr val="accent6">
                    <a:lumMod val="95000"/>
                    <a:lumOff val="5000"/>
                  </a:schemeClr>
                </a:solidFill>
              </a:rPr>
              <a:t> </a:t>
            </a:r>
            <a:r>
              <a:rPr lang="en-US" sz="1700" i="0" dirty="0" err="1" smtClean="0">
                <a:solidFill>
                  <a:schemeClr val="accent6">
                    <a:lumMod val="95000"/>
                    <a:lumOff val="5000"/>
                  </a:schemeClr>
                </a:solidFill>
              </a:rPr>
              <a:t>hỗ</a:t>
            </a:r>
            <a:r>
              <a:rPr lang="en-US" sz="1700" i="0" dirty="0" smtClean="0">
                <a:solidFill>
                  <a:schemeClr val="accent6">
                    <a:lumMod val="95000"/>
                    <a:lumOff val="5000"/>
                  </a:schemeClr>
                </a:solidFill>
              </a:rPr>
              <a:t> </a:t>
            </a:r>
            <a:r>
              <a:rPr lang="en-US" sz="1700" i="0" dirty="0" err="1" smtClean="0">
                <a:solidFill>
                  <a:schemeClr val="accent6">
                    <a:lumMod val="95000"/>
                    <a:lumOff val="5000"/>
                  </a:schemeClr>
                </a:solidFill>
              </a:rPr>
              <a:t>trợ</a:t>
            </a:r>
            <a:r>
              <a:rPr lang="en-US" sz="1700" i="0" dirty="0" smtClean="0">
                <a:solidFill>
                  <a:schemeClr val="accent6">
                    <a:lumMod val="95000"/>
                    <a:lumOff val="5000"/>
                  </a:schemeClr>
                </a:solidFill>
              </a:rPr>
              <a:t> </a:t>
            </a:r>
            <a:r>
              <a:rPr lang="en-US" sz="1700" i="0" dirty="0" err="1" smtClean="0">
                <a:solidFill>
                  <a:schemeClr val="accent6">
                    <a:lumMod val="95000"/>
                    <a:lumOff val="5000"/>
                  </a:schemeClr>
                </a:solidFill>
              </a:rPr>
              <a:t>đảm</a:t>
            </a:r>
            <a:r>
              <a:rPr lang="en-US" sz="1700" i="0" dirty="0" smtClean="0">
                <a:solidFill>
                  <a:schemeClr val="accent6">
                    <a:lumMod val="95000"/>
                    <a:lumOff val="5000"/>
                  </a:schemeClr>
                </a:solidFill>
              </a:rPr>
              <a:t> </a:t>
            </a:r>
            <a:r>
              <a:rPr lang="en-US" sz="1700" i="0" dirty="0" err="1" smtClean="0">
                <a:solidFill>
                  <a:schemeClr val="accent6">
                    <a:lumMod val="95000"/>
                    <a:lumOff val="5000"/>
                  </a:schemeClr>
                </a:solidFill>
              </a:rPr>
              <a:t>bảo</a:t>
            </a:r>
            <a:r>
              <a:rPr lang="en-US" sz="1700" i="0" dirty="0" smtClean="0">
                <a:solidFill>
                  <a:schemeClr val="accent6">
                    <a:lumMod val="95000"/>
                    <a:lumOff val="5000"/>
                  </a:schemeClr>
                </a:solidFill>
              </a:rPr>
              <a:t> an </a:t>
            </a:r>
            <a:r>
              <a:rPr lang="en-US" sz="1700" i="0" dirty="0" err="1" smtClean="0">
                <a:solidFill>
                  <a:schemeClr val="accent6">
                    <a:lumMod val="95000"/>
                    <a:lumOff val="5000"/>
                  </a:schemeClr>
                </a:solidFill>
              </a:rPr>
              <a:t>toàn</a:t>
            </a:r>
            <a:r>
              <a:rPr lang="en-US" sz="1700" i="0" dirty="0" smtClean="0">
                <a:solidFill>
                  <a:schemeClr val="accent6">
                    <a:lumMod val="95000"/>
                    <a:lumOff val="5000"/>
                  </a:schemeClr>
                </a:solidFill>
              </a:rPr>
              <a:t> </a:t>
            </a:r>
            <a:r>
              <a:rPr lang="en-US" sz="1700" i="0" dirty="0" err="1" smtClean="0">
                <a:solidFill>
                  <a:schemeClr val="accent6">
                    <a:lumMod val="95000"/>
                    <a:lumOff val="5000"/>
                  </a:schemeClr>
                </a:solidFill>
              </a:rPr>
              <a:t>chuỗi</a:t>
            </a:r>
            <a:r>
              <a:rPr lang="en-US" sz="1700" i="0" dirty="0" smtClean="0">
                <a:solidFill>
                  <a:schemeClr val="accent6">
                    <a:lumMod val="95000"/>
                    <a:lumOff val="5000"/>
                  </a:schemeClr>
                </a:solidFill>
              </a:rPr>
              <a:t> </a:t>
            </a:r>
            <a:r>
              <a:rPr lang="en-US" sz="1700" i="0" dirty="0" err="1" smtClean="0">
                <a:solidFill>
                  <a:schemeClr val="accent6">
                    <a:lumMod val="95000"/>
                    <a:lumOff val="5000"/>
                  </a:schemeClr>
                </a:solidFill>
              </a:rPr>
              <a:t>cung</a:t>
            </a:r>
            <a:r>
              <a:rPr lang="en-US" sz="1700" i="0" dirty="0" smtClean="0">
                <a:solidFill>
                  <a:schemeClr val="accent6">
                    <a:lumMod val="95000"/>
                    <a:lumOff val="5000"/>
                  </a:schemeClr>
                </a:solidFill>
              </a:rPr>
              <a:t> </a:t>
            </a:r>
            <a:r>
              <a:rPr lang="en-US" sz="1700" i="0" dirty="0" err="1" smtClean="0">
                <a:solidFill>
                  <a:schemeClr val="accent6">
                    <a:lumMod val="95000"/>
                    <a:lumOff val="5000"/>
                  </a:schemeClr>
                </a:solidFill>
              </a:rPr>
              <a:t>ứng</a:t>
            </a:r>
            <a:r>
              <a:rPr lang="en-US" sz="1700" i="0" dirty="0" smtClean="0">
                <a:solidFill>
                  <a:schemeClr val="accent6">
                    <a:lumMod val="95000"/>
                    <a:lumOff val="5000"/>
                  </a:schemeClr>
                </a:solidFill>
              </a:rPr>
              <a:t> </a:t>
            </a:r>
            <a:r>
              <a:rPr lang="en-US" sz="1700" i="0" dirty="0" err="1" smtClean="0">
                <a:solidFill>
                  <a:schemeClr val="accent6">
                    <a:lumMod val="95000"/>
                    <a:lumOff val="5000"/>
                  </a:schemeClr>
                </a:solidFill>
              </a:rPr>
              <a:t>của</a:t>
            </a:r>
            <a:r>
              <a:rPr lang="en-US" sz="1700" i="0" dirty="0" smtClean="0">
                <a:solidFill>
                  <a:schemeClr val="accent6">
                    <a:lumMod val="95000"/>
                    <a:lumOff val="5000"/>
                  </a:schemeClr>
                </a:solidFill>
              </a:rPr>
              <a:t> </a:t>
            </a:r>
            <a:r>
              <a:rPr lang="en-US" sz="1700" i="0" dirty="0" err="1" smtClean="0">
                <a:solidFill>
                  <a:schemeClr val="accent6">
                    <a:lumMod val="95000"/>
                    <a:lumOff val="5000"/>
                  </a:schemeClr>
                </a:solidFill>
              </a:rPr>
              <a:t>công</a:t>
            </a:r>
            <a:r>
              <a:rPr lang="en-US" sz="1700" i="0" dirty="0" smtClean="0">
                <a:solidFill>
                  <a:schemeClr val="accent6">
                    <a:lumMod val="95000"/>
                    <a:lumOff val="5000"/>
                  </a:schemeClr>
                </a:solidFill>
              </a:rPr>
              <a:t> </a:t>
            </a:r>
            <a:r>
              <a:rPr lang="en-US" sz="1700" i="0" dirty="0" err="1" smtClean="0">
                <a:solidFill>
                  <a:schemeClr val="accent6">
                    <a:lumMod val="95000"/>
                    <a:lumOff val="5000"/>
                  </a:schemeClr>
                </a:solidFill>
              </a:rPr>
              <a:t>ty</a:t>
            </a:r>
            <a:endParaRPr lang="en-US" sz="1700" i="0" dirty="0" smtClean="0">
              <a:solidFill>
                <a:schemeClr val="accent6">
                  <a:lumMod val="95000"/>
                  <a:lumOff val="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17917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1"/>
          <p:cNvSpPr>
            <a:spLocks noGrp="1"/>
          </p:cNvSpPr>
          <p:nvPr>
            <p:ph type="title"/>
          </p:nvPr>
        </p:nvSpPr>
        <p:spPr>
          <a:xfrm>
            <a:off x="2915816" y="2574032"/>
            <a:ext cx="3744416" cy="1143000"/>
          </a:xfrm>
        </p:spPr>
        <p:txBody>
          <a:bodyPr>
            <a:normAutofit/>
          </a:bodyPr>
          <a:lstStyle/>
          <a:p>
            <a:r>
              <a:rPr lang="es-CO" sz="6000" dirty="0" err="1" smtClean="0">
                <a:latin typeface="+mn-lt"/>
              </a:rPr>
              <a:t>Xin</a:t>
            </a:r>
            <a:r>
              <a:rPr lang="es-CO" sz="6000" dirty="0" smtClean="0">
                <a:latin typeface="+mn-lt"/>
              </a:rPr>
              <a:t> </a:t>
            </a:r>
            <a:r>
              <a:rPr lang="es-CO" sz="6000" dirty="0" err="1" smtClean="0">
                <a:latin typeface="+mn-lt"/>
              </a:rPr>
              <a:t>cảm</a:t>
            </a:r>
            <a:r>
              <a:rPr lang="es-CO" sz="6000" dirty="0" smtClean="0">
                <a:latin typeface="+mn-lt"/>
              </a:rPr>
              <a:t> </a:t>
            </a:r>
            <a:r>
              <a:rPr lang="es-CO" sz="6000" dirty="0" err="1" smtClean="0">
                <a:latin typeface="+mn-lt"/>
              </a:rPr>
              <a:t>ơn</a:t>
            </a:r>
            <a:r>
              <a:rPr lang="es-CO" sz="6000" baseline="0" dirty="0" smtClean="0">
                <a:latin typeface="+mn-lt"/>
              </a:rPr>
              <a:t> </a:t>
            </a:r>
            <a:r>
              <a:rPr lang="es-CO" sz="6000" dirty="0" smtClean="0">
                <a:latin typeface="+mn-lt"/>
              </a:rPr>
              <a:t>! </a:t>
            </a:r>
            <a:endParaRPr lang="es-CO" sz="6000" dirty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>
              <a:tabLst>
                <a:tab pos="0" algn="l"/>
                <a:tab pos="415961" algn="l"/>
                <a:tab pos="831921" algn="l"/>
                <a:tab pos="1247882" algn="l"/>
                <a:tab pos="1663842" algn="l"/>
                <a:tab pos="2079803" algn="l"/>
                <a:tab pos="2495763" algn="l"/>
                <a:tab pos="2911724" algn="l"/>
                <a:tab pos="3327684" algn="l"/>
                <a:tab pos="3743645" algn="l"/>
                <a:tab pos="4159606" algn="l"/>
                <a:tab pos="4575566" algn="l"/>
                <a:tab pos="4991527" algn="l"/>
                <a:tab pos="5407487" algn="l"/>
                <a:tab pos="5823448" algn="l"/>
                <a:tab pos="6239408" algn="l"/>
                <a:tab pos="6655369" algn="l"/>
                <a:tab pos="7071330" algn="l"/>
                <a:tab pos="7487290" algn="l"/>
                <a:tab pos="7903251" algn="l"/>
                <a:tab pos="8319211" algn="l"/>
              </a:tabLst>
            </a:pPr>
            <a:endParaRPr lang="en-US" sz="2700" b="1" dirty="0">
              <a:cs typeface="Arial" panose="020B0604020202020204" pitchFamily="34" charset="0"/>
            </a:endParaRPr>
          </a:p>
        </p:txBody>
      </p:sp>
      <p:grpSp>
        <p:nvGrpSpPr>
          <p:cNvPr id="4" name="Group 3"/>
          <p:cNvGrpSpPr>
            <a:grpSpLocks/>
          </p:cNvGrpSpPr>
          <p:nvPr/>
        </p:nvGrpSpPr>
        <p:grpSpPr bwMode="auto">
          <a:xfrm>
            <a:off x="577051" y="1379015"/>
            <a:ext cx="8622427" cy="4588680"/>
            <a:chOff x="32543" y="811382"/>
            <a:chExt cx="8012645" cy="4126379"/>
          </a:xfrm>
        </p:grpSpPr>
        <p:grpSp>
          <p:nvGrpSpPr>
            <p:cNvPr id="5" name="Group 4"/>
            <p:cNvGrpSpPr>
              <a:grpSpLocks/>
            </p:cNvGrpSpPr>
            <p:nvPr/>
          </p:nvGrpSpPr>
          <p:grpSpPr bwMode="auto">
            <a:xfrm>
              <a:off x="1902662" y="822567"/>
              <a:ext cx="1928948" cy="4115194"/>
              <a:chOff x="2851872" y="1638940"/>
              <a:chExt cx="1981286" cy="4154893"/>
            </a:xfrm>
          </p:grpSpPr>
          <p:pic>
            <p:nvPicPr>
              <p:cNvPr id="23" name="Picture 22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879880" y="1638940"/>
                <a:ext cx="1778667" cy="415489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24" name="Rectangle 23"/>
              <p:cNvSpPr/>
              <p:nvPr/>
            </p:nvSpPr>
            <p:spPr>
              <a:xfrm>
                <a:off x="3052461" y="1728636"/>
                <a:ext cx="1498549" cy="237523"/>
              </a:xfrm>
              <a:prstGeom prst="rect">
                <a:avLst/>
              </a:prstGeom>
            </p:spPr>
            <p:txBody>
              <a:bodyPr>
                <a:spAutoFit/>
              </a:bodyPr>
              <a:lstStyle>
                <a:defPPr>
                  <a:defRPr lang="en-U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itchFamily="34" charset="0"/>
                    <a:ea typeface="+mn-ea"/>
                    <a:cs typeface="Arial" pitchFamily="34" charset="0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itchFamily="34" charset="0"/>
                    <a:ea typeface="+mn-ea"/>
                    <a:cs typeface="Arial" pitchFamily="34" charset="0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itchFamily="34" charset="0"/>
                    <a:ea typeface="+mn-ea"/>
                    <a:cs typeface="Arial" pitchFamily="34" charset="0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itchFamily="34" charset="0"/>
                    <a:ea typeface="+mn-ea"/>
                    <a:cs typeface="Arial" pitchFamily="34" charset="0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itchFamily="34" charset="0"/>
                    <a:ea typeface="+mn-ea"/>
                    <a:cs typeface="Arial" pitchFamily="34" charset="0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itchFamily="34" charset="0"/>
                    <a:ea typeface="+mn-ea"/>
                    <a:cs typeface="Arial" pitchFamily="34" charset="0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itchFamily="34" charset="0"/>
                    <a:ea typeface="+mn-ea"/>
                    <a:cs typeface="Arial" pitchFamily="34" charset="0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itchFamily="34" charset="0"/>
                    <a:ea typeface="+mn-ea"/>
                    <a:cs typeface="Arial" pitchFamily="34" charset="0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itchFamily="34" charset="0"/>
                    <a:ea typeface="+mn-ea"/>
                    <a:cs typeface="Arial" pitchFamily="34" charset="0"/>
                  </a:defRPr>
                </a:lvl9pPr>
              </a:lstStyle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1100" b="1" dirty="0" err="1" smtClean="0">
                    <a:solidFill>
                      <a:schemeClr val="accent6"/>
                    </a:solidFill>
                    <a:latin typeface="+mj-lt"/>
                    <a:cs typeface="+mn-cs"/>
                  </a:rPr>
                  <a:t>Phát</a:t>
                </a:r>
                <a:r>
                  <a:rPr lang="en-US" sz="1100" b="1" dirty="0" smtClean="0">
                    <a:solidFill>
                      <a:schemeClr val="accent6"/>
                    </a:solidFill>
                    <a:latin typeface="+mj-lt"/>
                    <a:cs typeface="+mn-cs"/>
                  </a:rPr>
                  <a:t> </a:t>
                </a:r>
                <a:r>
                  <a:rPr lang="en-US" sz="1100" b="1" dirty="0" err="1" smtClean="0">
                    <a:solidFill>
                      <a:schemeClr val="accent6"/>
                    </a:solidFill>
                    <a:latin typeface="+mj-lt"/>
                    <a:cs typeface="+mn-cs"/>
                  </a:rPr>
                  <a:t>triển</a:t>
                </a:r>
                <a:endParaRPr lang="en-US" sz="1100" b="1" dirty="0">
                  <a:solidFill>
                    <a:schemeClr val="accent6"/>
                  </a:solidFill>
                  <a:latin typeface="+mj-lt"/>
                  <a:cs typeface="+mn-cs"/>
                </a:endParaRPr>
              </a:p>
            </p:txBody>
          </p:sp>
          <p:sp>
            <p:nvSpPr>
              <p:cNvPr id="25" name="Content Placeholder 69"/>
              <p:cNvSpPr txBox="1">
                <a:spLocks/>
              </p:cNvSpPr>
              <p:nvPr/>
            </p:nvSpPr>
            <p:spPr bwMode="auto">
              <a:xfrm>
                <a:off x="2977500" y="2291287"/>
                <a:ext cx="1855658" cy="28533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>
                <a:defPPr>
                  <a:defRPr lang="en-U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itchFamily="34" charset="0"/>
                    <a:ea typeface="+mn-ea"/>
                    <a:cs typeface="Arial" pitchFamily="34" charset="0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itchFamily="34" charset="0"/>
                    <a:ea typeface="+mn-ea"/>
                    <a:cs typeface="Arial" pitchFamily="34" charset="0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itchFamily="34" charset="0"/>
                    <a:ea typeface="+mn-ea"/>
                    <a:cs typeface="Arial" pitchFamily="34" charset="0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itchFamily="34" charset="0"/>
                    <a:ea typeface="+mn-ea"/>
                    <a:cs typeface="Arial" pitchFamily="34" charset="0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itchFamily="34" charset="0"/>
                    <a:ea typeface="+mn-ea"/>
                    <a:cs typeface="Arial" pitchFamily="34" charset="0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itchFamily="34" charset="0"/>
                    <a:ea typeface="+mn-ea"/>
                    <a:cs typeface="Arial" pitchFamily="34" charset="0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itchFamily="34" charset="0"/>
                    <a:ea typeface="+mn-ea"/>
                    <a:cs typeface="Arial" pitchFamily="34" charset="0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itchFamily="34" charset="0"/>
                    <a:ea typeface="+mn-ea"/>
                    <a:cs typeface="Arial" pitchFamily="34" charset="0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itchFamily="34" charset="0"/>
                    <a:ea typeface="+mn-ea"/>
                    <a:cs typeface="Arial" pitchFamily="34" charset="0"/>
                  </a:defRPr>
                </a:lvl9pPr>
              </a:lstStyle>
              <a:p>
                <a:pPr marL="315860" indent="-124680" eaLnBrk="0" fontAlgn="auto" hangingPunct="0">
                  <a:spcBef>
                    <a:spcPts val="273"/>
                  </a:spcBef>
                  <a:spcAft>
                    <a:spcPts val="273"/>
                  </a:spcAft>
                  <a:defRPr/>
                </a:pPr>
                <a:r>
                  <a:rPr lang="en-US" sz="1100" b="1" dirty="0">
                    <a:solidFill>
                      <a:schemeClr val="accent6"/>
                    </a:solidFill>
                    <a:latin typeface="Arial" pitchFamily="34" charset="0"/>
                  </a:rPr>
                  <a:t>    1995 - 2001</a:t>
                </a:r>
              </a:p>
            </p:txBody>
          </p:sp>
          <p:sp>
            <p:nvSpPr>
              <p:cNvPr id="26" name="Content Placeholder 69"/>
              <p:cNvSpPr txBox="1">
                <a:spLocks/>
              </p:cNvSpPr>
              <p:nvPr/>
            </p:nvSpPr>
            <p:spPr bwMode="auto">
              <a:xfrm>
                <a:off x="2851872" y="2571848"/>
                <a:ext cx="1855592" cy="28569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defPPr>
                  <a:defRPr lang="en-U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itchFamily="34" charset="0"/>
                    <a:ea typeface="+mn-ea"/>
                    <a:cs typeface="Arial" pitchFamily="34" charset="0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itchFamily="34" charset="0"/>
                    <a:ea typeface="+mn-ea"/>
                    <a:cs typeface="Arial" pitchFamily="34" charset="0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itchFamily="34" charset="0"/>
                    <a:ea typeface="+mn-ea"/>
                    <a:cs typeface="Arial" pitchFamily="34" charset="0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itchFamily="34" charset="0"/>
                    <a:ea typeface="+mn-ea"/>
                    <a:cs typeface="Arial" pitchFamily="34" charset="0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itchFamily="34" charset="0"/>
                    <a:ea typeface="+mn-ea"/>
                    <a:cs typeface="Arial" pitchFamily="34" charset="0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itchFamily="34" charset="0"/>
                    <a:ea typeface="+mn-ea"/>
                    <a:cs typeface="Arial" pitchFamily="34" charset="0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itchFamily="34" charset="0"/>
                    <a:ea typeface="+mn-ea"/>
                    <a:cs typeface="Arial" pitchFamily="34" charset="0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itchFamily="34" charset="0"/>
                    <a:ea typeface="+mn-ea"/>
                    <a:cs typeface="Arial" pitchFamily="34" charset="0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itchFamily="34" charset="0"/>
                    <a:ea typeface="+mn-ea"/>
                    <a:cs typeface="Arial" pitchFamily="34" charset="0"/>
                  </a:defRPr>
                </a:lvl9pPr>
              </a:lstStyle>
              <a:p>
                <a:pPr>
                  <a:spcBef>
                    <a:spcPts val="273"/>
                  </a:spcBef>
                  <a:spcAft>
                    <a:spcPts val="273"/>
                  </a:spcAft>
                  <a:buFont typeface="Arial" pitchFamily="34" charset="0"/>
                  <a:buChar char="•"/>
                </a:pPr>
                <a:r>
                  <a:rPr lang="en-US" altLang="en-US" sz="1100" dirty="0" err="1" smtClean="0">
                    <a:solidFill>
                      <a:schemeClr val="accent6"/>
                    </a:solidFill>
                    <a:latin typeface="Arial" pitchFamily="34" charset="0"/>
                  </a:rPr>
                  <a:t>Mở</a:t>
                </a:r>
                <a:r>
                  <a:rPr lang="en-US" altLang="en-US" sz="1100" dirty="0" smtClean="0">
                    <a:solidFill>
                      <a:schemeClr val="accent6"/>
                    </a:solidFill>
                    <a:latin typeface="Arial" pitchFamily="34" charset="0"/>
                  </a:rPr>
                  <a:t> </a:t>
                </a:r>
                <a:r>
                  <a:rPr lang="en-US" altLang="en-US" sz="1100" dirty="0" err="1" smtClean="0">
                    <a:solidFill>
                      <a:schemeClr val="accent6"/>
                    </a:solidFill>
                    <a:latin typeface="Arial" pitchFamily="34" charset="0"/>
                  </a:rPr>
                  <a:t>rộng</a:t>
                </a:r>
                <a:r>
                  <a:rPr lang="en-US" altLang="en-US" sz="1100" dirty="0" smtClean="0">
                    <a:solidFill>
                      <a:schemeClr val="accent6"/>
                    </a:solidFill>
                    <a:latin typeface="Arial" pitchFamily="34" charset="0"/>
                  </a:rPr>
                  <a:t> </a:t>
                </a:r>
                <a:r>
                  <a:rPr lang="en-US" altLang="en-US" sz="1100" dirty="0" err="1" smtClean="0">
                    <a:solidFill>
                      <a:schemeClr val="accent6"/>
                    </a:solidFill>
                    <a:latin typeface="Arial" pitchFamily="34" charset="0"/>
                  </a:rPr>
                  <a:t>thị</a:t>
                </a:r>
                <a:r>
                  <a:rPr lang="en-US" altLang="en-US" sz="1100" dirty="0" smtClean="0">
                    <a:solidFill>
                      <a:schemeClr val="accent6"/>
                    </a:solidFill>
                    <a:latin typeface="Arial" pitchFamily="34" charset="0"/>
                  </a:rPr>
                  <a:t> </a:t>
                </a:r>
                <a:r>
                  <a:rPr lang="en-US" altLang="en-US" sz="1100" dirty="0" err="1" smtClean="0">
                    <a:solidFill>
                      <a:schemeClr val="accent6"/>
                    </a:solidFill>
                    <a:latin typeface="Arial" pitchFamily="34" charset="0"/>
                  </a:rPr>
                  <a:t>trường</a:t>
                </a:r>
                <a:r>
                  <a:rPr lang="en-US" altLang="en-US" sz="1100" dirty="0" smtClean="0">
                    <a:solidFill>
                      <a:schemeClr val="accent6"/>
                    </a:solidFill>
                    <a:latin typeface="Arial" pitchFamily="34" charset="0"/>
                  </a:rPr>
                  <a:t> </a:t>
                </a:r>
                <a:r>
                  <a:rPr lang="en-US" altLang="en-US" sz="1100" dirty="0" err="1" smtClean="0">
                    <a:solidFill>
                      <a:schemeClr val="accent6"/>
                    </a:solidFill>
                    <a:latin typeface="Arial" pitchFamily="34" charset="0"/>
                  </a:rPr>
                  <a:t>ra</a:t>
                </a:r>
                <a:r>
                  <a:rPr lang="en-US" altLang="en-US" sz="1100" dirty="0" smtClean="0">
                    <a:solidFill>
                      <a:schemeClr val="accent6"/>
                    </a:solidFill>
                    <a:latin typeface="Arial" pitchFamily="34" charset="0"/>
                  </a:rPr>
                  <a:t> </a:t>
                </a:r>
                <a:r>
                  <a:rPr lang="en-US" altLang="en-US" sz="1100" dirty="0" err="1" smtClean="0">
                    <a:solidFill>
                      <a:schemeClr val="accent6"/>
                    </a:solidFill>
                    <a:latin typeface="Arial" pitchFamily="34" charset="0"/>
                  </a:rPr>
                  <a:t>Châu</a:t>
                </a:r>
                <a:r>
                  <a:rPr lang="en-US" altLang="en-US" sz="1100" dirty="0" smtClean="0">
                    <a:solidFill>
                      <a:schemeClr val="accent6"/>
                    </a:solidFill>
                    <a:latin typeface="Arial" pitchFamily="34" charset="0"/>
                  </a:rPr>
                  <a:t> Á </a:t>
                </a:r>
                <a:r>
                  <a:rPr lang="en-US" altLang="en-US" sz="1100" dirty="0" err="1" smtClean="0">
                    <a:solidFill>
                      <a:schemeClr val="accent6"/>
                    </a:solidFill>
                    <a:latin typeface="Arial" pitchFamily="34" charset="0"/>
                  </a:rPr>
                  <a:t>và</a:t>
                </a:r>
                <a:r>
                  <a:rPr lang="en-US" altLang="en-US" sz="1100" dirty="0" smtClean="0">
                    <a:solidFill>
                      <a:schemeClr val="accent6"/>
                    </a:solidFill>
                    <a:latin typeface="Arial" pitchFamily="34" charset="0"/>
                  </a:rPr>
                  <a:t> </a:t>
                </a:r>
                <a:r>
                  <a:rPr lang="en-US" altLang="en-US" sz="1100" dirty="0" err="1" smtClean="0">
                    <a:solidFill>
                      <a:schemeClr val="accent6"/>
                    </a:solidFill>
                    <a:latin typeface="Arial" pitchFamily="34" charset="0"/>
                  </a:rPr>
                  <a:t>Châu</a:t>
                </a:r>
                <a:r>
                  <a:rPr lang="en-US" altLang="en-US" sz="1100" dirty="0" smtClean="0">
                    <a:solidFill>
                      <a:schemeClr val="accent6"/>
                    </a:solidFill>
                    <a:latin typeface="Arial" pitchFamily="34" charset="0"/>
                  </a:rPr>
                  <a:t> </a:t>
                </a:r>
                <a:r>
                  <a:rPr lang="en-US" altLang="en-US" sz="1100" dirty="0" err="1" smtClean="0">
                    <a:solidFill>
                      <a:schemeClr val="accent6"/>
                    </a:solidFill>
                    <a:latin typeface="Arial" pitchFamily="34" charset="0"/>
                  </a:rPr>
                  <a:t>Âu</a:t>
                </a:r>
                <a:endParaRPr lang="en-US" altLang="en-US" sz="1100" dirty="0">
                  <a:solidFill>
                    <a:schemeClr val="accent6"/>
                  </a:solidFill>
                  <a:latin typeface="Arial" pitchFamily="34" charset="0"/>
                </a:endParaRPr>
              </a:p>
              <a:p>
                <a:pPr>
                  <a:spcBef>
                    <a:spcPts val="273"/>
                  </a:spcBef>
                  <a:spcAft>
                    <a:spcPts val="273"/>
                  </a:spcAft>
                  <a:buFont typeface="Arial" pitchFamily="34" charset="0"/>
                  <a:buChar char="•"/>
                </a:pPr>
                <a:r>
                  <a:rPr lang="en-US" altLang="en-US" sz="1100" dirty="0" err="1" smtClean="0">
                    <a:solidFill>
                      <a:schemeClr val="accent6"/>
                    </a:solidFill>
                    <a:latin typeface="Arial" pitchFamily="34" charset="0"/>
                  </a:rPr>
                  <a:t>Điều</a:t>
                </a:r>
                <a:r>
                  <a:rPr lang="en-US" altLang="en-US" sz="1100" dirty="0" smtClean="0">
                    <a:solidFill>
                      <a:schemeClr val="accent6"/>
                    </a:solidFill>
                    <a:latin typeface="Arial" pitchFamily="34" charset="0"/>
                  </a:rPr>
                  <a:t> </a:t>
                </a:r>
                <a:r>
                  <a:rPr lang="en-US" altLang="en-US" sz="1100" dirty="0" err="1" smtClean="0">
                    <a:solidFill>
                      <a:schemeClr val="accent6"/>
                    </a:solidFill>
                    <a:latin typeface="Arial" pitchFamily="34" charset="0"/>
                  </a:rPr>
                  <a:t>chỉnh</a:t>
                </a:r>
                <a:r>
                  <a:rPr lang="en-US" altLang="en-US" sz="1100" dirty="0" smtClean="0">
                    <a:solidFill>
                      <a:schemeClr val="accent6"/>
                    </a:solidFill>
                    <a:latin typeface="Arial" pitchFamily="34" charset="0"/>
                  </a:rPr>
                  <a:t> </a:t>
                </a:r>
                <a:r>
                  <a:rPr lang="en-US" altLang="en-US" sz="1100" dirty="0" err="1" smtClean="0">
                    <a:solidFill>
                      <a:schemeClr val="accent6"/>
                    </a:solidFill>
                    <a:latin typeface="Arial" pitchFamily="34" charset="0"/>
                  </a:rPr>
                  <a:t>phương</a:t>
                </a:r>
                <a:r>
                  <a:rPr lang="en-US" altLang="en-US" sz="1100" dirty="0" smtClean="0">
                    <a:solidFill>
                      <a:schemeClr val="accent6"/>
                    </a:solidFill>
                    <a:latin typeface="Arial" pitchFamily="34" charset="0"/>
                  </a:rPr>
                  <a:t> </a:t>
                </a:r>
                <a:r>
                  <a:rPr lang="en-US" altLang="en-US" sz="1100" dirty="0" err="1" smtClean="0">
                    <a:solidFill>
                      <a:schemeClr val="accent6"/>
                    </a:solidFill>
                    <a:latin typeface="Arial" pitchFamily="34" charset="0"/>
                  </a:rPr>
                  <a:t>thức</a:t>
                </a:r>
                <a:r>
                  <a:rPr lang="en-US" altLang="en-US" sz="1100" dirty="0" smtClean="0">
                    <a:solidFill>
                      <a:schemeClr val="accent6"/>
                    </a:solidFill>
                    <a:latin typeface="Arial" pitchFamily="34" charset="0"/>
                  </a:rPr>
                  <a:t> </a:t>
                </a:r>
                <a:r>
                  <a:rPr lang="en-US" altLang="en-US" sz="1100" dirty="0" err="1" smtClean="0">
                    <a:solidFill>
                      <a:schemeClr val="accent6"/>
                    </a:solidFill>
                    <a:latin typeface="Arial" pitchFamily="34" charset="0"/>
                  </a:rPr>
                  <a:t>kinh</a:t>
                </a:r>
                <a:r>
                  <a:rPr lang="en-US" altLang="en-US" sz="1100" dirty="0" smtClean="0">
                    <a:solidFill>
                      <a:schemeClr val="accent6"/>
                    </a:solidFill>
                    <a:latin typeface="Arial" pitchFamily="34" charset="0"/>
                  </a:rPr>
                  <a:t> </a:t>
                </a:r>
                <a:r>
                  <a:rPr lang="en-US" altLang="en-US" sz="1100" dirty="0" err="1" smtClean="0">
                    <a:solidFill>
                      <a:schemeClr val="accent6"/>
                    </a:solidFill>
                    <a:latin typeface="Arial" pitchFamily="34" charset="0"/>
                  </a:rPr>
                  <a:t>doanh</a:t>
                </a:r>
                <a:r>
                  <a:rPr lang="en-US" altLang="en-US" sz="1100" dirty="0" smtClean="0">
                    <a:solidFill>
                      <a:schemeClr val="accent6"/>
                    </a:solidFill>
                    <a:latin typeface="Arial" pitchFamily="34" charset="0"/>
                  </a:rPr>
                  <a:t> </a:t>
                </a:r>
                <a:r>
                  <a:rPr lang="en-US" altLang="en-US" sz="1100" dirty="0" err="1" smtClean="0">
                    <a:solidFill>
                      <a:schemeClr val="accent6"/>
                    </a:solidFill>
                    <a:latin typeface="Arial" pitchFamily="34" charset="0"/>
                  </a:rPr>
                  <a:t>từ</a:t>
                </a:r>
                <a:r>
                  <a:rPr lang="en-US" altLang="en-US" sz="1100" dirty="0" smtClean="0">
                    <a:solidFill>
                      <a:schemeClr val="accent6"/>
                    </a:solidFill>
                    <a:latin typeface="Arial" pitchFamily="34" charset="0"/>
                  </a:rPr>
                  <a:t> </a:t>
                </a:r>
                <a:r>
                  <a:rPr lang="en-US" altLang="en-US" sz="1100" dirty="0" err="1" smtClean="0">
                    <a:solidFill>
                      <a:schemeClr val="accent6"/>
                    </a:solidFill>
                    <a:latin typeface="Arial" pitchFamily="34" charset="0"/>
                  </a:rPr>
                  <a:t>nông</a:t>
                </a:r>
                <a:r>
                  <a:rPr lang="en-US" altLang="en-US" sz="1100" dirty="0" smtClean="0">
                    <a:solidFill>
                      <a:schemeClr val="accent6"/>
                    </a:solidFill>
                    <a:latin typeface="Arial" pitchFamily="34" charset="0"/>
                  </a:rPr>
                  <a:t> </a:t>
                </a:r>
                <a:r>
                  <a:rPr lang="en-US" altLang="en-US" sz="1100" dirty="0" err="1" smtClean="0">
                    <a:solidFill>
                      <a:schemeClr val="accent6"/>
                    </a:solidFill>
                    <a:latin typeface="Arial" pitchFamily="34" charset="0"/>
                  </a:rPr>
                  <a:t>hộ</a:t>
                </a:r>
                <a:r>
                  <a:rPr lang="en-US" altLang="en-US" sz="1100" dirty="0" smtClean="0">
                    <a:solidFill>
                      <a:schemeClr val="accent6"/>
                    </a:solidFill>
                    <a:latin typeface="Arial" pitchFamily="34" charset="0"/>
                  </a:rPr>
                  <a:t> sang </a:t>
                </a:r>
                <a:r>
                  <a:rPr lang="en-US" altLang="en-US" sz="1100" dirty="0" err="1" smtClean="0">
                    <a:solidFill>
                      <a:schemeClr val="accent6"/>
                    </a:solidFill>
                    <a:latin typeface="Arial" pitchFamily="34" charset="0"/>
                  </a:rPr>
                  <a:t>mô</a:t>
                </a:r>
                <a:r>
                  <a:rPr lang="en-US" altLang="en-US" sz="1100" dirty="0" smtClean="0">
                    <a:solidFill>
                      <a:schemeClr val="accent6"/>
                    </a:solidFill>
                    <a:latin typeface="Arial" pitchFamily="34" charset="0"/>
                  </a:rPr>
                  <a:t> </a:t>
                </a:r>
                <a:r>
                  <a:rPr lang="en-US" altLang="en-US" sz="1100" dirty="0" err="1" smtClean="0">
                    <a:solidFill>
                      <a:schemeClr val="accent6"/>
                    </a:solidFill>
                    <a:latin typeface="Arial" pitchFamily="34" charset="0"/>
                  </a:rPr>
                  <a:t>hình</a:t>
                </a:r>
                <a:r>
                  <a:rPr lang="en-US" altLang="en-US" sz="1100" dirty="0" smtClean="0">
                    <a:solidFill>
                      <a:schemeClr val="accent6"/>
                    </a:solidFill>
                    <a:latin typeface="Arial" pitchFamily="34" charset="0"/>
                  </a:rPr>
                  <a:t> </a:t>
                </a:r>
                <a:r>
                  <a:rPr lang="en-US" altLang="en-US" sz="1100" dirty="0" err="1" smtClean="0">
                    <a:solidFill>
                      <a:schemeClr val="accent6"/>
                    </a:solidFill>
                    <a:latin typeface="Arial" pitchFamily="34" charset="0"/>
                  </a:rPr>
                  <a:t>nhà</a:t>
                </a:r>
                <a:r>
                  <a:rPr lang="en-US" altLang="en-US" sz="1100" dirty="0" smtClean="0">
                    <a:solidFill>
                      <a:schemeClr val="accent6"/>
                    </a:solidFill>
                    <a:latin typeface="Arial" pitchFamily="34" charset="0"/>
                  </a:rPr>
                  <a:t> </a:t>
                </a:r>
                <a:r>
                  <a:rPr lang="en-US" altLang="en-US" sz="1100" dirty="0" err="1" smtClean="0">
                    <a:solidFill>
                      <a:schemeClr val="accent6"/>
                    </a:solidFill>
                    <a:latin typeface="Arial" pitchFamily="34" charset="0"/>
                  </a:rPr>
                  <a:t>máy</a:t>
                </a:r>
                <a:endParaRPr lang="en-US" altLang="en-US" sz="1100" dirty="0">
                  <a:solidFill>
                    <a:schemeClr val="accent6"/>
                  </a:solidFill>
                  <a:latin typeface="Arial" pitchFamily="34" charset="0"/>
                </a:endParaRPr>
              </a:p>
              <a:p>
                <a:pPr>
                  <a:spcBef>
                    <a:spcPts val="273"/>
                  </a:spcBef>
                  <a:spcAft>
                    <a:spcPts val="273"/>
                  </a:spcAft>
                  <a:buFont typeface="Arial" pitchFamily="34" charset="0"/>
                  <a:buChar char="•"/>
                </a:pPr>
                <a:r>
                  <a:rPr lang="en-US" altLang="en-US" sz="1100" dirty="0" err="1" smtClean="0">
                    <a:solidFill>
                      <a:schemeClr val="accent6"/>
                    </a:solidFill>
                    <a:latin typeface="Arial" pitchFamily="34" charset="0"/>
                  </a:rPr>
                  <a:t>Tham</a:t>
                </a:r>
                <a:r>
                  <a:rPr lang="en-US" altLang="en-US" sz="1100" dirty="0" smtClean="0">
                    <a:solidFill>
                      <a:schemeClr val="accent6"/>
                    </a:solidFill>
                    <a:latin typeface="Arial" pitchFamily="34" charset="0"/>
                  </a:rPr>
                  <a:t> </a:t>
                </a:r>
                <a:r>
                  <a:rPr lang="en-US" altLang="en-US" sz="1100" dirty="0" err="1" smtClean="0">
                    <a:solidFill>
                      <a:schemeClr val="accent6"/>
                    </a:solidFill>
                    <a:latin typeface="Arial" pitchFamily="34" charset="0"/>
                  </a:rPr>
                  <a:t>gia</a:t>
                </a:r>
                <a:r>
                  <a:rPr lang="en-US" altLang="en-US" sz="1100" dirty="0" smtClean="0">
                    <a:solidFill>
                      <a:schemeClr val="accent6"/>
                    </a:solidFill>
                    <a:latin typeface="Arial" pitchFamily="34" charset="0"/>
                  </a:rPr>
                  <a:t> </a:t>
                </a:r>
                <a:r>
                  <a:rPr lang="en-US" altLang="en-US" sz="1100" dirty="0" err="1" smtClean="0">
                    <a:solidFill>
                      <a:schemeClr val="accent6"/>
                    </a:solidFill>
                    <a:latin typeface="Arial" pitchFamily="34" charset="0"/>
                  </a:rPr>
                  <a:t>vào</a:t>
                </a:r>
                <a:r>
                  <a:rPr lang="en-US" altLang="en-US" sz="1100" dirty="0" smtClean="0">
                    <a:solidFill>
                      <a:schemeClr val="accent6"/>
                    </a:solidFill>
                    <a:latin typeface="Arial" pitchFamily="34" charset="0"/>
                  </a:rPr>
                  <a:t> </a:t>
                </a:r>
                <a:r>
                  <a:rPr lang="en-US" altLang="en-US" sz="1100" dirty="0" err="1" smtClean="0">
                    <a:solidFill>
                      <a:schemeClr val="accent6"/>
                    </a:solidFill>
                    <a:latin typeface="Arial" pitchFamily="34" charset="0"/>
                  </a:rPr>
                  <a:t>nhiều</a:t>
                </a:r>
                <a:r>
                  <a:rPr lang="en-US" altLang="en-US" sz="1100" dirty="0" smtClean="0">
                    <a:solidFill>
                      <a:schemeClr val="accent6"/>
                    </a:solidFill>
                    <a:latin typeface="Arial" pitchFamily="34" charset="0"/>
                  </a:rPr>
                  <a:t> </a:t>
                </a:r>
                <a:r>
                  <a:rPr lang="en-US" altLang="en-US" sz="1100" dirty="0" err="1" smtClean="0">
                    <a:solidFill>
                      <a:schemeClr val="accent6"/>
                    </a:solidFill>
                    <a:latin typeface="Arial" pitchFamily="34" charset="0"/>
                  </a:rPr>
                  <a:t>ngành</a:t>
                </a:r>
                <a:r>
                  <a:rPr lang="en-US" altLang="en-US" sz="1100" dirty="0" smtClean="0">
                    <a:solidFill>
                      <a:schemeClr val="accent6"/>
                    </a:solidFill>
                    <a:latin typeface="Arial" pitchFamily="34" charset="0"/>
                  </a:rPr>
                  <a:t> </a:t>
                </a:r>
                <a:r>
                  <a:rPr lang="en-US" altLang="en-US" sz="1100" dirty="0" err="1" smtClean="0">
                    <a:solidFill>
                      <a:schemeClr val="accent6"/>
                    </a:solidFill>
                    <a:latin typeface="Arial" pitchFamily="34" charset="0"/>
                  </a:rPr>
                  <a:t>hàng</a:t>
                </a:r>
                <a:r>
                  <a:rPr lang="en-US" altLang="en-US" sz="1100" dirty="0" smtClean="0">
                    <a:solidFill>
                      <a:schemeClr val="accent6"/>
                    </a:solidFill>
                    <a:latin typeface="Arial" pitchFamily="34" charset="0"/>
                  </a:rPr>
                  <a:t> </a:t>
                </a:r>
                <a:r>
                  <a:rPr lang="en-US" altLang="en-US" sz="1100" dirty="0" err="1" smtClean="0">
                    <a:solidFill>
                      <a:schemeClr val="accent6"/>
                    </a:solidFill>
                    <a:latin typeface="Arial" pitchFamily="34" charset="0"/>
                  </a:rPr>
                  <a:t>mới</a:t>
                </a:r>
                <a:r>
                  <a:rPr lang="en-US" altLang="en-US" sz="1100" dirty="0" smtClean="0">
                    <a:solidFill>
                      <a:schemeClr val="accent6"/>
                    </a:solidFill>
                    <a:latin typeface="Arial" pitchFamily="34" charset="0"/>
                  </a:rPr>
                  <a:t> </a:t>
                </a:r>
                <a:r>
                  <a:rPr lang="en-US" altLang="en-US" sz="1100" dirty="0" err="1" smtClean="0">
                    <a:solidFill>
                      <a:schemeClr val="accent6"/>
                    </a:solidFill>
                    <a:latin typeface="Arial" pitchFamily="34" charset="0"/>
                  </a:rPr>
                  <a:t>khác</a:t>
                </a:r>
                <a:r>
                  <a:rPr lang="en-US" altLang="en-US" sz="1100" dirty="0" smtClean="0">
                    <a:solidFill>
                      <a:schemeClr val="accent6"/>
                    </a:solidFill>
                    <a:latin typeface="Arial" pitchFamily="34" charset="0"/>
                  </a:rPr>
                  <a:t> VD: </a:t>
                </a:r>
                <a:r>
                  <a:rPr lang="en-US" altLang="en-US" sz="1100" dirty="0" err="1" smtClean="0">
                    <a:solidFill>
                      <a:schemeClr val="accent6"/>
                    </a:solidFill>
                    <a:latin typeface="Arial" pitchFamily="34" charset="0"/>
                  </a:rPr>
                  <a:t>cà</a:t>
                </a:r>
                <a:r>
                  <a:rPr lang="en-US" altLang="en-US" sz="1100" dirty="0" smtClean="0">
                    <a:solidFill>
                      <a:schemeClr val="accent6"/>
                    </a:solidFill>
                    <a:latin typeface="Arial" pitchFamily="34" charset="0"/>
                  </a:rPr>
                  <a:t> </a:t>
                </a:r>
                <a:r>
                  <a:rPr lang="en-US" altLang="en-US" sz="1100" dirty="0" err="1" smtClean="0">
                    <a:solidFill>
                      <a:schemeClr val="accent6"/>
                    </a:solidFill>
                    <a:latin typeface="Arial" pitchFamily="34" charset="0"/>
                  </a:rPr>
                  <a:t>phê</a:t>
                </a:r>
                <a:r>
                  <a:rPr lang="en-US" altLang="en-US" sz="1100" dirty="0" smtClean="0">
                    <a:solidFill>
                      <a:schemeClr val="accent6"/>
                    </a:solidFill>
                    <a:latin typeface="Arial" pitchFamily="34" charset="0"/>
                  </a:rPr>
                  <a:t>, </a:t>
                </a:r>
                <a:r>
                  <a:rPr lang="en-US" altLang="en-US" sz="1100" dirty="0" err="1" smtClean="0">
                    <a:solidFill>
                      <a:schemeClr val="accent6"/>
                    </a:solidFill>
                    <a:latin typeface="Arial" pitchFamily="34" charset="0"/>
                  </a:rPr>
                  <a:t>gạo</a:t>
                </a:r>
                <a:r>
                  <a:rPr lang="en-US" altLang="en-US" sz="1100" dirty="0" smtClean="0">
                    <a:solidFill>
                      <a:schemeClr val="accent6"/>
                    </a:solidFill>
                    <a:latin typeface="Arial" pitchFamily="34" charset="0"/>
                  </a:rPr>
                  <a:t>, </a:t>
                </a:r>
                <a:r>
                  <a:rPr lang="en-US" altLang="en-US" sz="1100" dirty="0" err="1" smtClean="0">
                    <a:solidFill>
                      <a:schemeClr val="accent6"/>
                    </a:solidFill>
                    <a:latin typeface="Arial" pitchFamily="34" charset="0"/>
                  </a:rPr>
                  <a:t>đường</a:t>
                </a:r>
                <a:r>
                  <a:rPr lang="en-US" altLang="en-US" sz="1100" dirty="0" smtClean="0">
                    <a:solidFill>
                      <a:schemeClr val="accent6"/>
                    </a:solidFill>
                    <a:latin typeface="Arial" pitchFamily="34" charset="0"/>
                  </a:rPr>
                  <a:t>, </a:t>
                </a:r>
                <a:r>
                  <a:rPr lang="en-US" altLang="en-US" sz="1100" dirty="0" err="1" smtClean="0">
                    <a:solidFill>
                      <a:schemeClr val="accent6"/>
                    </a:solidFill>
                    <a:latin typeface="Arial" pitchFamily="34" charset="0"/>
                  </a:rPr>
                  <a:t>gỗ</a:t>
                </a:r>
                <a:endParaRPr lang="en-US" altLang="en-US" sz="1100" dirty="0">
                  <a:solidFill>
                    <a:schemeClr val="accent6"/>
                  </a:solidFill>
                  <a:latin typeface="Arial" pitchFamily="34" charset="0"/>
                </a:endParaRPr>
              </a:p>
              <a:p>
                <a:pPr>
                  <a:spcBef>
                    <a:spcPts val="273"/>
                  </a:spcBef>
                  <a:spcAft>
                    <a:spcPts val="273"/>
                  </a:spcAft>
                  <a:buFont typeface="Arial" pitchFamily="34" charset="0"/>
                  <a:buChar char="•"/>
                </a:pPr>
                <a:r>
                  <a:rPr lang="en-US" altLang="en-US" sz="1100" dirty="0" err="1" smtClean="0">
                    <a:solidFill>
                      <a:schemeClr val="accent6"/>
                    </a:solidFill>
                    <a:latin typeface="Arial" pitchFamily="34" charset="0"/>
                  </a:rPr>
                  <a:t>Sáp</a:t>
                </a:r>
                <a:r>
                  <a:rPr lang="en-US" altLang="en-US" sz="1100" dirty="0" smtClean="0">
                    <a:solidFill>
                      <a:schemeClr val="accent6"/>
                    </a:solidFill>
                    <a:latin typeface="Arial" pitchFamily="34" charset="0"/>
                  </a:rPr>
                  <a:t> </a:t>
                </a:r>
                <a:r>
                  <a:rPr lang="en-US" altLang="en-US" sz="1100" dirty="0" err="1" smtClean="0">
                    <a:solidFill>
                      <a:schemeClr val="accent6"/>
                    </a:solidFill>
                    <a:latin typeface="Arial" pitchFamily="34" charset="0"/>
                  </a:rPr>
                  <a:t>nhật</a:t>
                </a:r>
                <a:r>
                  <a:rPr lang="en-US" altLang="en-US" sz="1100" dirty="0" smtClean="0">
                    <a:solidFill>
                      <a:schemeClr val="accent6"/>
                    </a:solidFill>
                    <a:latin typeface="Arial" pitchFamily="34" charset="0"/>
                  </a:rPr>
                  <a:t> </a:t>
                </a:r>
                <a:r>
                  <a:rPr lang="en-US" altLang="en-US" sz="1100" dirty="0">
                    <a:solidFill>
                      <a:schemeClr val="accent6"/>
                    </a:solidFill>
                    <a:latin typeface="Arial" pitchFamily="34" charset="0"/>
                  </a:rPr>
                  <a:t>&amp; </a:t>
                </a:r>
                <a:r>
                  <a:rPr lang="en-US" altLang="en-US" sz="1100" dirty="0" err="1" smtClean="0">
                    <a:solidFill>
                      <a:schemeClr val="accent6"/>
                    </a:solidFill>
                    <a:latin typeface="Arial" pitchFamily="34" charset="0"/>
                  </a:rPr>
                  <a:t>chuyển</a:t>
                </a:r>
                <a:r>
                  <a:rPr lang="en-US" altLang="en-US" sz="1100" dirty="0" smtClean="0">
                    <a:solidFill>
                      <a:schemeClr val="accent6"/>
                    </a:solidFill>
                    <a:latin typeface="Arial" pitchFamily="34" charset="0"/>
                  </a:rPr>
                  <a:t> </a:t>
                </a:r>
                <a:r>
                  <a:rPr lang="en-US" altLang="en-US" sz="1100" dirty="0" err="1" smtClean="0">
                    <a:solidFill>
                      <a:schemeClr val="accent6"/>
                    </a:solidFill>
                    <a:latin typeface="Arial" pitchFamily="34" charset="0"/>
                  </a:rPr>
                  <a:t>trụ</a:t>
                </a:r>
                <a:r>
                  <a:rPr lang="en-US" altLang="en-US" sz="1100" dirty="0" smtClean="0">
                    <a:solidFill>
                      <a:schemeClr val="accent6"/>
                    </a:solidFill>
                    <a:latin typeface="Arial" pitchFamily="34" charset="0"/>
                  </a:rPr>
                  <a:t> </a:t>
                </a:r>
                <a:r>
                  <a:rPr lang="en-US" altLang="en-US" sz="1100" dirty="0" err="1" smtClean="0">
                    <a:solidFill>
                      <a:schemeClr val="accent6"/>
                    </a:solidFill>
                    <a:latin typeface="Arial" pitchFamily="34" charset="0"/>
                  </a:rPr>
                  <a:t>sở</a:t>
                </a:r>
                <a:r>
                  <a:rPr lang="en-US" altLang="en-US" sz="1100" dirty="0" smtClean="0">
                    <a:solidFill>
                      <a:schemeClr val="accent6"/>
                    </a:solidFill>
                    <a:latin typeface="Arial" pitchFamily="34" charset="0"/>
                  </a:rPr>
                  <a:t> qua </a:t>
                </a:r>
                <a:r>
                  <a:rPr lang="en-US" altLang="en-US" sz="1100" dirty="0">
                    <a:solidFill>
                      <a:schemeClr val="accent6"/>
                    </a:solidFill>
                    <a:latin typeface="Arial" pitchFamily="34" charset="0"/>
                  </a:rPr>
                  <a:t>Singapore</a:t>
                </a:r>
              </a:p>
            </p:txBody>
          </p:sp>
          <p:sp>
            <p:nvSpPr>
              <p:cNvPr id="27" name="Rectangle 26"/>
              <p:cNvSpPr/>
              <p:nvPr/>
            </p:nvSpPr>
            <p:spPr>
              <a:xfrm>
                <a:off x="3088335" y="5215151"/>
                <a:ext cx="1609432" cy="428000"/>
              </a:xfrm>
              <a:prstGeom prst="rect">
                <a:avLst/>
              </a:prstGeom>
              <a:noFill/>
              <a:ln w="9525">
                <a:noFill/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>
                <a:defPPr>
                  <a:defRPr lang="en-U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1100" b="1" dirty="0" err="1" smtClean="0">
                    <a:solidFill>
                      <a:schemeClr val="accent6"/>
                    </a:solidFill>
                  </a:rPr>
                  <a:t>Mặt</a:t>
                </a:r>
                <a:r>
                  <a:rPr lang="en-US" sz="1100" b="1" dirty="0" smtClean="0">
                    <a:solidFill>
                      <a:schemeClr val="accent6"/>
                    </a:solidFill>
                  </a:rPr>
                  <a:t> </a:t>
                </a:r>
                <a:r>
                  <a:rPr lang="en-US" sz="1100" b="1" dirty="0" err="1" smtClean="0">
                    <a:solidFill>
                      <a:schemeClr val="accent6"/>
                    </a:solidFill>
                  </a:rPr>
                  <a:t>hàng</a:t>
                </a:r>
                <a:r>
                  <a:rPr lang="en-US" sz="1100" b="1" dirty="0" smtClean="0">
                    <a:solidFill>
                      <a:schemeClr val="accent6"/>
                    </a:solidFill>
                  </a:rPr>
                  <a:t> </a:t>
                </a:r>
                <a:r>
                  <a:rPr lang="en-US" sz="1100" b="1" dirty="0" err="1" smtClean="0">
                    <a:solidFill>
                      <a:schemeClr val="accent6"/>
                    </a:solidFill>
                  </a:rPr>
                  <a:t>kinh</a:t>
                </a:r>
                <a:r>
                  <a:rPr lang="en-US" sz="1100" b="1" dirty="0" smtClean="0">
                    <a:solidFill>
                      <a:schemeClr val="accent6"/>
                    </a:solidFill>
                  </a:rPr>
                  <a:t> </a:t>
                </a:r>
                <a:r>
                  <a:rPr lang="en-US" sz="1100" b="1" dirty="0" err="1" smtClean="0">
                    <a:solidFill>
                      <a:schemeClr val="accent6"/>
                    </a:solidFill>
                  </a:rPr>
                  <a:t>doanh</a:t>
                </a:r>
                <a:r>
                  <a:rPr lang="en-US" sz="1100" b="1" dirty="0" smtClean="0">
                    <a:solidFill>
                      <a:schemeClr val="accent6"/>
                    </a:solidFill>
                  </a:rPr>
                  <a:t>: 10 </a:t>
                </a:r>
                <a:r>
                  <a:rPr lang="en-US" sz="1100" b="1" dirty="0" err="1" smtClean="0">
                    <a:solidFill>
                      <a:schemeClr val="accent6"/>
                    </a:solidFill>
                  </a:rPr>
                  <a:t>sản</a:t>
                </a:r>
                <a:r>
                  <a:rPr lang="en-US" sz="1100" b="1" dirty="0" smtClean="0">
                    <a:solidFill>
                      <a:schemeClr val="accent6"/>
                    </a:solidFill>
                  </a:rPr>
                  <a:t> </a:t>
                </a:r>
                <a:r>
                  <a:rPr lang="en-US" sz="1100" b="1" dirty="0" err="1" smtClean="0">
                    <a:solidFill>
                      <a:schemeClr val="accent6"/>
                    </a:solidFill>
                  </a:rPr>
                  <a:t>phẩm</a:t>
                </a:r>
                <a:r>
                  <a:rPr lang="en-US" sz="1100" b="1" dirty="0" smtClean="0">
                    <a:solidFill>
                      <a:schemeClr val="accent6"/>
                    </a:solidFill>
                  </a:rPr>
                  <a:t> </a:t>
                </a:r>
                <a:r>
                  <a:rPr lang="en-US" sz="1100" b="1" dirty="0" err="1" smtClean="0">
                    <a:solidFill>
                      <a:schemeClr val="accent6"/>
                    </a:solidFill>
                  </a:rPr>
                  <a:t>trên</a:t>
                </a:r>
                <a:r>
                  <a:rPr lang="en-US" sz="1100" b="1" dirty="0" smtClean="0">
                    <a:solidFill>
                      <a:schemeClr val="accent6"/>
                    </a:solidFill>
                  </a:rPr>
                  <a:t> 20 </a:t>
                </a:r>
                <a:r>
                  <a:rPr lang="en-US" sz="1100" b="1" dirty="0" err="1" smtClean="0">
                    <a:solidFill>
                      <a:schemeClr val="accent6"/>
                    </a:solidFill>
                  </a:rPr>
                  <a:t>quốc</a:t>
                </a:r>
                <a:r>
                  <a:rPr lang="en-US" sz="1100" b="1" dirty="0" smtClean="0">
                    <a:solidFill>
                      <a:schemeClr val="accent6"/>
                    </a:solidFill>
                  </a:rPr>
                  <a:t> </a:t>
                </a:r>
                <a:r>
                  <a:rPr lang="en-US" sz="1100" b="1" dirty="0" err="1" smtClean="0">
                    <a:solidFill>
                      <a:schemeClr val="accent6"/>
                    </a:solidFill>
                  </a:rPr>
                  <a:t>gia</a:t>
                </a:r>
                <a:endParaRPr lang="en-US" sz="1100" b="1" dirty="0">
                  <a:solidFill>
                    <a:schemeClr val="accent6"/>
                  </a:solidFill>
                </a:endParaRPr>
              </a:p>
            </p:txBody>
          </p:sp>
        </p:grpSp>
        <p:grpSp>
          <p:nvGrpSpPr>
            <p:cNvPr id="6" name="Group 5"/>
            <p:cNvGrpSpPr>
              <a:grpSpLocks/>
            </p:cNvGrpSpPr>
            <p:nvPr/>
          </p:nvGrpSpPr>
          <p:grpSpPr bwMode="auto">
            <a:xfrm>
              <a:off x="3698252" y="815926"/>
              <a:ext cx="2418499" cy="4110456"/>
              <a:chOff x="4995331" y="1500174"/>
              <a:chExt cx="2336303" cy="4161905"/>
            </a:xfrm>
          </p:grpSpPr>
          <p:pic>
            <p:nvPicPr>
              <p:cNvPr id="18" name="Picture 17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000628" y="1500174"/>
                <a:ext cx="1928343" cy="416190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9" name="Rectangle 18"/>
              <p:cNvSpPr/>
              <p:nvPr/>
            </p:nvSpPr>
            <p:spPr>
              <a:xfrm>
                <a:off x="5001426" y="1572736"/>
                <a:ext cx="1927736" cy="392326"/>
              </a:xfrm>
              <a:prstGeom prst="rect">
                <a:avLst/>
              </a:prstGeom>
            </p:spPr>
            <p:txBody>
              <a:bodyPr>
                <a:spAutoFit/>
              </a:bodyPr>
              <a:lstStyle>
                <a:defPPr>
                  <a:defRPr lang="en-U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itchFamily="34" charset="0"/>
                    <a:ea typeface="+mn-ea"/>
                    <a:cs typeface="Arial" pitchFamily="34" charset="0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itchFamily="34" charset="0"/>
                    <a:ea typeface="+mn-ea"/>
                    <a:cs typeface="Arial" pitchFamily="34" charset="0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itchFamily="34" charset="0"/>
                    <a:ea typeface="+mn-ea"/>
                    <a:cs typeface="Arial" pitchFamily="34" charset="0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itchFamily="34" charset="0"/>
                    <a:ea typeface="+mn-ea"/>
                    <a:cs typeface="Arial" pitchFamily="34" charset="0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itchFamily="34" charset="0"/>
                    <a:ea typeface="+mn-ea"/>
                    <a:cs typeface="Arial" pitchFamily="34" charset="0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itchFamily="34" charset="0"/>
                    <a:ea typeface="+mn-ea"/>
                    <a:cs typeface="Arial" pitchFamily="34" charset="0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itchFamily="34" charset="0"/>
                    <a:ea typeface="+mn-ea"/>
                    <a:cs typeface="Arial" pitchFamily="34" charset="0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itchFamily="34" charset="0"/>
                    <a:ea typeface="+mn-ea"/>
                    <a:cs typeface="Arial" pitchFamily="34" charset="0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itchFamily="34" charset="0"/>
                    <a:ea typeface="+mn-ea"/>
                    <a:cs typeface="Arial" pitchFamily="34" charset="0"/>
                  </a:defRPr>
                </a:lvl9pPr>
              </a:lstStyle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1100" b="1" dirty="0" err="1" smtClean="0">
                    <a:solidFill>
                      <a:schemeClr val="accent6"/>
                    </a:solidFill>
                    <a:latin typeface="+mj-lt"/>
                    <a:cs typeface="+mn-cs"/>
                  </a:rPr>
                  <a:t>Mở</a:t>
                </a:r>
                <a:r>
                  <a:rPr lang="en-US" sz="1100" b="1" dirty="0" smtClean="0">
                    <a:solidFill>
                      <a:schemeClr val="accent6"/>
                    </a:solidFill>
                    <a:latin typeface="+mj-lt"/>
                    <a:cs typeface="+mn-cs"/>
                  </a:rPr>
                  <a:t> </a:t>
                </a:r>
                <a:r>
                  <a:rPr lang="en-US" sz="1100" b="1" dirty="0" err="1" smtClean="0">
                    <a:solidFill>
                      <a:schemeClr val="accent6"/>
                    </a:solidFill>
                    <a:latin typeface="+mj-lt"/>
                    <a:cs typeface="+mn-cs"/>
                  </a:rPr>
                  <a:t>rộng</a:t>
                </a:r>
                <a:r>
                  <a:rPr lang="en-US" sz="1100" b="1" dirty="0" smtClean="0">
                    <a:solidFill>
                      <a:schemeClr val="accent6"/>
                    </a:solidFill>
                    <a:latin typeface="+mj-lt"/>
                    <a:cs typeface="+mn-cs"/>
                  </a:rPr>
                  <a:t> qui </a:t>
                </a:r>
                <a:r>
                  <a:rPr lang="en-US" sz="1100" b="1" dirty="0" err="1" smtClean="0">
                    <a:solidFill>
                      <a:schemeClr val="accent6"/>
                    </a:solidFill>
                    <a:latin typeface="+mj-lt"/>
                    <a:cs typeface="+mn-cs"/>
                  </a:rPr>
                  <a:t>mô</a:t>
                </a:r>
                <a:r>
                  <a:rPr lang="en-US" sz="1100" b="1" dirty="0" smtClean="0">
                    <a:solidFill>
                      <a:schemeClr val="accent6"/>
                    </a:solidFill>
                    <a:latin typeface="+mj-lt"/>
                    <a:cs typeface="+mn-cs"/>
                  </a:rPr>
                  <a:t>, </a:t>
                </a:r>
                <a:r>
                  <a:rPr lang="en-US" sz="1100" b="1" dirty="0" err="1" smtClean="0">
                    <a:solidFill>
                      <a:schemeClr val="accent6"/>
                    </a:solidFill>
                    <a:latin typeface="+mj-lt"/>
                    <a:cs typeface="+mn-cs"/>
                  </a:rPr>
                  <a:t>phát</a:t>
                </a:r>
                <a:r>
                  <a:rPr lang="en-US" sz="1100" b="1" dirty="0" smtClean="0">
                    <a:solidFill>
                      <a:schemeClr val="accent6"/>
                    </a:solidFill>
                    <a:latin typeface="+mj-lt"/>
                    <a:cs typeface="+mn-cs"/>
                  </a:rPr>
                  <a:t> </a:t>
                </a:r>
                <a:r>
                  <a:rPr lang="en-US" sz="1100" b="1" dirty="0" err="1" smtClean="0">
                    <a:solidFill>
                      <a:schemeClr val="accent6"/>
                    </a:solidFill>
                    <a:latin typeface="+mj-lt"/>
                    <a:cs typeface="+mn-cs"/>
                  </a:rPr>
                  <a:t>hành</a:t>
                </a:r>
                <a:r>
                  <a:rPr lang="en-US" sz="1100" b="1" dirty="0" smtClean="0">
                    <a:solidFill>
                      <a:schemeClr val="accent6"/>
                    </a:solidFill>
                    <a:latin typeface="+mj-lt"/>
                    <a:cs typeface="+mn-cs"/>
                  </a:rPr>
                  <a:t> </a:t>
                </a:r>
                <a:r>
                  <a:rPr lang="en-US" sz="1100" b="1" dirty="0" err="1" smtClean="0">
                    <a:solidFill>
                      <a:schemeClr val="accent6"/>
                    </a:solidFill>
                    <a:latin typeface="+mj-lt"/>
                    <a:cs typeface="+mn-cs"/>
                  </a:rPr>
                  <a:t>cổ</a:t>
                </a:r>
                <a:r>
                  <a:rPr lang="en-US" sz="1100" b="1" dirty="0" smtClean="0">
                    <a:solidFill>
                      <a:schemeClr val="accent6"/>
                    </a:solidFill>
                    <a:latin typeface="+mj-lt"/>
                    <a:cs typeface="+mn-cs"/>
                  </a:rPr>
                  <a:t> </a:t>
                </a:r>
                <a:r>
                  <a:rPr lang="en-US" sz="1100" b="1" dirty="0" err="1" smtClean="0">
                    <a:solidFill>
                      <a:schemeClr val="accent6"/>
                    </a:solidFill>
                    <a:latin typeface="+mj-lt"/>
                    <a:cs typeface="+mn-cs"/>
                  </a:rPr>
                  <a:t>phiếu</a:t>
                </a:r>
                <a:r>
                  <a:rPr lang="en-US" sz="1100" b="1" dirty="0" smtClean="0">
                    <a:solidFill>
                      <a:schemeClr val="accent6"/>
                    </a:solidFill>
                    <a:latin typeface="+mj-lt"/>
                    <a:cs typeface="+mn-cs"/>
                  </a:rPr>
                  <a:t> </a:t>
                </a:r>
                <a:r>
                  <a:rPr lang="en-US" sz="1100" b="1" dirty="0" err="1" smtClean="0">
                    <a:solidFill>
                      <a:schemeClr val="accent6"/>
                    </a:solidFill>
                    <a:latin typeface="+mj-lt"/>
                    <a:cs typeface="+mn-cs"/>
                  </a:rPr>
                  <a:t>công</a:t>
                </a:r>
                <a:r>
                  <a:rPr lang="en-US" sz="1100" b="1" dirty="0" smtClean="0">
                    <a:solidFill>
                      <a:schemeClr val="accent6"/>
                    </a:solidFill>
                    <a:latin typeface="+mj-lt"/>
                    <a:cs typeface="+mn-cs"/>
                  </a:rPr>
                  <a:t> </a:t>
                </a:r>
                <a:r>
                  <a:rPr lang="en-US" sz="1100" b="1" dirty="0" err="1" smtClean="0">
                    <a:solidFill>
                      <a:schemeClr val="accent6"/>
                    </a:solidFill>
                    <a:latin typeface="+mj-lt"/>
                    <a:cs typeface="+mn-cs"/>
                  </a:rPr>
                  <a:t>chúng</a:t>
                </a:r>
                <a:endParaRPr lang="en-US" sz="1100" b="1" dirty="0">
                  <a:solidFill>
                    <a:schemeClr val="accent6"/>
                  </a:solidFill>
                  <a:latin typeface="+mj-lt"/>
                  <a:cs typeface="+mn-cs"/>
                </a:endParaRPr>
              </a:p>
            </p:txBody>
          </p:sp>
          <p:sp>
            <p:nvSpPr>
              <p:cNvPr id="20" name="Content Placeholder 69"/>
              <p:cNvSpPr txBox="1">
                <a:spLocks/>
              </p:cNvSpPr>
              <p:nvPr/>
            </p:nvSpPr>
            <p:spPr bwMode="auto">
              <a:xfrm>
                <a:off x="5476042" y="2144188"/>
                <a:ext cx="1855592" cy="28491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defPPr>
                  <a:defRPr lang="en-U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itchFamily="34" charset="0"/>
                    <a:ea typeface="+mn-ea"/>
                    <a:cs typeface="Arial" pitchFamily="34" charset="0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itchFamily="34" charset="0"/>
                    <a:ea typeface="+mn-ea"/>
                    <a:cs typeface="Arial" pitchFamily="34" charset="0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itchFamily="34" charset="0"/>
                    <a:ea typeface="+mn-ea"/>
                    <a:cs typeface="Arial" pitchFamily="34" charset="0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itchFamily="34" charset="0"/>
                    <a:ea typeface="+mn-ea"/>
                    <a:cs typeface="Arial" pitchFamily="34" charset="0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itchFamily="34" charset="0"/>
                    <a:ea typeface="+mn-ea"/>
                    <a:cs typeface="Arial" pitchFamily="34" charset="0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itchFamily="34" charset="0"/>
                    <a:ea typeface="+mn-ea"/>
                    <a:cs typeface="Arial" pitchFamily="34" charset="0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itchFamily="34" charset="0"/>
                    <a:ea typeface="+mn-ea"/>
                    <a:cs typeface="Arial" pitchFamily="34" charset="0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itchFamily="34" charset="0"/>
                    <a:ea typeface="+mn-ea"/>
                    <a:cs typeface="Arial" pitchFamily="34" charset="0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itchFamily="34" charset="0"/>
                    <a:ea typeface="+mn-ea"/>
                    <a:cs typeface="Arial" pitchFamily="34" charset="0"/>
                  </a:defRPr>
                </a:lvl9pPr>
              </a:lstStyle>
              <a:p>
                <a:pPr>
                  <a:spcBef>
                    <a:spcPts val="273"/>
                  </a:spcBef>
                  <a:spcAft>
                    <a:spcPts val="273"/>
                  </a:spcAft>
                </a:pPr>
                <a:r>
                  <a:rPr lang="en-US" altLang="en-US" sz="1100" b="1" dirty="0">
                    <a:solidFill>
                      <a:schemeClr val="accent6"/>
                    </a:solidFill>
                    <a:latin typeface="Arial" pitchFamily="34" charset="0"/>
                  </a:rPr>
                  <a:t>2002 - 2005</a:t>
                </a:r>
              </a:p>
            </p:txBody>
          </p:sp>
          <p:sp>
            <p:nvSpPr>
              <p:cNvPr id="21" name="Content Placeholder 69"/>
              <p:cNvSpPr txBox="1">
                <a:spLocks/>
              </p:cNvSpPr>
              <p:nvPr/>
            </p:nvSpPr>
            <p:spPr bwMode="auto">
              <a:xfrm>
                <a:off x="4995331" y="2429724"/>
                <a:ext cx="1999746" cy="300034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defPPr>
                  <a:defRPr lang="en-U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itchFamily="34" charset="0"/>
                    <a:ea typeface="+mn-ea"/>
                    <a:cs typeface="Arial" pitchFamily="34" charset="0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itchFamily="34" charset="0"/>
                    <a:ea typeface="+mn-ea"/>
                    <a:cs typeface="Arial" pitchFamily="34" charset="0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itchFamily="34" charset="0"/>
                    <a:ea typeface="+mn-ea"/>
                    <a:cs typeface="Arial" pitchFamily="34" charset="0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itchFamily="34" charset="0"/>
                    <a:ea typeface="+mn-ea"/>
                    <a:cs typeface="Arial" pitchFamily="34" charset="0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itchFamily="34" charset="0"/>
                    <a:ea typeface="+mn-ea"/>
                    <a:cs typeface="Arial" pitchFamily="34" charset="0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itchFamily="34" charset="0"/>
                    <a:ea typeface="+mn-ea"/>
                    <a:cs typeface="Arial" pitchFamily="34" charset="0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itchFamily="34" charset="0"/>
                    <a:ea typeface="+mn-ea"/>
                    <a:cs typeface="Arial" pitchFamily="34" charset="0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itchFamily="34" charset="0"/>
                    <a:ea typeface="+mn-ea"/>
                    <a:cs typeface="Arial" pitchFamily="34" charset="0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itchFamily="34" charset="0"/>
                    <a:ea typeface="+mn-ea"/>
                    <a:cs typeface="Arial" pitchFamily="34" charset="0"/>
                  </a:defRPr>
                </a:lvl9pPr>
              </a:lstStyle>
              <a:p>
                <a:pPr>
                  <a:spcBef>
                    <a:spcPts val="273"/>
                  </a:spcBef>
                  <a:spcAft>
                    <a:spcPts val="273"/>
                  </a:spcAft>
                  <a:buFont typeface="Arial" pitchFamily="34" charset="0"/>
                  <a:buChar char="•"/>
                </a:pPr>
                <a:r>
                  <a:rPr lang="en-US" altLang="en-US" sz="1100" dirty="0" err="1" smtClean="0">
                    <a:solidFill>
                      <a:schemeClr val="accent6"/>
                    </a:solidFill>
                    <a:latin typeface="Arial" pitchFamily="34" charset="0"/>
                  </a:rPr>
                  <a:t>Định</a:t>
                </a:r>
                <a:r>
                  <a:rPr lang="en-US" altLang="en-US" sz="1100" dirty="0" smtClean="0">
                    <a:solidFill>
                      <a:schemeClr val="accent6"/>
                    </a:solidFill>
                    <a:latin typeface="Arial" pitchFamily="34" charset="0"/>
                  </a:rPr>
                  <a:t> </a:t>
                </a:r>
                <a:r>
                  <a:rPr lang="en-US" altLang="en-US" sz="1100" dirty="0" err="1" smtClean="0">
                    <a:solidFill>
                      <a:schemeClr val="accent6"/>
                    </a:solidFill>
                    <a:latin typeface="Arial" pitchFamily="34" charset="0"/>
                  </a:rPr>
                  <a:t>hình</a:t>
                </a:r>
                <a:r>
                  <a:rPr lang="en-US" altLang="en-US" sz="1100" dirty="0" smtClean="0">
                    <a:solidFill>
                      <a:schemeClr val="accent6"/>
                    </a:solidFill>
                    <a:latin typeface="Arial" pitchFamily="34" charset="0"/>
                  </a:rPr>
                  <a:t> </a:t>
                </a:r>
                <a:r>
                  <a:rPr lang="en-US" altLang="en-US" sz="1100" dirty="0" err="1" smtClean="0">
                    <a:solidFill>
                      <a:schemeClr val="accent6"/>
                    </a:solidFill>
                    <a:latin typeface="Arial" pitchFamily="34" charset="0"/>
                  </a:rPr>
                  <a:t>cấu</a:t>
                </a:r>
                <a:r>
                  <a:rPr lang="en-US" altLang="en-US" sz="1100" dirty="0" smtClean="0">
                    <a:solidFill>
                      <a:schemeClr val="accent6"/>
                    </a:solidFill>
                    <a:latin typeface="Arial" pitchFamily="34" charset="0"/>
                  </a:rPr>
                  <a:t> </a:t>
                </a:r>
                <a:r>
                  <a:rPr lang="en-US" altLang="en-US" sz="1100" dirty="0" err="1" smtClean="0">
                    <a:solidFill>
                      <a:schemeClr val="accent6"/>
                    </a:solidFill>
                    <a:latin typeface="Arial" pitchFamily="34" charset="0"/>
                  </a:rPr>
                  <a:t>trúc</a:t>
                </a:r>
                <a:r>
                  <a:rPr lang="en-US" altLang="en-US" sz="1100" dirty="0" smtClean="0">
                    <a:solidFill>
                      <a:schemeClr val="accent6"/>
                    </a:solidFill>
                    <a:latin typeface="Arial" pitchFamily="34" charset="0"/>
                  </a:rPr>
                  <a:t> </a:t>
                </a:r>
                <a:r>
                  <a:rPr lang="en-US" altLang="en-US" sz="1100" dirty="0" err="1" smtClean="0">
                    <a:solidFill>
                      <a:schemeClr val="accent6"/>
                    </a:solidFill>
                    <a:latin typeface="Arial" pitchFamily="34" charset="0"/>
                  </a:rPr>
                  <a:t>pháp</a:t>
                </a:r>
                <a:r>
                  <a:rPr lang="en-US" altLang="en-US" sz="1100" dirty="0" smtClean="0">
                    <a:solidFill>
                      <a:schemeClr val="accent6"/>
                    </a:solidFill>
                    <a:latin typeface="Arial" pitchFamily="34" charset="0"/>
                  </a:rPr>
                  <a:t> </a:t>
                </a:r>
                <a:r>
                  <a:rPr lang="en-US" altLang="en-US" sz="1100" dirty="0" err="1" smtClean="0">
                    <a:solidFill>
                      <a:schemeClr val="accent6"/>
                    </a:solidFill>
                    <a:latin typeface="Arial" pitchFamily="34" charset="0"/>
                  </a:rPr>
                  <a:t>lý</a:t>
                </a:r>
                <a:r>
                  <a:rPr lang="en-US" altLang="en-US" sz="1100" dirty="0" smtClean="0">
                    <a:solidFill>
                      <a:schemeClr val="accent6"/>
                    </a:solidFill>
                    <a:latin typeface="Arial" pitchFamily="34" charset="0"/>
                  </a:rPr>
                  <a:t> </a:t>
                </a:r>
                <a:r>
                  <a:rPr lang="en-US" altLang="en-US" sz="1100" dirty="0" err="1" smtClean="0">
                    <a:solidFill>
                      <a:schemeClr val="accent6"/>
                    </a:solidFill>
                    <a:latin typeface="Arial" pitchFamily="34" charset="0"/>
                  </a:rPr>
                  <a:t>và</a:t>
                </a:r>
                <a:r>
                  <a:rPr lang="en-US" altLang="en-US" sz="1100" dirty="0" smtClean="0">
                    <a:solidFill>
                      <a:schemeClr val="accent6"/>
                    </a:solidFill>
                    <a:latin typeface="Arial" pitchFamily="34" charset="0"/>
                  </a:rPr>
                  <a:t> </a:t>
                </a:r>
                <a:r>
                  <a:rPr lang="en-US" altLang="en-US" sz="1100" dirty="0" err="1" smtClean="0">
                    <a:solidFill>
                      <a:schemeClr val="accent6"/>
                    </a:solidFill>
                    <a:latin typeface="Arial" pitchFamily="34" charset="0"/>
                  </a:rPr>
                  <a:t>chỉ</a:t>
                </a:r>
                <a:r>
                  <a:rPr lang="en-US" altLang="en-US" sz="1100" dirty="0" smtClean="0">
                    <a:solidFill>
                      <a:schemeClr val="accent6"/>
                    </a:solidFill>
                    <a:latin typeface="Arial" pitchFamily="34" charset="0"/>
                  </a:rPr>
                  <a:t> </a:t>
                </a:r>
                <a:r>
                  <a:rPr lang="en-US" altLang="en-US" sz="1100" dirty="0" err="1" smtClean="0">
                    <a:solidFill>
                      <a:schemeClr val="accent6"/>
                    </a:solidFill>
                    <a:latin typeface="Arial" pitchFamily="34" charset="0"/>
                  </a:rPr>
                  <a:t>định</a:t>
                </a:r>
                <a:r>
                  <a:rPr lang="en-US" altLang="en-US" sz="1100" dirty="0" smtClean="0">
                    <a:solidFill>
                      <a:schemeClr val="accent6"/>
                    </a:solidFill>
                    <a:latin typeface="Arial" pitchFamily="34" charset="0"/>
                  </a:rPr>
                  <a:t> </a:t>
                </a:r>
                <a:r>
                  <a:rPr lang="en-US" altLang="en-US" sz="1100" dirty="0" err="1" smtClean="0">
                    <a:solidFill>
                      <a:schemeClr val="accent6"/>
                    </a:solidFill>
                    <a:latin typeface="Arial" pitchFamily="34" charset="0"/>
                  </a:rPr>
                  <a:t>kiểm</a:t>
                </a:r>
                <a:r>
                  <a:rPr lang="en-US" altLang="en-US" sz="1100" dirty="0" smtClean="0">
                    <a:solidFill>
                      <a:schemeClr val="accent6"/>
                    </a:solidFill>
                    <a:latin typeface="Arial" pitchFamily="34" charset="0"/>
                  </a:rPr>
                  <a:t> </a:t>
                </a:r>
                <a:r>
                  <a:rPr lang="en-US" altLang="en-US" sz="1100" dirty="0" err="1" smtClean="0">
                    <a:solidFill>
                      <a:schemeClr val="accent6"/>
                    </a:solidFill>
                    <a:latin typeface="Arial" pitchFamily="34" charset="0"/>
                  </a:rPr>
                  <a:t>toán</a:t>
                </a:r>
                <a:r>
                  <a:rPr lang="en-US" altLang="en-US" sz="1100" dirty="0" smtClean="0">
                    <a:solidFill>
                      <a:schemeClr val="accent6"/>
                    </a:solidFill>
                    <a:latin typeface="Arial" pitchFamily="34" charset="0"/>
                  </a:rPr>
                  <a:t> </a:t>
                </a:r>
                <a:r>
                  <a:rPr lang="en-US" altLang="en-US" sz="1100" dirty="0" err="1" smtClean="0">
                    <a:solidFill>
                      <a:schemeClr val="accent6"/>
                    </a:solidFill>
                    <a:latin typeface="Arial" pitchFamily="34" charset="0"/>
                  </a:rPr>
                  <a:t>viên</a:t>
                </a:r>
                <a:r>
                  <a:rPr lang="en-US" altLang="en-US" sz="1100" dirty="0" smtClean="0">
                    <a:solidFill>
                      <a:schemeClr val="accent6"/>
                    </a:solidFill>
                    <a:latin typeface="Arial" pitchFamily="34" charset="0"/>
                  </a:rPr>
                  <a:t> </a:t>
                </a:r>
                <a:r>
                  <a:rPr lang="en-US" altLang="en-US" sz="1100" dirty="0" err="1" smtClean="0">
                    <a:solidFill>
                      <a:schemeClr val="accent6"/>
                    </a:solidFill>
                    <a:latin typeface="Arial" pitchFamily="34" charset="0"/>
                  </a:rPr>
                  <a:t>quốc</a:t>
                </a:r>
                <a:r>
                  <a:rPr lang="en-US" altLang="en-US" sz="1100" dirty="0" smtClean="0">
                    <a:solidFill>
                      <a:schemeClr val="accent6"/>
                    </a:solidFill>
                    <a:latin typeface="Arial" pitchFamily="34" charset="0"/>
                  </a:rPr>
                  <a:t> </a:t>
                </a:r>
                <a:r>
                  <a:rPr lang="en-US" altLang="en-US" sz="1100" dirty="0" err="1" smtClean="0">
                    <a:solidFill>
                      <a:schemeClr val="accent6"/>
                    </a:solidFill>
                    <a:latin typeface="Arial" pitchFamily="34" charset="0"/>
                  </a:rPr>
                  <a:t>tế</a:t>
                </a:r>
                <a:endParaRPr lang="en-US" altLang="en-US" sz="1100" dirty="0" smtClean="0">
                  <a:solidFill>
                    <a:schemeClr val="accent6"/>
                  </a:solidFill>
                  <a:latin typeface="Arial" pitchFamily="34" charset="0"/>
                </a:endParaRPr>
              </a:p>
              <a:p>
                <a:pPr>
                  <a:spcBef>
                    <a:spcPts val="273"/>
                  </a:spcBef>
                  <a:spcAft>
                    <a:spcPts val="273"/>
                  </a:spcAft>
                  <a:buFont typeface="Arial" pitchFamily="34" charset="0"/>
                  <a:buChar char="•"/>
                </a:pPr>
                <a:r>
                  <a:rPr lang="en-US" altLang="en-US" sz="1100" dirty="0" err="1" smtClean="0">
                    <a:solidFill>
                      <a:schemeClr val="accent6"/>
                    </a:solidFill>
                    <a:latin typeface="Arial" pitchFamily="34" charset="0"/>
                  </a:rPr>
                  <a:t>Nhận</a:t>
                </a:r>
                <a:r>
                  <a:rPr lang="en-US" altLang="en-US" sz="1100" dirty="0" smtClean="0">
                    <a:solidFill>
                      <a:schemeClr val="accent6"/>
                    </a:solidFill>
                    <a:latin typeface="Arial" pitchFamily="34" charset="0"/>
                  </a:rPr>
                  <a:t> </a:t>
                </a:r>
                <a:r>
                  <a:rPr lang="en-US" altLang="en-US" sz="1100" dirty="0" err="1" smtClean="0">
                    <a:solidFill>
                      <a:schemeClr val="accent6"/>
                    </a:solidFill>
                    <a:latin typeface="Arial" pitchFamily="34" charset="0"/>
                  </a:rPr>
                  <a:t>vốn</a:t>
                </a:r>
                <a:r>
                  <a:rPr lang="en-US" altLang="en-US" sz="1100" dirty="0" smtClean="0">
                    <a:solidFill>
                      <a:schemeClr val="accent6"/>
                    </a:solidFill>
                    <a:latin typeface="Arial" pitchFamily="34" charset="0"/>
                  </a:rPr>
                  <a:t> </a:t>
                </a:r>
                <a:r>
                  <a:rPr lang="en-US" altLang="en-US" sz="1100" dirty="0" err="1" smtClean="0">
                    <a:solidFill>
                      <a:schemeClr val="accent6"/>
                    </a:solidFill>
                    <a:latin typeface="Arial" pitchFamily="34" charset="0"/>
                  </a:rPr>
                  <a:t>đầu</a:t>
                </a:r>
                <a:r>
                  <a:rPr lang="en-US" altLang="en-US" sz="1100" dirty="0" smtClean="0">
                    <a:solidFill>
                      <a:schemeClr val="accent6"/>
                    </a:solidFill>
                    <a:latin typeface="Arial" pitchFamily="34" charset="0"/>
                  </a:rPr>
                  <a:t> </a:t>
                </a:r>
                <a:r>
                  <a:rPr lang="en-US" altLang="en-US" sz="1100" dirty="0" err="1" smtClean="0">
                    <a:solidFill>
                      <a:schemeClr val="accent6"/>
                    </a:solidFill>
                    <a:latin typeface="Arial" pitchFamily="34" charset="0"/>
                  </a:rPr>
                  <a:t>tư</a:t>
                </a:r>
                <a:r>
                  <a:rPr lang="en-US" altLang="en-US" sz="1100" dirty="0" smtClean="0">
                    <a:solidFill>
                      <a:schemeClr val="accent6"/>
                    </a:solidFill>
                    <a:latin typeface="Arial" pitchFamily="34" charset="0"/>
                  </a:rPr>
                  <a:t> </a:t>
                </a:r>
                <a:r>
                  <a:rPr lang="en-US" altLang="en-US" sz="1100" dirty="0" err="1" smtClean="0">
                    <a:solidFill>
                      <a:schemeClr val="accent6"/>
                    </a:solidFill>
                    <a:latin typeface="Arial" pitchFamily="34" charset="0"/>
                  </a:rPr>
                  <a:t>từ</a:t>
                </a:r>
                <a:r>
                  <a:rPr lang="en-US" altLang="en-US" sz="1100" dirty="0" smtClean="0">
                    <a:solidFill>
                      <a:schemeClr val="accent6"/>
                    </a:solidFill>
                    <a:latin typeface="Arial" pitchFamily="34" charset="0"/>
                  </a:rPr>
                  <a:t> Russell </a:t>
                </a:r>
                <a:r>
                  <a:rPr lang="en-US" altLang="en-US" sz="1100" dirty="0">
                    <a:solidFill>
                      <a:schemeClr val="accent6"/>
                    </a:solidFill>
                    <a:latin typeface="Arial" pitchFamily="34" charset="0"/>
                  </a:rPr>
                  <a:t>AIF, IFC </a:t>
                </a:r>
                <a:r>
                  <a:rPr lang="en-US" altLang="en-US" sz="1100" dirty="0" err="1" smtClean="0">
                    <a:solidFill>
                      <a:schemeClr val="accent6"/>
                    </a:solidFill>
                    <a:latin typeface="Arial" pitchFamily="34" charset="0"/>
                  </a:rPr>
                  <a:t>và</a:t>
                </a:r>
                <a:r>
                  <a:rPr lang="en-US" altLang="en-US" sz="1100" dirty="0" smtClean="0">
                    <a:solidFill>
                      <a:schemeClr val="accent6"/>
                    </a:solidFill>
                    <a:latin typeface="Arial" pitchFamily="34" charset="0"/>
                  </a:rPr>
                  <a:t> </a:t>
                </a:r>
                <a:r>
                  <a:rPr lang="en-US" altLang="en-US" sz="1100" dirty="0" err="1" smtClean="0">
                    <a:solidFill>
                      <a:schemeClr val="accent6"/>
                    </a:solidFill>
                    <a:latin typeface="Arial" pitchFamily="34" charset="0"/>
                  </a:rPr>
                  <a:t>Temasek</a:t>
                </a:r>
                <a:endParaRPr lang="en-US" altLang="en-US" sz="1100" dirty="0">
                  <a:solidFill>
                    <a:schemeClr val="accent6"/>
                  </a:solidFill>
                  <a:latin typeface="Arial" pitchFamily="34" charset="0"/>
                </a:endParaRPr>
              </a:p>
              <a:p>
                <a:pPr>
                  <a:spcBef>
                    <a:spcPts val="273"/>
                  </a:spcBef>
                  <a:spcAft>
                    <a:spcPts val="273"/>
                  </a:spcAft>
                  <a:buFont typeface="Arial" pitchFamily="34" charset="0"/>
                  <a:buChar char="•"/>
                </a:pPr>
                <a:r>
                  <a:rPr lang="en-US" altLang="en-US" sz="1100" dirty="0" err="1" smtClean="0">
                    <a:solidFill>
                      <a:schemeClr val="accent6"/>
                    </a:solidFill>
                    <a:latin typeface="Arial" pitchFamily="34" charset="0"/>
                  </a:rPr>
                  <a:t>Năm</a:t>
                </a:r>
                <a:r>
                  <a:rPr lang="en-US" altLang="en-US" sz="1100" dirty="0" smtClean="0">
                    <a:solidFill>
                      <a:schemeClr val="accent6"/>
                    </a:solidFill>
                    <a:latin typeface="Arial" pitchFamily="34" charset="0"/>
                  </a:rPr>
                  <a:t> </a:t>
                </a:r>
                <a:r>
                  <a:rPr lang="en-US" altLang="en-US" sz="1100" dirty="0">
                    <a:solidFill>
                      <a:schemeClr val="accent6"/>
                    </a:solidFill>
                    <a:latin typeface="Arial" pitchFamily="34" charset="0"/>
                  </a:rPr>
                  <a:t>2005, </a:t>
                </a:r>
                <a:r>
                  <a:rPr lang="en-US" altLang="en-US" sz="1100" dirty="0" err="1" smtClean="0">
                    <a:solidFill>
                      <a:schemeClr val="accent6"/>
                    </a:solidFill>
                    <a:latin typeface="Arial" pitchFamily="34" charset="0"/>
                  </a:rPr>
                  <a:t>cổ</a:t>
                </a:r>
                <a:r>
                  <a:rPr lang="en-US" altLang="en-US" sz="1100" dirty="0" smtClean="0">
                    <a:solidFill>
                      <a:schemeClr val="accent6"/>
                    </a:solidFill>
                    <a:latin typeface="Arial" pitchFamily="34" charset="0"/>
                  </a:rPr>
                  <a:t> </a:t>
                </a:r>
                <a:r>
                  <a:rPr lang="en-US" altLang="en-US" sz="1100" dirty="0" err="1" smtClean="0">
                    <a:solidFill>
                      <a:schemeClr val="accent6"/>
                    </a:solidFill>
                    <a:latin typeface="Arial" pitchFamily="34" charset="0"/>
                  </a:rPr>
                  <a:t>phiếu</a:t>
                </a:r>
                <a:r>
                  <a:rPr lang="en-US" altLang="en-US" sz="1100" dirty="0" smtClean="0">
                    <a:solidFill>
                      <a:schemeClr val="accent6"/>
                    </a:solidFill>
                    <a:latin typeface="Arial" pitchFamily="34" charset="0"/>
                  </a:rPr>
                  <a:t> </a:t>
                </a:r>
                <a:r>
                  <a:rPr lang="en-US" altLang="en-US" sz="1100" dirty="0" err="1" smtClean="0">
                    <a:solidFill>
                      <a:schemeClr val="accent6"/>
                    </a:solidFill>
                    <a:latin typeface="Arial" pitchFamily="34" charset="0"/>
                  </a:rPr>
                  <a:t>niêm</a:t>
                </a:r>
                <a:r>
                  <a:rPr lang="en-US" altLang="en-US" sz="1100" dirty="0" smtClean="0">
                    <a:solidFill>
                      <a:schemeClr val="accent6"/>
                    </a:solidFill>
                    <a:latin typeface="Arial" pitchFamily="34" charset="0"/>
                  </a:rPr>
                  <a:t> </a:t>
                </a:r>
                <a:r>
                  <a:rPr lang="en-US" altLang="en-US" sz="1100" dirty="0" err="1" smtClean="0">
                    <a:solidFill>
                      <a:schemeClr val="accent6"/>
                    </a:solidFill>
                    <a:latin typeface="Arial" pitchFamily="34" charset="0"/>
                  </a:rPr>
                  <a:t>yết</a:t>
                </a:r>
                <a:r>
                  <a:rPr lang="en-US" altLang="en-US" sz="1100" dirty="0" smtClean="0">
                    <a:solidFill>
                      <a:schemeClr val="accent6"/>
                    </a:solidFill>
                    <a:latin typeface="Arial" pitchFamily="34" charset="0"/>
                  </a:rPr>
                  <a:t> </a:t>
                </a:r>
                <a:r>
                  <a:rPr lang="en-US" altLang="en-US" sz="1100" dirty="0" err="1" smtClean="0">
                    <a:solidFill>
                      <a:schemeClr val="accent6"/>
                    </a:solidFill>
                    <a:latin typeface="Arial" pitchFamily="34" charset="0"/>
                  </a:rPr>
                  <a:t>trên</a:t>
                </a:r>
                <a:r>
                  <a:rPr lang="en-US" altLang="en-US" sz="1100" dirty="0" smtClean="0">
                    <a:solidFill>
                      <a:schemeClr val="accent6"/>
                    </a:solidFill>
                    <a:latin typeface="Arial" pitchFamily="34" charset="0"/>
                  </a:rPr>
                  <a:t> </a:t>
                </a:r>
                <a:r>
                  <a:rPr lang="en-US" altLang="en-US" sz="1100" dirty="0" err="1" smtClean="0">
                    <a:solidFill>
                      <a:schemeClr val="accent6"/>
                    </a:solidFill>
                    <a:latin typeface="Arial" pitchFamily="34" charset="0"/>
                  </a:rPr>
                  <a:t>sàn</a:t>
                </a:r>
                <a:r>
                  <a:rPr lang="en-US" altLang="en-US" sz="1100" dirty="0" smtClean="0">
                    <a:solidFill>
                      <a:schemeClr val="accent6"/>
                    </a:solidFill>
                    <a:latin typeface="Arial" pitchFamily="34" charset="0"/>
                  </a:rPr>
                  <a:t> SGX </a:t>
                </a:r>
                <a:r>
                  <a:rPr lang="en-US" altLang="en-US" sz="1100" dirty="0" err="1" smtClean="0">
                    <a:solidFill>
                      <a:schemeClr val="accent6"/>
                    </a:solidFill>
                    <a:latin typeface="Arial" pitchFamily="34" charset="0"/>
                  </a:rPr>
                  <a:t>với</a:t>
                </a:r>
                <a:r>
                  <a:rPr lang="en-US" altLang="en-US" sz="1100" dirty="0" smtClean="0">
                    <a:solidFill>
                      <a:schemeClr val="accent6"/>
                    </a:solidFill>
                    <a:latin typeface="Arial" pitchFamily="34" charset="0"/>
                  </a:rPr>
                  <a:t> </a:t>
                </a:r>
                <a:r>
                  <a:rPr lang="en-US" altLang="en-US" sz="1100" dirty="0" err="1" smtClean="0">
                    <a:solidFill>
                      <a:schemeClr val="accent6"/>
                    </a:solidFill>
                    <a:latin typeface="Arial" pitchFamily="34" charset="0"/>
                  </a:rPr>
                  <a:t>định</a:t>
                </a:r>
                <a:r>
                  <a:rPr lang="en-US" altLang="en-US" sz="1100" dirty="0" smtClean="0">
                    <a:solidFill>
                      <a:schemeClr val="accent6"/>
                    </a:solidFill>
                    <a:latin typeface="Arial" pitchFamily="34" charset="0"/>
                  </a:rPr>
                  <a:t> </a:t>
                </a:r>
                <a:r>
                  <a:rPr lang="en-US" altLang="en-US" sz="1100" dirty="0" err="1" smtClean="0">
                    <a:solidFill>
                      <a:schemeClr val="accent6"/>
                    </a:solidFill>
                    <a:latin typeface="Arial" pitchFamily="34" charset="0"/>
                  </a:rPr>
                  <a:t>mức</a:t>
                </a:r>
                <a:r>
                  <a:rPr lang="en-US" altLang="en-US" sz="1100" dirty="0" smtClean="0">
                    <a:solidFill>
                      <a:schemeClr val="accent6"/>
                    </a:solidFill>
                    <a:latin typeface="Arial" pitchFamily="34" charset="0"/>
                  </a:rPr>
                  <a:t> </a:t>
                </a:r>
                <a:r>
                  <a:rPr lang="en-US" altLang="en-US" sz="1100" dirty="0" err="1" smtClean="0">
                    <a:solidFill>
                      <a:schemeClr val="accent6"/>
                    </a:solidFill>
                    <a:latin typeface="Arial" pitchFamily="34" charset="0"/>
                  </a:rPr>
                  <a:t>hệ</a:t>
                </a:r>
                <a:r>
                  <a:rPr lang="en-US" altLang="en-US" sz="1100" dirty="0" smtClean="0">
                    <a:solidFill>
                      <a:schemeClr val="accent6"/>
                    </a:solidFill>
                    <a:latin typeface="Arial" pitchFamily="34" charset="0"/>
                  </a:rPr>
                  <a:t> </a:t>
                </a:r>
                <a:r>
                  <a:rPr lang="en-US" altLang="en-US" sz="1100" dirty="0" err="1" smtClean="0">
                    <a:solidFill>
                      <a:schemeClr val="accent6"/>
                    </a:solidFill>
                    <a:latin typeface="Arial" pitchFamily="34" charset="0"/>
                  </a:rPr>
                  <a:t>số</a:t>
                </a:r>
                <a:r>
                  <a:rPr lang="en-US" altLang="en-US" sz="1100" dirty="0" smtClean="0">
                    <a:solidFill>
                      <a:schemeClr val="accent6"/>
                    </a:solidFill>
                    <a:latin typeface="Arial" pitchFamily="34" charset="0"/>
                  </a:rPr>
                  <a:t> PE </a:t>
                </a:r>
                <a:r>
                  <a:rPr lang="en-US" altLang="en-US" sz="1100" dirty="0" err="1" smtClean="0">
                    <a:solidFill>
                      <a:schemeClr val="accent6"/>
                    </a:solidFill>
                    <a:latin typeface="Arial" pitchFamily="34" charset="0"/>
                  </a:rPr>
                  <a:t>là</a:t>
                </a:r>
                <a:r>
                  <a:rPr lang="en-US" altLang="en-US" sz="1100" dirty="0" smtClean="0">
                    <a:solidFill>
                      <a:schemeClr val="accent6"/>
                    </a:solidFill>
                    <a:latin typeface="Arial" pitchFamily="34" charset="0"/>
                  </a:rPr>
                  <a:t> 11x, </a:t>
                </a:r>
                <a:r>
                  <a:rPr lang="en-US" altLang="en-US" sz="1100" dirty="0" err="1" smtClean="0">
                    <a:solidFill>
                      <a:schemeClr val="accent6"/>
                    </a:solidFill>
                    <a:latin typeface="Arial" pitchFamily="34" charset="0"/>
                  </a:rPr>
                  <a:t>số</a:t>
                </a:r>
                <a:r>
                  <a:rPr lang="en-US" altLang="en-US" sz="1100" dirty="0" smtClean="0">
                    <a:solidFill>
                      <a:schemeClr val="accent6"/>
                    </a:solidFill>
                    <a:latin typeface="Arial" pitchFamily="34" charset="0"/>
                  </a:rPr>
                  <a:t> </a:t>
                </a:r>
                <a:r>
                  <a:rPr lang="en-US" altLang="en-US" sz="1100" dirty="0" err="1" smtClean="0">
                    <a:solidFill>
                      <a:schemeClr val="accent6"/>
                    </a:solidFill>
                    <a:latin typeface="Arial" pitchFamily="34" charset="0"/>
                  </a:rPr>
                  <a:t>lượng</a:t>
                </a:r>
                <a:r>
                  <a:rPr lang="en-US" altLang="en-US" sz="1100" dirty="0" smtClean="0">
                    <a:solidFill>
                      <a:schemeClr val="accent6"/>
                    </a:solidFill>
                    <a:latin typeface="Arial" pitchFamily="34" charset="0"/>
                  </a:rPr>
                  <a:t> </a:t>
                </a:r>
                <a:r>
                  <a:rPr lang="en-US" altLang="en-US" sz="1100" dirty="0" err="1" smtClean="0">
                    <a:solidFill>
                      <a:schemeClr val="accent6"/>
                    </a:solidFill>
                    <a:latin typeface="Arial" pitchFamily="34" charset="0"/>
                  </a:rPr>
                  <a:t>đăng</a:t>
                </a:r>
                <a:r>
                  <a:rPr lang="en-US" altLang="en-US" sz="1100" dirty="0" smtClean="0">
                    <a:solidFill>
                      <a:schemeClr val="accent6"/>
                    </a:solidFill>
                    <a:latin typeface="Arial" pitchFamily="34" charset="0"/>
                  </a:rPr>
                  <a:t> </a:t>
                </a:r>
                <a:r>
                  <a:rPr lang="en-US" altLang="en-US" sz="1100" dirty="0" err="1" smtClean="0">
                    <a:solidFill>
                      <a:schemeClr val="accent6"/>
                    </a:solidFill>
                    <a:latin typeface="Arial" pitchFamily="34" charset="0"/>
                  </a:rPr>
                  <a:t>ký</a:t>
                </a:r>
                <a:r>
                  <a:rPr lang="en-US" altLang="en-US" sz="1100" dirty="0" smtClean="0">
                    <a:solidFill>
                      <a:schemeClr val="accent6"/>
                    </a:solidFill>
                    <a:latin typeface="Arial" pitchFamily="34" charset="0"/>
                  </a:rPr>
                  <a:t> </a:t>
                </a:r>
                <a:r>
                  <a:rPr lang="en-US" altLang="en-US" sz="1100" dirty="0" err="1" smtClean="0">
                    <a:solidFill>
                      <a:schemeClr val="accent6"/>
                    </a:solidFill>
                    <a:latin typeface="Arial" pitchFamily="34" charset="0"/>
                  </a:rPr>
                  <a:t>mua</a:t>
                </a:r>
                <a:r>
                  <a:rPr lang="en-US" altLang="en-US" sz="1100" dirty="0" smtClean="0">
                    <a:solidFill>
                      <a:schemeClr val="accent6"/>
                    </a:solidFill>
                    <a:latin typeface="Arial" pitchFamily="34" charset="0"/>
                  </a:rPr>
                  <a:t> </a:t>
                </a:r>
                <a:r>
                  <a:rPr lang="en-US" altLang="en-US" sz="1100" dirty="0" err="1" smtClean="0">
                    <a:solidFill>
                      <a:schemeClr val="accent6"/>
                    </a:solidFill>
                    <a:latin typeface="Arial" pitchFamily="34" charset="0"/>
                  </a:rPr>
                  <a:t>cổ</a:t>
                </a:r>
                <a:r>
                  <a:rPr lang="en-US" altLang="en-US" sz="1100" dirty="0" smtClean="0">
                    <a:solidFill>
                      <a:schemeClr val="accent6"/>
                    </a:solidFill>
                    <a:latin typeface="Arial" pitchFamily="34" charset="0"/>
                  </a:rPr>
                  <a:t> </a:t>
                </a:r>
                <a:r>
                  <a:rPr lang="en-US" altLang="en-US" sz="1100" dirty="0" err="1" smtClean="0">
                    <a:solidFill>
                      <a:schemeClr val="accent6"/>
                    </a:solidFill>
                    <a:latin typeface="Arial" pitchFamily="34" charset="0"/>
                  </a:rPr>
                  <a:t>phiếu</a:t>
                </a:r>
                <a:r>
                  <a:rPr lang="en-US" altLang="en-US" sz="1100" dirty="0" smtClean="0">
                    <a:solidFill>
                      <a:schemeClr val="accent6"/>
                    </a:solidFill>
                    <a:latin typeface="Arial" pitchFamily="34" charset="0"/>
                  </a:rPr>
                  <a:t> </a:t>
                </a:r>
                <a:r>
                  <a:rPr lang="en-US" altLang="en-US" sz="1100" dirty="0" err="1" smtClean="0">
                    <a:solidFill>
                      <a:schemeClr val="accent6"/>
                    </a:solidFill>
                    <a:latin typeface="Arial" pitchFamily="34" charset="0"/>
                  </a:rPr>
                  <a:t>vượt</a:t>
                </a:r>
                <a:r>
                  <a:rPr lang="en-US" altLang="en-US" sz="1100" dirty="0" smtClean="0">
                    <a:solidFill>
                      <a:schemeClr val="accent6"/>
                    </a:solidFill>
                    <a:latin typeface="Arial" pitchFamily="34" charset="0"/>
                  </a:rPr>
                  <a:t> </a:t>
                </a:r>
                <a:r>
                  <a:rPr lang="en-US" altLang="en-US" sz="1100" dirty="0" err="1" smtClean="0">
                    <a:solidFill>
                      <a:schemeClr val="accent6"/>
                    </a:solidFill>
                    <a:latin typeface="Arial" pitchFamily="34" charset="0"/>
                  </a:rPr>
                  <a:t>quá</a:t>
                </a:r>
                <a:r>
                  <a:rPr lang="en-US" altLang="en-US" sz="1100" dirty="0" smtClean="0">
                    <a:solidFill>
                      <a:schemeClr val="accent6"/>
                    </a:solidFill>
                    <a:latin typeface="Arial" pitchFamily="34" charset="0"/>
                  </a:rPr>
                  <a:t> </a:t>
                </a:r>
                <a:r>
                  <a:rPr lang="en-US" altLang="en-US" sz="1100" dirty="0" err="1" smtClean="0">
                    <a:solidFill>
                      <a:schemeClr val="accent6"/>
                    </a:solidFill>
                    <a:latin typeface="Arial" pitchFamily="34" charset="0"/>
                  </a:rPr>
                  <a:t>số</a:t>
                </a:r>
                <a:r>
                  <a:rPr lang="en-US" altLang="en-US" sz="1100" dirty="0" smtClean="0">
                    <a:solidFill>
                      <a:schemeClr val="accent6"/>
                    </a:solidFill>
                    <a:latin typeface="Arial" pitchFamily="34" charset="0"/>
                  </a:rPr>
                  <a:t> </a:t>
                </a:r>
                <a:r>
                  <a:rPr lang="en-US" altLang="en-US" sz="1100" dirty="0" err="1" smtClean="0">
                    <a:solidFill>
                      <a:schemeClr val="accent6"/>
                    </a:solidFill>
                    <a:latin typeface="Arial" pitchFamily="34" charset="0"/>
                  </a:rPr>
                  <a:t>lượng</a:t>
                </a:r>
                <a:r>
                  <a:rPr lang="en-US" altLang="en-US" sz="1100" dirty="0" smtClean="0">
                    <a:solidFill>
                      <a:schemeClr val="accent6"/>
                    </a:solidFill>
                    <a:latin typeface="Arial" pitchFamily="34" charset="0"/>
                  </a:rPr>
                  <a:t> </a:t>
                </a:r>
                <a:r>
                  <a:rPr lang="en-US" altLang="en-US" sz="1100" dirty="0" err="1" smtClean="0">
                    <a:solidFill>
                      <a:schemeClr val="accent6"/>
                    </a:solidFill>
                    <a:latin typeface="Arial" pitchFamily="34" charset="0"/>
                  </a:rPr>
                  <a:t>phát</a:t>
                </a:r>
                <a:r>
                  <a:rPr lang="en-US" altLang="en-US" sz="1100" dirty="0" smtClean="0">
                    <a:solidFill>
                      <a:schemeClr val="accent6"/>
                    </a:solidFill>
                    <a:latin typeface="Arial" pitchFamily="34" charset="0"/>
                  </a:rPr>
                  <a:t> </a:t>
                </a:r>
                <a:r>
                  <a:rPr lang="en-US" altLang="en-US" sz="1100" dirty="0" err="1" smtClean="0">
                    <a:solidFill>
                      <a:schemeClr val="accent6"/>
                    </a:solidFill>
                    <a:latin typeface="Arial" pitchFamily="34" charset="0"/>
                  </a:rPr>
                  <a:t>hành</a:t>
                </a:r>
                <a:r>
                  <a:rPr lang="en-US" altLang="en-US" sz="1100" dirty="0" smtClean="0">
                    <a:solidFill>
                      <a:schemeClr val="accent6"/>
                    </a:solidFill>
                    <a:latin typeface="Arial" pitchFamily="34" charset="0"/>
                  </a:rPr>
                  <a:t> 15 </a:t>
                </a:r>
                <a:r>
                  <a:rPr lang="en-US" altLang="en-US" sz="1100" dirty="0" err="1" smtClean="0">
                    <a:solidFill>
                      <a:schemeClr val="accent6"/>
                    </a:solidFill>
                    <a:latin typeface="Arial" pitchFamily="34" charset="0"/>
                  </a:rPr>
                  <a:t>lần</a:t>
                </a:r>
                <a:endParaRPr lang="en-US" altLang="en-US" sz="1100" dirty="0">
                  <a:solidFill>
                    <a:schemeClr val="accent6"/>
                  </a:solidFill>
                  <a:latin typeface="Arial" pitchFamily="34" charset="0"/>
                </a:endParaRPr>
              </a:p>
              <a:p>
                <a:pPr>
                  <a:spcBef>
                    <a:spcPts val="273"/>
                  </a:spcBef>
                  <a:spcAft>
                    <a:spcPts val="273"/>
                  </a:spcAft>
                  <a:buFont typeface="Arial" pitchFamily="34" charset="0"/>
                  <a:buChar char="•"/>
                </a:pPr>
                <a:r>
                  <a:rPr lang="en-US" altLang="en-US" sz="1100" dirty="0" err="1" smtClean="0">
                    <a:solidFill>
                      <a:schemeClr val="accent6"/>
                    </a:solidFill>
                    <a:latin typeface="Arial" pitchFamily="34" charset="0"/>
                  </a:rPr>
                  <a:t>Tham</a:t>
                </a:r>
                <a:r>
                  <a:rPr lang="en-US" altLang="en-US" sz="1100" dirty="0" smtClean="0">
                    <a:solidFill>
                      <a:schemeClr val="accent6"/>
                    </a:solidFill>
                    <a:latin typeface="Arial" pitchFamily="34" charset="0"/>
                  </a:rPr>
                  <a:t> </a:t>
                </a:r>
                <a:r>
                  <a:rPr lang="en-US" altLang="en-US" sz="1100" dirty="0" err="1" smtClean="0">
                    <a:solidFill>
                      <a:schemeClr val="accent6"/>
                    </a:solidFill>
                    <a:latin typeface="Arial" pitchFamily="34" charset="0"/>
                  </a:rPr>
                  <a:t>gia</a:t>
                </a:r>
                <a:r>
                  <a:rPr lang="en-US" altLang="en-US" sz="1100" dirty="0" smtClean="0">
                    <a:solidFill>
                      <a:schemeClr val="accent6"/>
                    </a:solidFill>
                    <a:latin typeface="Arial" pitchFamily="34" charset="0"/>
                  </a:rPr>
                  <a:t> </a:t>
                </a:r>
                <a:r>
                  <a:rPr lang="en-US" altLang="en-US" sz="1100" dirty="0" err="1" smtClean="0">
                    <a:solidFill>
                      <a:schemeClr val="accent6"/>
                    </a:solidFill>
                    <a:latin typeface="Arial" pitchFamily="34" charset="0"/>
                  </a:rPr>
                  <a:t>vào</a:t>
                </a:r>
                <a:r>
                  <a:rPr lang="en-US" altLang="en-US" sz="1100" dirty="0" smtClean="0">
                    <a:solidFill>
                      <a:schemeClr val="accent6"/>
                    </a:solidFill>
                    <a:latin typeface="Arial" pitchFamily="34" charset="0"/>
                  </a:rPr>
                  <a:t> </a:t>
                </a:r>
                <a:r>
                  <a:rPr lang="en-US" altLang="en-US" sz="1100" dirty="0" err="1" smtClean="0">
                    <a:solidFill>
                      <a:schemeClr val="accent6"/>
                    </a:solidFill>
                    <a:latin typeface="Arial" pitchFamily="34" charset="0"/>
                  </a:rPr>
                  <a:t>khâu</a:t>
                </a:r>
                <a:r>
                  <a:rPr lang="en-US" altLang="en-US" sz="1100" dirty="0" smtClean="0">
                    <a:solidFill>
                      <a:schemeClr val="accent6"/>
                    </a:solidFill>
                    <a:latin typeface="Arial" pitchFamily="34" charset="0"/>
                  </a:rPr>
                  <a:t> </a:t>
                </a:r>
                <a:r>
                  <a:rPr lang="en-US" altLang="en-US" sz="1100" dirty="0" err="1" smtClean="0">
                    <a:solidFill>
                      <a:schemeClr val="accent6"/>
                    </a:solidFill>
                    <a:latin typeface="Arial" pitchFamily="34" charset="0"/>
                  </a:rPr>
                  <a:t>thu</a:t>
                </a:r>
                <a:r>
                  <a:rPr lang="en-US" altLang="en-US" sz="1100" dirty="0" smtClean="0">
                    <a:solidFill>
                      <a:schemeClr val="accent6"/>
                    </a:solidFill>
                    <a:latin typeface="Arial" pitchFamily="34" charset="0"/>
                  </a:rPr>
                  <a:t> </a:t>
                </a:r>
                <a:r>
                  <a:rPr lang="en-US" altLang="en-US" sz="1100" dirty="0" err="1" smtClean="0">
                    <a:solidFill>
                      <a:schemeClr val="accent6"/>
                    </a:solidFill>
                    <a:latin typeface="Arial" pitchFamily="34" charset="0"/>
                  </a:rPr>
                  <a:t>mua</a:t>
                </a:r>
                <a:r>
                  <a:rPr lang="en-US" altLang="en-US" sz="1100" dirty="0" smtClean="0">
                    <a:solidFill>
                      <a:schemeClr val="accent6"/>
                    </a:solidFill>
                    <a:latin typeface="Arial" pitchFamily="34" charset="0"/>
                  </a:rPr>
                  <a:t>, </a:t>
                </a:r>
                <a:r>
                  <a:rPr lang="en-US" altLang="en-US" sz="1100" dirty="0" err="1" smtClean="0">
                    <a:solidFill>
                      <a:schemeClr val="accent6"/>
                    </a:solidFill>
                    <a:latin typeface="Arial" pitchFamily="34" charset="0"/>
                  </a:rPr>
                  <a:t>sơ</a:t>
                </a:r>
                <a:r>
                  <a:rPr lang="en-US" altLang="en-US" sz="1100" dirty="0" smtClean="0">
                    <a:solidFill>
                      <a:schemeClr val="accent6"/>
                    </a:solidFill>
                    <a:latin typeface="Arial" pitchFamily="34" charset="0"/>
                  </a:rPr>
                  <a:t> </a:t>
                </a:r>
                <a:r>
                  <a:rPr lang="en-US" altLang="en-US" sz="1100" dirty="0" err="1" smtClean="0">
                    <a:solidFill>
                      <a:schemeClr val="accent6"/>
                    </a:solidFill>
                    <a:latin typeface="Arial" pitchFamily="34" charset="0"/>
                  </a:rPr>
                  <a:t>chế</a:t>
                </a:r>
                <a:r>
                  <a:rPr lang="en-US" altLang="en-US" sz="1100" dirty="0" smtClean="0">
                    <a:solidFill>
                      <a:schemeClr val="accent6"/>
                    </a:solidFill>
                    <a:latin typeface="Arial" pitchFamily="34" charset="0"/>
                  </a:rPr>
                  <a:t>, </a:t>
                </a:r>
                <a:r>
                  <a:rPr lang="en-US" altLang="en-US" sz="1100" dirty="0" err="1" smtClean="0">
                    <a:solidFill>
                      <a:schemeClr val="accent6"/>
                    </a:solidFill>
                    <a:latin typeface="Arial" pitchFamily="34" charset="0"/>
                  </a:rPr>
                  <a:t>và</a:t>
                </a:r>
                <a:r>
                  <a:rPr lang="en-US" altLang="en-US" sz="1100" dirty="0" smtClean="0">
                    <a:solidFill>
                      <a:schemeClr val="accent6"/>
                    </a:solidFill>
                    <a:latin typeface="Arial" pitchFamily="34" charset="0"/>
                  </a:rPr>
                  <a:t> </a:t>
                </a:r>
                <a:r>
                  <a:rPr lang="en-US" altLang="en-US" sz="1100" dirty="0" err="1" smtClean="0">
                    <a:solidFill>
                      <a:schemeClr val="accent6"/>
                    </a:solidFill>
                    <a:latin typeface="Arial" pitchFamily="34" charset="0"/>
                  </a:rPr>
                  <a:t>thương</a:t>
                </a:r>
                <a:r>
                  <a:rPr lang="en-US" altLang="en-US" sz="1100" dirty="0" smtClean="0">
                    <a:solidFill>
                      <a:schemeClr val="accent6"/>
                    </a:solidFill>
                    <a:latin typeface="Arial" pitchFamily="34" charset="0"/>
                  </a:rPr>
                  <a:t> </a:t>
                </a:r>
                <a:r>
                  <a:rPr lang="en-US" altLang="en-US" sz="1100" dirty="0" err="1" smtClean="0">
                    <a:solidFill>
                      <a:schemeClr val="accent6"/>
                    </a:solidFill>
                    <a:latin typeface="Arial" pitchFamily="34" charset="0"/>
                  </a:rPr>
                  <a:t>mại</a:t>
                </a:r>
                <a:endParaRPr lang="en-US" altLang="en-US" sz="1100" dirty="0">
                  <a:solidFill>
                    <a:schemeClr val="accent6"/>
                  </a:solidFill>
                  <a:latin typeface="Arial" pitchFamily="34" charset="0"/>
                </a:endParaRPr>
              </a:p>
            </p:txBody>
          </p:sp>
          <p:sp>
            <p:nvSpPr>
              <p:cNvPr id="22" name="Rectangle 21"/>
              <p:cNvSpPr/>
              <p:nvPr/>
            </p:nvSpPr>
            <p:spPr>
              <a:xfrm>
                <a:off x="5148713" y="5112578"/>
                <a:ext cx="1608747" cy="427609"/>
              </a:xfrm>
              <a:prstGeom prst="rect">
                <a:avLst/>
              </a:prstGeom>
              <a:noFill/>
              <a:ln w="9525">
                <a:noFill/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>
                <a:defPPr>
                  <a:defRPr lang="en-U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1100" b="1" dirty="0" err="1" smtClean="0">
                    <a:solidFill>
                      <a:schemeClr val="accent6"/>
                    </a:solidFill>
                  </a:rPr>
                  <a:t>Mặt</a:t>
                </a:r>
                <a:r>
                  <a:rPr lang="en-US" sz="1100" b="1" dirty="0" smtClean="0">
                    <a:solidFill>
                      <a:schemeClr val="accent6"/>
                    </a:solidFill>
                  </a:rPr>
                  <a:t> </a:t>
                </a:r>
                <a:r>
                  <a:rPr lang="en-US" sz="1100" b="1" dirty="0" err="1" smtClean="0">
                    <a:solidFill>
                      <a:schemeClr val="accent6"/>
                    </a:solidFill>
                  </a:rPr>
                  <a:t>hàng</a:t>
                </a:r>
                <a:r>
                  <a:rPr lang="en-US" sz="1100" b="1" dirty="0" smtClean="0">
                    <a:solidFill>
                      <a:schemeClr val="accent6"/>
                    </a:solidFill>
                  </a:rPr>
                  <a:t> </a:t>
                </a:r>
                <a:r>
                  <a:rPr lang="en-US" sz="1100" b="1" dirty="0" err="1" smtClean="0">
                    <a:solidFill>
                      <a:schemeClr val="accent6"/>
                    </a:solidFill>
                  </a:rPr>
                  <a:t>kinh</a:t>
                </a:r>
                <a:r>
                  <a:rPr lang="en-US" sz="1100" b="1" dirty="0" smtClean="0">
                    <a:solidFill>
                      <a:schemeClr val="accent6"/>
                    </a:solidFill>
                  </a:rPr>
                  <a:t> </a:t>
                </a:r>
                <a:r>
                  <a:rPr lang="en-US" sz="1100" b="1" dirty="0" err="1" smtClean="0">
                    <a:solidFill>
                      <a:schemeClr val="accent6"/>
                    </a:solidFill>
                  </a:rPr>
                  <a:t>doanh</a:t>
                </a:r>
                <a:r>
                  <a:rPr lang="en-US" sz="1100" b="1" dirty="0" smtClean="0">
                    <a:solidFill>
                      <a:schemeClr val="accent6"/>
                    </a:solidFill>
                  </a:rPr>
                  <a:t>: 14 </a:t>
                </a:r>
                <a:r>
                  <a:rPr lang="en-US" sz="1100" b="1" dirty="0" err="1" smtClean="0">
                    <a:solidFill>
                      <a:schemeClr val="accent6"/>
                    </a:solidFill>
                  </a:rPr>
                  <a:t>sản</a:t>
                </a:r>
                <a:r>
                  <a:rPr lang="en-US" sz="1100" b="1" dirty="0" smtClean="0">
                    <a:solidFill>
                      <a:schemeClr val="accent6"/>
                    </a:solidFill>
                  </a:rPr>
                  <a:t> </a:t>
                </a:r>
                <a:r>
                  <a:rPr lang="en-US" sz="1100" b="1" dirty="0" err="1" smtClean="0">
                    <a:solidFill>
                      <a:schemeClr val="accent6"/>
                    </a:solidFill>
                  </a:rPr>
                  <a:t>phẩm</a:t>
                </a:r>
                <a:r>
                  <a:rPr lang="en-US" sz="1100" b="1" dirty="0" smtClean="0">
                    <a:solidFill>
                      <a:schemeClr val="accent6"/>
                    </a:solidFill>
                  </a:rPr>
                  <a:t> </a:t>
                </a:r>
                <a:r>
                  <a:rPr lang="en-US" sz="1100" b="1" dirty="0" err="1" smtClean="0">
                    <a:solidFill>
                      <a:schemeClr val="accent6"/>
                    </a:solidFill>
                  </a:rPr>
                  <a:t>trên</a:t>
                </a:r>
                <a:r>
                  <a:rPr lang="en-US" sz="1100" b="1" dirty="0" smtClean="0">
                    <a:solidFill>
                      <a:schemeClr val="accent6"/>
                    </a:solidFill>
                  </a:rPr>
                  <a:t> 40 </a:t>
                </a:r>
                <a:r>
                  <a:rPr lang="en-US" sz="1100" b="1" dirty="0" err="1" smtClean="0">
                    <a:solidFill>
                      <a:schemeClr val="accent6"/>
                    </a:solidFill>
                  </a:rPr>
                  <a:t>quốc</a:t>
                </a:r>
                <a:r>
                  <a:rPr lang="en-US" sz="1100" b="1" dirty="0" smtClean="0">
                    <a:solidFill>
                      <a:schemeClr val="accent6"/>
                    </a:solidFill>
                  </a:rPr>
                  <a:t> </a:t>
                </a:r>
                <a:r>
                  <a:rPr lang="en-US" sz="1100" b="1" dirty="0" err="1" smtClean="0">
                    <a:solidFill>
                      <a:schemeClr val="accent6"/>
                    </a:solidFill>
                  </a:rPr>
                  <a:t>gia</a:t>
                </a:r>
                <a:endParaRPr lang="en-US" sz="1100" b="1" dirty="0">
                  <a:solidFill>
                    <a:schemeClr val="accent6"/>
                  </a:solidFill>
                </a:endParaRPr>
              </a:p>
            </p:txBody>
          </p:sp>
        </p:grpSp>
        <p:grpSp>
          <p:nvGrpSpPr>
            <p:cNvPr id="7" name="Group 6"/>
            <p:cNvGrpSpPr>
              <a:grpSpLocks/>
            </p:cNvGrpSpPr>
            <p:nvPr/>
          </p:nvGrpSpPr>
          <p:grpSpPr bwMode="auto">
            <a:xfrm>
              <a:off x="5586058" y="811382"/>
              <a:ext cx="2459130" cy="4103815"/>
              <a:chOff x="7023125" y="1477243"/>
              <a:chExt cx="2438158" cy="4170667"/>
            </a:xfrm>
          </p:grpSpPr>
          <p:pic>
            <p:nvPicPr>
              <p:cNvPr id="14" name="Picture 13"/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188181" y="1477243"/>
                <a:ext cx="1778667" cy="417066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5" name="Content Placeholder 69"/>
              <p:cNvSpPr txBox="1">
                <a:spLocks/>
              </p:cNvSpPr>
              <p:nvPr/>
            </p:nvSpPr>
            <p:spPr bwMode="auto">
              <a:xfrm>
                <a:off x="7604017" y="2140867"/>
                <a:ext cx="1857266" cy="2859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defPPr>
                  <a:defRPr lang="en-U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itchFamily="34" charset="0"/>
                    <a:ea typeface="+mn-ea"/>
                    <a:cs typeface="Arial" pitchFamily="34" charset="0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itchFamily="34" charset="0"/>
                    <a:ea typeface="+mn-ea"/>
                    <a:cs typeface="Arial" pitchFamily="34" charset="0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itchFamily="34" charset="0"/>
                    <a:ea typeface="+mn-ea"/>
                    <a:cs typeface="Arial" pitchFamily="34" charset="0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itchFamily="34" charset="0"/>
                    <a:ea typeface="+mn-ea"/>
                    <a:cs typeface="Arial" pitchFamily="34" charset="0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itchFamily="34" charset="0"/>
                    <a:ea typeface="+mn-ea"/>
                    <a:cs typeface="Arial" pitchFamily="34" charset="0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itchFamily="34" charset="0"/>
                    <a:ea typeface="+mn-ea"/>
                    <a:cs typeface="Arial" pitchFamily="34" charset="0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itchFamily="34" charset="0"/>
                    <a:ea typeface="+mn-ea"/>
                    <a:cs typeface="Arial" pitchFamily="34" charset="0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itchFamily="34" charset="0"/>
                    <a:ea typeface="+mn-ea"/>
                    <a:cs typeface="Arial" pitchFamily="34" charset="0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itchFamily="34" charset="0"/>
                    <a:ea typeface="+mn-ea"/>
                    <a:cs typeface="Arial" pitchFamily="34" charset="0"/>
                  </a:defRPr>
                </a:lvl9pPr>
              </a:lstStyle>
              <a:p>
                <a:pPr>
                  <a:spcBef>
                    <a:spcPts val="273"/>
                  </a:spcBef>
                  <a:spcAft>
                    <a:spcPts val="273"/>
                  </a:spcAft>
                </a:pPr>
                <a:r>
                  <a:rPr lang="en-US" altLang="en-US" sz="1100" b="1" dirty="0">
                    <a:solidFill>
                      <a:schemeClr val="accent6"/>
                    </a:solidFill>
                    <a:latin typeface="Arial" pitchFamily="34" charset="0"/>
                  </a:rPr>
                  <a:t>2006- </a:t>
                </a:r>
                <a:r>
                  <a:rPr lang="en-US" altLang="en-US" sz="1100" b="1" dirty="0" err="1" smtClean="0">
                    <a:solidFill>
                      <a:schemeClr val="accent6"/>
                    </a:solidFill>
                    <a:latin typeface="Arial" pitchFamily="34" charset="0"/>
                  </a:rPr>
                  <a:t>Hiện</a:t>
                </a:r>
                <a:r>
                  <a:rPr lang="en-US" altLang="en-US" sz="1100" b="1" dirty="0" smtClean="0">
                    <a:solidFill>
                      <a:schemeClr val="accent6"/>
                    </a:solidFill>
                    <a:latin typeface="Arial" pitchFamily="34" charset="0"/>
                  </a:rPr>
                  <a:t> </a:t>
                </a:r>
                <a:r>
                  <a:rPr lang="en-US" altLang="en-US" sz="1100" b="1" dirty="0" err="1" smtClean="0">
                    <a:solidFill>
                      <a:schemeClr val="accent6"/>
                    </a:solidFill>
                    <a:latin typeface="Arial" pitchFamily="34" charset="0"/>
                  </a:rPr>
                  <a:t>tại</a:t>
                </a:r>
                <a:endParaRPr lang="en-US" altLang="en-US" sz="1100" b="1" dirty="0">
                  <a:solidFill>
                    <a:schemeClr val="accent6"/>
                  </a:solidFill>
                  <a:latin typeface="Arial" pitchFamily="34" charset="0"/>
                </a:endParaRPr>
              </a:p>
            </p:txBody>
          </p:sp>
          <p:sp>
            <p:nvSpPr>
              <p:cNvPr id="16" name="Content Placeholder 69"/>
              <p:cNvSpPr txBox="1">
                <a:spLocks/>
              </p:cNvSpPr>
              <p:nvPr/>
            </p:nvSpPr>
            <p:spPr bwMode="auto">
              <a:xfrm>
                <a:off x="7023125" y="2306137"/>
                <a:ext cx="1954918" cy="300280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>
                <a:defPPr>
                  <a:defRPr lang="en-U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itchFamily="34" charset="0"/>
                    <a:ea typeface="+mn-ea"/>
                    <a:cs typeface="Arial" pitchFamily="34" charset="0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itchFamily="34" charset="0"/>
                    <a:ea typeface="+mn-ea"/>
                    <a:cs typeface="Arial" pitchFamily="34" charset="0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itchFamily="34" charset="0"/>
                    <a:ea typeface="+mn-ea"/>
                    <a:cs typeface="Arial" pitchFamily="34" charset="0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itchFamily="34" charset="0"/>
                    <a:ea typeface="+mn-ea"/>
                    <a:cs typeface="Arial" pitchFamily="34" charset="0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itchFamily="34" charset="0"/>
                    <a:ea typeface="+mn-ea"/>
                    <a:cs typeface="Arial" pitchFamily="34" charset="0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itchFamily="34" charset="0"/>
                    <a:ea typeface="+mn-ea"/>
                    <a:cs typeface="Arial" pitchFamily="34" charset="0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itchFamily="34" charset="0"/>
                    <a:ea typeface="+mn-ea"/>
                    <a:cs typeface="Arial" pitchFamily="34" charset="0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itchFamily="34" charset="0"/>
                    <a:ea typeface="+mn-ea"/>
                    <a:cs typeface="Arial" pitchFamily="34" charset="0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itchFamily="34" charset="0"/>
                    <a:ea typeface="+mn-ea"/>
                    <a:cs typeface="Arial" pitchFamily="34" charset="0"/>
                  </a:defRPr>
                </a:lvl9pPr>
              </a:lstStyle>
              <a:p>
                <a:pPr marL="315860" indent="-124680" eaLnBrk="0" fontAlgn="auto" hangingPunct="0">
                  <a:spcBef>
                    <a:spcPts val="182"/>
                  </a:spcBef>
                  <a:spcAft>
                    <a:spcPts val="182"/>
                  </a:spcAft>
                  <a:buFont typeface="Arial" pitchFamily="34" charset="0"/>
                  <a:buChar char="•"/>
                  <a:defRPr/>
                </a:pPr>
                <a:r>
                  <a:rPr lang="en-US" sz="1100" dirty="0" err="1" smtClean="0">
                    <a:solidFill>
                      <a:schemeClr val="accent6"/>
                    </a:solidFill>
                    <a:latin typeface="Arial" pitchFamily="34" charset="0"/>
                  </a:rPr>
                  <a:t>Vươn</a:t>
                </a:r>
                <a:r>
                  <a:rPr lang="en-US" sz="1100" dirty="0" smtClean="0">
                    <a:solidFill>
                      <a:schemeClr val="accent6"/>
                    </a:solidFill>
                    <a:latin typeface="Arial" pitchFamily="34" charset="0"/>
                  </a:rPr>
                  <a:t> </a:t>
                </a:r>
                <a:r>
                  <a:rPr lang="en-US" sz="1100" dirty="0" err="1" smtClean="0">
                    <a:solidFill>
                      <a:schemeClr val="accent6"/>
                    </a:solidFill>
                    <a:latin typeface="Arial" pitchFamily="34" charset="0"/>
                  </a:rPr>
                  <a:t>lên</a:t>
                </a:r>
                <a:r>
                  <a:rPr lang="en-US" sz="1100" dirty="0" smtClean="0">
                    <a:solidFill>
                      <a:schemeClr val="accent6"/>
                    </a:solidFill>
                    <a:latin typeface="Arial" pitchFamily="34" charset="0"/>
                  </a:rPr>
                  <a:t> </a:t>
                </a:r>
                <a:r>
                  <a:rPr lang="en-US" sz="1100" dirty="0" err="1" smtClean="0">
                    <a:solidFill>
                      <a:schemeClr val="accent6"/>
                    </a:solidFill>
                    <a:latin typeface="Arial" pitchFamily="34" charset="0"/>
                  </a:rPr>
                  <a:t>vị</a:t>
                </a:r>
                <a:r>
                  <a:rPr lang="en-US" sz="1100" dirty="0" smtClean="0">
                    <a:solidFill>
                      <a:schemeClr val="accent6"/>
                    </a:solidFill>
                    <a:latin typeface="Arial" pitchFamily="34" charset="0"/>
                  </a:rPr>
                  <a:t> </a:t>
                </a:r>
                <a:r>
                  <a:rPr lang="en-US" sz="1100" dirty="0" err="1" smtClean="0">
                    <a:solidFill>
                      <a:schemeClr val="accent6"/>
                    </a:solidFill>
                    <a:latin typeface="Arial" pitchFamily="34" charset="0"/>
                  </a:rPr>
                  <a:t>trí</a:t>
                </a:r>
                <a:r>
                  <a:rPr lang="en-US" sz="1100" dirty="0" smtClean="0">
                    <a:solidFill>
                      <a:schemeClr val="accent6"/>
                    </a:solidFill>
                    <a:latin typeface="Arial" pitchFamily="34" charset="0"/>
                  </a:rPr>
                  <a:t> </a:t>
                </a:r>
                <a:r>
                  <a:rPr lang="en-US" sz="1100" dirty="0" err="1" smtClean="0">
                    <a:solidFill>
                      <a:schemeClr val="accent6"/>
                    </a:solidFill>
                    <a:latin typeface="Arial" pitchFamily="34" charset="0"/>
                  </a:rPr>
                  <a:t>tiên</a:t>
                </a:r>
                <a:r>
                  <a:rPr lang="en-US" sz="1100" dirty="0" smtClean="0">
                    <a:solidFill>
                      <a:schemeClr val="accent6"/>
                    </a:solidFill>
                    <a:latin typeface="Arial" pitchFamily="34" charset="0"/>
                  </a:rPr>
                  <a:t> phong </a:t>
                </a:r>
                <a:r>
                  <a:rPr lang="en-US" sz="1100" dirty="0" err="1" smtClean="0">
                    <a:solidFill>
                      <a:schemeClr val="accent6"/>
                    </a:solidFill>
                    <a:latin typeface="Arial" pitchFamily="34" charset="0"/>
                  </a:rPr>
                  <a:t>trong</a:t>
                </a:r>
                <a:r>
                  <a:rPr lang="en-US" sz="1100" dirty="0" smtClean="0">
                    <a:solidFill>
                      <a:schemeClr val="accent6"/>
                    </a:solidFill>
                    <a:latin typeface="Arial" pitchFamily="34" charset="0"/>
                  </a:rPr>
                  <a:t> </a:t>
                </a:r>
                <a:r>
                  <a:rPr lang="en-US" sz="1100" dirty="0" err="1" smtClean="0">
                    <a:solidFill>
                      <a:schemeClr val="accent6"/>
                    </a:solidFill>
                    <a:latin typeface="Arial" pitchFamily="34" charset="0"/>
                  </a:rPr>
                  <a:t>ngành</a:t>
                </a:r>
                <a:r>
                  <a:rPr lang="en-US" sz="1100" dirty="0" smtClean="0">
                    <a:solidFill>
                      <a:schemeClr val="accent6"/>
                    </a:solidFill>
                    <a:latin typeface="Arial" pitchFamily="34" charset="0"/>
                  </a:rPr>
                  <a:t> </a:t>
                </a:r>
                <a:r>
                  <a:rPr lang="en-US" sz="1100" dirty="0" err="1" smtClean="0">
                    <a:solidFill>
                      <a:schemeClr val="accent6"/>
                    </a:solidFill>
                    <a:latin typeface="Arial" pitchFamily="34" charset="0"/>
                  </a:rPr>
                  <a:t>hạt</a:t>
                </a:r>
                <a:r>
                  <a:rPr lang="en-US" sz="1100" dirty="0" smtClean="0">
                    <a:solidFill>
                      <a:schemeClr val="accent6"/>
                    </a:solidFill>
                    <a:latin typeface="Arial" pitchFamily="34" charset="0"/>
                  </a:rPr>
                  <a:t> </a:t>
                </a:r>
                <a:r>
                  <a:rPr lang="en-US" sz="1100" dirty="0" err="1" smtClean="0">
                    <a:solidFill>
                      <a:schemeClr val="accent6"/>
                    </a:solidFill>
                    <a:latin typeface="Arial" pitchFamily="34" charset="0"/>
                  </a:rPr>
                  <a:t>dinh</a:t>
                </a:r>
                <a:r>
                  <a:rPr lang="en-US" sz="1100" dirty="0" smtClean="0">
                    <a:solidFill>
                      <a:schemeClr val="accent6"/>
                    </a:solidFill>
                    <a:latin typeface="Arial" pitchFamily="34" charset="0"/>
                  </a:rPr>
                  <a:t> </a:t>
                </a:r>
                <a:r>
                  <a:rPr lang="en-US" sz="1100" dirty="0" err="1" smtClean="0">
                    <a:solidFill>
                      <a:schemeClr val="accent6"/>
                    </a:solidFill>
                    <a:latin typeface="Arial" pitchFamily="34" charset="0"/>
                  </a:rPr>
                  <a:t>dưỡng</a:t>
                </a:r>
                <a:r>
                  <a:rPr lang="en-US" sz="1100" dirty="0" smtClean="0">
                    <a:solidFill>
                      <a:schemeClr val="accent6"/>
                    </a:solidFill>
                    <a:latin typeface="Arial" pitchFamily="34" charset="0"/>
                  </a:rPr>
                  <a:t>, </a:t>
                </a:r>
                <a:r>
                  <a:rPr lang="en-US" sz="1100" dirty="0" err="1" smtClean="0">
                    <a:solidFill>
                      <a:schemeClr val="accent6"/>
                    </a:solidFill>
                    <a:latin typeface="Arial" pitchFamily="34" charset="0"/>
                  </a:rPr>
                  <a:t>mè</a:t>
                </a:r>
                <a:r>
                  <a:rPr lang="en-US" sz="1100" dirty="0" smtClean="0">
                    <a:solidFill>
                      <a:schemeClr val="accent6"/>
                    </a:solidFill>
                    <a:latin typeface="Arial" pitchFamily="34" charset="0"/>
                  </a:rPr>
                  <a:t>, </a:t>
                </a:r>
                <a:r>
                  <a:rPr lang="en-US" sz="1100" dirty="0" err="1" smtClean="0">
                    <a:solidFill>
                      <a:schemeClr val="accent6"/>
                    </a:solidFill>
                    <a:latin typeface="Arial" pitchFamily="34" charset="0"/>
                  </a:rPr>
                  <a:t>tiêu</a:t>
                </a:r>
                <a:r>
                  <a:rPr lang="en-US" sz="1100" dirty="0" smtClean="0">
                    <a:solidFill>
                      <a:schemeClr val="accent6"/>
                    </a:solidFill>
                    <a:latin typeface="Arial" pitchFamily="34" charset="0"/>
                  </a:rPr>
                  <a:t>, </a:t>
                </a:r>
                <a:r>
                  <a:rPr lang="en-US" sz="1100" dirty="0" err="1" smtClean="0">
                    <a:solidFill>
                      <a:schemeClr val="accent6"/>
                    </a:solidFill>
                    <a:latin typeface="Arial" pitchFamily="34" charset="0"/>
                  </a:rPr>
                  <a:t>và</a:t>
                </a:r>
                <a:r>
                  <a:rPr lang="en-US" sz="1100" dirty="0" smtClean="0">
                    <a:solidFill>
                      <a:schemeClr val="accent6"/>
                    </a:solidFill>
                    <a:latin typeface="Arial" pitchFamily="34" charset="0"/>
                  </a:rPr>
                  <a:t> </a:t>
                </a:r>
                <a:r>
                  <a:rPr lang="en-US" sz="1100" dirty="0" err="1" smtClean="0">
                    <a:solidFill>
                      <a:schemeClr val="accent6"/>
                    </a:solidFill>
                    <a:latin typeface="Arial" pitchFamily="34" charset="0"/>
                  </a:rPr>
                  <a:t>rau</a:t>
                </a:r>
                <a:r>
                  <a:rPr lang="en-US" sz="1100" dirty="0" smtClean="0">
                    <a:solidFill>
                      <a:schemeClr val="accent6"/>
                    </a:solidFill>
                    <a:latin typeface="Arial" pitchFamily="34" charset="0"/>
                  </a:rPr>
                  <a:t> </a:t>
                </a:r>
                <a:r>
                  <a:rPr lang="en-US" sz="1100" dirty="0" err="1" smtClean="0">
                    <a:solidFill>
                      <a:schemeClr val="accent6"/>
                    </a:solidFill>
                    <a:latin typeface="Arial" pitchFamily="34" charset="0"/>
                  </a:rPr>
                  <a:t>quả</a:t>
                </a:r>
                <a:r>
                  <a:rPr lang="en-US" sz="1100" dirty="0" smtClean="0">
                    <a:solidFill>
                      <a:schemeClr val="accent6"/>
                    </a:solidFill>
                    <a:latin typeface="Arial" pitchFamily="34" charset="0"/>
                  </a:rPr>
                  <a:t>, </a:t>
                </a:r>
                <a:r>
                  <a:rPr lang="en-US" sz="1100" dirty="0" err="1" smtClean="0">
                    <a:solidFill>
                      <a:schemeClr val="accent6"/>
                    </a:solidFill>
                    <a:latin typeface="Arial" pitchFamily="34" charset="0"/>
                  </a:rPr>
                  <a:t>cà</a:t>
                </a:r>
                <a:r>
                  <a:rPr lang="en-US" sz="1100" dirty="0" smtClean="0">
                    <a:solidFill>
                      <a:schemeClr val="accent6"/>
                    </a:solidFill>
                    <a:latin typeface="Arial" pitchFamily="34" charset="0"/>
                  </a:rPr>
                  <a:t> </a:t>
                </a:r>
                <a:r>
                  <a:rPr lang="en-US" sz="1100" dirty="0" err="1" smtClean="0">
                    <a:solidFill>
                      <a:schemeClr val="accent6"/>
                    </a:solidFill>
                    <a:latin typeface="Arial" pitchFamily="34" charset="0"/>
                  </a:rPr>
                  <a:t>phê</a:t>
                </a:r>
                <a:r>
                  <a:rPr lang="en-US" sz="1100" dirty="0" smtClean="0">
                    <a:solidFill>
                      <a:schemeClr val="accent6"/>
                    </a:solidFill>
                    <a:latin typeface="Arial" pitchFamily="34" charset="0"/>
                  </a:rPr>
                  <a:t>, ca </a:t>
                </a:r>
                <a:r>
                  <a:rPr lang="en-US" sz="1100" dirty="0" err="1" smtClean="0">
                    <a:solidFill>
                      <a:schemeClr val="accent6"/>
                    </a:solidFill>
                    <a:latin typeface="Arial" pitchFamily="34" charset="0"/>
                  </a:rPr>
                  <a:t>cao</a:t>
                </a:r>
                <a:r>
                  <a:rPr lang="en-US" sz="1100" dirty="0" smtClean="0">
                    <a:solidFill>
                      <a:schemeClr val="accent6"/>
                    </a:solidFill>
                    <a:latin typeface="Arial" pitchFamily="34" charset="0"/>
                  </a:rPr>
                  <a:t>, </a:t>
                </a:r>
                <a:r>
                  <a:rPr lang="en-US" sz="1100" dirty="0" err="1" smtClean="0">
                    <a:solidFill>
                      <a:schemeClr val="accent6"/>
                    </a:solidFill>
                    <a:latin typeface="Arial" pitchFamily="34" charset="0"/>
                  </a:rPr>
                  <a:t>gạo</a:t>
                </a:r>
                <a:r>
                  <a:rPr lang="en-US" sz="1100" dirty="0" smtClean="0">
                    <a:solidFill>
                      <a:schemeClr val="accent6"/>
                    </a:solidFill>
                    <a:latin typeface="Arial" pitchFamily="34" charset="0"/>
                  </a:rPr>
                  <a:t> </a:t>
                </a:r>
                <a:r>
                  <a:rPr lang="en-US" sz="1100" dirty="0" err="1" smtClean="0">
                    <a:solidFill>
                      <a:schemeClr val="accent6"/>
                    </a:solidFill>
                    <a:latin typeface="Arial" pitchFamily="34" charset="0"/>
                  </a:rPr>
                  <a:t>và</a:t>
                </a:r>
                <a:r>
                  <a:rPr lang="en-US" sz="1100" dirty="0" smtClean="0">
                    <a:solidFill>
                      <a:schemeClr val="accent6"/>
                    </a:solidFill>
                    <a:latin typeface="Arial" pitchFamily="34" charset="0"/>
                  </a:rPr>
                  <a:t> </a:t>
                </a:r>
                <a:r>
                  <a:rPr lang="en-US" sz="1100" dirty="0" err="1" smtClean="0">
                    <a:solidFill>
                      <a:schemeClr val="accent6"/>
                    </a:solidFill>
                    <a:latin typeface="Arial" pitchFamily="34" charset="0"/>
                  </a:rPr>
                  <a:t>bông</a:t>
                </a:r>
                <a:r>
                  <a:rPr lang="en-US" sz="1100" dirty="0" smtClean="0">
                    <a:solidFill>
                      <a:schemeClr val="accent6"/>
                    </a:solidFill>
                    <a:latin typeface="Arial" pitchFamily="34" charset="0"/>
                  </a:rPr>
                  <a:t> </a:t>
                </a:r>
                <a:r>
                  <a:rPr lang="en-US" sz="1100" dirty="0" err="1" smtClean="0">
                    <a:solidFill>
                      <a:schemeClr val="accent6"/>
                    </a:solidFill>
                    <a:latin typeface="Arial" pitchFamily="34" charset="0"/>
                  </a:rPr>
                  <a:t>sợi</a:t>
                </a:r>
                <a:r>
                  <a:rPr lang="en-US" sz="1100" dirty="0" smtClean="0">
                    <a:solidFill>
                      <a:schemeClr val="accent6"/>
                    </a:solidFill>
                    <a:latin typeface="Arial" pitchFamily="34" charset="0"/>
                  </a:rPr>
                  <a:t> </a:t>
                </a:r>
                <a:endParaRPr lang="en-US" sz="1100" dirty="0">
                  <a:solidFill>
                    <a:schemeClr val="accent6"/>
                  </a:solidFill>
                  <a:latin typeface="Arial" pitchFamily="34" charset="0"/>
                </a:endParaRPr>
              </a:p>
              <a:p>
                <a:pPr marL="315860" indent="-124680" eaLnBrk="0" fontAlgn="auto" hangingPunct="0">
                  <a:spcBef>
                    <a:spcPts val="182"/>
                  </a:spcBef>
                  <a:spcAft>
                    <a:spcPts val="182"/>
                  </a:spcAft>
                  <a:buFont typeface="Arial" pitchFamily="34" charset="0"/>
                  <a:buChar char="•"/>
                  <a:defRPr/>
                </a:pPr>
                <a:r>
                  <a:rPr lang="en-US" sz="1100" dirty="0" err="1" smtClean="0">
                    <a:solidFill>
                      <a:schemeClr val="accent6"/>
                    </a:solidFill>
                    <a:latin typeface="Arial" pitchFamily="34" charset="0"/>
                  </a:rPr>
                  <a:t>Tiến</a:t>
                </a:r>
                <a:r>
                  <a:rPr lang="en-US" sz="1100" dirty="0" smtClean="0">
                    <a:solidFill>
                      <a:schemeClr val="accent6"/>
                    </a:solidFill>
                    <a:latin typeface="Arial" pitchFamily="34" charset="0"/>
                  </a:rPr>
                  <a:t> </a:t>
                </a:r>
                <a:r>
                  <a:rPr lang="en-US" sz="1100" dirty="0" err="1" smtClean="0">
                    <a:solidFill>
                      <a:schemeClr val="accent6"/>
                    </a:solidFill>
                    <a:latin typeface="Arial" pitchFamily="34" charset="0"/>
                  </a:rPr>
                  <a:t>hành</a:t>
                </a:r>
                <a:r>
                  <a:rPr lang="en-US" sz="1100" dirty="0" smtClean="0">
                    <a:solidFill>
                      <a:schemeClr val="accent6"/>
                    </a:solidFill>
                    <a:latin typeface="Arial" pitchFamily="34" charset="0"/>
                  </a:rPr>
                  <a:t> </a:t>
                </a:r>
                <a:r>
                  <a:rPr lang="en-US" sz="1100" dirty="0" err="1" smtClean="0">
                    <a:solidFill>
                      <a:schemeClr val="accent6"/>
                    </a:solidFill>
                    <a:latin typeface="Arial" pitchFamily="34" charset="0"/>
                  </a:rPr>
                  <a:t>thương</a:t>
                </a:r>
                <a:r>
                  <a:rPr lang="en-US" sz="1100" dirty="0" smtClean="0">
                    <a:solidFill>
                      <a:schemeClr val="accent6"/>
                    </a:solidFill>
                    <a:latin typeface="Arial" pitchFamily="34" charset="0"/>
                  </a:rPr>
                  <a:t> </a:t>
                </a:r>
                <a:r>
                  <a:rPr lang="en-US" sz="1100" dirty="0" err="1" smtClean="0">
                    <a:solidFill>
                      <a:schemeClr val="accent6"/>
                    </a:solidFill>
                    <a:latin typeface="Arial" pitchFamily="34" charset="0"/>
                  </a:rPr>
                  <a:t>vụ</a:t>
                </a:r>
                <a:r>
                  <a:rPr lang="en-US" sz="1100" dirty="0" smtClean="0">
                    <a:solidFill>
                      <a:schemeClr val="accent6"/>
                    </a:solidFill>
                    <a:latin typeface="Arial" pitchFamily="34" charset="0"/>
                  </a:rPr>
                  <a:t> M&amp;A </a:t>
                </a:r>
                <a:r>
                  <a:rPr lang="en-US" sz="1100" dirty="0" err="1" smtClean="0">
                    <a:solidFill>
                      <a:schemeClr val="accent6"/>
                    </a:solidFill>
                    <a:latin typeface="Arial" pitchFamily="34" charset="0"/>
                  </a:rPr>
                  <a:t>đầu</a:t>
                </a:r>
                <a:r>
                  <a:rPr lang="en-US" sz="1100" dirty="0" smtClean="0">
                    <a:solidFill>
                      <a:schemeClr val="accent6"/>
                    </a:solidFill>
                    <a:latin typeface="Arial" pitchFamily="34" charset="0"/>
                  </a:rPr>
                  <a:t> </a:t>
                </a:r>
                <a:r>
                  <a:rPr lang="en-US" sz="1100" dirty="0" err="1" smtClean="0">
                    <a:solidFill>
                      <a:schemeClr val="accent6"/>
                    </a:solidFill>
                    <a:latin typeface="Arial" pitchFamily="34" charset="0"/>
                  </a:rPr>
                  <a:t>tiên</a:t>
                </a:r>
                <a:r>
                  <a:rPr lang="en-US" sz="1100" dirty="0" smtClean="0">
                    <a:solidFill>
                      <a:schemeClr val="accent6"/>
                    </a:solidFill>
                    <a:latin typeface="Arial" pitchFamily="34" charset="0"/>
                  </a:rPr>
                  <a:t> </a:t>
                </a:r>
                <a:r>
                  <a:rPr lang="en-US" sz="1100" dirty="0" err="1" smtClean="0">
                    <a:solidFill>
                      <a:schemeClr val="accent6"/>
                    </a:solidFill>
                    <a:latin typeface="Arial" pitchFamily="34" charset="0"/>
                  </a:rPr>
                  <a:t>vào</a:t>
                </a:r>
                <a:r>
                  <a:rPr lang="en-US" sz="1100" dirty="0" smtClean="0">
                    <a:solidFill>
                      <a:schemeClr val="accent6"/>
                    </a:solidFill>
                    <a:latin typeface="Arial" pitchFamily="34" charset="0"/>
                  </a:rPr>
                  <a:t> </a:t>
                </a:r>
                <a:r>
                  <a:rPr lang="en-US" sz="1100" dirty="0" err="1" smtClean="0">
                    <a:solidFill>
                      <a:schemeClr val="accent6"/>
                    </a:solidFill>
                    <a:latin typeface="Arial" pitchFamily="34" charset="0"/>
                  </a:rPr>
                  <a:t>năm</a:t>
                </a:r>
                <a:r>
                  <a:rPr lang="en-US" sz="1100" dirty="0" smtClean="0">
                    <a:solidFill>
                      <a:schemeClr val="accent6"/>
                    </a:solidFill>
                    <a:latin typeface="Arial" pitchFamily="34" charset="0"/>
                  </a:rPr>
                  <a:t> 2007 (</a:t>
                </a:r>
                <a:r>
                  <a:rPr lang="en-US" sz="1100" dirty="0" err="1" smtClean="0">
                    <a:solidFill>
                      <a:schemeClr val="accent6"/>
                    </a:solidFill>
                    <a:latin typeface="Arial" pitchFamily="34" charset="0"/>
                  </a:rPr>
                  <a:t>Với</a:t>
                </a:r>
                <a:r>
                  <a:rPr lang="en-US" sz="1100" dirty="0" smtClean="0">
                    <a:solidFill>
                      <a:schemeClr val="accent6"/>
                    </a:solidFill>
                    <a:latin typeface="Arial" pitchFamily="34" charset="0"/>
                  </a:rPr>
                  <a:t> Queensland Cotton)</a:t>
                </a:r>
                <a:endParaRPr lang="en-US" sz="1100" dirty="0">
                  <a:solidFill>
                    <a:schemeClr val="accent6"/>
                  </a:solidFill>
                  <a:latin typeface="Arial" pitchFamily="34" charset="0"/>
                </a:endParaRPr>
              </a:p>
              <a:p>
                <a:pPr marL="315860" indent="-124680" eaLnBrk="0" fontAlgn="auto" hangingPunct="0">
                  <a:spcBef>
                    <a:spcPts val="182"/>
                  </a:spcBef>
                  <a:spcAft>
                    <a:spcPts val="182"/>
                  </a:spcAft>
                  <a:buFont typeface="Arial" pitchFamily="34" charset="0"/>
                  <a:buChar char="•"/>
                  <a:defRPr/>
                </a:pPr>
                <a:r>
                  <a:rPr lang="en-US" sz="1100" dirty="0" err="1" smtClean="0">
                    <a:solidFill>
                      <a:schemeClr val="accent6"/>
                    </a:solidFill>
                    <a:latin typeface="Arial" pitchFamily="34" charset="0"/>
                  </a:rPr>
                  <a:t>Mở</a:t>
                </a:r>
                <a:r>
                  <a:rPr lang="en-US" sz="1100" dirty="0" smtClean="0">
                    <a:solidFill>
                      <a:schemeClr val="accent6"/>
                    </a:solidFill>
                    <a:latin typeface="Arial" pitchFamily="34" charset="0"/>
                  </a:rPr>
                  <a:t> </a:t>
                </a:r>
                <a:r>
                  <a:rPr lang="en-US" sz="1100" dirty="0" err="1" smtClean="0">
                    <a:solidFill>
                      <a:schemeClr val="accent6"/>
                    </a:solidFill>
                    <a:latin typeface="Arial" pitchFamily="34" charset="0"/>
                  </a:rPr>
                  <a:t>rộng</a:t>
                </a:r>
                <a:r>
                  <a:rPr lang="en-US" sz="1100" dirty="0" smtClean="0">
                    <a:solidFill>
                      <a:schemeClr val="accent6"/>
                    </a:solidFill>
                    <a:latin typeface="Arial" pitchFamily="34" charset="0"/>
                  </a:rPr>
                  <a:t> </a:t>
                </a:r>
                <a:r>
                  <a:rPr lang="en-US" sz="1100" dirty="0" err="1" smtClean="0">
                    <a:solidFill>
                      <a:schemeClr val="accent6"/>
                    </a:solidFill>
                    <a:latin typeface="Arial" pitchFamily="34" charset="0"/>
                  </a:rPr>
                  <a:t>hoạt</a:t>
                </a:r>
                <a:r>
                  <a:rPr lang="en-US" sz="1100" dirty="0" smtClean="0">
                    <a:solidFill>
                      <a:schemeClr val="accent6"/>
                    </a:solidFill>
                    <a:latin typeface="Arial" pitchFamily="34" charset="0"/>
                  </a:rPr>
                  <a:t> </a:t>
                </a:r>
                <a:r>
                  <a:rPr lang="en-US" sz="1100" dirty="0" err="1" smtClean="0">
                    <a:solidFill>
                      <a:schemeClr val="accent6"/>
                    </a:solidFill>
                    <a:latin typeface="Arial" pitchFamily="34" charset="0"/>
                  </a:rPr>
                  <a:t>động</a:t>
                </a:r>
                <a:r>
                  <a:rPr lang="en-US" sz="1100" dirty="0" smtClean="0">
                    <a:solidFill>
                      <a:schemeClr val="accent6"/>
                    </a:solidFill>
                    <a:latin typeface="Arial" pitchFamily="34" charset="0"/>
                  </a:rPr>
                  <a:t> </a:t>
                </a:r>
                <a:r>
                  <a:rPr lang="en-US" sz="1100" dirty="0" err="1" smtClean="0">
                    <a:solidFill>
                      <a:schemeClr val="accent6"/>
                    </a:solidFill>
                    <a:latin typeface="Arial" pitchFamily="34" charset="0"/>
                  </a:rPr>
                  <a:t>ra</a:t>
                </a:r>
                <a:r>
                  <a:rPr lang="en-US" sz="1100" dirty="0" smtClean="0">
                    <a:solidFill>
                      <a:schemeClr val="accent6"/>
                    </a:solidFill>
                    <a:latin typeface="Arial" pitchFamily="34" charset="0"/>
                  </a:rPr>
                  <a:t> </a:t>
                </a:r>
                <a:r>
                  <a:rPr lang="en-US" sz="1100" dirty="0" err="1" smtClean="0">
                    <a:solidFill>
                      <a:schemeClr val="accent6"/>
                    </a:solidFill>
                    <a:latin typeface="Arial" pitchFamily="34" charset="0"/>
                  </a:rPr>
                  <a:t>cả</a:t>
                </a:r>
                <a:r>
                  <a:rPr lang="en-US" sz="1100" dirty="0" smtClean="0">
                    <a:solidFill>
                      <a:schemeClr val="accent6"/>
                    </a:solidFill>
                    <a:latin typeface="Arial" pitchFamily="34" charset="0"/>
                  </a:rPr>
                  <a:t> </a:t>
                </a:r>
                <a:r>
                  <a:rPr lang="en-US" sz="1100" dirty="0" err="1" smtClean="0">
                    <a:solidFill>
                      <a:schemeClr val="accent6"/>
                    </a:solidFill>
                    <a:latin typeface="Arial" pitchFamily="34" charset="0"/>
                  </a:rPr>
                  <a:t>phân</a:t>
                </a:r>
                <a:r>
                  <a:rPr lang="en-US" sz="1100" dirty="0" smtClean="0">
                    <a:solidFill>
                      <a:schemeClr val="accent6"/>
                    </a:solidFill>
                    <a:latin typeface="Arial" pitchFamily="34" charset="0"/>
                  </a:rPr>
                  <a:t> </a:t>
                </a:r>
                <a:r>
                  <a:rPr lang="en-US" sz="1100" dirty="0" err="1" smtClean="0">
                    <a:solidFill>
                      <a:schemeClr val="accent6"/>
                    </a:solidFill>
                    <a:latin typeface="Arial" pitchFamily="34" charset="0"/>
                  </a:rPr>
                  <a:t>khúc</a:t>
                </a:r>
                <a:r>
                  <a:rPr lang="en-US" sz="1100" dirty="0" smtClean="0">
                    <a:solidFill>
                      <a:schemeClr val="accent6"/>
                    </a:solidFill>
                    <a:latin typeface="Arial" pitchFamily="34" charset="0"/>
                  </a:rPr>
                  <a:t> </a:t>
                </a:r>
                <a:r>
                  <a:rPr lang="en-US" sz="1100" dirty="0" err="1" smtClean="0">
                    <a:solidFill>
                      <a:schemeClr val="accent6"/>
                    </a:solidFill>
                    <a:latin typeface="Arial" pitchFamily="34" charset="0"/>
                  </a:rPr>
                  <a:t>trên</a:t>
                </a:r>
                <a:r>
                  <a:rPr lang="en-US" sz="1100" dirty="0" smtClean="0">
                    <a:solidFill>
                      <a:schemeClr val="accent6"/>
                    </a:solidFill>
                    <a:latin typeface="Arial" pitchFamily="34" charset="0"/>
                  </a:rPr>
                  <a:t> </a:t>
                </a:r>
                <a:r>
                  <a:rPr lang="en-US" sz="1100" dirty="0" err="1" smtClean="0">
                    <a:solidFill>
                      <a:schemeClr val="accent6"/>
                    </a:solidFill>
                    <a:latin typeface="Arial" pitchFamily="34" charset="0"/>
                  </a:rPr>
                  <a:t>và</a:t>
                </a:r>
                <a:r>
                  <a:rPr lang="en-US" sz="1100" dirty="0" smtClean="0">
                    <a:solidFill>
                      <a:schemeClr val="accent6"/>
                    </a:solidFill>
                    <a:latin typeface="Arial" pitchFamily="34" charset="0"/>
                  </a:rPr>
                  <a:t> </a:t>
                </a:r>
                <a:r>
                  <a:rPr lang="en-US" sz="1100" dirty="0" err="1" smtClean="0">
                    <a:solidFill>
                      <a:schemeClr val="accent6"/>
                    </a:solidFill>
                    <a:latin typeface="Arial" pitchFamily="34" charset="0"/>
                  </a:rPr>
                  <a:t>phân</a:t>
                </a:r>
                <a:r>
                  <a:rPr lang="en-US" sz="1100" dirty="0" smtClean="0">
                    <a:solidFill>
                      <a:schemeClr val="accent6"/>
                    </a:solidFill>
                    <a:latin typeface="Arial" pitchFamily="34" charset="0"/>
                  </a:rPr>
                  <a:t> </a:t>
                </a:r>
                <a:r>
                  <a:rPr lang="en-US" sz="1100" dirty="0" err="1" smtClean="0">
                    <a:solidFill>
                      <a:schemeClr val="accent6"/>
                    </a:solidFill>
                    <a:latin typeface="Arial" pitchFamily="34" charset="0"/>
                  </a:rPr>
                  <a:t>khúc</a:t>
                </a:r>
                <a:r>
                  <a:rPr lang="en-US" sz="1100" dirty="0" smtClean="0">
                    <a:solidFill>
                      <a:schemeClr val="accent6"/>
                    </a:solidFill>
                    <a:latin typeface="Arial" pitchFamily="34" charset="0"/>
                  </a:rPr>
                  <a:t> </a:t>
                </a:r>
                <a:r>
                  <a:rPr lang="en-US" sz="1100" dirty="0" err="1" smtClean="0">
                    <a:solidFill>
                      <a:schemeClr val="accent6"/>
                    </a:solidFill>
                    <a:latin typeface="Arial" pitchFamily="34" charset="0"/>
                  </a:rPr>
                  <a:t>giữa</a:t>
                </a:r>
                <a:r>
                  <a:rPr lang="en-US" sz="1100" dirty="0" smtClean="0">
                    <a:solidFill>
                      <a:schemeClr val="accent6"/>
                    </a:solidFill>
                    <a:latin typeface="Arial" pitchFamily="34" charset="0"/>
                  </a:rPr>
                  <a:t> </a:t>
                </a:r>
                <a:r>
                  <a:rPr lang="en-US" sz="1100" dirty="0" err="1" smtClean="0">
                    <a:solidFill>
                      <a:schemeClr val="accent6"/>
                    </a:solidFill>
                    <a:latin typeface="Arial" pitchFamily="34" charset="0"/>
                  </a:rPr>
                  <a:t>của</a:t>
                </a:r>
                <a:r>
                  <a:rPr lang="en-US" sz="1100" dirty="0" smtClean="0">
                    <a:solidFill>
                      <a:schemeClr val="accent6"/>
                    </a:solidFill>
                    <a:latin typeface="Arial" pitchFamily="34" charset="0"/>
                  </a:rPr>
                  <a:t> </a:t>
                </a:r>
                <a:r>
                  <a:rPr lang="en-US" sz="1100" dirty="0" err="1" smtClean="0">
                    <a:solidFill>
                      <a:schemeClr val="accent6"/>
                    </a:solidFill>
                    <a:latin typeface="Arial" pitchFamily="34" charset="0"/>
                  </a:rPr>
                  <a:t>chuỗi</a:t>
                </a:r>
                <a:r>
                  <a:rPr lang="en-US" sz="1100" dirty="0" smtClean="0">
                    <a:solidFill>
                      <a:schemeClr val="accent6"/>
                    </a:solidFill>
                    <a:latin typeface="Arial" pitchFamily="34" charset="0"/>
                  </a:rPr>
                  <a:t> </a:t>
                </a:r>
                <a:r>
                  <a:rPr lang="en-US" sz="1100" dirty="0" err="1" smtClean="0">
                    <a:solidFill>
                      <a:schemeClr val="accent6"/>
                    </a:solidFill>
                    <a:latin typeface="Arial" pitchFamily="34" charset="0"/>
                  </a:rPr>
                  <a:t>giá</a:t>
                </a:r>
                <a:r>
                  <a:rPr lang="en-US" sz="1100" dirty="0" smtClean="0">
                    <a:solidFill>
                      <a:schemeClr val="accent6"/>
                    </a:solidFill>
                    <a:latin typeface="Arial" pitchFamily="34" charset="0"/>
                  </a:rPr>
                  <a:t> </a:t>
                </a:r>
                <a:r>
                  <a:rPr lang="en-US" sz="1100" dirty="0" err="1" smtClean="0">
                    <a:solidFill>
                      <a:schemeClr val="accent6"/>
                    </a:solidFill>
                    <a:latin typeface="Arial" pitchFamily="34" charset="0"/>
                  </a:rPr>
                  <a:t>trị</a:t>
                </a:r>
                <a:r>
                  <a:rPr lang="en-US" sz="1100" dirty="0" smtClean="0">
                    <a:solidFill>
                      <a:schemeClr val="accent6"/>
                    </a:solidFill>
                    <a:latin typeface="Arial" pitchFamily="34" charset="0"/>
                  </a:rPr>
                  <a:t>  </a:t>
                </a:r>
                <a:r>
                  <a:rPr lang="en-US" sz="1100" dirty="0" err="1" smtClean="0">
                    <a:solidFill>
                      <a:schemeClr val="accent6"/>
                    </a:solidFill>
                    <a:latin typeface="Arial" pitchFamily="34" charset="0"/>
                  </a:rPr>
                  <a:t>với</a:t>
                </a:r>
                <a:r>
                  <a:rPr lang="en-US" sz="1100" dirty="0" smtClean="0">
                    <a:solidFill>
                      <a:schemeClr val="accent6"/>
                    </a:solidFill>
                    <a:latin typeface="Arial" pitchFamily="34" charset="0"/>
                  </a:rPr>
                  <a:t> </a:t>
                </a:r>
                <a:r>
                  <a:rPr lang="en-US" sz="1100" dirty="0" err="1" smtClean="0">
                    <a:solidFill>
                      <a:schemeClr val="accent6"/>
                    </a:solidFill>
                    <a:latin typeface="Arial" pitchFamily="34" charset="0"/>
                  </a:rPr>
                  <a:t>tổng</a:t>
                </a:r>
                <a:r>
                  <a:rPr lang="en-US" sz="1100" dirty="0" smtClean="0">
                    <a:solidFill>
                      <a:schemeClr val="accent6"/>
                    </a:solidFill>
                    <a:latin typeface="Arial" pitchFamily="34" charset="0"/>
                  </a:rPr>
                  <a:t> </a:t>
                </a:r>
                <a:r>
                  <a:rPr lang="en-US" sz="1100" dirty="0" err="1" smtClean="0">
                    <a:solidFill>
                      <a:schemeClr val="accent6"/>
                    </a:solidFill>
                    <a:latin typeface="Arial" pitchFamily="34" charset="0"/>
                  </a:rPr>
                  <a:t>giá</a:t>
                </a:r>
                <a:r>
                  <a:rPr lang="en-US" sz="1100" dirty="0" smtClean="0">
                    <a:solidFill>
                      <a:schemeClr val="accent6"/>
                    </a:solidFill>
                    <a:latin typeface="Arial" pitchFamily="34" charset="0"/>
                  </a:rPr>
                  <a:t> </a:t>
                </a:r>
                <a:r>
                  <a:rPr lang="en-US" sz="1100" dirty="0" err="1" smtClean="0">
                    <a:solidFill>
                      <a:schemeClr val="accent6"/>
                    </a:solidFill>
                    <a:latin typeface="Arial" pitchFamily="34" charset="0"/>
                  </a:rPr>
                  <a:t>trị</a:t>
                </a:r>
                <a:r>
                  <a:rPr lang="en-US" sz="1100" dirty="0" smtClean="0">
                    <a:solidFill>
                      <a:schemeClr val="accent6"/>
                    </a:solidFill>
                    <a:latin typeface="Arial" pitchFamily="34" charset="0"/>
                  </a:rPr>
                  <a:t> </a:t>
                </a:r>
                <a:r>
                  <a:rPr lang="en-US" sz="1100" dirty="0" err="1" smtClean="0">
                    <a:solidFill>
                      <a:schemeClr val="accent6"/>
                    </a:solidFill>
                    <a:latin typeface="Arial" pitchFamily="34" charset="0"/>
                  </a:rPr>
                  <a:t>đầu</a:t>
                </a:r>
                <a:r>
                  <a:rPr lang="en-US" sz="1100" dirty="0" smtClean="0">
                    <a:solidFill>
                      <a:schemeClr val="accent6"/>
                    </a:solidFill>
                    <a:latin typeface="Arial" pitchFamily="34" charset="0"/>
                  </a:rPr>
                  <a:t> </a:t>
                </a:r>
                <a:r>
                  <a:rPr lang="en-US" sz="1100" dirty="0" err="1" smtClean="0">
                    <a:solidFill>
                      <a:schemeClr val="accent6"/>
                    </a:solidFill>
                    <a:latin typeface="Arial" pitchFamily="34" charset="0"/>
                  </a:rPr>
                  <a:t>tư</a:t>
                </a:r>
                <a:r>
                  <a:rPr lang="en-US" sz="1100" dirty="0" smtClean="0">
                    <a:solidFill>
                      <a:schemeClr val="accent6"/>
                    </a:solidFill>
                    <a:latin typeface="Arial" pitchFamily="34" charset="0"/>
                  </a:rPr>
                  <a:t> </a:t>
                </a:r>
                <a:r>
                  <a:rPr lang="en-US" sz="1100" dirty="0" err="1" smtClean="0">
                    <a:solidFill>
                      <a:schemeClr val="accent6"/>
                    </a:solidFill>
                    <a:latin typeface="Arial" pitchFamily="34" charset="0"/>
                  </a:rPr>
                  <a:t>lên</a:t>
                </a:r>
                <a:r>
                  <a:rPr lang="en-US" sz="1100" dirty="0" smtClean="0">
                    <a:solidFill>
                      <a:schemeClr val="accent6"/>
                    </a:solidFill>
                    <a:latin typeface="Arial" pitchFamily="34" charset="0"/>
                  </a:rPr>
                  <a:t> </a:t>
                </a:r>
                <a:r>
                  <a:rPr lang="en-US" sz="1100" dirty="0" err="1" smtClean="0">
                    <a:solidFill>
                      <a:schemeClr val="accent6"/>
                    </a:solidFill>
                    <a:latin typeface="Arial" pitchFamily="34" charset="0"/>
                  </a:rPr>
                  <a:t>đến</a:t>
                </a:r>
                <a:r>
                  <a:rPr lang="en-US" sz="1100" dirty="0" smtClean="0">
                    <a:solidFill>
                      <a:schemeClr val="accent6"/>
                    </a:solidFill>
                    <a:latin typeface="Arial" pitchFamily="34" charset="0"/>
                  </a:rPr>
                  <a:t> 3,3 </a:t>
                </a:r>
                <a:r>
                  <a:rPr lang="en-US" sz="1100" dirty="0" err="1" smtClean="0">
                    <a:solidFill>
                      <a:schemeClr val="accent6"/>
                    </a:solidFill>
                    <a:latin typeface="Arial" pitchFamily="34" charset="0"/>
                  </a:rPr>
                  <a:t>tỷ</a:t>
                </a:r>
                <a:r>
                  <a:rPr lang="en-US" sz="1100" dirty="0" smtClean="0">
                    <a:solidFill>
                      <a:schemeClr val="accent6"/>
                    </a:solidFill>
                    <a:latin typeface="Arial" pitchFamily="34" charset="0"/>
                  </a:rPr>
                  <a:t> USD </a:t>
                </a:r>
                <a:r>
                  <a:rPr lang="en-US" sz="1100" dirty="0" err="1" smtClean="0">
                    <a:solidFill>
                      <a:schemeClr val="accent6"/>
                    </a:solidFill>
                    <a:latin typeface="Arial" pitchFamily="34" charset="0"/>
                  </a:rPr>
                  <a:t>trong</a:t>
                </a:r>
                <a:r>
                  <a:rPr lang="en-US" sz="1100" dirty="0" smtClean="0">
                    <a:solidFill>
                      <a:schemeClr val="accent6"/>
                    </a:solidFill>
                    <a:latin typeface="Arial" pitchFamily="34" charset="0"/>
                  </a:rPr>
                  <a:t> </a:t>
                </a:r>
                <a:r>
                  <a:rPr lang="en-US" sz="1100" dirty="0" err="1" smtClean="0">
                    <a:solidFill>
                      <a:schemeClr val="accent6"/>
                    </a:solidFill>
                    <a:latin typeface="Arial" pitchFamily="34" charset="0"/>
                  </a:rPr>
                  <a:t>năm</a:t>
                </a:r>
                <a:r>
                  <a:rPr lang="en-US" sz="1100" dirty="0" smtClean="0">
                    <a:solidFill>
                      <a:schemeClr val="accent6"/>
                    </a:solidFill>
                    <a:latin typeface="Arial" pitchFamily="34" charset="0"/>
                  </a:rPr>
                  <a:t> </a:t>
                </a:r>
                <a:r>
                  <a:rPr lang="en-US" sz="1100" dirty="0" err="1" smtClean="0">
                    <a:solidFill>
                      <a:schemeClr val="accent6"/>
                    </a:solidFill>
                    <a:latin typeface="Arial" pitchFamily="34" charset="0"/>
                  </a:rPr>
                  <a:t>tài</a:t>
                </a:r>
                <a:r>
                  <a:rPr lang="en-US" sz="1100" dirty="0" smtClean="0">
                    <a:solidFill>
                      <a:schemeClr val="accent6"/>
                    </a:solidFill>
                    <a:latin typeface="Arial" pitchFamily="34" charset="0"/>
                  </a:rPr>
                  <a:t> </a:t>
                </a:r>
                <a:r>
                  <a:rPr lang="en-US" sz="1100" dirty="0" err="1" smtClean="0">
                    <a:solidFill>
                      <a:schemeClr val="accent6"/>
                    </a:solidFill>
                    <a:latin typeface="Arial" pitchFamily="34" charset="0"/>
                  </a:rPr>
                  <a:t>khóa</a:t>
                </a:r>
                <a:r>
                  <a:rPr lang="en-US" sz="1100" dirty="0" smtClean="0">
                    <a:solidFill>
                      <a:schemeClr val="accent6"/>
                    </a:solidFill>
                    <a:latin typeface="Arial" pitchFamily="34" charset="0"/>
                  </a:rPr>
                  <a:t> 2010 </a:t>
                </a:r>
                <a:r>
                  <a:rPr lang="en-US" sz="1100" dirty="0">
                    <a:solidFill>
                      <a:schemeClr val="accent6"/>
                    </a:solidFill>
                    <a:latin typeface="Arial" pitchFamily="34" charset="0"/>
                  </a:rPr>
                  <a:t>– 2012</a:t>
                </a:r>
              </a:p>
              <a:p>
                <a:pPr marL="315860" indent="-124680" eaLnBrk="0" fontAlgn="auto" hangingPunct="0">
                  <a:spcBef>
                    <a:spcPts val="182"/>
                  </a:spcBef>
                  <a:spcAft>
                    <a:spcPts val="182"/>
                  </a:spcAft>
                  <a:buFont typeface="Arial" pitchFamily="34" charset="0"/>
                  <a:buChar char="•"/>
                  <a:defRPr/>
                </a:pPr>
                <a:r>
                  <a:rPr lang="en-US" sz="1100" dirty="0" err="1" smtClean="0">
                    <a:solidFill>
                      <a:schemeClr val="accent6"/>
                    </a:solidFill>
                    <a:latin typeface="Arial" pitchFamily="34" charset="0"/>
                  </a:rPr>
                  <a:t>Temasek</a:t>
                </a:r>
                <a:r>
                  <a:rPr lang="en-US" sz="1100" dirty="0" smtClean="0">
                    <a:solidFill>
                      <a:schemeClr val="accent6"/>
                    </a:solidFill>
                    <a:latin typeface="Arial" pitchFamily="34" charset="0"/>
                  </a:rPr>
                  <a:t> </a:t>
                </a:r>
                <a:r>
                  <a:rPr lang="en-US" sz="1100" dirty="0" err="1" smtClean="0">
                    <a:solidFill>
                      <a:schemeClr val="accent6"/>
                    </a:solidFill>
                    <a:latin typeface="Arial" pitchFamily="34" charset="0"/>
                  </a:rPr>
                  <a:t>đầu</a:t>
                </a:r>
                <a:r>
                  <a:rPr lang="en-US" sz="1100" dirty="0" smtClean="0">
                    <a:solidFill>
                      <a:schemeClr val="accent6"/>
                    </a:solidFill>
                    <a:latin typeface="Arial" pitchFamily="34" charset="0"/>
                  </a:rPr>
                  <a:t> </a:t>
                </a:r>
                <a:r>
                  <a:rPr lang="en-US" sz="1100" dirty="0" err="1" smtClean="0">
                    <a:solidFill>
                      <a:schemeClr val="accent6"/>
                    </a:solidFill>
                    <a:latin typeface="Arial" pitchFamily="34" charset="0"/>
                  </a:rPr>
                  <a:t>tư</a:t>
                </a:r>
                <a:r>
                  <a:rPr lang="en-US" sz="1100" dirty="0" smtClean="0">
                    <a:solidFill>
                      <a:schemeClr val="accent6"/>
                    </a:solidFill>
                    <a:latin typeface="Arial" pitchFamily="34" charset="0"/>
                  </a:rPr>
                  <a:t> </a:t>
                </a:r>
                <a:r>
                  <a:rPr lang="en-US" sz="1100" dirty="0">
                    <a:solidFill>
                      <a:schemeClr val="accent6"/>
                    </a:solidFill>
                    <a:latin typeface="Arial" pitchFamily="34" charset="0"/>
                  </a:rPr>
                  <a:t>24% </a:t>
                </a:r>
                <a:r>
                  <a:rPr lang="en-US" sz="1100" dirty="0" err="1" smtClean="0">
                    <a:solidFill>
                      <a:schemeClr val="accent6"/>
                    </a:solidFill>
                    <a:latin typeface="Arial" pitchFamily="34" charset="0"/>
                  </a:rPr>
                  <a:t>cổ</a:t>
                </a:r>
                <a:r>
                  <a:rPr lang="en-US" sz="1100" dirty="0" smtClean="0">
                    <a:solidFill>
                      <a:schemeClr val="accent6"/>
                    </a:solidFill>
                    <a:latin typeface="Arial" pitchFamily="34" charset="0"/>
                  </a:rPr>
                  <a:t> </a:t>
                </a:r>
                <a:r>
                  <a:rPr lang="en-US" sz="1100" dirty="0" err="1" smtClean="0">
                    <a:solidFill>
                      <a:schemeClr val="accent6"/>
                    </a:solidFill>
                    <a:latin typeface="Arial" pitchFamily="34" charset="0"/>
                  </a:rPr>
                  <a:t>phần</a:t>
                </a:r>
                <a:endParaRPr lang="en-US" sz="1100" dirty="0">
                  <a:solidFill>
                    <a:schemeClr val="accent6"/>
                  </a:solidFill>
                  <a:latin typeface="Arial" pitchFamily="34" charset="0"/>
                </a:endParaRPr>
              </a:p>
            </p:txBody>
          </p:sp>
          <p:sp>
            <p:nvSpPr>
              <p:cNvPr id="17" name="Rectangle 16"/>
              <p:cNvSpPr/>
              <p:nvPr/>
            </p:nvSpPr>
            <p:spPr>
              <a:xfrm>
                <a:off x="7249591" y="5119555"/>
                <a:ext cx="1608636" cy="427589"/>
              </a:xfrm>
              <a:prstGeom prst="rect">
                <a:avLst/>
              </a:prstGeom>
              <a:noFill/>
              <a:ln w="9525">
                <a:noFill/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>
                <a:defPPr>
                  <a:defRPr lang="en-U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1100" b="1" dirty="0" err="1" smtClean="0">
                    <a:solidFill>
                      <a:schemeClr val="accent6"/>
                    </a:solidFill>
                  </a:rPr>
                  <a:t>Mặt</a:t>
                </a:r>
                <a:r>
                  <a:rPr lang="en-US" sz="1100" b="1" dirty="0" smtClean="0">
                    <a:solidFill>
                      <a:schemeClr val="accent6"/>
                    </a:solidFill>
                  </a:rPr>
                  <a:t> </a:t>
                </a:r>
                <a:r>
                  <a:rPr lang="en-US" sz="1100" b="1" dirty="0" err="1" smtClean="0">
                    <a:solidFill>
                      <a:schemeClr val="accent6"/>
                    </a:solidFill>
                  </a:rPr>
                  <a:t>hàng</a:t>
                </a:r>
                <a:r>
                  <a:rPr lang="en-US" sz="1100" b="1" dirty="0" smtClean="0">
                    <a:solidFill>
                      <a:schemeClr val="accent6"/>
                    </a:solidFill>
                  </a:rPr>
                  <a:t> </a:t>
                </a:r>
                <a:r>
                  <a:rPr lang="en-US" sz="1100" b="1" dirty="0" err="1" smtClean="0">
                    <a:solidFill>
                      <a:schemeClr val="accent6"/>
                    </a:solidFill>
                  </a:rPr>
                  <a:t>kinh</a:t>
                </a:r>
                <a:r>
                  <a:rPr lang="en-US" sz="1100" b="1" dirty="0" smtClean="0">
                    <a:solidFill>
                      <a:schemeClr val="accent6"/>
                    </a:solidFill>
                  </a:rPr>
                  <a:t> </a:t>
                </a:r>
                <a:r>
                  <a:rPr lang="en-US" sz="1100" b="1" dirty="0" err="1" smtClean="0">
                    <a:solidFill>
                      <a:schemeClr val="accent6"/>
                    </a:solidFill>
                  </a:rPr>
                  <a:t>doanh</a:t>
                </a:r>
                <a:r>
                  <a:rPr lang="en-US" sz="1100" b="1" dirty="0" smtClean="0">
                    <a:solidFill>
                      <a:schemeClr val="accent6"/>
                    </a:solidFill>
                  </a:rPr>
                  <a:t>: 44 </a:t>
                </a:r>
                <a:r>
                  <a:rPr lang="en-US" sz="1100" b="1" dirty="0" err="1" smtClean="0">
                    <a:solidFill>
                      <a:schemeClr val="accent6"/>
                    </a:solidFill>
                  </a:rPr>
                  <a:t>sản</a:t>
                </a:r>
                <a:r>
                  <a:rPr lang="en-US" sz="1100" b="1" dirty="0" smtClean="0">
                    <a:solidFill>
                      <a:schemeClr val="accent6"/>
                    </a:solidFill>
                  </a:rPr>
                  <a:t> </a:t>
                </a:r>
                <a:r>
                  <a:rPr lang="en-US" sz="1100" b="1" dirty="0" err="1" smtClean="0">
                    <a:solidFill>
                      <a:schemeClr val="accent6"/>
                    </a:solidFill>
                  </a:rPr>
                  <a:t>phẩm</a:t>
                </a:r>
                <a:r>
                  <a:rPr lang="en-US" sz="1100" b="1" dirty="0" smtClean="0">
                    <a:solidFill>
                      <a:schemeClr val="accent6"/>
                    </a:solidFill>
                  </a:rPr>
                  <a:t> </a:t>
                </a:r>
                <a:r>
                  <a:rPr lang="en-US" sz="1100" b="1" dirty="0" err="1" smtClean="0">
                    <a:solidFill>
                      <a:schemeClr val="accent6"/>
                    </a:solidFill>
                  </a:rPr>
                  <a:t>trên</a:t>
                </a:r>
                <a:r>
                  <a:rPr lang="en-US" sz="1100" b="1" dirty="0" smtClean="0">
                    <a:solidFill>
                      <a:schemeClr val="accent6"/>
                    </a:solidFill>
                  </a:rPr>
                  <a:t> 65 </a:t>
                </a:r>
                <a:r>
                  <a:rPr lang="en-US" sz="1100" b="1" dirty="0" err="1" smtClean="0">
                    <a:solidFill>
                      <a:schemeClr val="accent6"/>
                    </a:solidFill>
                  </a:rPr>
                  <a:t>quốc</a:t>
                </a:r>
                <a:r>
                  <a:rPr lang="en-US" sz="1100" b="1" dirty="0" smtClean="0">
                    <a:solidFill>
                      <a:schemeClr val="accent6"/>
                    </a:solidFill>
                  </a:rPr>
                  <a:t> </a:t>
                </a:r>
                <a:r>
                  <a:rPr lang="en-US" sz="1100" b="1" dirty="0" err="1" smtClean="0">
                    <a:solidFill>
                      <a:schemeClr val="accent6"/>
                    </a:solidFill>
                  </a:rPr>
                  <a:t>gia</a:t>
                </a:r>
                <a:endParaRPr lang="en-US" sz="1100" b="1" dirty="0">
                  <a:solidFill>
                    <a:schemeClr val="accent6"/>
                  </a:solidFill>
                </a:endParaRPr>
              </a:p>
            </p:txBody>
          </p:sp>
        </p:grpSp>
        <p:grpSp>
          <p:nvGrpSpPr>
            <p:cNvPr id="8" name="Group 7"/>
            <p:cNvGrpSpPr>
              <a:grpSpLocks/>
            </p:cNvGrpSpPr>
            <p:nvPr/>
          </p:nvGrpSpPr>
          <p:grpSpPr bwMode="auto">
            <a:xfrm>
              <a:off x="32543" y="815927"/>
              <a:ext cx="1903479" cy="4110456"/>
              <a:chOff x="785786" y="1500174"/>
              <a:chExt cx="2072012" cy="4298797"/>
            </a:xfrm>
          </p:grpSpPr>
          <p:pic>
            <p:nvPicPr>
              <p:cNvPr id="9" name="Picture 8"/>
              <p:cNvPicPr>
                <a:picLocks noChangeAspect="1" noChangeArrowheads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85786" y="1500174"/>
                <a:ext cx="2000265" cy="429879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0" name="Rectangle 9"/>
              <p:cNvSpPr/>
              <p:nvPr/>
            </p:nvSpPr>
            <p:spPr>
              <a:xfrm>
                <a:off x="1000072" y="1621614"/>
                <a:ext cx="1857726" cy="246033"/>
              </a:xfrm>
              <a:prstGeom prst="rect">
                <a:avLst/>
              </a:prstGeom>
            </p:spPr>
            <p:txBody>
              <a:bodyPr>
                <a:spAutoFit/>
              </a:bodyPr>
              <a:lstStyle>
                <a:defPPr>
                  <a:defRPr lang="en-U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itchFamily="34" charset="0"/>
                    <a:ea typeface="+mn-ea"/>
                    <a:cs typeface="Arial" pitchFamily="34" charset="0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itchFamily="34" charset="0"/>
                    <a:ea typeface="+mn-ea"/>
                    <a:cs typeface="Arial" pitchFamily="34" charset="0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itchFamily="34" charset="0"/>
                    <a:ea typeface="+mn-ea"/>
                    <a:cs typeface="Arial" pitchFamily="34" charset="0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itchFamily="34" charset="0"/>
                    <a:ea typeface="+mn-ea"/>
                    <a:cs typeface="Arial" pitchFamily="34" charset="0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itchFamily="34" charset="0"/>
                    <a:ea typeface="+mn-ea"/>
                    <a:cs typeface="Arial" pitchFamily="34" charset="0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itchFamily="34" charset="0"/>
                    <a:ea typeface="+mn-ea"/>
                    <a:cs typeface="Arial" pitchFamily="34" charset="0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itchFamily="34" charset="0"/>
                    <a:ea typeface="+mn-ea"/>
                    <a:cs typeface="Arial" pitchFamily="34" charset="0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itchFamily="34" charset="0"/>
                    <a:ea typeface="+mn-ea"/>
                    <a:cs typeface="Arial" pitchFamily="34" charset="0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itchFamily="34" charset="0"/>
                    <a:ea typeface="+mn-ea"/>
                    <a:cs typeface="Arial" pitchFamily="34" charset="0"/>
                  </a:defRPr>
                </a:lvl9pPr>
              </a:lstStyle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1100" b="1" dirty="0" smtClean="0">
                    <a:solidFill>
                      <a:schemeClr val="accent6"/>
                    </a:solidFill>
                    <a:latin typeface="+mj-lt"/>
                    <a:cs typeface="+mn-cs"/>
                  </a:rPr>
                  <a:t>Thành </a:t>
                </a:r>
                <a:r>
                  <a:rPr lang="en-US" sz="1100" b="1" dirty="0" err="1" smtClean="0">
                    <a:solidFill>
                      <a:schemeClr val="accent6"/>
                    </a:solidFill>
                    <a:latin typeface="+mj-lt"/>
                    <a:cs typeface="+mn-cs"/>
                  </a:rPr>
                  <a:t>lập</a:t>
                </a:r>
                <a:endParaRPr lang="en-US" sz="1100" b="1" dirty="0">
                  <a:solidFill>
                    <a:schemeClr val="accent6"/>
                  </a:solidFill>
                  <a:latin typeface="+mj-lt"/>
                  <a:cs typeface="+mn-cs"/>
                </a:endParaRPr>
              </a:p>
            </p:txBody>
          </p:sp>
          <p:sp>
            <p:nvSpPr>
              <p:cNvPr id="11" name="Content Placeholder 69"/>
              <p:cNvSpPr txBox="1">
                <a:spLocks/>
              </p:cNvSpPr>
              <p:nvPr/>
            </p:nvSpPr>
            <p:spPr bwMode="auto">
              <a:xfrm>
                <a:off x="785786" y="2429062"/>
                <a:ext cx="2001088" cy="300039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defPPr>
                  <a:defRPr lang="en-U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itchFamily="34" charset="0"/>
                    <a:ea typeface="+mn-ea"/>
                    <a:cs typeface="Arial" pitchFamily="34" charset="0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itchFamily="34" charset="0"/>
                    <a:ea typeface="+mn-ea"/>
                    <a:cs typeface="Arial" pitchFamily="34" charset="0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itchFamily="34" charset="0"/>
                    <a:ea typeface="+mn-ea"/>
                    <a:cs typeface="Arial" pitchFamily="34" charset="0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itchFamily="34" charset="0"/>
                    <a:ea typeface="+mn-ea"/>
                    <a:cs typeface="Arial" pitchFamily="34" charset="0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itchFamily="34" charset="0"/>
                    <a:ea typeface="+mn-ea"/>
                    <a:cs typeface="Arial" pitchFamily="34" charset="0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itchFamily="34" charset="0"/>
                    <a:ea typeface="+mn-ea"/>
                    <a:cs typeface="Arial" pitchFamily="34" charset="0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itchFamily="34" charset="0"/>
                    <a:ea typeface="+mn-ea"/>
                    <a:cs typeface="Arial" pitchFamily="34" charset="0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itchFamily="34" charset="0"/>
                    <a:ea typeface="+mn-ea"/>
                    <a:cs typeface="Arial" pitchFamily="34" charset="0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itchFamily="34" charset="0"/>
                    <a:ea typeface="+mn-ea"/>
                    <a:cs typeface="Arial" pitchFamily="34" charset="0"/>
                  </a:defRPr>
                </a:lvl9pPr>
              </a:lstStyle>
              <a:p>
                <a:pPr>
                  <a:spcBef>
                    <a:spcPts val="273"/>
                  </a:spcBef>
                  <a:spcAft>
                    <a:spcPts val="273"/>
                  </a:spcAft>
                  <a:buFont typeface="Arial" pitchFamily="34" charset="0"/>
                  <a:buChar char="•"/>
                </a:pPr>
                <a:r>
                  <a:rPr lang="en-US" altLang="en-US" sz="1100" dirty="0" smtClean="0">
                    <a:solidFill>
                      <a:schemeClr val="accent6"/>
                    </a:solidFill>
                    <a:latin typeface="Arial" pitchFamily="34" charset="0"/>
                  </a:rPr>
                  <a:t> Thành </a:t>
                </a:r>
                <a:r>
                  <a:rPr lang="en-US" altLang="en-US" sz="1100" dirty="0" err="1" smtClean="0">
                    <a:solidFill>
                      <a:schemeClr val="accent6"/>
                    </a:solidFill>
                    <a:latin typeface="Arial" pitchFamily="34" charset="0"/>
                  </a:rPr>
                  <a:t>lập</a:t>
                </a:r>
                <a:r>
                  <a:rPr lang="en-US" altLang="en-US" sz="1100" dirty="0" smtClean="0">
                    <a:solidFill>
                      <a:schemeClr val="accent6"/>
                    </a:solidFill>
                    <a:latin typeface="Arial" pitchFamily="34" charset="0"/>
                  </a:rPr>
                  <a:t> </a:t>
                </a:r>
                <a:r>
                  <a:rPr lang="en-US" altLang="en-US" sz="1100" dirty="0" err="1" smtClean="0">
                    <a:solidFill>
                      <a:schemeClr val="accent6"/>
                    </a:solidFill>
                    <a:latin typeface="Arial" pitchFamily="34" charset="0"/>
                  </a:rPr>
                  <a:t>để</a:t>
                </a:r>
                <a:r>
                  <a:rPr lang="en-US" altLang="en-US" sz="1100" dirty="0" smtClean="0">
                    <a:solidFill>
                      <a:schemeClr val="accent6"/>
                    </a:solidFill>
                    <a:latin typeface="Arial" pitchFamily="34" charset="0"/>
                  </a:rPr>
                  <a:t> </a:t>
                </a:r>
                <a:r>
                  <a:rPr lang="en-US" altLang="en-US" sz="1100" dirty="0" err="1" smtClean="0">
                    <a:solidFill>
                      <a:schemeClr val="accent6"/>
                    </a:solidFill>
                    <a:latin typeface="Arial" pitchFamily="34" charset="0"/>
                  </a:rPr>
                  <a:t>xuất</a:t>
                </a:r>
                <a:r>
                  <a:rPr lang="en-US" altLang="en-US" sz="1100" dirty="0" smtClean="0">
                    <a:solidFill>
                      <a:schemeClr val="accent6"/>
                    </a:solidFill>
                    <a:latin typeface="Arial" pitchFamily="34" charset="0"/>
                  </a:rPr>
                  <a:t> </a:t>
                </a:r>
                <a:r>
                  <a:rPr lang="en-US" altLang="en-US" sz="1100" dirty="0" err="1" smtClean="0">
                    <a:solidFill>
                      <a:schemeClr val="accent6"/>
                    </a:solidFill>
                    <a:latin typeface="Arial" pitchFamily="34" charset="0"/>
                  </a:rPr>
                  <a:t>khẩu</a:t>
                </a:r>
                <a:r>
                  <a:rPr lang="en-US" altLang="en-US" sz="1100" dirty="0" smtClean="0">
                    <a:solidFill>
                      <a:schemeClr val="accent6"/>
                    </a:solidFill>
                    <a:latin typeface="Arial" pitchFamily="34" charset="0"/>
                  </a:rPr>
                  <a:t> </a:t>
                </a:r>
                <a:r>
                  <a:rPr lang="en-US" altLang="en-US" sz="1100" dirty="0" err="1" smtClean="0">
                    <a:solidFill>
                      <a:schemeClr val="accent6"/>
                    </a:solidFill>
                    <a:latin typeface="Arial" pitchFamily="34" charset="0"/>
                  </a:rPr>
                  <a:t>các</a:t>
                </a:r>
                <a:r>
                  <a:rPr lang="en-US" altLang="en-US" sz="1100" dirty="0" smtClean="0">
                    <a:solidFill>
                      <a:schemeClr val="accent6"/>
                    </a:solidFill>
                    <a:latin typeface="Arial" pitchFamily="34" charset="0"/>
                  </a:rPr>
                  <a:t> </a:t>
                </a:r>
                <a:r>
                  <a:rPr lang="en-US" altLang="en-US" sz="1100" dirty="0" err="1" smtClean="0">
                    <a:solidFill>
                      <a:schemeClr val="accent6"/>
                    </a:solidFill>
                    <a:latin typeface="Arial" pitchFamily="34" charset="0"/>
                  </a:rPr>
                  <a:t>sản</a:t>
                </a:r>
                <a:r>
                  <a:rPr lang="en-US" altLang="en-US" sz="1100" dirty="0" smtClean="0">
                    <a:solidFill>
                      <a:schemeClr val="accent6"/>
                    </a:solidFill>
                    <a:latin typeface="Arial" pitchFamily="34" charset="0"/>
                  </a:rPr>
                  <a:t> </a:t>
                </a:r>
                <a:r>
                  <a:rPr lang="en-US" altLang="en-US" sz="1100" dirty="0" err="1" smtClean="0">
                    <a:solidFill>
                      <a:schemeClr val="accent6"/>
                    </a:solidFill>
                    <a:latin typeface="Arial" pitchFamily="34" charset="0"/>
                  </a:rPr>
                  <a:t>phẩm</a:t>
                </a:r>
                <a:r>
                  <a:rPr lang="en-US" altLang="en-US" sz="1100" dirty="0" smtClean="0">
                    <a:solidFill>
                      <a:schemeClr val="accent6"/>
                    </a:solidFill>
                    <a:latin typeface="Arial" pitchFamily="34" charset="0"/>
                  </a:rPr>
                  <a:t> </a:t>
                </a:r>
                <a:r>
                  <a:rPr lang="en-US" altLang="en-US" sz="1100" dirty="0" err="1" smtClean="0">
                    <a:solidFill>
                      <a:schemeClr val="accent6"/>
                    </a:solidFill>
                    <a:latin typeface="Arial" pitchFamily="34" charset="0"/>
                  </a:rPr>
                  <a:t>không</a:t>
                </a:r>
                <a:r>
                  <a:rPr lang="en-US" altLang="en-US" sz="1100" dirty="0" smtClean="0">
                    <a:solidFill>
                      <a:schemeClr val="accent6"/>
                    </a:solidFill>
                    <a:latin typeface="Arial" pitchFamily="34" charset="0"/>
                  </a:rPr>
                  <a:t> </a:t>
                </a:r>
                <a:r>
                  <a:rPr lang="en-US" altLang="en-US" sz="1100" dirty="0" err="1" smtClean="0">
                    <a:solidFill>
                      <a:schemeClr val="accent6"/>
                    </a:solidFill>
                    <a:latin typeface="Arial" pitchFamily="34" charset="0"/>
                  </a:rPr>
                  <a:t>chứa</a:t>
                </a:r>
                <a:r>
                  <a:rPr lang="en-US" altLang="en-US" sz="1100" dirty="0" smtClean="0">
                    <a:solidFill>
                      <a:schemeClr val="accent6"/>
                    </a:solidFill>
                    <a:latin typeface="Arial" pitchFamily="34" charset="0"/>
                  </a:rPr>
                  <a:t> </a:t>
                </a:r>
                <a:r>
                  <a:rPr lang="en-US" altLang="en-US" sz="1100" dirty="0" err="1" smtClean="0">
                    <a:solidFill>
                      <a:schemeClr val="accent6"/>
                    </a:solidFill>
                    <a:latin typeface="Arial" pitchFamily="34" charset="0"/>
                  </a:rPr>
                  <a:t>dầu</a:t>
                </a:r>
                <a:r>
                  <a:rPr lang="en-US" altLang="en-US" sz="1100" dirty="0" smtClean="0">
                    <a:solidFill>
                      <a:schemeClr val="accent6"/>
                    </a:solidFill>
                    <a:latin typeface="Arial" pitchFamily="34" charset="0"/>
                  </a:rPr>
                  <a:t> </a:t>
                </a:r>
                <a:r>
                  <a:rPr lang="en-US" altLang="en-US" sz="1100" dirty="0" err="1" smtClean="0">
                    <a:solidFill>
                      <a:schemeClr val="accent6"/>
                    </a:solidFill>
                    <a:latin typeface="Arial" pitchFamily="34" charset="0"/>
                  </a:rPr>
                  <a:t>từ</a:t>
                </a:r>
                <a:r>
                  <a:rPr lang="en-US" altLang="en-US" sz="1100" dirty="0" smtClean="0">
                    <a:solidFill>
                      <a:schemeClr val="accent6"/>
                    </a:solidFill>
                    <a:latin typeface="Arial" pitchFamily="34" charset="0"/>
                  </a:rPr>
                  <a:t> Nigeria</a:t>
                </a:r>
                <a:endParaRPr lang="en-US" altLang="en-US" sz="1100" dirty="0">
                  <a:solidFill>
                    <a:schemeClr val="accent6"/>
                  </a:solidFill>
                  <a:latin typeface="Arial" pitchFamily="34" charset="0"/>
                </a:endParaRPr>
              </a:p>
              <a:p>
                <a:pPr>
                  <a:spcBef>
                    <a:spcPts val="273"/>
                  </a:spcBef>
                  <a:spcAft>
                    <a:spcPts val="273"/>
                  </a:spcAft>
                  <a:buFont typeface="Arial" pitchFamily="34" charset="0"/>
                  <a:buChar char="•"/>
                </a:pPr>
                <a:r>
                  <a:rPr lang="en-US" altLang="en-US" sz="1100" dirty="0" err="1" smtClean="0">
                    <a:solidFill>
                      <a:schemeClr val="accent6"/>
                    </a:solidFill>
                    <a:latin typeface="Arial" pitchFamily="34" charset="0"/>
                  </a:rPr>
                  <a:t>Xuất</a:t>
                </a:r>
                <a:r>
                  <a:rPr lang="en-US" altLang="en-US" sz="1100" dirty="0" smtClean="0">
                    <a:solidFill>
                      <a:schemeClr val="accent6"/>
                    </a:solidFill>
                    <a:latin typeface="Arial" pitchFamily="34" charset="0"/>
                  </a:rPr>
                  <a:t> </a:t>
                </a:r>
                <a:r>
                  <a:rPr lang="en-US" altLang="en-US" sz="1100" dirty="0" err="1" smtClean="0">
                    <a:solidFill>
                      <a:schemeClr val="accent6"/>
                    </a:solidFill>
                    <a:latin typeface="Arial" pitchFamily="34" charset="0"/>
                  </a:rPr>
                  <a:t>khẩu</a:t>
                </a:r>
                <a:r>
                  <a:rPr lang="en-US" altLang="en-US" sz="1100" dirty="0" smtClean="0">
                    <a:solidFill>
                      <a:schemeClr val="accent6"/>
                    </a:solidFill>
                    <a:latin typeface="Arial" pitchFamily="34" charset="0"/>
                  </a:rPr>
                  <a:t> </a:t>
                </a:r>
                <a:r>
                  <a:rPr lang="en-US" altLang="en-US" sz="1100" dirty="0" err="1" smtClean="0">
                    <a:solidFill>
                      <a:schemeClr val="accent6"/>
                    </a:solidFill>
                    <a:latin typeface="Arial" pitchFamily="34" charset="0"/>
                  </a:rPr>
                  <a:t>điều</a:t>
                </a:r>
                <a:r>
                  <a:rPr lang="en-US" altLang="en-US" sz="1100" dirty="0" smtClean="0">
                    <a:solidFill>
                      <a:schemeClr val="accent6"/>
                    </a:solidFill>
                    <a:latin typeface="Arial" pitchFamily="34" charset="0"/>
                  </a:rPr>
                  <a:t> </a:t>
                </a:r>
                <a:r>
                  <a:rPr lang="en-US" altLang="en-US" sz="1100" dirty="0" err="1" smtClean="0">
                    <a:solidFill>
                      <a:schemeClr val="accent6"/>
                    </a:solidFill>
                    <a:latin typeface="Arial" pitchFamily="34" charset="0"/>
                  </a:rPr>
                  <a:t>từ</a:t>
                </a:r>
                <a:r>
                  <a:rPr lang="en-US" altLang="en-US" sz="1100" dirty="0" smtClean="0">
                    <a:solidFill>
                      <a:schemeClr val="accent6"/>
                    </a:solidFill>
                    <a:latin typeface="Arial" pitchFamily="34" charset="0"/>
                  </a:rPr>
                  <a:t> Nigeria, </a:t>
                </a:r>
                <a:r>
                  <a:rPr lang="en-US" altLang="en-US" sz="1100" dirty="0" err="1" smtClean="0">
                    <a:solidFill>
                      <a:schemeClr val="accent6"/>
                    </a:solidFill>
                    <a:latin typeface="Arial" pitchFamily="34" charset="0"/>
                  </a:rPr>
                  <a:t>dần</a:t>
                </a:r>
                <a:r>
                  <a:rPr lang="en-US" altLang="en-US" sz="1100" dirty="0" smtClean="0">
                    <a:solidFill>
                      <a:schemeClr val="accent6"/>
                    </a:solidFill>
                    <a:latin typeface="Arial" pitchFamily="34" charset="0"/>
                  </a:rPr>
                  <a:t> </a:t>
                </a:r>
                <a:r>
                  <a:rPr lang="en-US" altLang="en-US" sz="1100" dirty="0" err="1" smtClean="0">
                    <a:solidFill>
                      <a:schemeClr val="accent6"/>
                    </a:solidFill>
                    <a:latin typeface="Arial" pitchFamily="34" charset="0"/>
                  </a:rPr>
                  <a:t>mở</a:t>
                </a:r>
                <a:r>
                  <a:rPr lang="en-US" altLang="en-US" sz="1100" dirty="0" smtClean="0">
                    <a:solidFill>
                      <a:schemeClr val="accent6"/>
                    </a:solidFill>
                    <a:latin typeface="Arial" pitchFamily="34" charset="0"/>
                  </a:rPr>
                  <a:t> </a:t>
                </a:r>
                <a:r>
                  <a:rPr lang="en-US" altLang="en-US" sz="1100" dirty="0" err="1" smtClean="0">
                    <a:solidFill>
                      <a:schemeClr val="accent6"/>
                    </a:solidFill>
                    <a:latin typeface="Arial" pitchFamily="34" charset="0"/>
                  </a:rPr>
                  <a:t>rộng</a:t>
                </a:r>
                <a:r>
                  <a:rPr lang="en-US" altLang="en-US" sz="1100" dirty="0" smtClean="0">
                    <a:solidFill>
                      <a:schemeClr val="accent6"/>
                    </a:solidFill>
                    <a:latin typeface="Arial" pitchFamily="34" charset="0"/>
                  </a:rPr>
                  <a:t> </a:t>
                </a:r>
                <a:r>
                  <a:rPr lang="en-US" altLang="en-US" sz="1100" dirty="0" err="1" smtClean="0">
                    <a:solidFill>
                      <a:schemeClr val="accent6"/>
                    </a:solidFill>
                    <a:latin typeface="Arial" pitchFamily="34" charset="0"/>
                  </a:rPr>
                  <a:t>ra</a:t>
                </a:r>
                <a:r>
                  <a:rPr lang="en-US" altLang="en-US" sz="1100" dirty="0" smtClean="0">
                    <a:solidFill>
                      <a:schemeClr val="accent6"/>
                    </a:solidFill>
                    <a:latin typeface="Arial" pitchFamily="34" charset="0"/>
                  </a:rPr>
                  <a:t> </a:t>
                </a:r>
                <a:r>
                  <a:rPr lang="en-US" altLang="en-US" sz="1100" dirty="0" err="1" smtClean="0">
                    <a:solidFill>
                      <a:schemeClr val="accent6"/>
                    </a:solidFill>
                    <a:latin typeface="Arial" pitchFamily="34" charset="0"/>
                  </a:rPr>
                  <a:t>các</a:t>
                </a:r>
                <a:r>
                  <a:rPr lang="en-US" altLang="en-US" sz="1100" dirty="0" smtClean="0">
                    <a:solidFill>
                      <a:schemeClr val="accent6"/>
                    </a:solidFill>
                    <a:latin typeface="Arial" pitchFamily="34" charset="0"/>
                  </a:rPr>
                  <a:t> </a:t>
                </a:r>
                <a:r>
                  <a:rPr lang="en-US" altLang="en-US" sz="1100" dirty="0" err="1" smtClean="0">
                    <a:solidFill>
                      <a:schemeClr val="accent6"/>
                    </a:solidFill>
                    <a:latin typeface="Arial" pitchFamily="34" charset="0"/>
                  </a:rPr>
                  <a:t>ngành</a:t>
                </a:r>
                <a:r>
                  <a:rPr lang="en-US" altLang="en-US" sz="1100" dirty="0" smtClean="0">
                    <a:solidFill>
                      <a:schemeClr val="accent6"/>
                    </a:solidFill>
                    <a:latin typeface="Arial" pitchFamily="34" charset="0"/>
                  </a:rPr>
                  <a:t> </a:t>
                </a:r>
                <a:r>
                  <a:rPr lang="en-US" altLang="en-US" sz="1100" dirty="0" err="1" smtClean="0">
                    <a:solidFill>
                      <a:schemeClr val="accent6"/>
                    </a:solidFill>
                    <a:latin typeface="Arial" pitchFamily="34" charset="0"/>
                  </a:rPr>
                  <a:t>bông</a:t>
                </a:r>
                <a:r>
                  <a:rPr lang="en-US" altLang="en-US" sz="1100" dirty="0" smtClean="0">
                    <a:solidFill>
                      <a:schemeClr val="accent6"/>
                    </a:solidFill>
                    <a:latin typeface="Arial" pitchFamily="34" charset="0"/>
                  </a:rPr>
                  <a:t> </a:t>
                </a:r>
                <a:r>
                  <a:rPr lang="en-US" altLang="en-US" sz="1100" dirty="0" err="1" smtClean="0">
                    <a:solidFill>
                      <a:schemeClr val="accent6"/>
                    </a:solidFill>
                    <a:latin typeface="Arial" pitchFamily="34" charset="0"/>
                  </a:rPr>
                  <a:t>sợi</a:t>
                </a:r>
                <a:r>
                  <a:rPr lang="en-US" altLang="en-US" sz="1100" dirty="0" smtClean="0">
                    <a:solidFill>
                      <a:schemeClr val="accent6"/>
                    </a:solidFill>
                    <a:latin typeface="Arial" pitchFamily="34" charset="0"/>
                  </a:rPr>
                  <a:t>, </a:t>
                </a:r>
                <a:r>
                  <a:rPr lang="en-US" altLang="en-US" sz="1100" dirty="0" err="1" smtClean="0">
                    <a:solidFill>
                      <a:schemeClr val="accent6"/>
                    </a:solidFill>
                    <a:latin typeface="Arial" pitchFamily="34" charset="0"/>
                  </a:rPr>
                  <a:t>cao</a:t>
                </a:r>
                <a:r>
                  <a:rPr lang="en-US" altLang="en-US" sz="1100" dirty="0" smtClean="0">
                    <a:solidFill>
                      <a:schemeClr val="accent6"/>
                    </a:solidFill>
                    <a:latin typeface="Arial" pitchFamily="34" charset="0"/>
                  </a:rPr>
                  <a:t> </a:t>
                </a:r>
                <a:r>
                  <a:rPr lang="en-US" altLang="en-US" sz="1100" dirty="0" err="1" smtClean="0">
                    <a:solidFill>
                      <a:schemeClr val="accent6"/>
                    </a:solidFill>
                    <a:latin typeface="Arial" pitchFamily="34" charset="0"/>
                  </a:rPr>
                  <a:t>cao</a:t>
                </a:r>
                <a:r>
                  <a:rPr lang="en-US" altLang="en-US" sz="1100" dirty="0" smtClean="0">
                    <a:solidFill>
                      <a:schemeClr val="accent6"/>
                    </a:solidFill>
                    <a:latin typeface="Arial" pitchFamily="34" charset="0"/>
                  </a:rPr>
                  <a:t>, </a:t>
                </a:r>
                <a:r>
                  <a:rPr lang="en-US" altLang="en-US" sz="1100" dirty="0" err="1" smtClean="0">
                    <a:solidFill>
                      <a:schemeClr val="accent6"/>
                    </a:solidFill>
                    <a:latin typeface="Arial" pitchFamily="34" charset="0"/>
                  </a:rPr>
                  <a:t>hạt</a:t>
                </a:r>
                <a:r>
                  <a:rPr lang="en-US" altLang="en-US" sz="1100" dirty="0" smtClean="0">
                    <a:solidFill>
                      <a:schemeClr val="accent6"/>
                    </a:solidFill>
                    <a:latin typeface="Arial" pitchFamily="34" charset="0"/>
                  </a:rPr>
                  <a:t> </a:t>
                </a:r>
                <a:r>
                  <a:rPr lang="en-US" altLang="en-US" sz="1100" dirty="0" err="1" smtClean="0">
                    <a:solidFill>
                      <a:schemeClr val="accent6"/>
                    </a:solidFill>
                    <a:latin typeface="Arial" pitchFamily="34" charset="0"/>
                  </a:rPr>
                  <a:t>mỡ</a:t>
                </a:r>
                <a:r>
                  <a:rPr lang="en-US" altLang="en-US" sz="1100" dirty="0" smtClean="0">
                    <a:solidFill>
                      <a:schemeClr val="accent6"/>
                    </a:solidFill>
                    <a:latin typeface="Arial" pitchFamily="34" charset="0"/>
                  </a:rPr>
                  <a:t> </a:t>
                </a:r>
                <a:r>
                  <a:rPr lang="en-US" altLang="en-US" sz="1100" dirty="0" err="1" smtClean="0">
                    <a:solidFill>
                      <a:schemeClr val="accent6"/>
                    </a:solidFill>
                    <a:latin typeface="Arial" pitchFamily="34" charset="0"/>
                  </a:rPr>
                  <a:t>tại</a:t>
                </a:r>
                <a:r>
                  <a:rPr lang="en-US" altLang="en-US" sz="1100" dirty="0" smtClean="0">
                    <a:solidFill>
                      <a:schemeClr val="accent6"/>
                    </a:solidFill>
                    <a:latin typeface="Arial" pitchFamily="34" charset="0"/>
                  </a:rPr>
                  <a:t> </a:t>
                </a:r>
                <a:r>
                  <a:rPr lang="en-US" altLang="en-US" sz="1100" dirty="0" err="1" smtClean="0">
                    <a:solidFill>
                      <a:schemeClr val="accent6"/>
                    </a:solidFill>
                    <a:latin typeface="Arial" pitchFamily="34" charset="0"/>
                  </a:rPr>
                  <a:t>nhiều</a:t>
                </a:r>
                <a:r>
                  <a:rPr lang="en-US" altLang="en-US" sz="1100" dirty="0" smtClean="0">
                    <a:solidFill>
                      <a:schemeClr val="accent6"/>
                    </a:solidFill>
                    <a:latin typeface="Arial" pitchFamily="34" charset="0"/>
                  </a:rPr>
                  <a:t> </a:t>
                </a:r>
                <a:r>
                  <a:rPr lang="en-US" altLang="en-US" sz="1100" dirty="0" err="1" smtClean="0">
                    <a:solidFill>
                      <a:schemeClr val="accent6"/>
                    </a:solidFill>
                    <a:latin typeface="Arial" pitchFamily="34" charset="0"/>
                  </a:rPr>
                  <a:t>nước</a:t>
                </a:r>
                <a:r>
                  <a:rPr lang="en-US" altLang="en-US" sz="1100" dirty="0" smtClean="0">
                    <a:solidFill>
                      <a:schemeClr val="accent6"/>
                    </a:solidFill>
                    <a:latin typeface="Arial" pitchFamily="34" charset="0"/>
                  </a:rPr>
                  <a:t> </a:t>
                </a:r>
                <a:r>
                  <a:rPr lang="en-US" altLang="en-US" sz="1100" dirty="0" err="1" smtClean="0">
                    <a:solidFill>
                      <a:schemeClr val="accent6"/>
                    </a:solidFill>
                    <a:latin typeface="Arial" pitchFamily="34" charset="0"/>
                  </a:rPr>
                  <a:t>Châu</a:t>
                </a:r>
                <a:r>
                  <a:rPr lang="en-US" altLang="en-US" sz="1100" dirty="0" smtClean="0">
                    <a:solidFill>
                      <a:schemeClr val="accent6"/>
                    </a:solidFill>
                    <a:latin typeface="Arial" pitchFamily="34" charset="0"/>
                  </a:rPr>
                  <a:t> Phi </a:t>
                </a:r>
                <a:r>
                  <a:rPr lang="en-US" altLang="en-US" sz="1100" dirty="0" err="1" smtClean="0">
                    <a:solidFill>
                      <a:schemeClr val="accent6"/>
                    </a:solidFill>
                    <a:latin typeface="Arial" pitchFamily="34" charset="0"/>
                  </a:rPr>
                  <a:t>và</a:t>
                </a:r>
                <a:r>
                  <a:rPr lang="en-US" altLang="en-US" sz="1100" dirty="0" smtClean="0">
                    <a:solidFill>
                      <a:schemeClr val="accent6"/>
                    </a:solidFill>
                    <a:latin typeface="Arial" pitchFamily="34" charset="0"/>
                  </a:rPr>
                  <a:t> </a:t>
                </a:r>
                <a:r>
                  <a:rPr lang="en-US" altLang="en-US" sz="1100" dirty="0" err="1" smtClean="0">
                    <a:solidFill>
                      <a:schemeClr val="accent6"/>
                    </a:solidFill>
                    <a:latin typeface="Arial" pitchFamily="34" charset="0"/>
                  </a:rPr>
                  <a:t>Ấn</a:t>
                </a:r>
                <a:r>
                  <a:rPr lang="en-US" altLang="en-US" sz="1100" dirty="0" smtClean="0">
                    <a:solidFill>
                      <a:schemeClr val="accent6"/>
                    </a:solidFill>
                    <a:latin typeface="Arial" pitchFamily="34" charset="0"/>
                  </a:rPr>
                  <a:t> </a:t>
                </a:r>
                <a:r>
                  <a:rPr lang="en-US" altLang="en-US" sz="1100" dirty="0" err="1" smtClean="0">
                    <a:solidFill>
                      <a:schemeClr val="accent6"/>
                    </a:solidFill>
                    <a:latin typeface="Arial" pitchFamily="34" charset="0"/>
                  </a:rPr>
                  <a:t>Độ</a:t>
                </a:r>
                <a:endParaRPr lang="en-US" altLang="en-US" sz="1100" dirty="0">
                  <a:solidFill>
                    <a:schemeClr val="accent6"/>
                  </a:solidFill>
                  <a:latin typeface="Arial" pitchFamily="34" charset="0"/>
                </a:endParaRPr>
              </a:p>
              <a:p>
                <a:pPr>
                  <a:spcBef>
                    <a:spcPts val="273"/>
                  </a:spcBef>
                  <a:spcAft>
                    <a:spcPts val="273"/>
                  </a:spcAft>
                  <a:buFont typeface="Arial" pitchFamily="34" charset="0"/>
                  <a:buChar char="•"/>
                </a:pPr>
                <a:r>
                  <a:rPr lang="en-US" altLang="en-US" sz="1100" dirty="0" err="1" smtClean="0">
                    <a:solidFill>
                      <a:schemeClr val="accent6"/>
                    </a:solidFill>
                    <a:latin typeface="Arial" pitchFamily="34" charset="0"/>
                  </a:rPr>
                  <a:t>Tham</a:t>
                </a:r>
                <a:r>
                  <a:rPr lang="en-US" altLang="en-US" sz="1100" dirty="0" smtClean="0">
                    <a:solidFill>
                      <a:schemeClr val="accent6"/>
                    </a:solidFill>
                    <a:latin typeface="Arial" pitchFamily="34" charset="0"/>
                  </a:rPr>
                  <a:t> </a:t>
                </a:r>
                <a:r>
                  <a:rPr lang="en-US" altLang="en-US" sz="1100" dirty="0" err="1" smtClean="0">
                    <a:solidFill>
                      <a:schemeClr val="accent6"/>
                    </a:solidFill>
                    <a:latin typeface="Arial" pitchFamily="34" charset="0"/>
                  </a:rPr>
                  <a:t>gia</a:t>
                </a:r>
                <a:r>
                  <a:rPr lang="en-US" altLang="en-US" sz="1100" dirty="0" smtClean="0">
                    <a:solidFill>
                      <a:schemeClr val="accent6"/>
                    </a:solidFill>
                    <a:latin typeface="Arial" pitchFamily="34" charset="0"/>
                  </a:rPr>
                  <a:t> </a:t>
                </a:r>
                <a:r>
                  <a:rPr lang="en-US" altLang="en-US" sz="1100" dirty="0" err="1" smtClean="0">
                    <a:solidFill>
                      <a:schemeClr val="accent6"/>
                    </a:solidFill>
                    <a:latin typeface="Arial" pitchFamily="34" charset="0"/>
                  </a:rPr>
                  <a:t>vào</a:t>
                </a:r>
                <a:r>
                  <a:rPr lang="en-US" altLang="en-US" sz="1100" dirty="0" smtClean="0">
                    <a:solidFill>
                      <a:schemeClr val="accent6"/>
                    </a:solidFill>
                    <a:latin typeface="Arial" pitchFamily="34" charset="0"/>
                  </a:rPr>
                  <a:t> </a:t>
                </a:r>
                <a:r>
                  <a:rPr lang="en-US" altLang="en-US" sz="1100" dirty="0" err="1" smtClean="0">
                    <a:solidFill>
                      <a:schemeClr val="accent6"/>
                    </a:solidFill>
                    <a:latin typeface="Arial" pitchFamily="34" charset="0"/>
                  </a:rPr>
                  <a:t>khâu</a:t>
                </a:r>
                <a:r>
                  <a:rPr lang="en-US" altLang="en-US" sz="1100" dirty="0" smtClean="0">
                    <a:solidFill>
                      <a:schemeClr val="accent6"/>
                    </a:solidFill>
                    <a:latin typeface="Arial" pitchFamily="34" charset="0"/>
                  </a:rPr>
                  <a:t> </a:t>
                </a:r>
                <a:r>
                  <a:rPr lang="en-US" altLang="en-US" sz="1100" dirty="0" err="1" smtClean="0">
                    <a:solidFill>
                      <a:schemeClr val="accent6"/>
                    </a:solidFill>
                    <a:latin typeface="Arial" pitchFamily="34" charset="0"/>
                  </a:rPr>
                  <a:t>thu</a:t>
                </a:r>
                <a:r>
                  <a:rPr lang="en-US" altLang="en-US" sz="1100" dirty="0" smtClean="0">
                    <a:solidFill>
                      <a:schemeClr val="accent6"/>
                    </a:solidFill>
                    <a:latin typeface="Arial" pitchFamily="34" charset="0"/>
                  </a:rPr>
                  <a:t> </a:t>
                </a:r>
                <a:r>
                  <a:rPr lang="en-US" altLang="en-US" sz="1100" dirty="0" err="1" smtClean="0">
                    <a:solidFill>
                      <a:schemeClr val="accent6"/>
                    </a:solidFill>
                    <a:latin typeface="Arial" pitchFamily="34" charset="0"/>
                  </a:rPr>
                  <a:t>mua</a:t>
                </a:r>
                <a:r>
                  <a:rPr lang="en-US" altLang="en-US" sz="1100" dirty="0" smtClean="0">
                    <a:solidFill>
                      <a:schemeClr val="accent6"/>
                    </a:solidFill>
                    <a:latin typeface="Arial" pitchFamily="34" charset="0"/>
                  </a:rPr>
                  <a:t>, </a:t>
                </a:r>
                <a:r>
                  <a:rPr lang="en-US" altLang="en-US" sz="1100" dirty="0" err="1" smtClean="0">
                    <a:solidFill>
                      <a:schemeClr val="accent6"/>
                    </a:solidFill>
                    <a:latin typeface="Arial" pitchFamily="34" charset="0"/>
                  </a:rPr>
                  <a:t>sơ</a:t>
                </a:r>
                <a:r>
                  <a:rPr lang="en-US" altLang="en-US" sz="1100" dirty="0" smtClean="0">
                    <a:solidFill>
                      <a:schemeClr val="accent6"/>
                    </a:solidFill>
                    <a:latin typeface="Arial" pitchFamily="34" charset="0"/>
                  </a:rPr>
                  <a:t> </a:t>
                </a:r>
                <a:r>
                  <a:rPr lang="en-US" altLang="en-US" sz="1100" dirty="0" err="1" smtClean="0">
                    <a:solidFill>
                      <a:schemeClr val="accent6"/>
                    </a:solidFill>
                    <a:latin typeface="Arial" pitchFamily="34" charset="0"/>
                  </a:rPr>
                  <a:t>chế</a:t>
                </a:r>
                <a:r>
                  <a:rPr lang="en-US" altLang="en-US" sz="1100" dirty="0" smtClean="0">
                    <a:solidFill>
                      <a:schemeClr val="accent6"/>
                    </a:solidFill>
                    <a:latin typeface="Arial" pitchFamily="34" charset="0"/>
                  </a:rPr>
                  <a:t>, </a:t>
                </a:r>
                <a:r>
                  <a:rPr lang="en-US" altLang="en-US" sz="1100" dirty="0" err="1" smtClean="0">
                    <a:solidFill>
                      <a:schemeClr val="accent6"/>
                    </a:solidFill>
                    <a:latin typeface="Arial" pitchFamily="34" charset="0"/>
                  </a:rPr>
                  <a:t>thương</a:t>
                </a:r>
                <a:r>
                  <a:rPr lang="en-US" altLang="en-US" sz="1100" dirty="0" smtClean="0">
                    <a:solidFill>
                      <a:schemeClr val="accent6"/>
                    </a:solidFill>
                    <a:latin typeface="Arial" pitchFamily="34" charset="0"/>
                  </a:rPr>
                  <a:t> </a:t>
                </a:r>
                <a:r>
                  <a:rPr lang="en-US" altLang="en-US" sz="1100" dirty="0" err="1" smtClean="0">
                    <a:solidFill>
                      <a:schemeClr val="accent6"/>
                    </a:solidFill>
                    <a:latin typeface="Arial" pitchFamily="34" charset="0"/>
                  </a:rPr>
                  <a:t>mại</a:t>
                </a:r>
                <a:r>
                  <a:rPr lang="en-US" altLang="en-US" sz="1100" dirty="0" smtClean="0">
                    <a:solidFill>
                      <a:schemeClr val="accent6"/>
                    </a:solidFill>
                    <a:latin typeface="Arial" pitchFamily="34" charset="0"/>
                  </a:rPr>
                  <a:t>, marketing </a:t>
                </a:r>
                <a:r>
                  <a:rPr lang="en-US" altLang="en-US" sz="1100" dirty="0" err="1" smtClean="0">
                    <a:solidFill>
                      <a:schemeClr val="accent6"/>
                    </a:solidFill>
                    <a:latin typeface="Arial" pitchFamily="34" charset="0"/>
                  </a:rPr>
                  <a:t>sản</a:t>
                </a:r>
                <a:r>
                  <a:rPr lang="en-US" altLang="en-US" sz="1100" dirty="0" smtClean="0">
                    <a:solidFill>
                      <a:schemeClr val="accent6"/>
                    </a:solidFill>
                    <a:latin typeface="Arial" pitchFamily="34" charset="0"/>
                  </a:rPr>
                  <a:t> </a:t>
                </a:r>
                <a:r>
                  <a:rPr lang="en-US" altLang="en-US" sz="1100" dirty="0" err="1" smtClean="0">
                    <a:solidFill>
                      <a:schemeClr val="accent6"/>
                    </a:solidFill>
                    <a:latin typeface="Arial" pitchFamily="34" charset="0"/>
                  </a:rPr>
                  <a:t>phẩm</a:t>
                </a:r>
                <a:endParaRPr lang="en-US" altLang="en-US" sz="1100" dirty="0">
                  <a:solidFill>
                    <a:schemeClr val="accent6"/>
                  </a:solidFill>
                  <a:latin typeface="Arial" pitchFamily="34" charset="0"/>
                </a:endParaRPr>
              </a:p>
              <a:p>
                <a:pPr>
                  <a:spcBef>
                    <a:spcPts val="273"/>
                  </a:spcBef>
                  <a:spcAft>
                    <a:spcPts val="273"/>
                  </a:spcAft>
                  <a:buFont typeface="Arial" pitchFamily="34" charset="0"/>
                  <a:buChar char="•"/>
                </a:pPr>
                <a:r>
                  <a:rPr lang="en-US" altLang="en-US" sz="1100" dirty="0" err="1" smtClean="0">
                    <a:solidFill>
                      <a:schemeClr val="accent6"/>
                    </a:solidFill>
                    <a:latin typeface="Arial" pitchFamily="34" charset="0"/>
                  </a:rPr>
                  <a:t>Chuyển</a:t>
                </a:r>
                <a:r>
                  <a:rPr lang="en-US" altLang="en-US" sz="1100" dirty="0" smtClean="0">
                    <a:solidFill>
                      <a:schemeClr val="accent6"/>
                    </a:solidFill>
                    <a:latin typeface="Arial" pitchFamily="34" charset="0"/>
                  </a:rPr>
                  <a:t> </a:t>
                </a:r>
                <a:r>
                  <a:rPr lang="en-US" altLang="en-US" sz="1100" dirty="0" err="1" smtClean="0">
                    <a:solidFill>
                      <a:schemeClr val="accent6"/>
                    </a:solidFill>
                    <a:latin typeface="Arial" pitchFamily="34" charset="0"/>
                  </a:rPr>
                  <a:t>trụ</a:t>
                </a:r>
                <a:r>
                  <a:rPr lang="en-US" altLang="en-US" sz="1100" dirty="0" smtClean="0">
                    <a:solidFill>
                      <a:schemeClr val="accent6"/>
                    </a:solidFill>
                    <a:latin typeface="Arial" pitchFamily="34" charset="0"/>
                  </a:rPr>
                  <a:t> </a:t>
                </a:r>
                <a:r>
                  <a:rPr lang="en-US" altLang="en-US" sz="1100" dirty="0" err="1" smtClean="0">
                    <a:solidFill>
                      <a:schemeClr val="accent6"/>
                    </a:solidFill>
                    <a:latin typeface="Arial" pitchFamily="34" charset="0"/>
                  </a:rPr>
                  <a:t>sở</a:t>
                </a:r>
                <a:r>
                  <a:rPr lang="en-US" altLang="en-US" sz="1100" dirty="0" smtClean="0">
                    <a:solidFill>
                      <a:schemeClr val="accent6"/>
                    </a:solidFill>
                    <a:latin typeface="Arial" pitchFamily="34" charset="0"/>
                  </a:rPr>
                  <a:t> qua London</a:t>
                </a:r>
                <a:endParaRPr lang="en-US" altLang="en-US" sz="1100" dirty="0">
                  <a:solidFill>
                    <a:schemeClr val="accent6"/>
                  </a:solidFill>
                  <a:latin typeface="Arial" pitchFamily="34" charset="0"/>
                </a:endParaRPr>
              </a:p>
            </p:txBody>
          </p:sp>
          <p:sp>
            <p:nvSpPr>
              <p:cNvPr id="12" name="Rectangle 11"/>
              <p:cNvSpPr/>
              <p:nvPr/>
            </p:nvSpPr>
            <p:spPr>
              <a:xfrm>
                <a:off x="1017354" y="5214777"/>
                <a:ext cx="1750582" cy="428390"/>
              </a:xfrm>
              <a:prstGeom prst="rect">
                <a:avLst/>
              </a:prstGeom>
              <a:noFill/>
              <a:ln w="9525">
                <a:noFill/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>
                <a:defPPr>
                  <a:defRPr lang="en-U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1100" b="1" dirty="0" err="1" smtClean="0">
                    <a:solidFill>
                      <a:schemeClr val="accent6"/>
                    </a:solidFill>
                  </a:rPr>
                  <a:t>Mặt</a:t>
                </a:r>
                <a:r>
                  <a:rPr lang="en-US" sz="1100" b="1" dirty="0" smtClean="0">
                    <a:solidFill>
                      <a:schemeClr val="accent6"/>
                    </a:solidFill>
                  </a:rPr>
                  <a:t> </a:t>
                </a:r>
                <a:r>
                  <a:rPr lang="en-US" sz="1100" b="1" dirty="0" err="1" smtClean="0">
                    <a:solidFill>
                      <a:schemeClr val="accent6"/>
                    </a:solidFill>
                  </a:rPr>
                  <a:t>hàng</a:t>
                </a:r>
                <a:r>
                  <a:rPr lang="en-US" sz="1100" b="1" dirty="0" smtClean="0">
                    <a:solidFill>
                      <a:schemeClr val="accent6"/>
                    </a:solidFill>
                  </a:rPr>
                  <a:t> </a:t>
                </a:r>
                <a:r>
                  <a:rPr lang="en-US" sz="1100" b="1" dirty="0" err="1" smtClean="0">
                    <a:solidFill>
                      <a:schemeClr val="accent6"/>
                    </a:solidFill>
                  </a:rPr>
                  <a:t>kinh</a:t>
                </a:r>
                <a:r>
                  <a:rPr lang="en-US" sz="1100" b="1" dirty="0" smtClean="0">
                    <a:solidFill>
                      <a:schemeClr val="accent6"/>
                    </a:solidFill>
                  </a:rPr>
                  <a:t> </a:t>
                </a:r>
                <a:r>
                  <a:rPr lang="en-US" sz="1100" b="1" dirty="0" err="1" smtClean="0">
                    <a:solidFill>
                      <a:schemeClr val="accent6"/>
                    </a:solidFill>
                  </a:rPr>
                  <a:t>doanh</a:t>
                </a:r>
                <a:r>
                  <a:rPr lang="en-US" sz="1100" b="1" dirty="0" smtClean="0">
                    <a:solidFill>
                      <a:schemeClr val="accent6"/>
                    </a:solidFill>
                  </a:rPr>
                  <a:t>: </a:t>
                </a:r>
                <a:r>
                  <a:rPr lang="en-US" sz="1100" b="1" dirty="0">
                    <a:solidFill>
                      <a:schemeClr val="accent6"/>
                    </a:solidFill>
                  </a:rPr>
                  <a:t>7 </a:t>
                </a:r>
                <a:r>
                  <a:rPr lang="en-US" sz="1100" b="1" dirty="0" err="1" smtClean="0">
                    <a:solidFill>
                      <a:schemeClr val="accent6"/>
                    </a:solidFill>
                  </a:rPr>
                  <a:t>sản</a:t>
                </a:r>
                <a:r>
                  <a:rPr lang="en-US" sz="1100" b="1" dirty="0" smtClean="0">
                    <a:solidFill>
                      <a:schemeClr val="accent6"/>
                    </a:solidFill>
                  </a:rPr>
                  <a:t> </a:t>
                </a:r>
                <a:r>
                  <a:rPr lang="en-US" sz="1100" b="1" dirty="0" err="1" smtClean="0">
                    <a:solidFill>
                      <a:schemeClr val="accent6"/>
                    </a:solidFill>
                  </a:rPr>
                  <a:t>phẩm</a:t>
                </a:r>
                <a:r>
                  <a:rPr lang="en-US" sz="1100" b="1" dirty="0" smtClean="0">
                    <a:solidFill>
                      <a:schemeClr val="accent6"/>
                    </a:solidFill>
                  </a:rPr>
                  <a:t> </a:t>
                </a:r>
                <a:r>
                  <a:rPr lang="en-US" sz="1100" b="1" dirty="0" err="1" smtClean="0">
                    <a:solidFill>
                      <a:schemeClr val="accent6"/>
                    </a:solidFill>
                  </a:rPr>
                  <a:t>trên</a:t>
                </a:r>
                <a:r>
                  <a:rPr lang="en-US" sz="1100" b="1" dirty="0" smtClean="0">
                    <a:solidFill>
                      <a:schemeClr val="accent6"/>
                    </a:solidFill>
                  </a:rPr>
                  <a:t> 4 </a:t>
                </a:r>
                <a:r>
                  <a:rPr lang="en-US" sz="1100" b="1" dirty="0" err="1" smtClean="0">
                    <a:solidFill>
                      <a:schemeClr val="accent6"/>
                    </a:solidFill>
                  </a:rPr>
                  <a:t>quốc</a:t>
                </a:r>
                <a:r>
                  <a:rPr lang="en-US" sz="1100" b="1" dirty="0" smtClean="0">
                    <a:solidFill>
                      <a:schemeClr val="accent6"/>
                    </a:solidFill>
                  </a:rPr>
                  <a:t> </a:t>
                </a:r>
                <a:r>
                  <a:rPr lang="en-US" sz="1100" b="1" dirty="0" err="1" smtClean="0">
                    <a:solidFill>
                      <a:schemeClr val="accent6"/>
                    </a:solidFill>
                  </a:rPr>
                  <a:t>gia</a:t>
                </a:r>
                <a:endParaRPr lang="en-US" sz="1100" b="1" dirty="0">
                  <a:solidFill>
                    <a:schemeClr val="accent6"/>
                  </a:solidFill>
                </a:endParaRPr>
              </a:p>
            </p:txBody>
          </p:sp>
          <p:sp>
            <p:nvSpPr>
              <p:cNvPr id="13" name="Rectangle 12"/>
              <p:cNvSpPr>
                <a:spLocks noChangeArrowheads="1"/>
              </p:cNvSpPr>
              <p:nvPr/>
            </p:nvSpPr>
            <p:spPr bwMode="auto">
              <a:xfrm>
                <a:off x="1176546" y="2178328"/>
                <a:ext cx="947298" cy="24603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defPPr>
                  <a:defRPr lang="en-U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itchFamily="34" charset="0"/>
                    <a:ea typeface="+mn-ea"/>
                    <a:cs typeface="Arial" pitchFamily="34" charset="0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itchFamily="34" charset="0"/>
                    <a:ea typeface="+mn-ea"/>
                    <a:cs typeface="Arial" pitchFamily="34" charset="0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itchFamily="34" charset="0"/>
                    <a:ea typeface="+mn-ea"/>
                    <a:cs typeface="Arial" pitchFamily="34" charset="0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itchFamily="34" charset="0"/>
                    <a:ea typeface="+mn-ea"/>
                    <a:cs typeface="Arial" pitchFamily="34" charset="0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itchFamily="34" charset="0"/>
                    <a:ea typeface="+mn-ea"/>
                    <a:cs typeface="Arial" pitchFamily="34" charset="0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itchFamily="34" charset="0"/>
                    <a:ea typeface="+mn-ea"/>
                    <a:cs typeface="Arial" pitchFamily="34" charset="0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itchFamily="34" charset="0"/>
                    <a:ea typeface="+mn-ea"/>
                    <a:cs typeface="Arial" pitchFamily="34" charset="0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itchFamily="34" charset="0"/>
                    <a:ea typeface="+mn-ea"/>
                    <a:cs typeface="Arial" pitchFamily="34" charset="0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itchFamily="34" charset="0"/>
                    <a:ea typeface="+mn-ea"/>
                    <a:cs typeface="Arial" pitchFamily="34" charset="0"/>
                  </a:defRPr>
                </a:lvl9pPr>
              </a:lstStyle>
              <a:p>
                <a:pPr>
                  <a:spcBef>
                    <a:spcPts val="273"/>
                  </a:spcBef>
                  <a:spcAft>
                    <a:spcPts val="273"/>
                  </a:spcAft>
                </a:pPr>
                <a:r>
                  <a:rPr lang="en-US" altLang="en-US" sz="1100" b="1" dirty="0">
                    <a:solidFill>
                      <a:schemeClr val="accent6"/>
                    </a:solidFill>
                    <a:latin typeface="Arial" pitchFamily="34" charset="0"/>
                  </a:rPr>
                  <a:t>1989 - 1994</a:t>
                </a:r>
              </a:p>
            </p:txBody>
          </p:sp>
        </p:grpSp>
      </p:grpSp>
      <p:sp>
        <p:nvSpPr>
          <p:cNvPr id="29" name="Rectangle 28"/>
          <p:cNvSpPr/>
          <p:nvPr/>
        </p:nvSpPr>
        <p:spPr bwMode="auto">
          <a:xfrm>
            <a:off x="6828786" y="1489379"/>
            <a:ext cx="1440176" cy="545669"/>
          </a:xfrm>
          <a:prstGeom prst="rect">
            <a:avLst/>
          </a:prstGeom>
        </p:spPr>
        <p:txBody>
          <a:bodyPr lIns="83192" tIns="41596" rIns="83192" bIns="41596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 b="1" dirty="0" err="1" smtClean="0">
                <a:latin typeface="+mn-lt"/>
                <a:cs typeface="+mn-cs"/>
              </a:rPr>
              <a:t>Trở</a:t>
            </a:r>
            <a:r>
              <a:rPr lang="en-US" sz="1000" b="1" dirty="0" smtClean="0">
                <a:latin typeface="+mn-lt"/>
                <a:cs typeface="+mn-cs"/>
              </a:rPr>
              <a:t> </a:t>
            </a:r>
            <a:r>
              <a:rPr lang="en-US" sz="1000" b="1" dirty="0" err="1" smtClean="0">
                <a:latin typeface="+mn-lt"/>
                <a:cs typeface="+mn-cs"/>
              </a:rPr>
              <a:t>thành</a:t>
            </a:r>
            <a:r>
              <a:rPr lang="en-US" sz="1000" b="1" dirty="0" smtClean="0">
                <a:latin typeface="+mn-lt"/>
                <a:cs typeface="+mn-cs"/>
              </a:rPr>
              <a:t> </a:t>
            </a:r>
            <a:r>
              <a:rPr lang="en-US" sz="1000" b="1" dirty="0" err="1" smtClean="0">
                <a:latin typeface="+mn-lt"/>
                <a:cs typeface="+mn-cs"/>
              </a:rPr>
              <a:t>đơn</a:t>
            </a:r>
            <a:r>
              <a:rPr lang="en-US" sz="1000" b="1" dirty="0" smtClean="0">
                <a:latin typeface="+mn-lt"/>
                <a:cs typeface="+mn-cs"/>
              </a:rPr>
              <a:t> </a:t>
            </a:r>
            <a:r>
              <a:rPr lang="en-US" sz="1000" b="1" dirty="0" err="1" smtClean="0">
                <a:latin typeface="+mn-lt"/>
                <a:cs typeface="+mn-cs"/>
              </a:rPr>
              <a:t>vị</a:t>
            </a:r>
            <a:r>
              <a:rPr lang="en-US" sz="1000" b="1" dirty="0" smtClean="0">
                <a:latin typeface="+mn-lt"/>
                <a:cs typeface="+mn-cs"/>
              </a:rPr>
              <a:t> </a:t>
            </a:r>
            <a:r>
              <a:rPr lang="en-US" sz="1000" b="1" dirty="0" err="1" smtClean="0">
                <a:latin typeface="+mn-lt"/>
                <a:cs typeface="+mn-cs"/>
              </a:rPr>
              <a:t>tiên</a:t>
            </a:r>
            <a:r>
              <a:rPr lang="en-US" sz="1000" b="1" dirty="0" smtClean="0">
                <a:latin typeface="+mn-lt"/>
                <a:cs typeface="+mn-cs"/>
              </a:rPr>
              <a:t> phong </a:t>
            </a:r>
            <a:r>
              <a:rPr lang="en-US" sz="1000" b="1" dirty="0" err="1" smtClean="0">
                <a:latin typeface="+mn-lt"/>
                <a:cs typeface="+mn-cs"/>
              </a:rPr>
              <a:t>trên</a:t>
            </a:r>
            <a:r>
              <a:rPr lang="en-US" sz="1000" b="1" dirty="0" smtClean="0">
                <a:latin typeface="+mn-lt"/>
                <a:cs typeface="+mn-cs"/>
              </a:rPr>
              <a:t> </a:t>
            </a:r>
            <a:r>
              <a:rPr lang="en-US" sz="1000" b="1" dirty="0" err="1" smtClean="0">
                <a:latin typeface="+mn-lt"/>
                <a:cs typeface="+mn-cs"/>
              </a:rPr>
              <a:t>toàn</a:t>
            </a:r>
            <a:r>
              <a:rPr lang="en-US" sz="1000" b="1" dirty="0" smtClean="0">
                <a:latin typeface="+mn-lt"/>
                <a:cs typeface="+mn-cs"/>
              </a:rPr>
              <a:t> </a:t>
            </a:r>
            <a:r>
              <a:rPr lang="en-US" sz="1000" b="1" dirty="0" err="1" smtClean="0">
                <a:latin typeface="+mn-lt"/>
                <a:cs typeface="+mn-cs"/>
              </a:rPr>
              <a:t>càu</a:t>
            </a:r>
            <a:endParaRPr lang="en-US" sz="1000" b="1" dirty="0">
              <a:latin typeface="+mn-lt"/>
              <a:cs typeface="+mn-cs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152400" y="228600"/>
            <a:ext cx="7086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 smtClean="0">
                <a:solidFill>
                  <a:schemeClr val="accent6"/>
                </a:solidFill>
              </a:rPr>
              <a:t>Tổng</a:t>
            </a:r>
            <a:r>
              <a:rPr lang="en-US" sz="3200" b="1" dirty="0" smtClean="0">
                <a:solidFill>
                  <a:schemeClr val="accent6"/>
                </a:solidFill>
              </a:rPr>
              <a:t> </a:t>
            </a:r>
            <a:r>
              <a:rPr lang="en-US" sz="3200" b="1" dirty="0" err="1" smtClean="0">
                <a:solidFill>
                  <a:schemeClr val="accent6"/>
                </a:solidFill>
              </a:rPr>
              <a:t>quan</a:t>
            </a:r>
            <a:r>
              <a:rPr lang="en-US" sz="3200" b="1" dirty="0" smtClean="0">
                <a:solidFill>
                  <a:schemeClr val="accent6"/>
                </a:solidFill>
              </a:rPr>
              <a:t> </a:t>
            </a:r>
            <a:r>
              <a:rPr lang="en-US" sz="3200" b="1" dirty="0" err="1" smtClean="0">
                <a:solidFill>
                  <a:schemeClr val="accent6"/>
                </a:solidFill>
              </a:rPr>
              <a:t>về</a:t>
            </a:r>
            <a:r>
              <a:rPr lang="en-US" sz="3200" b="1" dirty="0" smtClean="0">
                <a:solidFill>
                  <a:schemeClr val="accent6"/>
                </a:solidFill>
              </a:rPr>
              <a:t> </a:t>
            </a:r>
            <a:r>
              <a:rPr lang="en-US" sz="3200" b="1" dirty="0" err="1" smtClean="0">
                <a:solidFill>
                  <a:schemeClr val="accent6"/>
                </a:solidFill>
              </a:rPr>
              <a:t>Olam</a:t>
            </a:r>
            <a:r>
              <a:rPr lang="en-US" sz="3200" b="1" dirty="0" smtClean="0">
                <a:solidFill>
                  <a:schemeClr val="accent6"/>
                </a:solidFill>
              </a:rPr>
              <a:t> </a:t>
            </a:r>
            <a:r>
              <a:rPr lang="en-US" sz="3200" b="1" dirty="0" err="1" smtClean="0">
                <a:solidFill>
                  <a:schemeClr val="accent6"/>
                </a:solidFill>
              </a:rPr>
              <a:t>trên</a:t>
            </a:r>
            <a:r>
              <a:rPr lang="en-US" sz="3200" b="1" dirty="0" smtClean="0">
                <a:solidFill>
                  <a:schemeClr val="accent6"/>
                </a:solidFill>
              </a:rPr>
              <a:t> </a:t>
            </a:r>
            <a:r>
              <a:rPr lang="en-US" sz="3200" b="1" dirty="0" err="1" smtClean="0">
                <a:solidFill>
                  <a:schemeClr val="accent6"/>
                </a:solidFill>
              </a:rPr>
              <a:t>toàn</a:t>
            </a:r>
            <a:r>
              <a:rPr lang="en-US" sz="3200" b="1" dirty="0" smtClean="0">
                <a:solidFill>
                  <a:schemeClr val="accent6"/>
                </a:solidFill>
              </a:rPr>
              <a:t> </a:t>
            </a:r>
            <a:r>
              <a:rPr lang="en-US" sz="3200" b="1" dirty="0" err="1" smtClean="0">
                <a:solidFill>
                  <a:schemeClr val="accent6"/>
                </a:solidFill>
              </a:rPr>
              <a:t>cầu</a:t>
            </a:r>
            <a:endParaRPr lang="en-US" sz="3200" b="1" dirty="0" smtClean="0">
              <a:solidFill>
                <a:schemeClr val="accent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63128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2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8151" y="1712383"/>
            <a:ext cx="944563" cy="51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915" name="Picture 2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75564" y="5018618"/>
            <a:ext cx="928687" cy="3640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6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3400" y="1447800"/>
            <a:ext cx="8477250" cy="5202767"/>
          </a:xfrm>
          <a:prstGeom prst="rect">
            <a:avLst/>
          </a:prstGeom>
          <a:solidFill>
            <a:schemeClr val="accent4">
              <a:lumMod val="40000"/>
              <a:lumOff val="60000"/>
              <a:alpha val="80000"/>
            </a:schemeClr>
          </a:solidFill>
          <a:ln w="9525">
            <a:noFill/>
            <a:miter lim="800000"/>
            <a:headEnd/>
            <a:tailEnd/>
          </a:ln>
          <a:effectLst/>
          <a:extLst/>
        </p:spPr>
      </p:pic>
      <p:sp>
        <p:nvSpPr>
          <p:cNvPr id="132099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fontAlgn="auto">
              <a:spcAft>
                <a:spcPts val="0"/>
              </a:spcAft>
              <a:defRPr/>
            </a:pPr>
            <a:endParaRPr lang="en-US" sz="2000" b="0" dirty="0">
              <a:solidFill>
                <a:schemeClr val="accent2"/>
              </a:solidFill>
            </a:endParaRPr>
          </a:p>
        </p:txBody>
      </p:sp>
      <p:sp>
        <p:nvSpPr>
          <p:cNvPr id="38918" name="Slide Number Placeholder 12"/>
          <p:cNvSpPr>
            <a:spLocks noGrp="1"/>
          </p:cNvSpPr>
          <p:nvPr>
            <p:ph type="sldNum" sz="quarter" idx="10"/>
          </p:nvPr>
        </p:nvSpPr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2410" tIns="51204" rIns="102410" bIns="51204"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832077" indent="-320029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280119" indent="-256024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792166" indent="-256024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304213" indent="-256024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816261" indent="-25602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3328309" indent="-25602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840356" indent="-25602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4352403" indent="-25602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fld id="{1A875D6D-7CDB-4B25-A3BE-862521949A6C}" type="slidenum">
              <a:rPr lang="en-US" altLang="en-US">
                <a:solidFill>
                  <a:schemeClr val="accent2"/>
                </a:solidFill>
                <a:latin typeface="Arial" pitchFamily="34" charset="0"/>
              </a:rPr>
              <a:pPr eaLnBrk="1" hangingPunct="1"/>
              <a:t>3</a:t>
            </a:fld>
            <a:endParaRPr lang="en-US" altLang="en-US">
              <a:solidFill>
                <a:schemeClr val="accent2"/>
              </a:solidFill>
              <a:latin typeface="Arial" pitchFamily="34" charset="0"/>
            </a:endParaRPr>
          </a:p>
        </p:txBody>
      </p:sp>
      <p:grpSp>
        <p:nvGrpSpPr>
          <p:cNvPr id="4" name="Group 107"/>
          <p:cNvGrpSpPr>
            <a:grpSpLocks/>
          </p:cNvGrpSpPr>
          <p:nvPr/>
        </p:nvGrpSpPr>
        <p:grpSpPr bwMode="auto">
          <a:xfrm>
            <a:off x="3087688" y="3968752"/>
            <a:ext cx="912812" cy="1940983"/>
            <a:chOff x="3087678" y="3974740"/>
            <a:chExt cx="912819" cy="1870757"/>
          </a:xfrm>
        </p:grpSpPr>
        <p:sp>
          <p:nvSpPr>
            <p:cNvPr id="55" name="Rectangle 54"/>
            <p:cNvSpPr/>
            <p:nvPr/>
          </p:nvSpPr>
          <p:spPr bwMode="auto">
            <a:xfrm>
              <a:off x="3087678" y="4286872"/>
              <a:ext cx="912819" cy="1558625"/>
            </a:xfrm>
            <a:prstGeom prst="rect">
              <a:avLst/>
            </a:prstGeom>
            <a:solidFill>
              <a:srgbClr val="00B050">
                <a:alpha val="80000"/>
              </a:srgbClr>
            </a:solidFill>
            <a:ln w="285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 fontAlgn="auto">
                <a:lnSpc>
                  <a:spcPct val="95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900" b="1" dirty="0">
                  <a:solidFill>
                    <a:schemeClr val="accent2"/>
                  </a:solidFill>
                  <a:latin typeface="+mn-lt"/>
                </a:rPr>
                <a:t>Nigeria</a:t>
              </a:r>
            </a:p>
            <a:p>
              <a:pPr fontAlgn="auto">
                <a:lnSpc>
                  <a:spcPct val="95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900" b="1" dirty="0">
                  <a:solidFill>
                    <a:schemeClr val="accent2"/>
                  </a:solidFill>
                  <a:latin typeface="+mn-lt"/>
                </a:rPr>
                <a:t>Ghana</a:t>
              </a:r>
            </a:p>
            <a:p>
              <a:pPr fontAlgn="auto">
                <a:lnSpc>
                  <a:spcPct val="95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900" b="1" dirty="0">
                  <a:solidFill>
                    <a:schemeClr val="accent2"/>
                  </a:solidFill>
                  <a:latin typeface="+mn-lt"/>
                </a:rPr>
                <a:t>Togo</a:t>
              </a:r>
            </a:p>
            <a:p>
              <a:pPr fontAlgn="auto">
                <a:lnSpc>
                  <a:spcPct val="95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900" b="1" dirty="0" err="1" smtClean="0">
                  <a:solidFill>
                    <a:schemeClr val="accent2"/>
                  </a:solidFill>
                  <a:latin typeface="+mn-lt"/>
                </a:rPr>
                <a:t>Bờ</a:t>
              </a:r>
              <a:r>
                <a:rPr lang="en-US" sz="900" b="1" dirty="0" smtClean="0">
                  <a:solidFill>
                    <a:schemeClr val="accent2"/>
                  </a:solidFill>
                  <a:latin typeface="+mn-lt"/>
                </a:rPr>
                <a:t> </a:t>
              </a:r>
              <a:r>
                <a:rPr lang="en-US" sz="900" b="1" dirty="0" err="1" smtClean="0">
                  <a:solidFill>
                    <a:schemeClr val="accent2"/>
                  </a:solidFill>
                  <a:latin typeface="+mn-lt"/>
                </a:rPr>
                <a:t>Biển</a:t>
              </a:r>
              <a:r>
                <a:rPr lang="en-US" sz="900" b="1" dirty="0" smtClean="0">
                  <a:solidFill>
                    <a:schemeClr val="accent2"/>
                  </a:solidFill>
                  <a:latin typeface="+mn-lt"/>
                </a:rPr>
                <a:t> </a:t>
              </a:r>
              <a:r>
                <a:rPr lang="en-US" sz="900" b="1" dirty="0" err="1" smtClean="0">
                  <a:solidFill>
                    <a:schemeClr val="accent2"/>
                  </a:solidFill>
                  <a:latin typeface="+mn-lt"/>
                </a:rPr>
                <a:t>Ngà</a:t>
              </a:r>
              <a:endParaRPr lang="en-US" sz="900" b="1" dirty="0">
                <a:solidFill>
                  <a:schemeClr val="accent2"/>
                </a:solidFill>
                <a:latin typeface="+mn-lt"/>
              </a:endParaRPr>
            </a:p>
            <a:p>
              <a:pPr fontAlgn="auto">
                <a:lnSpc>
                  <a:spcPct val="95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900" b="1" dirty="0">
                  <a:solidFill>
                    <a:schemeClr val="accent2"/>
                  </a:solidFill>
                  <a:latin typeface="+mn-lt"/>
                </a:rPr>
                <a:t>Cameroon</a:t>
              </a:r>
            </a:p>
            <a:p>
              <a:pPr fontAlgn="auto">
                <a:lnSpc>
                  <a:spcPct val="95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900" b="1" dirty="0">
                  <a:solidFill>
                    <a:schemeClr val="accent2"/>
                  </a:solidFill>
                  <a:latin typeface="+mn-lt"/>
                </a:rPr>
                <a:t>Gabon</a:t>
              </a:r>
            </a:p>
            <a:p>
              <a:pPr fontAlgn="auto">
                <a:lnSpc>
                  <a:spcPct val="95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900" b="1" dirty="0">
                  <a:solidFill>
                    <a:schemeClr val="accent2"/>
                  </a:solidFill>
                  <a:latin typeface="+mn-lt"/>
                </a:rPr>
                <a:t>D R Congo</a:t>
              </a:r>
            </a:p>
            <a:p>
              <a:pPr fontAlgn="auto">
                <a:lnSpc>
                  <a:spcPct val="95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900" b="1" dirty="0">
                  <a:solidFill>
                    <a:schemeClr val="accent2"/>
                  </a:solidFill>
                  <a:latin typeface="+mn-lt"/>
                </a:rPr>
                <a:t>Mali</a:t>
              </a:r>
            </a:p>
            <a:p>
              <a:pPr fontAlgn="auto">
                <a:lnSpc>
                  <a:spcPct val="95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900" b="1" dirty="0">
                  <a:solidFill>
                    <a:schemeClr val="accent2"/>
                  </a:solidFill>
                  <a:latin typeface="+mn-lt"/>
                </a:rPr>
                <a:t>Congo</a:t>
              </a:r>
            </a:p>
          </p:txBody>
        </p:sp>
        <p:pic>
          <p:nvPicPr>
            <p:cNvPr id="132136" name="Picture 19"/>
            <p:cNvPicPr>
              <a:picLocks noChangeAspect="1" noChangeArrowheads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87678" y="3974740"/>
              <a:ext cx="912819" cy="312677"/>
            </a:xfrm>
            <a:prstGeom prst="roundRect">
              <a:avLst>
                <a:gd name="adj" fmla="val 8594"/>
              </a:avLst>
            </a:prstGeom>
            <a:solidFill>
              <a:srgbClr val="00B050"/>
            </a:solidFill>
            <a:ln>
              <a:noFill/>
            </a:ln>
            <a:effectLst>
              <a:reflection blurRad="12700" stA="38000" endPos="28000" dist="5000" dir="5400000" sy="-100000" algn="bl" rotWithShape="0"/>
            </a:effectLst>
            <a:extLst/>
          </p:spPr>
        </p:pic>
        <p:sp>
          <p:nvSpPr>
            <p:cNvPr id="38956" name="Rectangle 81"/>
            <p:cNvSpPr>
              <a:spLocks noChangeArrowheads="1"/>
            </p:cNvSpPr>
            <p:nvPr/>
          </p:nvSpPr>
          <p:spPr bwMode="auto">
            <a:xfrm>
              <a:off x="3169692" y="4040035"/>
              <a:ext cx="686411" cy="2521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algn="ctr" eaLnBrk="1" hangingPunct="1"/>
              <a:r>
                <a:rPr lang="en-US" altLang="en-US" sz="1100" b="1" dirty="0" err="1" smtClean="0">
                  <a:solidFill>
                    <a:schemeClr val="accent2"/>
                  </a:solidFill>
                  <a:latin typeface="Arial" pitchFamily="34" charset="0"/>
                </a:rPr>
                <a:t>Tây</a:t>
              </a:r>
              <a:r>
                <a:rPr lang="en-US" altLang="en-US" sz="1100" b="1" dirty="0" smtClean="0">
                  <a:solidFill>
                    <a:schemeClr val="accent2"/>
                  </a:solidFill>
                  <a:latin typeface="Arial" pitchFamily="34" charset="0"/>
                </a:rPr>
                <a:t> Phi</a:t>
              </a:r>
              <a:endParaRPr lang="en-US" altLang="en-US" sz="1100" b="1" dirty="0">
                <a:solidFill>
                  <a:schemeClr val="accent2"/>
                </a:solidFill>
                <a:latin typeface="Arial" pitchFamily="34" charset="0"/>
              </a:endParaRPr>
            </a:p>
          </p:txBody>
        </p:sp>
      </p:grpSp>
      <p:grpSp>
        <p:nvGrpSpPr>
          <p:cNvPr id="5" name="Group 101"/>
          <p:cNvGrpSpPr>
            <a:grpSpLocks/>
          </p:cNvGrpSpPr>
          <p:nvPr/>
        </p:nvGrpSpPr>
        <p:grpSpPr bwMode="auto">
          <a:xfrm>
            <a:off x="7443110" y="2556357"/>
            <a:ext cx="1091292" cy="2333143"/>
            <a:chOff x="7572050" y="2500306"/>
            <a:chExt cx="896428" cy="1296679"/>
          </a:xfrm>
          <a:solidFill>
            <a:srgbClr val="FFC000"/>
          </a:solidFill>
        </p:grpSpPr>
        <p:sp>
          <p:nvSpPr>
            <p:cNvPr id="36" name="Rectangle 35"/>
            <p:cNvSpPr/>
            <p:nvPr/>
          </p:nvSpPr>
          <p:spPr bwMode="auto">
            <a:xfrm>
              <a:off x="7581178" y="2714725"/>
              <a:ext cx="887300" cy="1082260"/>
            </a:xfrm>
            <a:prstGeom prst="rect">
              <a:avLst/>
            </a:prstGeom>
            <a:grpFill/>
            <a:ln w="285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900" b="1" dirty="0">
                  <a:solidFill>
                    <a:schemeClr val="accent2"/>
                  </a:solidFill>
                  <a:latin typeface="+mj-lt"/>
                </a:rPr>
                <a:t>Singapore</a:t>
              </a:r>
            </a:p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900" b="1" dirty="0" smtClean="0">
                  <a:solidFill>
                    <a:schemeClr val="accent2"/>
                  </a:solidFill>
                  <a:latin typeface="+mj-lt"/>
                </a:rPr>
                <a:t>Trung Quốc</a:t>
              </a:r>
              <a:endParaRPr lang="en-US" sz="900" b="1" dirty="0">
                <a:solidFill>
                  <a:schemeClr val="accent2"/>
                </a:solidFill>
                <a:latin typeface="+mj-lt"/>
              </a:endParaRPr>
            </a:p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900" b="1" dirty="0">
                  <a:solidFill>
                    <a:schemeClr val="accent2"/>
                  </a:solidFill>
                  <a:latin typeface="+mj-lt"/>
                </a:rPr>
                <a:t>Indonesia</a:t>
              </a:r>
            </a:p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900" b="1" dirty="0" err="1" smtClean="0">
                  <a:solidFill>
                    <a:schemeClr val="accent2"/>
                  </a:solidFill>
                  <a:latin typeface="+mj-lt"/>
                </a:rPr>
                <a:t>Việt</a:t>
              </a:r>
              <a:r>
                <a:rPr lang="en-US" sz="900" b="1" dirty="0" smtClean="0">
                  <a:solidFill>
                    <a:schemeClr val="accent2"/>
                  </a:solidFill>
                  <a:latin typeface="+mj-lt"/>
                </a:rPr>
                <a:t> Nam</a:t>
              </a:r>
            </a:p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900" b="1" dirty="0" smtClean="0">
                  <a:solidFill>
                    <a:schemeClr val="accent2"/>
                  </a:solidFill>
                  <a:latin typeface="+mj-lt"/>
                </a:rPr>
                <a:t>Malaysia</a:t>
              </a:r>
              <a:endParaRPr lang="en-US" sz="900" b="1" dirty="0">
                <a:solidFill>
                  <a:schemeClr val="accent2"/>
                </a:solidFill>
                <a:latin typeface="+mj-lt"/>
              </a:endParaRPr>
            </a:p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900" b="1" dirty="0">
                  <a:solidFill>
                    <a:schemeClr val="accent2"/>
                  </a:solidFill>
                  <a:latin typeface="+mj-lt"/>
                </a:rPr>
                <a:t>Myanmar</a:t>
              </a:r>
            </a:p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900" b="1" dirty="0" err="1" smtClean="0">
                  <a:solidFill>
                    <a:schemeClr val="accent2"/>
                  </a:solidFill>
                  <a:latin typeface="+mj-lt"/>
                </a:rPr>
                <a:t>Ấn</a:t>
              </a:r>
              <a:r>
                <a:rPr lang="en-US" sz="900" b="1" dirty="0" smtClean="0">
                  <a:solidFill>
                    <a:schemeClr val="accent2"/>
                  </a:solidFill>
                  <a:latin typeface="+mj-lt"/>
                </a:rPr>
                <a:t> </a:t>
              </a:r>
              <a:r>
                <a:rPr lang="en-US" sz="900" b="1" dirty="0" err="1" smtClean="0">
                  <a:solidFill>
                    <a:schemeClr val="accent2"/>
                  </a:solidFill>
                  <a:latin typeface="+mj-lt"/>
                </a:rPr>
                <a:t>Độ</a:t>
              </a:r>
              <a:endParaRPr lang="en-US" sz="900" b="1" dirty="0">
                <a:solidFill>
                  <a:schemeClr val="accent2"/>
                </a:solidFill>
                <a:latin typeface="+mj-lt"/>
              </a:endParaRPr>
            </a:p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900" b="1" dirty="0" smtClean="0">
                  <a:solidFill>
                    <a:schemeClr val="accent2"/>
                  </a:solidFill>
                  <a:latin typeface="+mj-lt"/>
                </a:rPr>
                <a:t>Papua New Guinea</a:t>
              </a:r>
              <a:endParaRPr lang="en-US" sz="900" b="1" dirty="0">
                <a:solidFill>
                  <a:schemeClr val="accent2"/>
                </a:solidFill>
                <a:latin typeface="+mj-lt"/>
              </a:endParaRPr>
            </a:p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900" b="1" dirty="0" err="1" smtClean="0">
                  <a:solidFill>
                    <a:schemeClr val="accent2"/>
                  </a:solidFill>
                  <a:latin typeface="+mj-lt"/>
                </a:rPr>
                <a:t>Thái</a:t>
              </a:r>
              <a:r>
                <a:rPr lang="en-US" sz="900" b="1" dirty="0" smtClean="0">
                  <a:solidFill>
                    <a:schemeClr val="accent2"/>
                  </a:solidFill>
                  <a:latin typeface="+mj-lt"/>
                </a:rPr>
                <a:t> </a:t>
              </a:r>
              <a:r>
                <a:rPr lang="en-US" sz="900" b="1" dirty="0" err="1" smtClean="0">
                  <a:solidFill>
                    <a:schemeClr val="accent2"/>
                  </a:solidFill>
                  <a:latin typeface="+mj-lt"/>
                </a:rPr>
                <a:t>Lan</a:t>
              </a:r>
              <a:endParaRPr lang="en-US" sz="900" b="1" dirty="0">
                <a:solidFill>
                  <a:schemeClr val="accent2"/>
                </a:solidFill>
                <a:latin typeface="+mj-lt"/>
              </a:endParaRPr>
            </a:p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900" b="1" dirty="0" err="1" smtClean="0">
                  <a:solidFill>
                    <a:schemeClr val="accent2"/>
                  </a:solidFill>
                  <a:latin typeface="+mj-lt"/>
                </a:rPr>
                <a:t>Lào</a:t>
              </a:r>
              <a:endParaRPr lang="en-US" sz="900" b="1" dirty="0">
                <a:solidFill>
                  <a:schemeClr val="accent2"/>
                </a:solidFill>
                <a:latin typeface="+mj-lt"/>
              </a:endParaRPr>
            </a:p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900" b="1" dirty="0" err="1" smtClean="0">
                  <a:solidFill>
                    <a:schemeClr val="accent2"/>
                  </a:solidFill>
                  <a:latin typeface="+mj-lt"/>
                </a:rPr>
                <a:t>Campuchia</a:t>
              </a:r>
              <a:endParaRPr lang="en-US" sz="900" b="1" dirty="0">
                <a:solidFill>
                  <a:schemeClr val="accent2"/>
                </a:solidFill>
                <a:latin typeface="+mj-lt"/>
              </a:endParaRPr>
            </a:p>
          </p:txBody>
        </p:sp>
        <p:pic>
          <p:nvPicPr>
            <p:cNvPr id="38952" name="Picture 21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72050" y="2500306"/>
              <a:ext cx="852837" cy="285752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7" name="Group 105"/>
          <p:cNvGrpSpPr>
            <a:grpSpLocks/>
          </p:cNvGrpSpPr>
          <p:nvPr/>
        </p:nvGrpSpPr>
        <p:grpSpPr bwMode="auto">
          <a:xfrm>
            <a:off x="4192225" y="5147896"/>
            <a:ext cx="915988" cy="1170517"/>
            <a:chOff x="4603750" y="5286388"/>
            <a:chExt cx="915994" cy="1172270"/>
          </a:xfrm>
        </p:grpSpPr>
        <p:sp>
          <p:nvSpPr>
            <p:cNvPr id="95" name="Rectangle 94"/>
            <p:cNvSpPr/>
            <p:nvPr/>
          </p:nvSpPr>
          <p:spPr bwMode="auto">
            <a:xfrm>
              <a:off x="4603750" y="5740033"/>
              <a:ext cx="915994" cy="718625"/>
            </a:xfrm>
            <a:prstGeom prst="rect">
              <a:avLst/>
            </a:prstGeom>
            <a:solidFill>
              <a:srgbClr val="00B050">
                <a:alpha val="80000"/>
              </a:srgbClr>
            </a:solidFill>
            <a:ln w="285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900" b="1" dirty="0">
                  <a:solidFill>
                    <a:schemeClr val="accent2"/>
                  </a:solidFill>
                  <a:latin typeface="+mn-lt"/>
                </a:rPr>
                <a:t>Mozambique</a:t>
              </a:r>
            </a:p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900" b="1" dirty="0">
                  <a:solidFill>
                    <a:schemeClr val="accent2"/>
                  </a:solidFill>
                  <a:latin typeface="+mn-lt"/>
                </a:rPr>
                <a:t>Zimbabwe</a:t>
              </a:r>
            </a:p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900" b="1" dirty="0" smtClean="0">
                  <a:solidFill>
                    <a:schemeClr val="accent2"/>
                  </a:solidFill>
                  <a:latin typeface="+mn-lt"/>
                </a:rPr>
                <a:t>Nam Phi</a:t>
              </a:r>
              <a:endParaRPr lang="en-US" sz="900" b="1" dirty="0">
                <a:solidFill>
                  <a:schemeClr val="accent2"/>
                </a:solidFill>
                <a:latin typeface="+mn-lt"/>
              </a:endParaRPr>
            </a:p>
          </p:txBody>
        </p:sp>
        <p:pic>
          <p:nvPicPr>
            <p:cNvPr id="38949" name="Picture 19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03750" y="5330902"/>
              <a:ext cx="915994" cy="4082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8950" name="Rectangle 85"/>
            <p:cNvSpPr>
              <a:spLocks noChangeArrowheads="1"/>
            </p:cNvSpPr>
            <p:nvPr/>
          </p:nvSpPr>
          <p:spPr bwMode="auto">
            <a:xfrm>
              <a:off x="4643438" y="5286388"/>
              <a:ext cx="785818" cy="2465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algn="ctr" eaLnBrk="1" hangingPunct="1"/>
              <a:r>
                <a:rPr lang="en-US" altLang="en-US" sz="1000" b="1" dirty="0" smtClean="0">
                  <a:solidFill>
                    <a:schemeClr val="accent2"/>
                  </a:solidFill>
                  <a:latin typeface="Arial" pitchFamily="34" charset="0"/>
                </a:rPr>
                <a:t>Nam Phi</a:t>
              </a:r>
              <a:endParaRPr lang="en-US" altLang="en-US" sz="1000" b="1" dirty="0">
                <a:solidFill>
                  <a:schemeClr val="accent2"/>
                </a:solidFill>
                <a:latin typeface="Arial" pitchFamily="34" charset="0"/>
              </a:endParaRPr>
            </a:p>
          </p:txBody>
        </p:sp>
      </p:grpSp>
      <p:grpSp>
        <p:nvGrpSpPr>
          <p:cNvPr id="8" name="Group 102"/>
          <p:cNvGrpSpPr>
            <a:grpSpLocks/>
          </p:cNvGrpSpPr>
          <p:nvPr/>
        </p:nvGrpSpPr>
        <p:grpSpPr bwMode="auto">
          <a:xfrm>
            <a:off x="4295776" y="1540933"/>
            <a:ext cx="773113" cy="1745138"/>
            <a:chOff x="4286625" y="1748855"/>
            <a:chExt cx="772729" cy="1590777"/>
          </a:xfrm>
        </p:grpSpPr>
        <p:sp>
          <p:nvSpPr>
            <p:cNvPr id="38946" name="Rectangle 48"/>
            <p:cNvSpPr>
              <a:spLocks noChangeArrowheads="1"/>
            </p:cNvSpPr>
            <p:nvPr/>
          </p:nvSpPr>
          <p:spPr bwMode="auto">
            <a:xfrm>
              <a:off x="4286625" y="1926812"/>
              <a:ext cx="772729" cy="1412820"/>
            </a:xfrm>
            <a:prstGeom prst="rect">
              <a:avLst/>
            </a:prstGeom>
            <a:solidFill>
              <a:srgbClr val="D6885C">
                <a:alpha val="75686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857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/>
              <a:r>
                <a:rPr lang="en-US" altLang="en-US" sz="900" b="1" dirty="0" err="1" smtClean="0">
                  <a:solidFill>
                    <a:schemeClr val="accent2"/>
                  </a:solidFill>
                  <a:latin typeface="Arial" pitchFamily="34" charset="0"/>
                </a:rPr>
                <a:t>Nga</a:t>
              </a:r>
              <a:endParaRPr lang="en-US" altLang="en-US" sz="900" b="1" dirty="0" smtClean="0">
                <a:solidFill>
                  <a:schemeClr val="accent2"/>
                </a:solidFill>
                <a:latin typeface="Arial" pitchFamily="34" charset="0"/>
              </a:endParaRPr>
            </a:p>
            <a:p>
              <a:pPr eaLnBrk="1" hangingPunct="1"/>
              <a:r>
                <a:rPr lang="en-US" altLang="en-US" sz="900" b="1" dirty="0" smtClean="0">
                  <a:solidFill>
                    <a:schemeClr val="accent2"/>
                  </a:solidFill>
                  <a:latin typeface="Arial" pitchFamily="34" charset="0"/>
                </a:rPr>
                <a:t>Ba </a:t>
              </a:r>
              <a:r>
                <a:rPr lang="en-US" altLang="en-US" sz="900" b="1" dirty="0" err="1" smtClean="0">
                  <a:solidFill>
                    <a:schemeClr val="accent2"/>
                  </a:solidFill>
                  <a:latin typeface="Arial" pitchFamily="34" charset="0"/>
                </a:rPr>
                <a:t>Lan</a:t>
              </a:r>
              <a:r>
                <a:rPr lang="en-US" altLang="en-US" sz="900" b="1" dirty="0" smtClean="0">
                  <a:solidFill>
                    <a:schemeClr val="accent2"/>
                  </a:solidFill>
                  <a:latin typeface="Arial" pitchFamily="34" charset="0"/>
                </a:rPr>
                <a:t> </a:t>
              </a:r>
            </a:p>
            <a:p>
              <a:pPr eaLnBrk="1" hangingPunct="1"/>
              <a:r>
                <a:rPr lang="en-US" altLang="en-US" sz="900" b="1" dirty="0" err="1" smtClean="0">
                  <a:solidFill>
                    <a:schemeClr val="accent2"/>
                  </a:solidFill>
                  <a:latin typeface="Arial" pitchFamily="34" charset="0"/>
                </a:rPr>
                <a:t>Pháp</a:t>
              </a:r>
              <a:endParaRPr lang="en-US" altLang="en-US" sz="900" b="1" dirty="0">
                <a:solidFill>
                  <a:schemeClr val="accent2"/>
                </a:solidFill>
                <a:latin typeface="Arial" pitchFamily="34" charset="0"/>
              </a:endParaRPr>
            </a:p>
            <a:p>
              <a:pPr eaLnBrk="1" hangingPunct="1"/>
              <a:r>
                <a:rPr lang="en-US" altLang="en-US" sz="900" b="1" dirty="0" smtClean="0">
                  <a:solidFill>
                    <a:schemeClr val="accent2"/>
                  </a:solidFill>
                  <a:latin typeface="Arial" pitchFamily="34" charset="0"/>
                </a:rPr>
                <a:t>Anh</a:t>
              </a:r>
              <a:endParaRPr lang="en-US" altLang="en-US" sz="900" b="1" dirty="0">
                <a:solidFill>
                  <a:schemeClr val="accent2"/>
                </a:solidFill>
                <a:latin typeface="Arial" pitchFamily="34" charset="0"/>
              </a:endParaRPr>
            </a:p>
            <a:p>
              <a:pPr eaLnBrk="1" hangingPunct="1"/>
              <a:r>
                <a:rPr lang="en-US" altLang="en-US" sz="900" b="1" dirty="0" smtClean="0">
                  <a:solidFill>
                    <a:schemeClr val="accent2"/>
                  </a:solidFill>
                  <a:latin typeface="Arial" pitchFamily="34" charset="0"/>
                </a:rPr>
                <a:t>Ý</a:t>
              </a:r>
              <a:endParaRPr lang="en-US" altLang="en-US" sz="900" b="1" dirty="0">
                <a:solidFill>
                  <a:schemeClr val="accent2"/>
                </a:solidFill>
                <a:latin typeface="Arial" pitchFamily="34" charset="0"/>
              </a:endParaRPr>
            </a:p>
            <a:p>
              <a:pPr eaLnBrk="1" hangingPunct="1"/>
              <a:r>
                <a:rPr lang="en-US" altLang="en-US" sz="900" b="1" dirty="0" err="1" smtClean="0">
                  <a:solidFill>
                    <a:schemeClr val="accent2"/>
                  </a:solidFill>
                  <a:latin typeface="Arial" pitchFamily="34" charset="0"/>
                </a:rPr>
                <a:t>Hà</a:t>
              </a:r>
              <a:r>
                <a:rPr lang="en-US" altLang="en-US" sz="900" b="1" dirty="0" smtClean="0">
                  <a:solidFill>
                    <a:schemeClr val="accent2"/>
                  </a:solidFill>
                  <a:latin typeface="Arial" pitchFamily="34" charset="0"/>
                </a:rPr>
                <a:t> </a:t>
              </a:r>
              <a:r>
                <a:rPr lang="en-US" altLang="en-US" sz="900" b="1" dirty="0" err="1" smtClean="0">
                  <a:solidFill>
                    <a:schemeClr val="accent2"/>
                  </a:solidFill>
                  <a:latin typeface="Arial" pitchFamily="34" charset="0"/>
                </a:rPr>
                <a:t>Lan</a:t>
              </a:r>
              <a:endParaRPr lang="en-US" altLang="en-US" sz="900" b="1" dirty="0">
                <a:solidFill>
                  <a:schemeClr val="accent2"/>
                </a:solidFill>
                <a:latin typeface="Arial" pitchFamily="34" charset="0"/>
              </a:endParaRPr>
            </a:p>
            <a:p>
              <a:pPr eaLnBrk="1" hangingPunct="1"/>
              <a:r>
                <a:rPr lang="en-US" altLang="en-US" sz="900" b="1" dirty="0">
                  <a:solidFill>
                    <a:schemeClr val="accent2"/>
                  </a:solidFill>
                  <a:latin typeface="Arial" pitchFamily="34" charset="0"/>
                </a:rPr>
                <a:t>Ukraine</a:t>
              </a:r>
            </a:p>
            <a:p>
              <a:pPr eaLnBrk="1" hangingPunct="1"/>
              <a:r>
                <a:rPr lang="en-US" altLang="en-US" sz="900" b="1" dirty="0" err="1" smtClean="0">
                  <a:solidFill>
                    <a:schemeClr val="accent2"/>
                  </a:solidFill>
                  <a:latin typeface="Arial" pitchFamily="34" charset="0"/>
                </a:rPr>
                <a:t>Tây</a:t>
              </a:r>
              <a:r>
                <a:rPr lang="en-US" altLang="en-US" sz="900" b="1" dirty="0" smtClean="0">
                  <a:solidFill>
                    <a:schemeClr val="accent2"/>
                  </a:solidFill>
                  <a:latin typeface="Arial" pitchFamily="34" charset="0"/>
                </a:rPr>
                <a:t> Ban </a:t>
              </a:r>
              <a:r>
                <a:rPr lang="en-US" altLang="en-US" sz="900" b="1" dirty="0" err="1" smtClean="0">
                  <a:solidFill>
                    <a:schemeClr val="accent2"/>
                  </a:solidFill>
                  <a:latin typeface="Arial" pitchFamily="34" charset="0"/>
                </a:rPr>
                <a:t>Nha</a:t>
              </a:r>
              <a:endParaRPr lang="en-US" altLang="en-US" sz="900" b="1" dirty="0">
                <a:solidFill>
                  <a:schemeClr val="accent2"/>
                </a:solidFill>
                <a:latin typeface="Arial" pitchFamily="34" charset="0"/>
              </a:endParaRPr>
            </a:p>
            <a:p>
              <a:pPr eaLnBrk="1" hangingPunct="1"/>
              <a:r>
                <a:rPr lang="en-US" altLang="en-US" sz="900" b="1" dirty="0">
                  <a:solidFill>
                    <a:schemeClr val="accent2"/>
                  </a:solidFill>
                  <a:latin typeface="Arial" pitchFamily="34" charset="0"/>
                </a:rPr>
                <a:t>Switzerland</a:t>
              </a:r>
            </a:p>
          </p:txBody>
        </p:sp>
        <p:sp>
          <p:nvSpPr>
            <p:cNvPr id="38947" name="Rounded Rectangle 49"/>
            <p:cNvSpPr>
              <a:spLocks noChangeArrowheads="1"/>
            </p:cNvSpPr>
            <p:nvPr/>
          </p:nvSpPr>
          <p:spPr bwMode="auto">
            <a:xfrm>
              <a:off x="4286625" y="1748855"/>
              <a:ext cx="772728" cy="261939"/>
            </a:xfrm>
            <a:prstGeom prst="roundRect">
              <a:avLst>
                <a:gd name="adj" fmla="val 16667"/>
              </a:avLst>
            </a:prstGeom>
            <a:pattFill prst="pct5">
              <a:fgClr>
                <a:srgbClr val="FFC000"/>
              </a:fgClr>
              <a:bgClr>
                <a:schemeClr val="bg1"/>
              </a:bgClr>
            </a:patt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algn="ctr" eaLnBrk="1" hangingPunct="1"/>
              <a:r>
                <a:rPr lang="en-US" altLang="en-US" sz="1100" b="1" dirty="0">
                  <a:solidFill>
                    <a:schemeClr val="accent2"/>
                  </a:solidFill>
                  <a:latin typeface="Arial" pitchFamily="34" charset="0"/>
                </a:rPr>
                <a:t>Europe</a:t>
              </a:r>
            </a:p>
          </p:txBody>
        </p:sp>
      </p:grpSp>
      <p:grpSp>
        <p:nvGrpSpPr>
          <p:cNvPr id="9" name="Group 104"/>
          <p:cNvGrpSpPr>
            <a:grpSpLocks/>
          </p:cNvGrpSpPr>
          <p:nvPr/>
        </p:nvGrpSpPr>
        <p:grpSpPr bwMode="auto">
          <a:xfrm>
            <a:off x="5122864" y="3632200"/>
            <a:ext cx="790575" cy="1763184"/>
            <a:chOff x="4995151" y="3929066"/>
            <a:chExt cx="791295" cy="1764228"/>
          </a:xfrm>
        </p:grpSpPr>
        <p:sp>
          <p:nvSpPr>
            <p:cNvPr id="97" name="Rectangle 96"/>
            <p:cNvSpPr/>
            <p:nvPr/>
          </p:nvSpPr>
          <p:spPr bwMode="auto">
            <a:xfrm>
              <a:off x="5004685" y="4191688"/>
              <a:ext cx="778583" cy="1501606"/>
            </a:xfrm>
            <a:prstGeom prst="rect">
              <a:avLst/>
            </a:prstGeom>
            <a:solidFill>
              <a:srgbClr val="00B050">
                <a:alpha val="80000"/>
              </a:srgbClr>
            </a:solidFill>
            <a:ln w="285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900" b="1" dirty="0">
                  <a:solidFill>
                    <a:schemeClr val="accent2"/>
                  </a:solidFill>
                  <a:latin typeface="+mn-lt"/>
                </a:rPr>
                <a:t>Tanzania</a:t>
              </a:r>
            </a:p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900" b="1" dirty="0">
                  <a:solidFill>
                    <a:schemeClr val="accent2"/>
                  </a:solidFill>
                  <a:latin typeface="+mn-lt"/>
                </a:rPr>
                <a:t>Uganda</a:t>
              </a:r>
            </a:p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900" b="1" dirty="0">
                  <a:solidFill>
                    <a:schemeClr val="accent2"/>
                  </a:solidFill>
                  <a:latin typeface="+mn-lt"/>
                </a:rPr>
                <a:t>Sudan</a:t>
              </a:r>
            </a:p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900" b="1" dirty="0">
                  <a:solidFill>
                    <a:schemeClr val="accent2"/>
                  </a:solidFill>
                  <a:latin typeface="+mn-lt"/>
                </a:rPr>
                <a:t>Zambia</a:t>
              </a:r>
            </a:p>
            <a:p>
              <a:pPr fontAlgn="auto">
                <a:lnSpc>
                  <a:spcPct val="95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900" b="1" dirty="0">
                <a:solidFill>
                  <a:schemeClr val="accent2"/>
                </a:solidFill>
                <a:latin typeface="+mn-lt"/>
              </a:endParaRPr>
            </a:p>
          </p:txBody>
        </p:sp>
        <p:pic>
          <p:nvPicPr>
            <p:cNvPr id="38944" name="Picture 19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95151" y="3948402"/>
              <a:ext cx="791295" cy="2664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8945" name="Rounded Rectangle 58"/>
            <p:cNvSpPr>
              <a:spLocks noChangeArrowheads="1"/>
            </p:cNvSpPr>
            <p:nvPr/>
          </p:nvSpPr>
          <p:spPr bwMode="auto">
            <a:xfrm>
              <a:off x="5000628" y="3929066"/>
              <a:ext cx="785818" cy="261939"/>
            </a:xfrm>
            <a:prstGeom prst="roundRect">
              <a:avLst>
                <a:gd name="adj" fmla="val 16667"/>
              </a:avLst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algn="ctr" eaLnBrk="1" hangingPunct="1"/>
              <a:r>
                <a:rPr lang="en-US" altLang="en-US" sz="1100" b="1" dirty="0" err="1" smtClean="0">
                  <a:solidFill>
                    <a:schemeClr val="accent2"/>
                  </a:solidFill>
                  <a:latin typeface="Arial" pitchFamily="34" charset="0"/>
                </a:rPr>
                <a:t>Đông</a:t>
              </a:r>
              <a:r>
                <a:rPr lang="en-US" altLang="en-US" sz="1100" b="1" dirty="0" smtClean="0">
                  <a:solidFill>
                    <a:schemeClr val="accent2"/>
                  </a:solidFill>
                  <a:latin typeface="Arial" pitchFamily="34" charset="0"/>
                </a:rPr>
                <a:t> Phi</a:t>
              </a:r>
              <a:endParaRPr lang="en-US" altLang="en-US" sz="1100" b="1" dirty="0">
                <a:solidFill>
                  <a:schemeClr val="accent2"/>
                </a:solidFill>
                <a:latin typeface="Arial" pitchFamily="34" charset="0"/>
              </a:endParaRPr>
            </a:p>
          </p:txBody>
        </p:sp>
      </p:grpSp>
      <p:grpSp>
        <p:nvGrpSpPr>
          <p:cNvPr id="10" name="Group 106"/>
          <p:cNvGrpSpPr>
            <a:grpSpLocks/>
          </p:cNvGrpSpPr>
          <p:nvPr/>
        </p:nvGrpSpPr>
        <p:grpSpPr bwMode="auto">
          <a:xfrm>
            <a:off x="4143375" y="3469217"/>
            <a:ext cx="785813" cy="700616"/>
            <a:chOff x="4143371" y="3468531"/>
            <a:chExt cx="785819" cy="700058"/>
          </a:xfrm>
        </p:grpSpPr>
        <p:sp>
          <p:nvSpPr>
            <p:cNvPr id="100" name="Rectangle 99"/>
            <p:cNvSpPr/>
            <p:nvPr/>
          </p:nvSpPr>
          <p:spPr bwMode="auto">
            <a:xfrm>
              <a:off x="4143371" y="3713869"/>
              <a:ext cx="785819" cy="454720"/>
            </a:xfrm>
            <a:prstGeom prst="rect">
              <a:avLst/>
            </a:prstGeom>
            <a:solidFill>
              <a:srgbClr val="00B050">
                <a:alpha val="80000"/>
              </a:srgbClr>
            </a:solidFill>
            <a:ln w="285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900" b="1" dirty="0">
                  <a:solidFill>
                    <a:schemeClr val="accent2"/>
                  </a:solidFill>
                  <a:latin typeface="+mn-lt"/>
                </a:rPr>
                <a:t>Algeria</a:t>
              </a:r>
            </a:p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900" b="1" dirty="0" smtClean="0">
                  <a:solidFill>
                    <a:schemeClr val="accent2"/>
                  </a:solidFill>
                  <a:latin typeface="+mn-lt"/>
                </a:rPr>
                <a:t>Ai </a:t>
              </a:r>
              <a:r>
                <a:rPr lang="en-US" sz="900" b="1" dirty="0" err="1" smtClean="0">
                  <a:solidFill>
                    <a:schemeClr val="accent2"/>
                  </a:solidFill>
                  <a:latin typeface="+mn-lt"/>
                </a:rPr>
                <a:t>Cập</a:t>
              </a:r>
              <a:endParaRPr lang="en-US" sz="900" b="1" dirty="0">
                <a:solidFill>
                  <a:schemeClr val="accent2"/>
                </a:solidFill>
                <a:latin typeface="+mn-lt"/>
              </a:endParaRPr>
            </a:p>
          </p:txBody>
        </p:sp>
        <p:pic>
          <p:nvPicPr>
            <p:cNvPr id="38941" name="Picture 19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43372" y="3473744"/>
              <a:ext cx="785818" cy="2645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8942" name="Rectangle 98"/>
            <p:cNvSpPr>
              <a:spLocks noChangeArrowheads="1"/>
            </p:cNvSpPr>
            <p:nvPr/>
          </p:nvSpPr>
          <p:spPr bwMode="auto">
            <a:xfrm>
              <a:off x="4176950" y="3468531"/>
              <a:ext cx="702441" cy="2614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algn="ctr" eaLnBrk="1" hangingPunct="1"/>
              <a:r>
                <a:rPr lang="en-US" altLang="en-US" sz="1100" b="1" dirty="0" err="1" smtClean="0">
                  <a:solidFill>
                    <a:schemeClr val="accent2"/>
                  </a:solidFill>
                  <a:latin typeface="Arial" pitchFamily="34" charset="0"/>
                </a:rPr>
                <a:t>Bắc</a:t>
              </a:r>
              <a:r>
                <a:rPr lang="en-US" altLang="en-US" sz="1100" b="1" dirty="0" smtClean="0">
                  <a:solidFill>
                    <a:schemeClr val="accent2"/>
                  </a:solidFill>
                  <a:latin typeface="Arial" pitchFamily="34" charset="0"/>
                </a:rPr>
                <a:t> Phi</a:t>
              </a:r>
              <a:endParaRPr lang="en-US" altLang="en-US" sz="1100" b="1" dirty="0">
                <a:solidFill>
                  <a:schemeClr val="accent2"/>
                </a:solidFill>
                <a:latin typeface="Arial" pitchFamily="34" charset="0"/>
              </a:endParaRPr>
            </a:p>
          </p:txBody>
        </p:sp>
      </p:grpSp>
      <p:grpSp>
        <p:nvGrpSpPr>
          <p:cNvPr id="11" name="Group 109"/>
          <p:cNvGrpSpPr>
            <a:grpSpLocks/>
          </p:cNvGrpSpPr>
          <p:nvPr/>
        </p:nvGrpSpPr>
        <p:grpSpPr bwMode="auto">
          <a:xfrm>
            <a:off x="1283495" y="4215969"/>
            <a:ext cx="928687" cy="2140388"/>
            <a:chOff x="1282678" y="4214819"/>
            <a:chExt cx="928694" cy="1693056"/>
          </a:xfrm>
        </p:grpSpPr>
        <p:sp>
          <p:nvSpPr>
            <p:cNvPr id="111" name="Rectangle 110"/>
            <p:cNvSpPr/>
            <p:nvPr/>
          </p:nvSpPr>
          <p:spPr bwMode="auto">
            <a:xfrm>
              <a:off x="1285058" y="4687315"/>
              <a:ext cx="908056" cy="1220560"/>
            </a:xfrm>
            <a:prstGeom prst="rect">
              <a:avLst/>
            </a:prstGeom>
            <a:solidFill>
              <a:schemeClr val="accent1">
                <a:lumMod val="75000"/>
                <a:alpha val="80000"/>
              </a:schemeClr>
            </a:solidFill>
            <a:ln w="285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900" b="1" dirty="0">
                  <a:solidFill>
                    <a:schemeClr val="accent2"/>
                  </a:solidFill>
                  <a:latin typeface="+mn-lt"/>
                </a:rPr>
                <a:t>Brazil</a:t>
              </a:r>
            </a:p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900" b="1" dirty="0">
                  <a:solidFill>
                    <a:schemeClr val="accent2"/>
                  </a:solidFill>
                  <a:latin typeface="+mn-lt"/>
                </a:rPr>
                <a:t>Costa Rica</a:t>
              </a:r>
            </a:p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900" b="1" dirty="0">
                  <a:solidFill>
                    <a:schemeClr val="accent2"/>
                  </a:solidFill>
                  <a:latin typeface="+mn-lt"/>
                </a:rPr>
                <a:t>Mexico</a:t>
              </a:r>
            </a:p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900" b="1" dirty="0">
                  <a:solidFill>
                    <a:schemeClr val="accent2"/>
                  </a:solidFill>
                  <a:latin typeface="+mn-lt"/>
                </a:rPr>
                <a:t>Panama</a:t>
              </a:r>
            </a:p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900" b="1" dirty="0">
                  <a:solidFill>
                    <a:schemeClr val="accent2"/>
                  </a:solidFill>
                  <a:latin typeface="+mn-lt"/>
                </a:rPr>
                <a:t>Argentina</a:t>
              </a:r>
            </a:p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900" b="1" dirty="0">
                  <a:solidFill>
                    <a:schemeClr val="accent2"/>
                  </a:solidFill>
                  <a:latin typeface="+mn-lt"/>
                </a:rPr>
                <a:t>Peru</a:t>
              </a:r>
            </a:p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900" b="1" dirty="0">
                  <a:solidFill>
                    <a:schemeClr val="accent2"/>
                  </a:solidFill>
                  <a:latin typeface="+mn-lt"/>
                </a:rPr>
                <a:t>Colombia</a:t>
              </a:r>
            </a:p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900" b="1" dirty="0">
                  <a:solidFill>
                    <a:schemeClr val="accent2"/>
                  </a:solidFill>
                  <a:latin typeface="+mn-lt"/>
                </a:rPr>
                <a:t>Honduras</a:t>
              </a:r>
            </a:p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900" b="1" dirty="0">
                  <a:solidFill>
                    <a:schemeClr val="accent2"/>
                  </a:solidFill>
                  <a:latin typeface="+mn-lt"/>
                </a:rPr>
                <a:t>Ecuador</a:t>
              </a:r>
            </a:p>
          </p:txBody>
        </p:sp>
        <p:pic>
          <p:nvPicPr>
            <p:cNvPr id="132115" name="Picture 11"/>
            <p:cNvPicPr>
              <a:picLocks noChangeAspect="1" noChangeArrowheads="1"/>
            </p:cNvPicPr>
            <p:nvPr/>
          </p:nvPicPr>
          <p:blipFill>
            <a:blip r:embed="rId8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82678" y="4214819"/>
              <a:ext cx="928694" cy="471701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28000" dist="5000" dir="5400000" sy="-100000" algn="bl" rotWithShape="0"/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8939" name="Rectangle 112"/>
            <p:cNvSpPr>
              <a:spLocks noChangeArrowheads="1"/>
            </p:cNvSpPr>
            <p:nvPr/>
          </p:nvSpPr>
          <p:spPr bwMode="auto">
            <a:xfrm>
              <a:off x="1294583" y="4255343"/>
              <a:ext cx="825505" cy="3408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altLang="en-US" sz="1100" b="1" dirty="0" smtClean="0">
                  <a:solidFill>
                    <a:schemeClr val="accent2"/>
                  </a:solidFill>
                  <a:latin typeface="Arial" pitchFamily="34" charset="0"/>
                </a:rPr>
                <a:t>Trung &amp; Nam </a:t>
              </a:r>
              <a:r>
                <a:rPr lang="en-US" altLang="en-US" sz="1100" b="1" dirty="0" err="1" smtClean="0">
                  <a:solidFill>
                    <a:schemeClr val="accent2"/>
                  </a:solidFill>
                  <a:latin typeface="Arial" pitchFamily="34" charset="0"/>
                </a:rPr>
                <a:t>Mỹ</a:t>
              </a:r>
              <a:endParaRPr lang="en-US" altLang="en-US" sz="1100" b="1" dirty="0">
                <a:solidFill>
                  <a:schemeClr val="accent2"/>
                </a:solidFill>
                <a:latin typeface="Arial" pitchFamily="34" charset="0"/>
              </a:endParaRPr>
            </a:p>
          </p:txBody>
        </p:sp>
      </p:grpSp>
      <p:grpSp>
        <p:nvGrpSpPr>
          <p:cNvPr id="17" name="Group 16"/>
          <p:cNvGrpSpPr>
            <a:grpSpLocks/>
          </p:cNvGrpSpPr>
          <p:nvPr/>
        </p:nvGrpSpPr>
        <p:grpSpPr bwMode="auto">
          <a:xfrm>
            <a:off x="7646989" y="5033434"/>
            <a:ext cx="966787" cy="859367"/>
            <a:chOff x="7646200" y="3774498"/>
            <a:chExt cx="967578" cy="645686"/>
          </a:xfrm>
        </p:grpSpPr>
        <p:pic>
          <p:nvPicPr>
            <p:cNvPr id="38933" name="Picture 21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64057" y="3774498"/>
              <a:ext cx="931864" cy="272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38934" name="Group 15"/>
            <p:cNvGrpSpPr>
              <a:grpSpLocks/>
            </p:cNvGrpSpPr>
            <p:nvPr/>
          </p:nvGrpSpPr>
          <p:grpSpPr bwMode="auto">
            <a:xfrm>
              <a:off x="7646200" y="3810633"/>
              <a:ext cx="967578" cy="609551"/>
              <a:chOff x="7646200" y="3810633"/>
              <a:chExt cx="967578" cy="609551"/>
            </a:xfrm>
          </p:grpSpPr>
          <p:sp>
            <p:nvSpPr>
              <p:cNvPr id="38935" name="Rectangle 63"/>
              <p:cNvSpPr>
                <a:spLocks noChangeArrowheads="1"/>
              </p:cNvSpPr>
              <p:nvPr/>
            </p:nvSpPr>
            <p:spPr bwMode="auto">
              <a:xfrm>
                <a:off x="7664058" y="4045136"/>
                <a:ext cx="931864" cy="375048"/>
              </a:xfrm>
              <a:prstGeom prst="rect">
                <a:avLst/>
              </a:prstGeom>
              <a:solidFill>
                <a:srgbClr val="FFC000">
                  <a:alpha val="80000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2857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pPr eaLnBrk="1" hangingPunct="1"/>
                <a:r>
                  <a:rPr lang="en-US" altLang="en-US" sz="900" b="1" dirty="0" err="1" smtClean="0">
                    <a:solidFill>
                      <a:schemeClr val="accent2"/>
                    </a:solidFill>
                    <a:latin typeface="Arial" pitchFamily="34" charset="0"/>
                  </a:rPr>
                  <a:t>Úc</a:t>
                </a:r>
                <a:endParaRPr lang="en-US" altLang="en-US" sz="900" b="1" dirty="0">
                  <a:solidFill>
                    <a:schemeClr val="accent2"/>
                  </a:solidFill>
                  <a:latin typeface="Arial" pitchFamily="34" charset="0"/>
                </a:endParaRPr>
              </a:p>
            </p:txBody>
          </p:sp>
          <p:sp>
            <p:nvSpPr>
              <p:cNvPr id="38936" name="Rounded Rectangle 64"/>
              <p:cNvSpPr>
                <a:spLocks noChangeArrowheads="1"/>
              </p:cNvSpPr>
              <p:nvPr/>
            </p:nvSpPr>
            <p:spPr bwMode="auto">
              <a:xfrm>
                <a:off x="7646200" y="3810633"/>
                <a:ext cx="967578" cy="196453"/>
              </a:xfrm>
              <a:prstGeom prst="roundRect">
                <a:avLst>
                  <a:gd name="adj" fmla="val 16667"/>
                </a:avLst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pPr algn="ctr" eaLnBrk="1" hangingPunct="1"/>
                <a:r>
                  <a:rPr lang="en-US" altLang="en-US" sz="1100" b="1" dirty="0" err="1" smtClean="0">
                    <a:solidFill>
                      <a:schemeClr val="accent2"/>
                    </a:solidFill>
                    <a:latin typeface="Arial" pitchFamily="34" charset="0"/>
                  </a:rPr>
                  <a:t>Châu</a:t>
                </a:r>
                <a:r>
                  <a:rPr lang="en-US" altLang="en-US" sz="1100" b="1" dirty="0" smtClean="0">
                    <a:solidFill>
                      <a:schemeClr val="accent2"/>
                    </a:solidFill>
                    <a:latin typeface="Arial" pitchFamily="34" charset="0"/>
                  </a:rPr>
                  <a:t> </a:t>
                </a:r>
                <a:r>
                  <a:rPr lang="en-US" altLang="en-US" sz="1100" b="1" dirty="0" err="1" smtClean="0">
                    <a:solidFill>
                      <a:schemeClr val="accent2"/>
                    </a:solidFill>
                    <a:latin typeface="Arial" pitchFamily="34" charset="0"/>
                  </a:rPr>
                  <a:t>Lục</a:t>
                </a:r>
                <a:r>
                  <a:rPr lang="en-US" altLang="en-US" sz="1100" b="1" dirty="0" smtClean="0">
                    <a:solidFill>
                      <a:schemeClr val="accent2"/>
                    </a:solidFill>
                    <a:latin typeface="Arial" pitchFamily="34" charset="0"/>
                  </a:rPr>
                  <a:t> </a:t>
                </a:r>
                <a:r>
                  <a:rPr lang="en-US" altLang="en-US" sz="1100" b="1" dirty="0" err="1" smtClean="0">
                    <a:solidFill>
                      <a:schemeClr val="accent2"/>
                    </a:solidFill>
                    <a:latin typeface="Arial" pitchFamily="34" charset="0"/>
                  </a:rPr>
                  <a:t>địa</a:t>
                </a:r>
                <a:endParaRPr lang="en-US" altLang="en-US" sz="1100" b="1" dirty="0">
                  <a:solidFill>
                    <a:schemeClr val="accent2"/>
                  </a:solidFill>
                  <a:latin typeface="Arial" pitchFamily="34" charset="0"/>
                </a:endParaRPr>
              </a:p>
            </p:txBody>
          </p:sp>
        </p:grpSp>
      </p:grpSp>
      <p:sp>
        <p:nvSpPr>
          <p:cNvPr id="38928" name="Rectangle 55"/>
          <p:cNvSpPr>
            <a:spLocks noChangeArrowheads="1"/>
          </p:cNvSpPr>
          <p:nvPr/>
        </p:nvSpPr>
        <p:spPr bwMode="auto">
          <a:xfrm>
            <a:off x="5665788" y="1930137"/>
            <a:ext cx="1027112" cy="795867"/>
          </a:xfrm>
          <a:prstGeom prst="rect">
            <a:avLst/>
          </a:prstGeom>
          <a:solidFill>
            <a:srgbClr val="FFC000">
              <a:alpha val="80000"/>
            </a:srgbClr>
          </a:solidFill>
          <a:ln>
            <a:noFill/>
          </a:ln>
          <a:extLst/>
        </p:spPr>
        <p:txBody>
          <a:bodyPr wrap="none" lIns="102410" tIns="51204" rIns="102410" bIns="51204" anchor="ctr"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fi-FI" altLang="en-US" sz="900" b="1" dirty="0">
                <a:solidFill>
                  <a:schemeClr val="accent2"/>
                </a:solidFill>
                <a:latin typeface="Arial" pitchFamily="34" charset="0"/>
              </a:rPr>
              <a:t>U.A.E</a:t>
            </a:r>
          </a:p>
          <a:p>
            <a:pPr eaLnBrk="1" hangingPunct="1"/>
            <a:r>
              <a:rPr lang="fi-FI" altLang="en-US" sz="900" b="1" dirty="0">
                <a:solidFill>
                  <a:schemeClr val="accent2"/>
                </a:solidFill>
                <a:latin typeface="Arial" pitchFamily="34" charset="0"/>
              </a:rPr>
              <a:t>Uzbekistan</a:t>
            </a:r>
          </a:p>
          <a:p>
            <a:pPr eaLnBrk="1" hangingPunct="1"/>
            <a:r>
              <a:rPr lang="fi-FI" altLang="en-US" sz="900" b="1" dirty="0">
                <a:solidFill>
                  <a:schemeClr val="accent2"/>
                </a:solidFill>
                <a:latin typeface="Arial" pitchFamily="34" charset="0"/>
              </a:rPr>
              <a:t>Turkey</a:t>
            </a:r>
          </a:p>
          <a:p>
            <a:pPr eaLnBrk="1" hangingPunct="1"/>
            <a:r>
              <a:rPr lang="fi-FI" altLang="en-US" sz="900" b="1" dirty="0">
                <a:solidFill>
                  <a:schemeClr val="accent2"/>
                </a:solidFill>
                <a:latin typeface="Arial" pitchFamily="34" charset="0"/>
              </a:rPr>
              <a:t>Uzbekistan</a:t>
            </a:r>
          </a:p>
        </p:txBody>
      </p:sp>
      <p:pic>
        <p:nvPicPr>
          <p:cNvPr id="38929" name="Picture 2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5626" y="1416051"/>
            <a:ext cx="1038225" cy="51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8930" name="Rectangle 89"/>
          <p:cNvSpPr>
            <a:spLocks noChangeArrowheads="1"/>
          </p:cNvSpPr>
          <p:nvPr/>
        </p:nvSpPr>
        <p:spPr bwMode="auto">
          <a:xfrm>
            <a:off x="5664200" y="1363894"/>
            <a:ext cx="1068388" cy="44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2410" tIns="51204" rIns="102410" bIns="5120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1100" b="1" dirty="0" smtClean="0">
                <a:solidFill>
                  <a:schemeClr val="accent2"/>
                </a:solidFill>
                <a:latin typeface="Arial" pitchFamily="34" charset="0"/>
              </a:rPr>
              <a:t>Trung </a:t>
            </a:r>
            <a:r>
              <a:rPr lang="en-US" altLang="en-US" sz="1100" b="1" dirty="0" err="1" smtClean="0">
                <a:solidFill>
                  <a:schemeClr val="accent2"/>
                </a:solidFill>
                <a:latin typeface="Arial" pitchFamily="34" charset="0"/>
              </a:rPr>
              <a:t>Đông</a:t>
            </a:r>
            <a:r>
              <a:rPr lang="en-US" altLang="en-US" sz="1100" b="1" dirty="0" smtClean="0">
                <a:solidFill>
                  <a:schemeClr val="accent2"/>
                </a:solidFill>
                <a:latin typeface="Arial" pitchFamily="34" charset="0"/>
              </a:rPr>
              <a:t> &amp; Trung Á</a:t>
            </a:r>
            <a:endParaRPr lang="en-US" altLang="en-US" sz="1100" b="1" dirty="0">
              <a:solidFill>
                <a:schemeClr val="accent2"/>
              </a:solidFill>
              <a:latin typeface="Arial" pitchFamily="34" charset="0"/>
            </a:endParaRPr>
          </a:p>
        </p:txBody>
      </p:sp>
      <p:grpSp>
        <p:nvGrpSpPr>
          <p:cNvPr id="59" name="Group 113"/>
          <p:cNvGrpSpPr>
            <a:grpSpLocks/>
          </p:cNvGrpSpPr>
          <p:nvPr/>
        </p:nvGrpSpPr>
        <p:grpSpPr bwMode="auto">
          <a:xfrm>
            <a:off x="1879035" y="2666807"/>
            <a:ext cx="928688" cy="707311"/>
            <a:chOff x="857224" y="1908795"/>
            <a:chExt cx="928694" cy="707083"/>
          </a:xfrm>
          <a:noFill/>
        </p:grpSpPr>
        <p:grpSp>
          <p:nvGrpSpPr>
            <p:cNvPr id="60" name="Group 100"/>
            <p:cNvGrpSpPr>
              <a:grpSpLocks/>
            </p:cNvGrpSpPr>
            <p:nvPr/>
          </p:nvGrpSpPr>
          <p:grpSpPr bwMode="auto">
            <a:xfrm>
              <a:off x="857224" y="1908795"/>
              <a:ext cx="928694" cy="334331"/>
              <a:chOff x="857224" y="1908795"/>
              <a:chExt cx="928694" cy="334331"/>
            </a:xfrm>
            <a:grpFill/>
          </p:grpSpPr>
          <p:pic>
            <p:nvPicPr>
              <p:cNvPr id="63" name="Picture 11"/>
              <p:cNvPicPr>
                <a:picLocks noChangeAspect="1" noChangeArrowheads="1"/>
              </p:cNvPicPr>
              <p:nvPr/>
            </p:nvPicPr>
            <p:blipFill>
              <a:blip r:embed="rId8" cstate="email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57224" y="1908795"/>
                <a:ext cx="928694" cy="334331"/>
              </a:xfrm>
              <a:prstGeom prst="round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65" name="Rectangle 53"/>
              <p:cNvSpPr>
                <a:spLocks noChangeArrowheads="1"/>
              </p:cNvSpPr>
              <p:nvPr/>
            </p:nvSpPr>
            <p:spPr bwMode="auto">
              <a:xfrm>
                <a:off x="966525" y="1928802"/>
                <a:ext cx="679664" cy="289348"/>
              </a:xfrm>
              <a:prstGeom prst="round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1100" dirty="0" err="1" smtClean="0">
                    <a:solidFill>
                      <a:schemeClr val="accent2"/>
                    </a:solidFill>
                    <a:latin typeface="+mn-lt"/>
                  </a:rPr>
                  <a:t>Bắc</a:t>
                </a:r>
                <a:r>
                  <a:rPr lang="en-US" sz="1100" dirty="0" smtClean="0">
                    <a:solidFill>
                      <a:schemeClr val="accent2"/>
                    </a:solidFill>
                    <a:latin typeface="+mn-lt"/>
                  </a:rPr>
                  <a:t> </a:t>
                </a:r>
                <a:r>
                  <a:rPr lang="en-US" sz="1100" dirty="0" err="1" smtClean="0">
                    <a:solidFill>
                      <a:schemeClr val="accent2"/>
                    </a:solidFill>
                    <a:latin typeface="+mn-lt"/>
                  </a:rPr>
                  <a:t>Mỹ</a:t>
                </a:r>
                <a:endParaRPr lang="en-US" sz="1100" dirty="0">
                  <a:solidFill>
                    <a:schemeClr val="accent2"/>
                  </a:solidFill>
                  <a:latin typeface="+mn-lt"/>
                </a:endParaRPr>
              </a:p>
            </p:txBody>
          </p:sp>
        </p:grpSp>
        <p:sp>
          <p:nvSpPr>
            <p:cNvPr id="61" name="Rectangle 59"/>
            <p:cNvSpPr>
              <a:spLocks noChangeArrowheads="1"/>
            </p:cNvSpPr>
            <p:nvPr/>
          </p:nvSpPr>
          <p:spPr bwMode="auto">
            <a:xfrm>
              <a:off x="898229" y="2357430"/>
              <a:ext cx="574384" cy="258448"/>
            </a:xfrm>
            <a:prstGeom prst="round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900" b="1" dirty="0">
                <a:solidFill>
                  <a:schemeClr val="accent2"/>
                </a:solidFill>
                <a:latin typeface="+mn-lt"/>
              </a:endParaRPr>
            </a:p>
          </p:txBody>
        </p:sp>
      </p:grpSp>
      <p:sp>
        <p:nvSpPr>
          <p:cNvPr id="50" name="Rectangle 49"/>
          <p:cNvSpPr/>
          <p:nvPr/>
        </p:nvSpPr>
        <p:spPr bwMode="auto">
          <a:xfrm>
            <a:off x="1879601" y="2995085"/>
            <a:ext cx="906463" cy="342900"/>
          </a:xfrm>
          <a:prstGeom prst="rect">
            <a:avLst/>
          </a:prstGeom>
          <a:solidFill>
            <a:schemeClr val="accent1">
              <a:lumMod val="75000"/>
              <a:alpha val="80000"/>
            </a:schemeClr>
          </a:solidFill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lIns="102410" tIns="51204" rIns="102410" bIns="51204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900" b="1" dirty="0" err="1" smtClean="0">
                <a:solidFill>
                  <a:schemeClr val="accent2"/>
                </a:solidFill>
                <a:latin typeface="+mn-lt"/>
              </a:rPr>
              <a:t>Mỹ</a:t>
            </a:r>
            <a:endParaRPr lang="en-US" sz="900" b="1" dirty="0">
              <a:solidFill>
                <a:schemeClr val="accent2"/>
              </a:solidFill>
              <a:latin typeface="+mn-lt"/>
            </a:endParaRPr>
          </a:p>
        </p:txBody>
      </p:sp>
      <p:sp>
        <p:nvSpPr>
          <p:cNvPr id="49" name="Rounded Rectangle 64"/>
          <p:cNvSpPr>
            <a:spLocks noChangeArrowheads="1"/>
          </p:cNvSpPr>
          <p:nvPr/>
        </p:nvSpPr>
        <p:spPr bwMode="auto">
          <a:xfrm>
            <a:off x="7457055" y="2666807"/>
            <a:ext cx="966787" cy="261466"/>
          </a:xfrm>
          <a:prstGeom prst="roundRect">
            <a:avLst>
              <a:gd name="adj" fmla="val 16667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83192" tIns="41596" rIns="83192" bIns="41596" anchor="ctr"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/>
            <a:r>
              <a:rPr lang="en-US" altLang="en-US" sz="1100" b="1" dirty="0" err="1" smtClean="0">
                <a:solidFill>
                  <a:schemeClr val="accent2"/>
                </a:solidFill>
                <a:latin typeface="Arial" pitchFamily="34" charset="0"/>
              </a:rPr>
              <a:t>Châu</a:t>
            </a:r>
            <a:r>
              <a:rPr lang="en-US" altLang="en-US" sz="1100" b="1" dirty="0" smtClean="0">
                <a:solidFill>
                  <a:schemeClr val="accent2"/>
                </a:solidFill>
                <a:latin typeface="Arial" pitchFamily="34" charset="0"/>
              </a:rPr>
              <a:t> Á</a:t>
            </a:r>
            <a:endParaRPr lang="en-US" altLang="en-US" sz="1100" b="1" dirty="0">
              <a:solidFill>
                <a:schemeClr val="accent2"/>
              </a:solidFill>
              <a:latin typeface="Arial" pitchFamily="34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95776" y="1540933"/>
            <a:ext cx="773113" cy="3223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52400" y="228600"/>
            <a:ext cx="7086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 smtClean="0">
                <a:solidFill>
                  <a:schemeClr val="accent2"/>
                </a:solidFill>
              </a:rPr>
              <a:t>Tổng</a:t>
            </a:r>
            <a:r>
              <a:rPr lang="en-US" sz="3200" b="1" dirty="0" smtClean="0">
                <a:solidFill>
                  <a:schemeClr val="accent2"/>
                </a:solidFill>
              </a:rPr>
              <a:t> </a:t>
            </a:r>
            <a:r>
              <a:rPr lang="en-US" sz="3200" b="1" dirty="0" err="1" smtClean="0">
                <a:solidFill>
                  <a:schemeClr val="accent2"/>
                </a:solidFill>
              </a:rPr>
              <a:t>quan</a:t>
            </a:r>
            <a:r>
              <a:rPr lang="en-US" sz="3200" b="1" dirty="0" smtClean="0">
                <a:solidFill>
                  <a:schemeClr val="accent2"/>
                </a:solidFill>
              </a:rPr>
              <a:t> </a:t>
            </a:r>
            <a:r>
              <a:rPr lang="en-US" sz="3200" b="1" dirty="0" err="1" smtClean="0">
                <a:solidFill>
                  <a:schemeClr val="accent2"/>
                </a:solidFill>
              </a:rPr>
              <a:t>về</a:t>
            </a:r>
            <a:r>
              <a:rPr lang="en-US" sz="3200" b="1" dirty="0" smtClean="0">
                <a:solidFill>
                  <a:schemeClr val="accent2"/>
                </a:solidFill>
              </a:rPr>
              <a:t> </a:t>
            </a:r>
            <a:r>
              <a:rPr lang="en-US" sz="3200" b="1" dirty="0" err="1" smtClean="0">
                <a:solidFill>
                  <a:schemeClr val="accent2"/>
                </a:solidFill>
              </a:rPr>
              <a:t>Olam</a:t>
            </a:r>
            <a:r>
              <a:rPr lang="en-US" sz="3200" b="1" dirty="0" smtClean="0">
                <a:solidFill>
                  <a:schemeClr val="accent2"/>
                </a:solidFill>
              </a:rPr>
              <a:t> </a:t>
            </a:r>
            <a:r>
              <a:rPr lang="en-US" sz="3200" b="1" dirty="0" err="1" smtClean="0">
                <a:solidFill>
                  <a:schemeClr val="accent2"/>
                </a:solidFill>
              </a:rPr>
              <a:t>trên</a:t>
            </a:r>
            <a:r>
              <a:rPr lang="en-US" sz="3200" b="1" dirty="0" smtClean="0">
                <a:solidFill>
                  <a:schemeClr val="accent2"/>
                </a:solidFill>
              </a:rPr>
              <a:t> </a:t>
            </a:r>
            <a:r>
              <a:rPr lang="en-US" sz="3200" b="1" dirty="0" err="1" smtClean="0">
                <a:solidFill>
                  <a:schemeClr val="accent2"/>
                </a:solidFill>
              </a:rPr>
              <a:t>toàn</a:t>
            </a:r>
            <a:r>
              <a:rPr lang="en-US" sz="3200" b="1" dirty="0" smtClean="0">
                <a:solidFill>
                  <a:schemeClr val="accent2"/>
                </a:solidFill>
              </a:rPr>
              <a:t> </a:t>
            </a:r>
            <a:r>
              <a:rPr lang="en-US" sz="3200" b="1" dirty="0" err="1" smtClean="0">
                <a:solidFill>
                  <a:schemeClr val="accent2"/>
                </a:solidFill>
              </a:rPr>
              <a:t>cầu</a:t>
            </a:r>
            <a:endParaRPr lang="en-US" sz="3200" b="1" dirty="0" smtClean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5189195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1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2" presetClass="entr" presetSubtype="1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1" presetID="22" presetClass="entr" presetSubtype="1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25" presetID="22" presetClass="entr" presetSubtype="1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29" presetID="22" presetClass="entr" presetSubtype="1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7500"/>
                            </p:stCondLst>
                            <p:childTnLst>
                              <p:par>
                                <p:cTn id="37" presetID="22" presetClass="entr" presetSubtype="1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7" name="Rectangle 5"/>
          <p:cNvSpPr>
            <a:spLocks noChangeArrowheads="1"/>
          </p:cNvSpPr>
          <p:nvPr/>
        </p:nvSpPr>
        <p:spPr bwMode="auto">
          <a:xfrm>
            <a:off x="570496" y="1295400"/>
            <a:ext cx="7778749" cy="5848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7277" tIns="43639" rIns="87277" bIns="43639"/>
          <a:lstStyle/>
          <a:p>
            <a:pPr>
              <a:lnSpc>
                <a:spcPct val="110000"/>
              </a:lnSpc>
              <a:spcAft>
                <a:spcPts val="1145"/>
              </a:spcAft>
              <a:buSzPct val="170000"/>
            </a:pPr>
            <a:r>
              <a:rPr lang="en-US" dirty="0" smtClean="0">
                <a:solidFill>
                  <a:schemeClr val="accent6"/>
                </a:solidFill>
              </a:rPr>
              <a:t>1997</a:t>
            </a:r>
            <a:r>
              <a:rPr lang="en-US" dirty="0">
                <a:solidFill>
                  <a:schemeClr val="accent6"/>
                </a:solidFill>
              </a:rPr>
              <a:t>: 	</a:t>
            </a:r>
            <a:r>
              <a:rPr lang="en-US" dirty="0" err="1" smtClean="0">
                <a:solidFill>
                  <a:schemeClr val="accent6"/>
                </a:solidFill>
              </a:rPr>
              <a:t>Văn</a:t>
            </a:r>
            <a:r>
              <a:rPr lang="en-US" dirty="0" smtClean="0">
                <a:solidFill>
                  <a:schemeClr val="accent6"/>
                </a:solidFill>
              </a:rPr>
              <a:t> </a:t>
            </a:r>
            <a:r>
              <a:rPr lang="en-US" dirty="0" err="1" smtClean="0">
                <a:solidFill>
                  <a:schemeClr val="accent6"/>
                </a:solidFill>
              </a:rPr>
              <a:t>phòng</a:t>
            </a:r>
            <a:r>
              <a:rPr lang="en-US" dirty="0" smtClean="0">
                <a:solidFill>
                  <a:schemeClr val="accent6"/>
                </a:solidFill>
              </a:rPr>
              <a:t> </a:t>
            </a:r>
            <a:r>
              <a:rPr lang="en-US" dirty="0" err="1" smtClean="0">
                <a:solidFill>
                  <a:schemeClr val="accent6"/>
                </a:solidFill>
              </a:rPr>
              <a:t>đại</a:t>
            </a:r>
            <a:r>
              <a:rPr lang="en-US" dirty="0" smtClean="0">
                <a:solidFill>
                  <a:schemeClr val="accent6"/>
                </a:solidFill>
              </a:rPr>
              <a:t> </a:t>
            </a:r>
            <a:r>
              <a:rPr lang="en-US" dirty="0" err="1" smtClean="0">
                <a:solidFill>
                  <a:schemeClr val="accent6"/>
                </a:solidFill>
              </a:rPr>
              <a:t>diện</a:t>
            </a:r>
            <a:r>
              <a:rPr lang="en-US" dirty="0" smtClean="0">
                <a:solidFill>
                  <a:schemeClr val="accent6"/>
                </a:solidFill>
              </a:rPr>
              <a:t> </a:t>
            </a:r>
            <a:r>
              <a:rPr lang="en-US" dirty="0" err="1" smtClean="0">
                <a:solidFill>
                  <a:schemeClr val="accent6"/>
                </a:solidFill>
              </a:rPr>
              <a:t>đi</a:t>
            </a:r>
            <a:r>
              <a:rPr lang="en-US" dirty="0" smtClean="0">
                <a:solidFill>
                  <a:schemeClr val="accent6"/>
                </a:solidFill>
              </a:rPr>
              <a:t> </a:t>
            </a:r>
            <a:r>
              <a:rPr lang="en-US" dirty="0" err="1" smtClean="0">
                <a:solidFill>
                  <a:schemeClr val="accent6"/>
                </a:solidFill>
              </a:rPr>
              <a:t>vào</a:t>
            </a:r>
            <a:r>
              <a:rPr lang="en-US" dirty="0" smtClean="0">
                <a:solidFill>
                  <a:schemeClr val="accent6"/>
                </a:solidFill>
              </a:rPr>
              <a:t> </a:t>
            </a:r>
            <a:r>
              <a:rPr lang="en-US" dirty="0" err="1" smtClean="0">
                <a:solidFill>
                  <a:schemeClr val="accent6"/>
                </a:solidFill>
              </a:rPr>
              <a:t>hoạt</a:t>
            </a:r>
            <a:r>
              <a:rPr lang="en-US" dirty="0" smtClean="0">
                <a:solidFill>
                  <a:schemeClr val="accent6"/>
                </a:solidFill>
              </a:rPr>
              <a:t> </a:t>
            </a:r>
            <a:r>
              <a:rPr lang="en-US" dirty="0" err="1" smtClean="0">
                <a:solidFill>
                  <a:schemeClr val="accent6"/>
                </a:solidFill>
              </a:rPr>
              <a:t>động</a:t>
            </a:r>
            <a:endParaRPr lang="en-US" dirty="0" smtClean="0">
              <a:solidFill>
                <a:schemeClr val="accent6"/>
              </a:solidFill>
            </a:endParaRPr>
          </a:p>
          <a:p>
            <a:pPr>
              <a:lnSpc>
                <a:spcPct val="110000"/>
              </a:lnSpc>
              <a:spcAft>
                <a:spcPts val="1145"/>
              </a:spcAft>
              <a:buSzPct val="170000"/>
            </a:pPr>
            <a:r>
              <a:rPr lang="en-US" dirty="0" smtClean="0">
                <a:solidFill>
                  <a:schemeClr val="accent6"/>
                </a:solidFill>
              </a:rPr>
              <a:t>1999</a:t>
            </a:r>
            <a:r>
              <a:rPr lang="en-US" dirty="0">
                <a:solidFill>
                  <a:schemeClr val="accent6"/>
                </a:solidFill>
              </a:rPr>
              <a:t>:	</a:t>
            </a:r>
            <a:r>
              <a:rPr lang="en-US" dirty="0" err="1" smtClean="0">
                <a:solidFill>
                  <a:schemeClr val="accent6"/>
                </a:solidFill>
              </a:rPr>
              <a:t>Giấy</a:t>
            </a:r>
            <a:r>
              <a:rPr lang="en-US" dirty="0" smtClean="0">
                <a:solidFill>
                  <a:schemeClr val="accent6"/>
                </a:solidFill>
              </a:rPr>
              <a:t> </a:t>
            </a:r>
            <a:r>
              <a:rPr lang="en-US" dirty="0" err="1" smtClean="0">
                <a:solidFill>
                  <a:schemeClr val="accent6"/>
                </a:solidFill>
              </a:rPr>
              <a:t>phép</a:t>
            </a:r>
            <a:r>
              <a:rPr lang="en-US" dirty="0" smtClean="0">
                <a:solidFill>
                  <a:schemeClr val="accent6"/>
                </a:solidFill>
              </a:rPr>
              <a:t> </a:t>
            </a:r>
            <a:r>
              <a:rPr lang="en-US" dirty="0" err="1" smtClean="0">
                <a:solidFill>
                  <a:schemeClr val="accent6"/>
                </a:solidFill>
              </a:rPr>
              <a:t>thành</a:t>
            </a:r>
            <a:r>
              <a:rPr lang="en-US" dirty="0" smtClean="0">
                <a:solidFill>
                  <a:schemeClr val="accent6"/>
                </a:solidFill>
              </a:rPr>
              <a:t> </a:t>
            </a:r>
            <a:r>
              <a:rPr lang="en-US" dirty="0" err="1" smtClean="0">
                <a:solidFill>
                  <a:schemeClr val="accent6"/>
                </a:solidFill>
              </a:rPr>
              <a:t>lập</a:t>
            </a:r>
            <a:r>
              <a:rPr lang="en-US" dirty="0" smtClean="0">
                <a:solidFill>
                  <a:schemeClr val="accent6"/>
                </a:solidFill>
              </a:rPr>
              <a:t> </a:t>
            </a:r>
            <a:r>
              <a:rPr lang="en-US" dirty="0" err="1" smtClean="0">
                <a:solidFill>
                  <a:schemeClr val="accent6"/>
                </a:solidFill>
              </a:rPr>
              <a:t>công</a:t>
            </a:r>
            <a:r>
              <a:rPr lang="en-US" dirty="0" smtClean="0">
                <a:solidFill>
                  <a:schemeClr val="accent6"/>
                </a:solidFill>
              </a:rPr>
              <a:t> </a:t>
            </a:r>
            <a:r>
              <a:rPr lang="en-US" dirty="0" err="1" smtClean="0">
                <a:solidFill>
                  <a:schemeClr val="accent6"/>
                </a:solidFill>
              </a:rPr>
              <a:t>ty</a:t>
            </a:r>
            <a:r>
              <a:rPr lang="en-US" dirty="0" smtClean="0">
                <a:solidFill>
                  <a:schemeClr val="accent6"/>
                </a:solidFill>
              </a:rPr>
              <a:t> 100% </a:t>
            </a:r>
            <a:r>
              <a:rPr lang="en-US" dirty="0" err="1" smtClean="0">
                <a:solidFill>
                  <a:schemeClr val="accent6"/>
                </a:solidFill>
              </a:rPr>
              <a:t>vốn</a:t>
            </a:r>
            <a:r>
              <a:rPr lang="en-US" dirty="0" smtClean="0">
                <a:solidFill>
                  <a:schemeClr val="accent6"/>
                </a:solidFill>
              </a:rPr>
              <a:t> </a:t>
            </a:r>
            <a:r>
              <a:rPr lang="en-US" dirty="0" err="1" smtClean="0">
                <a:solidFill>
                  <a:schemeClr val="accent6"/>
                </a:solidFill>
              </a:rPr>
              <a:t>nước</a:t>
            </a:r>
            <a:r>
              <a:rPr lang="en-US" dirty="0" smtClean="0">
                <a:solidFill>
                  <a:schemeClr val="accent6"/>
                </a:solidFill>
              </a:rPr>
              <a:t> </a:t>
            </a:r>
            <a:r>
              <a:rPr lang="en-US" dirty="0" err="1" smtClean="0">
                <a:solidFill>
                  <a:schemeClr val="accent6"/>
                </a:solidFill>
              </a:rPr>
              <a:t>ngoài</a:t>
            </a:r>
            <a:r>
              <a:rPr lang="en-US" dirty="0" smtClean="0">
                <a:solidFill>
                  <a:schemeClr val="accent6"/>
                </a:solidFill>
              </a:rPr>
              <a:t> (</a:t>
            </a:r>
            <a:r>
              <a:rPr lang="en-US" dirty="0" err="1" smtClean="0">
                <a:solidFill>
                  <a:schemeClr val="accent6"/>
                </a:solidFill>
              </a:rPr>
              <a:t>chỉ</a:t>
            </a:r>
            <a:r>
              <a:rPr lang="en-US" dirty="0" smtClean="0">
                <a:solidFill>
                  <a:schemeClr val="accent6"/>
                </a:solidFill>
              </a:rPr>
              <a:t> </a:t>
            </a:r>
            <a:r>
              <a:rPr lang="en-US" dirty="0" err="1" smtClean="0">
                <a:solidFill>
                  <a:schemeClr val="accent6"/>
                </a:solidFill>
              </a:rPr>
              <a:t>cho</a:t>
            </a:r>
            <a:r>
              <a:rPr lang="en-US" dirty="0" smtClean="0">
                <a:solidFill>
                  <a:schemeClr val="accent6"/>
                </a:solidFill>
              </a:rPr>
              <a:t> </a:t>
            </a:r>
            <a:r>
              <a:rPr lang="en-US" dirty="0" err="1" smtClean="0">
                <a:solidFill>
                  <a:schemeClr val="accent6"/>
                </a:solidFill>
              </a:rPr>
              <a:t>cà</a:t>
            </a:r>
            <a:r>
              <a:rPr lang="en-US" dirty="0" smtClean="0">
                <a:solidFill>
                  <a:schemeClr val="accent6"/>
                </a:solidFill>
              </a:rPr>
              <a:t> </a:t>
            </a:r>
            <a:r>
              <a:rPr lang="en-US" dirty="0" err="1" smtClean="0">
                <a:solidFill>
                  <a:schemeClr val="accent6"/>
                </a:solidFill>
              </a:rPr>
              <a:t>phê</a:t>
            </a:r>
            <a:r>
              <a:rPr lang="en-US" dirty="0" smtClean="0">
                <a:solidFill>
                  <a:schemeClr val="accent6"/>
                </a:solidFill>
              </a:rPr>
              <a:t>)</a:t>
            </a:r>
            <a:endParaRPr lang="en-US" dirty="0">
              <a:solidFill>
                <a:schemeClr val="accent6"/>
              </a:solidFill>
            </a:endParaRPr>
          </a:p>
          <a:p>
            <a:pPr>
              <a:lnSpc>
                <a:spcPct val="110000"/>
              </a:lnSpc>
              <a:spcAft>
                <a:spcPts val="1145"/>
              </a:spcAft>
              <a:buSzPct val="170000"/>
            </a:pPr>
            <a:r>
              <a:rPr lang="en-US" dirty="0">
                <a:solidFill>
                  <a:schemeClr val="accent6"/>
                </a:solidFill>
              </a:rPr>
              <a:t>2001:	</a:t>
            </a:r>
            <a:r>
              <a:rPr lang="en-US" dirty="0" smtClean="0">
                <a:solidFill>
                  <a:schemeClr val="accent6"/>
                </a:solidFill>
              </a:rPr>
              <a:t>Thành </a:t>
            </a:r>
            <a:r>
              <a:rPr lang="en-US" dirty="0" err="1" smtClean="0">
                <a:solidFill>
                  <a:schemeClr val="accent6"/>
                </a:solidFill>
              </a:rPr>
              <a:t>lập</a:t>
            </a:r>
            <a:r>
              <a:rPr lang="en-US" dirty="0" smtClean="0">
                <a:solidFill>
                  <a:schemeClr val="accent6"/>
                </a:solidFill>
              </a:rPr>
              <a:t> </a:t>
            </a:r>
            <a:r>
              <a:rPr lang="en-US" dirty="0" err="1" smtClean="0">
                <a:solidFill>
                  <a:schemeClr val="accent6"/>
                </a:solidFill>
              </a:rPr>
              <a:t>nhà</a:t>
            </a:r>
            <a:r>
              <a:rPr lang="en-US" dirty="0" smtClean="0">
                <a:solidFill>
                  <a:schemeClr val="accent6"/>
                </a:solidFill>
              </a:rPr>
              <a:t> </a:t>
            </a:r>
            <a:r>
              <a:rPr lang="en-US" dirty="0" err="1" smtClean="0">
                <a:solidFill>
                  <a:schemeClr val="accent6"/>
                </a:solidFill>
              </a:rPr>
              <a:t>máy</a:t>
            </a:r>
            <a:r>
              <a:rPr lang="en-US" dirty="0" smtClean="0">
                <a:solidFill>
                  <a:schemeClr val="accent6"/>
                </a:solidFill>
              </a:rPr>
              <a:t> </a:t>
            </a:r>
            <a:r>
              <a:rPr lang="en-US" dirty="0" err="1" smtClean="0">
                <a:solidFill>
                  <a:schemeClr val="accent6"/>
                </a:solidFill>
              </a:rPr>
              <a:t>điều</a:t>
            </a:r>
            <a:r>
              <a:rPr lang="en-US" dirty="0" smtClean="0">
                <a:solidFill>
                  <a:schemeClr val="accent6"/>
                </a:solidFill>
              </a:rPr>
              <a:t>/</a:t>
            </a:r>
            <a:r>
              <a:rPr lang="en-US" dirty="0" err="1" smtClean="0">
                <a:solidFill>
                  <a:schemeClr val="accent6"/>
                </a:solidFill>
              </a:rPr>
              <a:t>tiêu</a:t>
            </a:r>
            <a:r>
              <a:rPr lang="en-US" dirty="0" smtClean="0">
                <a:solidFill>
                  <a:schemeClr val="accent6"/>
                </a:solidFill>
              </a:rPr>
              <a:t> </a:t>
            </a:r>
            <a:r>
              <a:rPr lang="en-US" dirty="0" err="1" smtClean="0">
                <a:solidFill>
                  <a:schemeClr val="accent6"/>
                </a:solidFill>
              </a:rPr>
              <a:t>tại</a:t>
            </a:r>
            <a:r>
              <a:rPr lang="en-US" dirty="0" smtClean="0">
                <a:solidFill>
                  <a:schemeClr val="accent6"/>
                </a:solidFill>
              </a:rPr>
              <a:t> </a:t>
            </a:r>
            <a:r>
              <a:rPr lang="en-US" dirty="0" err="1" smtClean="0">
                <a:solidFill>
                  <a:schemeClr val="accent6"/>
                </a:solidFill>
              </a:rPr>
              <a:t>Biên</a:t>
            </a:r>
            <a:r>
              <a:rPr lang="en-US" dirty="0" smtClean="0">
                <a:solidFill>
                  <a:schemeClr val="accent6"/>
                </a:solidFill>
              </a:rPr>
              <a:t> </a:t>
            </a:r>
            <a:r>
              <a:rPr lang="en-US" dirty="0" err="1" smtClean="0">
                <a:solidFill>
                  <a:schemeClr val="accent6"/>
                </a:solidFill>
              </a:rPr>
              <a:t>Hòa</a:t>
            </a:r>
            <a:r>
              <a:rPr lang="en-US" dirty="0" smtClean="0">
                <a:solidFill>
                  <a:schemeClr val="accent6"/>
                </a:solidFill>
              </a:rPr>
              <a:t>, </a:t>
            </a:r>
            <a:r>
              <a:rPr lang="en-US" dirty="0" err="1" smtClean="0">
                <a:solidFill>
                  <a:schemeClr val="accent6"/>
                </a:solidFill>
              </a:rPr>
              <a:t>Quy</a:t>
            </a:r>
            <a:r>
              <a:rPr lang="en-US" dirty="0" smtClean="0">
                <a:solidFill>
                  <a:schemeClr val="accent6"/>
                </a:solidFill>
              </a:rPr>
              <a:t> </a:t>
            </a:r>
            <a:r>
              <a:rPr lang="en-US" dirty="0" err="1" smtClean="0">
                <a:solidFill>
                  <a:schemeClr val="accent6"/>
                </a:solidFill>
              </a:rPr>
              <a:t>Nhơn</a:t>
            </a:r>
            <a:r>
              <a:rPr lang="en-US" dirty="0" smtClean="0">
                <a:solidFill>
                  <a:schemeClr val="accent6"/>
                </a:solidFill>
              </a:rPr>
              <a:t>, </a:t>
            </a:r>
            <a:r>
              <a:rPr lang="en-US" dirty="0" err="1" smtClean="0">
                <a:solidFill>
                  <a:schemeClr val="accent6"/>
                </a:solidFill>
              </a:rPr>
              <a:t>Gia</a:t>
            </a:r>
            <a:r>
              <a:rPr lang="en-US" dirty="0" smtClean="0">
                <a:solidFill>
                  <a:schemeClr val="accent6"/>
                </a:solidFill>
              </a:rPr>
              <a:t> Lai, </a:t>
            </a:r>
            <a:r>
              <a:rPr lang="en-US" dirty="0" err="1" smtClean="0">
                <a:solidFill>
                  <a:schemeClr val="accent6"/>
                </a:solidFill>
              </a:rPr>
              <a:t>Phú</a:t>
            </a:r>
            <a:r>
              <a:rPr lang="en-US" dirty="0" smtClean="0">
                <a:solidFill>
                  <a:schemeClr val="accent6"/>
                </a:solidFill>
              </a:rPr>
              <a:t> </a:t>
            </a:r>
            <a:r>
              <a:rPr lang="en-US" dirty="0" err="1" smtClean="0">
                <a:solidFill>
                  <a:schemeClr val="accent6"/>
                </a:solidFill>
              </a:rPr>
              <a:t>Yên</a:t>
            </a:r>
            <a:r>
              <a:rPr lang="en-US" dirty="0" smtClean="0">
                <a:solidFill>
                  <a:schemeClr val="accent6"/>
                </a:solidFill>
              </a:rPr>
              <a:t>.</a:t>
            </a:r>
            <a:endParaRPr lang="en-US" dirty="0">
              <a:solidFill>
                <a:schemeClr val="accent6"/>
              </a:solidFill>
            </a:endParaRPr>
          </a:p>
          <a:p>
            <a:pPr>
              <a:lnSpc>
                <a:spcPct val="110000"/>
              </a:lnSpc>
              <a:spcAft>
                <a:spcPts val="1145"/>
              </a:spcAft>
              <a:buSzPct val="170000"/>
            </a:pPr>
            <a:r>
              <a:rPr lang="en-US" dirty="0" smtClean="0">
                <a:solidFill>
                  <a:schemeClr val="accent6"/>
                </a:solidFill>
              </a:rPr>
              <a:t>2008</a:t>
            </a:r>
            <a:r>
              <a:rPr lang="en-US" dirty="0">
                <a:solidFill>
                  <a:schemeClr val="accent6"/>
                </a:solidFill>
              </a:rPr>
              <a:t>:	</a:t>
            </a:r>
            <a:r>
              <a:rPr lang="en-US" dirty="0" err="1" smtClean="0">
                <a:solidFill>
                  <a:schemeClr val="accent6"/>
                </a:solidFill>
              </a:rPr>
              <a:t>Dự</a:t>
            </a:r>
            <a:r>
              <a:rPr lang="en-US" dirty="0" smtClean="0">
                <a:solidFill>
                  <a:schemeClr val="accent6"/>
                </a:solidFill>
              </a:rPr>
              <a:t> </a:t>
            </a:r>
            <a:r>
              <a:rPr lang="en-US" dirty="0" err="1" smtClean="0">
                <a:solidFill>
                  <a:schemeClr val="accent6"/>
                </a:solidFill>
              </a:rPr>
              <a:t>án</a:t>
            </a:r>
            <a:r>
              <a:rPr lang="en-US" dirty="0" smtClean="0">
                <a:solidFill>
                  <a:schemeClr val="accent6"/>
                </a:solidFill>
              </a:rPr>
              <a:t> </a:t>
            </a:r>
            <a:r>
              <a:rPr lang="en-US" dirty="0" err="1" smtClean="0">
                <a:solidFill>
                  <a:schemeClr val="accent6"/>
                </a:solidFill>
              </a:rPr>
              <a:t>cà</a:t>
            </a:r>
            <a:r>
              <a:rPr lang="en-US" dirty="0" smtClean="0">
                <a:solidFill>
                  <a:schemeClr val="accent6"/>
                </a:solidFill>
              </a:rPr>
              <a:t> </a:t>
            </a:r>
            <a:r>
              <a:rPr lang="en-US" dirty="0" err="1" smtClean="0">
                <a:solidFill>
                  <a:schemeClr val="accent6"/>
                </a:solidFill>
              </a:rPr>
              <a:t>phê</a:t>
            </a:r>
            <a:r>
              <a:rPr lang="en-US" dirty="0" smtClean="0">
                <a:solidFill>
                  <a:schemeClr val="accent6"/>
                </a:solidFill>
              </a:rPr>
              <a:t> </a:t>
            </a:r>
            <a:r>
              <a:rPr lang="en-US" dirty="0" err="1" smtClean="0">
                <a:solidFill>
                  <a:schemeClr val="accent6"/>
                </a:solidFill>
              </a:rPr>
              <a:t>hòa</a:t>
            </a:r>
            <a:r>
              <a:rPr lang="en-US" dirty="0" smtClean="0">
                <a:solidFill>
                  <a:schemeClr val="accent6"/>
                </a:solidFill>
              </a:rPr>
              <a:t> tan ở Long An – Việt Nam</a:t>
            </a:r>
          </a:p>
          <a:p>
            <a:pPr>
              <a:lnSpc>
                <a:spcPct val="110000"/>
              </a:lnSpc>
              <a:spcAft>
                <a:spcPts val="1145"/>
              </a:spcAft>
              <a:buSzPct val="170000"/>
            </a:pPr>
            <a:r>
              <a:rPr lang="en-US" dirty="0" smtClean="0">
                <a:solidFill>
                  <a:schemeClr val="accent6"/>
                </a:solidFill>
              </a:rPr>
              <a:t>2016: 	</a:t>
            </a:r>
            <a:r>
              <a:rPr lang="en-US" dirty="0" err="1" smtClean="0">
                <a:solidFill>
                  <a:schemeClr val="accent6"/>
                </a:solidFill>
              </a:rPr>
              <a:t>Mở</a:t>
            </a:r>
            <a:r>
              <a:rPr lang="en-US" dirty="0" smtClean="0">
                <a:solidFill>
                  <a:schemeClr val="accent6"/>
                </a:solidFill>
              </a:rPr>
              <a:t> </a:t>
            </a:r>
            <a:r>
              <a:rPr lang="en-US" dirty="0" err="1" smtClean="0">
                <a:solidFill>
                  <a:schemeClr val="accent6"/>
                </a:solidFill>
              </a:rPr>
              <a:t>rộng</a:t>
            </a:r>
            <a:r>
              <a:rPr lang="en-US" dirty="0" smtClean="0">
                <a:solidFill>
                  <a:schemeClr val="accent6"/>
                </a:solidFill>
              </a:rPr>
              <a:t> </a:t>
            </a:r>
            <a:r>
              <a:rPr lang="en-US" dirty="0" err="1" smtClean="0">
                <a:solidFill>
                  <a:schemeClr val="accent6"/>
                </a:solidFill>
              </a:rPr>
              <a:t>nhà</a:t>
            </a:r>
            <a:r>
              <a:rPr lang="en-US" dirty="0" smtClean="0">
                <a:solidFill>
                  <a:schemeClr val="accent6"/>
                </a:solidFill>
              </a:rPr>
              <a:t> </a:t>
            </a:r>
            <a:r>
              <a:rPr lang="en-US" dirty="0" err="1" smtClean="0">
                <a:solidFill>
                  <a:schemeClr val="accent6"/>
                </a:solidFill>
              </a:rPr>
              <a:t>máy</a:t>
            </a:r>
            <a:r>
              <a:rPr lang="en-US" dirty="0" smtClean="0">
                <a:solidFill>
                  <a:schemeClr val="accent6"/>
                </a:solidFill>
              </a:rPr>
              <a:t> </a:t>
            </a:r>
            <a:r>
              <a:rPr lang="en-US" dirty="0" err="1" smtClean="0">
                <a:solidFill>
                  <a:schemeClr val="accent6"/>
                </a:solidFill>
              </a:rPr>
              <a:t>cà</a:t>
            </a:r>
            <a:r>
              <a:rPr lang="en-US" dirty="0" smtClean="0">
                <a:solidFill>
                  <a:schemeClr val="accent6"/>
                </a:solidFill>
              </a:rPr>
              <a:t> </a:t>
            </a:r>
            <a:r>
              <a:rPr lang="en-US" dirty="0" err="1" smtClean="0">
                <a:solidFill>
                  <a:schemeClr val="accent6"/>
                </a:solidFill>
              </a:rPr>
              <a:t>phê</a:t>
            </a:r>
            <a:r>
              <a:rPr lang="en-US" dirty="0" smtClean="0">
                <a:solidFill>
                  <a:schemeClr val="accent6"/>
                </a:solidFill>
              </a:rPr>
              <a:t> </a:t>
            </a:r>
            <a:r>
              <a:rPr lang="en-US" dirty="0" err="1" smtClean="0">
                <a:solidFill>
                  <a:schemeClr val="accent6"/>
                </a:solidFill>
              </a:rPr>
              <a:t>hòa</a:t>
            </a:r>
            <a:r>
              <a:rPr lang="en-US" dirty="0" smtClean="0">
                <a:solidFill>
                  <a:schemeClr val="accent6"/>
                </a:solidFill>
              </a:rPr>
              <a:t> tan ở Long An – </a:t>
            </a:r>
            <a:r>
              <a:rPr lang="en-US" dirty="0" err="1" smtClean="0">
                <a:solidFill>
                  <a:schemeClr val="accent6"/>
                </a:solidFill>
              </a:rPr>
              <a:t>Việt</a:t>
            </a:r>
            <a:r>
              <a:rPr lang="en-US" dirty="0" smtClean="0">
                <a:solidFill>
                  <a:schemeClr val="accent6"/>
                </a:solidFill>
              </a:rPr>
              <a:t> Nam</a:t>
            </a:r>
          </a:p>
          <a:p>
            <a:pPr marL="285750" indent="-285750">
              <a:lnSpc>
                <a:spcPct val="110000"/>
              </a:lnSpc>
              <a:spcAft>
                <a:spcPts val="1145"/>
              </a:spcAft>
              <a:buSzPct val="170000"/>
              <a:buFont typeface="Wingdings" panose="05000000000000000000" pitchFamily="2" charset="2"/>
              <a:buChar char="ü"/>
            </a:pPr>
            <a:r>
              <a:rPr lang="en-US" dirty="0" err="1" smtClean="0">
                <a:solidFill>
                  <a:schemeClr val="accent6"/>
                </a:solidFill>
              </a:rPr>
              <a:t>Nhà</a:t>
            </a:r>
            <a:r>
              <a:rPr lang="en-US" dirty="0" smtClean="0">
                <a:solidFill>
                  <a:schemeClr val="accent6"/>
                </a:solidFill>
              </a:rPr>
              <a:t> </a:t>
            </a:r>
            <a:r>
              <a:rPr lang="en-US" dirty="0" err="1" smtClean="0">
                <a:solidFill>
                  <a:schemeClr val="accent6"/>
                </a:solidFill>
              </a:rPr>
              <a:t>xuất</a:t>
            </a:r>
            <a:r>
              <a:rPr lang="en-US" dirty="0" smtClean="0">
                <a:solidFill>
                  <a:schemeClr val="accent6"/>
                </a:solidFill>
              </a:rPr>
              <a:t> </a:t>
            </a:r>
            <a:r>
              <a:rPr lang="en-US" dirty="0" err="1" smtClean="0">
                <a:solidFill>
                  <a:schemeClr val="accent6"/>
                </a:solidFill>
              </a:rPr>
              <a:t>khẩu</a:t>
            </a:r>
            <a:r>
              <a:rPr lang="en-US" dirty="0" smtClean="0">
                <a:solidFill>
                  <a:schemeClr val="accent6"/>
                </a:solidFill>
              </a:rPr>
              <a:t> </a:t>
            </a:r>
            <a:r>
              <a:rPr lang="en-US" dirty="0" err="1" smtClean="0">
                <a:solidFill>
                  <a:schemeClr val="accent6"/>
                </a:solidFill>
              </a:rPr>
              <a:t>điều</a:t>
            </a:r>
            <a:r>
              <a:rPr lang="en-US" dirty="0" smtClean="0">
                <a:solidFill>
                  <a:schemeClr val="accent6"/>
                </a:solidFill>
              </a:rPr>
              <a:t> </a:t>
            </a:r>
            <a:r>
              <a:rPr lang="en-US" dirty="0" err="1" smtClean="0">
                <a:solidFill>
                  <a:schemeClr val="accent6"/>
                </a:solidFill>
              </a:rPr>
              <a:t>hàng</a:t>
            </a:r>
            <a:r>
              <a:rPr lang="en-US" dirty="0" smtClean="0">
                <a:solidFill>
                  <a:schemeClr val="accent6"/>
                </a:solidFill>
              </a:rPr>
              <a:t> </a:t>
            </a:r>
            <a:r>
              <a:rPr lang="en-US" dirty="0" err="1" smtClean="0">
                <a:solidFill>
                  <a:schemeClr val="accent6"/>
                </a:solidFill>
              </a:rPr>
              <a:t>đầu</a:t>
            </a:r>
            <a:endParaRPr lang="en-US" dirty="0" smtClean="0">
              <a:solidFill>
                <a:schemeClr val="accent6"/>
              </a:solidFill>
            </a:endParaRPr>
          </a:p>
          <a:p>
            <a:pPr marL="285750" indent="-285750">
              <a:lnSpc>
                <a:spcPct val="110000"/>
              </a:lnSpc>
              <a:spcAft>
                <a:spcPts val="1145"/>
              </a:spcAft>
              <a:buSzPct val="170000"/>
              <a:buFont typeface="Wingdings" panose="05000000000000000000" pitchFamily="2" charset="2"/>
              <a:buChar char="ü"/>
            </a:pPr>
            <a:r>
              <a:rPr lang="en-US" dirty="0" err="1" smtClean="0">
                <a:solidFill>
                  <a:schemeClr val="accent6"/>
                </a:solidFill>
              </a:rPr>
              <a:t>Nhà</a:t>
            </a:r>
            <a:r>
              <a:rPr lang="en-US" dirty="0" smtClean="0">
                <a:solidFill>
                  <a:schemeClr val="accent6"/>
                </a:solidFill>
              </a:rPr>
              <a:t> </a:t>
            </a:r>
            <a:r>
              <a:rPr lang="en-US" dirty="0" err="1" smtClean="0">
                <a:solidFill>
                  <a:schemeClr val="accent6"/>
                </a:solidFill>
              </a:rPr>
              <a:t>xuất</a:t>
            </a:r>
            <a:r>
              <a:rPr lang="en-US" dirty="0" smtClean="0">
                <a:solidFill>
                  <a:schemeClr val="accent6"/>
                </a:solidFill>
              </a:rPr>
              <a:t> </a:t>
            </a:r>
            <a:r>
              <a:rPr lang="en-US" dirty="0" err="1" smtClean="0">
                <a:solidFill>
                  <a:schemeClr val="accent6"/>
                </a:solidFill>
              </a:rPr>
              <a:t>khẩu</a:t>
            </a:r>
            <a:r>
              <a:rPr lang="en-US" dirty="0" smtClean="0">
                <a:solidFill>
                  <a:schemeClr val="accent6"/>
                </a:solidFill>
              </a:rPr>
              <a:t> </a:t>
            </a:r>
            <a:r>
              <a:rPr lang="en-US" dirty="0" err="1" smtClean="0">
                <a:solidFill>
                  <a:schemeClr val="accent6"/>
                </a:solidFill>
              </a:rPr>
              <a:t>tiêu</a:t>
            </a:r>
            <a:r>
              <a:rPr lang="en-US" dirty="0" smtClean="0">
                <a:solidFill>
                  <a:schemeClr val="accent6"/>
                </a:solidFill>
              </a:rPr>
              <a:t> </a:t>
            </a:r>
            <a:r>
              <a:rPr lang="en-US" dirty="0" err="1" smtClean="0">
                <a:solidFill>
                  <a:schemeClr val="accent6"/>
                </a:solidFill>
              </a:rPr>
              <a:t>hàng</a:t>
            </a:r>
            <a:r>
              <a:rPr lang="en-US" dirty="0" smtClean="0">
                <a:solidFill>
                  <a:schemeClr val="accent6"/>
                </a:solidFill>
              </a:rPr>
              <a:t> </a:t>
            </a:r>
            <a:r>
              <a:rPr lang="en-US" dirty="0" err="1" smtClean="0">
                <a:solidFill>
                  <a:schemeClr val="accent6"/>
                </a:solidFill>
              </a:rPr>
              <a:t>đầu</a:t>
            </a:r>
            <a:endParaRPr lang="en-US" dirty="0" smtClean="0">
              <a:solidFill>
                <a:schemeClr val="accent6"/>
              </a:solidFill>
            </a:endParaRPr>
          </a:p>
          <a:p>
            <a:pPr marL="285750" indent="-285750">
              <a:lnSpc>
                <a:spcPct val="110000"/>
              </a:lnSpc>
              <a:spcAft>
                <a:spcPts val="1145"/>
              </a:spcAft>
              <a:buSzPct val="170000"/>
              <a:buFont typeface="Wingdings" panose="05000000000000000000" pitchFamily="2" charset="2"/>
              <a:buChar char="ü"/>
            </a:pPr>
            <a:r>
              <a:rPr lang="en-US" dirty="0" smtClean="0">
                <a:solidFill>
                  <a:schemeClr val="accent6"/>
                </a:solidFill>
              </a:rPr>
              <a:t>1 </a:t>
            </a:r>
            <a:r>
              <a:rPr lang="en-US" dirty="0" err="1" smtClean="0">
                <a:solidFill>
                  <a:schemeClr val="accent6"/>
                </a:solidFill>
              </a:rPr>
              <a:t>trong</a:t>
            </a:r>
            <a:r>
              <a:rPr lang="en-US" dirty="0" smtClean="0">
                <a:solidFill>
                  <a:schemeClr val="accent6"/>
                </a:solidFill>
              </a:rPr>
              <a:t> 3 </a:t>
            </a:r>
            <a:r>
              <a:rPr lang="en-US" dirty="0" err="1" smtClean="0">
                <a:solidFill>
                  <a:schemeClr val="accent6"/>
                </a:solidFill>
              </a:rPr>
              <a:t>nhà</a:t>
            </a:r>
            <a:r>
              <a:rPr lang="en-US" dirty="0" smtClean="0">
                <a:solidFill>
                  <a:schemeClr val="accent6"/>
                </a:solidFill>
              </a:rPr>
              <a:t> </a:t>
            </a:r>
            <a:r>
              <a:rPr lang="en-US" dirty="0" err="1" smtClean="0">
                <a:solidFill>
                  <a:schemeClr val="accent6"/>
                </a:solidFill>
              </a:rPr>
              <a:t>xuất</a:t>
            </a:r>
            <a:r>
              <a:rPr lang="en-US" dirty="0" smtClean="0">
                <a:solidFill>
                  <a:schemeClr val="accent6"/>
                </a:solidFill>
              </a:rPr>
              <a:t> </a:t>
            </a:r>
            <a:r>
              <a:rPr lang="en-US" dirty="0" err="1" smtClean="0">
                <a:solidFill>
                  <a:schemeClr val="accent6"/>
                </a:solidFill>
              </a:rPr>
              <a:t>khẩu</a:t>
            </a:r>
            <a:r>
              <a:rPr lang="en-US" dirty="0" smtClean="0">
                <a:solidFill>
                  <a:schemeClr val="accent6"/>
                </a:solidFill>
              </a:rPr>
              <a:t> </a:t>
            </a:r>
            <a:r>
              <a:rPr lang="en-US" dirty="0" err="1" smtClean="0">
                <a:solidFill>
                  <a:schemeClr val="accent6"/>
                </a:solidFill>
              </a:rPr>
              <a:t>cà</a:t>
            </a:r>
            <a:r>
              <a:rPr lang="en-US" dirty="0" smtClean="0">
                <a:solidFill>
                  <a:schemeClr val="accent6"/>
                </a:solidFill>
              </a:rPr>
              <a:t> </a:t>
            </a:r>
            <a:r>
              <a:rPr lang="en-US" dirty="0" err="1" smtClean="0">
                <a:solidFill>
                  <a:schemeClr val="accent6"/>
                </a:solidFill>
              </a:rPr>
              <a:t>phê</a:t>
            </a:r>
            <a:r>
              <a:rPr lang="en-US" dirty="0" smtClean="0">
                <a:solidFill>
                  <a:schemeClr val="accent6"/>
                </a:solidFill>
              </a:rPr>
              <a:t> </a:t>
            </a:r>
            <a:r>
              <a:rPr lang="en-US" dirty="0" err="1" smtClean="0">
                <a:solidFill>
                  <a:schemeClr val="accent6"/>
                </a:solidFill>
              </a:rPr>
              <a:t>hàng</a:t>
            </a:r>
            <a:r>
              <a:rPr lang="en-US" dirty="0" smtClean="0">
                <a:solidFill>
                  <a:schemeClr val="accent6"/>
                </a:solidFill>
              </a:rPr>
              <a:t> </a:t>
            </a:r>
            <a:r>
              <a:rPr lang="en-US" dirty="0" err="1" smtClean="0">
                <a:solidFill>
                  <a:schemeClr val="accent6"/>
                </a:solidFill>
              </a:rPr>
              <a:t>đầu</a:t>
            </a:r>
            <a:endParaRPr lang="en-US" dirty="0" smtClean="0">
              <a:solidFill>
                <a:schemeClr val="accent6"/>
              </a:solidFill>
            </a:endParaRPr>
          </a:p>
          <a:p>
            <a:pPr marL="285750" indent="-285750">
              <a:lnSpc>
                <a:spcPct val="110000"/>
              </a:lnSpc>
              <a:spcAft>
                <a:spcPts val="1145"/>
              </a:spcAft>
              <a:buSzPct val="170000"/>
              <a:buFont typeface="Wingdings" panose="05000000000000000000" pitchFamily="2" charset="2"/>
              <a:buChar char="ü"/>
            </a:pPr>
            <a:r>
              <a:rPr lang="en-US" dirty="0" smtClean="0">
                <a:solidFill>
                  <a:schemeClr val="accent6"/>
                </a:solidFill>
              </a:rPr>
              <a:t>+2400 </a:t>
            </a:r>
            <a:r>
              <a:rPr lang="en-US" dirty="0" err="1" smtClean="0">
                <a:solidFill>
                  <a:schemeClr val="accent6"/>
                </a:solidFill>
              </a:rPr>
              <a:t>nhân</a:t>
            </a:r>
            <a:r>
              <a:rPr lang="en-US" dirty="0" smtClean="0">
                <a:solidFill>
                  <a:schemeClr val="accent6"/>
                </a:solidFill>
              </a:rPr>
              <a:t> </a:t>
            </a:r>
            <a:r>
              <a:rPr lang="en-US" dirty="0" err="1" smtClean="0">
                <a:solidFill>
                  <a:schemeClr val="accent6"/>
                </a:solidFill>
              </a:rPr>
              <a:t>viên</a:t>
            </a:r>
            <a:endParaRPr lang="en-US" dirty="0" smtClean="0">
              <a:solidFill>
                <a:schemeClr val="accent6"/>
              </a:solidFill>
            </a:endParaRPr>
          </a:p>
          <a:p>
            <a:pPr marL="285750" indent="-285750">
              <a:lnSpc>
                <a:spcPct val="110000"/>
              </a:lnSpc>
              <a:spcAft>
                <a:spcPts val="1145"/>
              </a:spcAft>
              <a:buSzPct val="170000"/>
              <a:buFont typeface="Wingdings" panose="05000000000000000000" pitchFamily="2" charset="2"/>
              <a:buChar char="ü"/>
            </a:pPr>
            <a:endParaRPr lang="en-US" dirty="0" smtClean="0">
              <a:solidFill>
                <a:schemeClr val="accent6"/>
              </a:solidFill>
            </a:endParaRPr>
          </a:p>
          <a:p>
            <a:pPr>
              <a:lnSpc>
                <a:spcPct val="110000"/>
              </a:lnSpc>
              <a:spcAft>
                <a:spcPts val="1145"/>
              </a:spcAft>
              <a:buSzPct val="170000"/>
            </a:pPr>
            <a:endParaRPr lang="en-US" dirty="0">
              <a:solidFill>
                <a:schemeClr val="accent6"/>
              </a:solidFill>
            </a:endParaRPr>
          </a:p>
          <a:p>
            <a:pPr>
              <a:lnSpc>
                <a:spcPct val="110000"/>
              </a:lnSpc>
              <a:spcAft>
                <a:spcPts val="1145"/>
              </a:spcAft>
              <a:buSzPct val="170000"/>
            </a:pPr>
            <a:r>
              <a:rPr lang="en-US" dirty="0">
                <a:solidFill>
                  <a:schemeClr val="accent6"/>
                </a:solidFill>
              </a:rPr>
              <a:t>	</a:t>
            </a:r>
          </a:p>
        </p:txBody>
      </p:sp>
      <p:sp>
        <p:nvSpPr>
          <p:cNvPr id="70658" name="Rectangle 8"/>
          <p:cNvSpPr>
            <a:spLocks noChangeArrowheads="1"/>
          </p:cNvSpPr>
          <p:nvPr/>
        </p:nvSpPr>
        <p:spPr bwMode="auto">
          <a:xfrm>
            <a:off x="644526" y="541756"/>
            <a:ext cx="8499476" cy="3739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7277" tIns="0" rIns="0" bIns="0">
            <a:spAutoFit/>
          </a:bodyPr>
          <a:lstStyle/>
          <a:p>
            <a:pPr>
              <a:lnSpc>
                <a:spcPct val="90000"/>
              </a:lnSpc>
              <a:spcBef>
                <a:spcPct val="50000"/>
              </a:spcBef>
            </a:pPr>
            <a:r>
              <a:rPr lang="en-US" sz="2700" b="1" dirty="0" err="1" smtClean="0">
                <a:solidFill>
                  <a:schemeClr val="tx2"/>
                </a:solidFill>
              </a:rPr>
              <a:t>Tổng</a:t>
            </a:r>
            <a:r>
              <a:rPr lang="en-US" sz="2700" b="1" dirty="0" smtClean="0">
                <a:solidFill>
                  <a:schemeClr val="tx2"/>
                </a:solidFill>
              </a:rPr>
              <a:t> </a:t>
            </a:r>
            <a:r>
              <a:rPr lang="en-US" sz="2700" b="1" dirty="0" err="1" smtClean="0">
                <a:solidFill>
                  <a:schemeClr val="tx2"/>
                </a:solidFill>
              </a:rPr>
              <a:t>quan</a:t>
            </a:r>
            <a:r>
              <a:rPr lang="en-US" sz="2700" b="1" dirty="0" smtClean="0">
                <a:solidFill>
                  <a:schemeClr val="tx2"/>
                </a:solidFill>
              </a:rPr>
              <a:t> </a:t>
            </a:r>
            <a:r>
              <a:rPr lang="en-US" sz="2700" b="1" dirty="0" err="1" smtClean="0">
                <a:solidFill>
                  <a:schemeClr val="tx2"/>
                </a:solidFill>
              </a:rPr>
              <a:t>về</a:t>
            </a:r>
            <a:r>
              <a:rPr lang="en-US" sz="2700" b="1" dirty="0" smtClean="0">
                <a:solidFill>
                  <a:schemeClr val="tx2"/>
                </a:solidFill>
              </a:rPr>
              <a:t> </a:t>
            </a:r>
            <a:r>
              <a:rPr lang="en-US" sz="2700" b="1" dirty="0" err="1" smtClean="0">
                <a:solidFill>
                  <a:schemeClr val="tx2"/>
                </a:solidFill>
              </a:rPr>
              <a:t>Olam</a:t>
            </a:r>
            <a:r>
              <a:rPr lang="en-US" sz="2700" b="1" dirty="0" smtClean="0">
                <a:solidFill>
                  <a:schemeClr val="tx2"/>
                </a:solidFill>
              </a:rPr>
              <a:t> </a:t>
            </a:r>
            <a:r>
              <a:rPr lang="en-US" sz="2700" b="1" dirty="0" err="1" smtClean="0">
                <a:solidFill>
                  <a:schemeClr val="tx2"/>
                </a:solidFill>
              </a:rPr>
              <a:t>tại</a:t>
            </a:r>
            <a:r>
              <a:rPr lang="en-US" sz="2700" b="1" dirty="0" smtClean="0">
                <a:solidFill>
                  <a:schemeClr val="tx2"/>
                </a:solidFill>
              </a:rPr>
              <a:t> </a:t>
            </a:r>
            <a:r>
              <a:rPr lang="en-US" sz="2700" b="1" dirty="0" err="1" smtClean="0">
                <a:solidFill>
                  <a:schemeClr val="tx2"/>
                </a:solidFill>
              </a:rPr>
              <a:t>Việt</a:t>
            </a:r>
            <a:r>
              <a:rPr lang="en-US" sz="2700" b="1" dirty="0" smtClean="0">
                <a:solidFill>
                  <a:schemeClr val="tx2"/>
                </a:solidFill>
              </a:rPr>
              <a:t> Nam</a:t>
            </a:r>
            <a:endParaRPr lang="en-US" sz="2700" b="1" dirty="0">
              <a:solidFill>
                <a:schemeClr val="tx2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473103542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Operational footprint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6D8112-1D09-44AB-BD25-659ADE5441BA}" type="slidenum">
              <a:rPr lang="en-GB" smtClean="0"/>
              <a:pPr/>
              <a:t>5</a:t>
            </a:fld>
            <a:endParaRPr lang="en-GB" dirty="0"/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2960514734"/>
              </p:ext>
            </p:extLst>
          </p:nvPr>
        </p:nvGraphicFramePr>
        <p:xfrm>
          <a:off x="-69317" y="1296056"/>
          <a:ext cx="4536505" cy="52711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6" name="Picture 2" descr="http://d-maps.com/m/asia/vietnam/vietnam72.gif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harpenSoften amount="-1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0465" t="53962" r="2000" b="6950"/>
          <a:stretch/>
        </p:blipFill>
        <p:spPr bwMode="auto">
          <a:xfrm>
            <a:off x="5079784" y="1366962"/>
            <a:ext cx="4038600" cy="5414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7169383" y="5933565"/>
            <a:ext cx="40748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/>
              <a:t>OP</a:t>
            </a:r>
            <a:endParaRPr lang="en-US" sz="1200" b="1" dirty="0"/>
          </a:p>
        </p:txBody>
      </p:sp>
      <p:sp>
        <p:nvSpPr>
          <p:cNvPr id="8" name="Oval 7"/>
          <p:cNvSpPr/>
          <p:nvPr/>
        </p:nvSpPr>
        <p:spPr>
          <a:xfrm>
            <a:off x="7461929" y="2678668"/>
            <a:ext cx="274320" cy="274320"/>
          </a:xfrm>
          <a:prstGeom prst="ellipse">
            <a:avLst/>
          </a:prstGeom>
          <a:solidFill>
            <a:srgbClr val="00B05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7433968" y="2691513"/>
            <a:ext cx="378630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 b="1" dirty="0" smtClean="0">
                <a:solidFill>
                  <a:schemeClr val="bg1"/>
                </a:solidFill>
              </a:rPr>
              <a:t>OP</a:t>
            </a:r>
            <a:endParaRPr lang="en-US" sz="1050" b="1" dirty="0">
              <a:solidFill>
                <a:schemeClr val="bg1"/>
              </a:solidFill>
            </a:endParaRPr>
          </a:p>
        </p:txBody>
      </p:sp>
      <p:pic>
        <p:nvPicPr>
          <p:cNvPr id="10" name="Picture 2" descr="https://upload.wikimedia.org/wikipedia/commons/7/79/VietnamCentralHighlandsmap.pn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1839" y="1366962"/>
            <a:ext cx="1432763" cy="23855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ectangle 10"/>
          <p:cNvSpPr/>
          <p:nvPr/>
        </p:nvSpPr>
        <p:spPr>
          <a:xfrm>
            <a:off x="5688220" y="2559737"/>
            <a:ext cx="579019" cy="1005042"/>
          </a:xfrm>
          <a:prstGeom prst="rect">
            <a:avLst/>
          </a:prstGeom>
          <a:noFill/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7645705" y="3803739"/>
            <a:ext cx="274320" cy="274320"/>
          </a:xfrm>
          <a:prstGeom prst="ellipse">
            <a:avLst/>
          </a:prstGeom>
          <a:solidFill>
            <a:srgbClr val="00B05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7599182" y="3816584"/>
            <a:ext cx="378630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 b="1" dirty="0" smtClean="0">
                <a:solidFill>
                  <a:schemeClr val="bg1"/>
                </a:solidFill>
              </a:rPr>
              <a:t>OP</a:t>
            </a:r>
            <a:endParaRPr lang="en-US" sz="1050" b="1" dirty="0">
              <a:solidFill>
                <a:schemeClr val="bg1"/>
              </a:solidFill>
            </a:endParaRPr>
          </a:p>
        </p:txBody>
      </p:sp>
      <p:sp>
        <p:nvSpPr>
          <p:cNvPr id="14" name="Oval 13"/>
          <p:cNvSpPr/>
          <p:nvPr/>
        </p:nvSpPr>
        <p:spPr>
          <a:xfrm>
            <a:off x="7643068" y="4729208"/>
            <a:ext cx="274320" cy="274320"/>
          </a:xfrm>
          <a:prstGeom prst="ellipse">
            <a:avLst/>
          </a:prstGeom>
          <a:solidFill>
            <a:srgbClr val="00B05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7613664" y="4755701"/>
            <a:ext cx="378630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 b="1" dirty="0" smtClean="0">
                <a:solidFill>
                  <a:schemeClr val="bg1"/>
                </a:solidFill>
              </a:rPr>
              <a:t>OP</a:t>
            </a:r>
            <a:endParaRPr lang="en-US" sz="1050" b="1" dirty="0">
              <a:solidFill>
                <a:schemeClr val="bg1"/>
              </a:solidFill>
            </a:endParaRPr>
          </a:p>
        </p:txBody>
      </p:sp>
      <p:sp>
        <p:nvSpPr>
          <p:cNvPr id="16" name="Oval 15"/>
          <p:cNvSpPr/>
          <p:nvPr/>
        </p:nvSpPr>
        <p:spPr>
          <a:xfrm>
            <a:off x="7289584" y="4186843"/>
            <a:ext cx="274320" cy="274320"/>
          </a:xfrm>
          <a:prstGeom prst="ellipse">
            <a:avLst/>
          </a:prstGeom>
          <a:solidFill>
            <a:schemeClr val="accent5">
              <a:lumMod val="7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7261252" y="4199889"/>
            <a:ext cx="356188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 b="1" dirty="0" smtClean="0">
                <a:solidFill>
                  <a:schemeClr val="bg1"/>
                </a:solidFill>
              </a:rPr>
              <a:t>TP</a:t>
            </a:r>
            <a:endParaRPr lang="en-US" sz="1050" b="1" dirty="0">
              <a:solidFill>
                <a:schemeClr val="bg1"/>
              </a:solidFill>
            </a:endParaRPr>
          </a:p>
        </p:txBody>
      </p:sp>
      <p:sp>
        <p:nvSpPr>
          <p:cNvPr id="18" name="Oval 17"/>
          <p:cNvSpPr/>
          <p:nvPr/>
        </p:nvSpPr>
        <p:spPr>
          <a:xfrm>
            <a:off x="6836244" y="5475656"/>
            <a:ext cx="274320" cy="274320"/>
          </a:xfrm>
          <a:prstGeom prst="ellipse">
            <a:avLst/>
          </a:prstGeom>
          <a:solidFill>
            <a:srgbClr val="00B05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/>
          <p:cNvSpPr txBox="1"/>
          <p:nvPr/>
        </p:nvSpPr>
        <p:spPr>
          <a:xfrm>
            <a:off x="6783279" y="5491778"/>
            <a:ext cx="409086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 b="1" dirty="0" smtClean="0">
                <a:solidFill>
                  <a:schemeClr val="bg1"/>
                </a:solidFill>
              </a:rPr>
              <a:t>WH</a:t>
            </a:r>
            <a:endParaRPr lang="en-US" sz="1050" b="1" dirty="0">
              <a:solidFill>
                <a:schemeClr val="bg1"/>
              </a:solidFill>
            </a:endParaRPr>
          </a:p>
        </p:txBody>
      </p:sp>
      <p:sp>
        <p:nvSpPr>
          <p:cNvPr id="20" name="Oval 19"/>
          <p:cNvSpPr/>
          <p:nvPr/>
        </p:nvSpPr>
        <p:spPr>
          <a:xfrm>
            <a:off x="6639233" y="5306832"/>
            <a:ext cx="274320" cy="274320"/>
          </a:xfrm>
          <a:prstGeom prst="ellipse">
            <a:avLst/>
          </a:prstGeom>
          <a:solidFill>
            <a:schemeClr val="accent5">
              <a:lumMod val="7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Box 20"/>
          <p:cNvSpPr txBox="1"/>
          <p:nvPr/>
        </p:nvSpPr>
        <p:spPr>
          <a:xfrm>
            <a:off x="6590538" y="5326874"/>
            <a:ext cx="409086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 b="1" dirty="0" smtClean="0">
                <a:solidFill>
                  <a:schemeClr val="bg1"/>
                </a:solidFill>
              </a:rPr>
              <a:t>WH</a:t>
            </a:r>
            <a:endParaRPr lang="en-US" sz="1050" b="1" dirty="0">
              <a:solidFill>
                <a:schemeClr val="bg1"/>
              </a:solidFill>
            </a:endParaRPr>
          </a:p>
        </p:txBody>
      </p:sp>
      <p:sp>
        <p:nvSpPr>
          <p:cNvPr id="22" name="Oval 21"/>
          <p:cNvSpPr/>
          <p:nvPr/>
        </p:nvSpPr>
        <p:spPr>
          <a:xfrm>
            <a:off x="5018894" y="3657890"/>
            <a:ext cx="274320" cy="274320"/>
          </a:xfrm>
          <a:prstGeom prst="ellipse">
            <a:avLst/>
          </a:prstGeom>
          <a:solidFill>
            <a:srgbClr val="00B05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Box 22"/>
          <p:cNvSpPr txBox="1"/>
          <p:nvPr/>
        </p:nvSpPr>
        <p:spPr>
          <a:xfrm>
            <a:off x="5245749" y="3672112"/>
            <a:ext cx="151355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err="1" smtClean="0"/>
              <a:t>Vận</a:t>
            </a:r>
            <a:r>
              <a:rPr lang="en-US" sz="1200" dirty="0" smtClean="0"/>
              <a:t> </a:t>
            </a:r>
            <a:r>
              <a:rPr lang="en-US" sz="1200" dirty="0" err="1" smtClean="0"/>
              <a:t>hành</a:t>
            </a:r>
            <a:r>
              <a:rPr lang="en-US" sz="1200" dirty="0" smtClean="0"/>
              <a:t> </a:t>
            </a:r>
            <a:r>
              <a:rPr lang="en-US" sz="1200" dirty="0" err="1" smtClean="0"/>
              <a:t>bởi</a:t>
            </a:r>
            <a:r>
              <a:rPr lang="en-US" sz="1200" dirty="0" smtClean="0"/>
              <a:t> </a:t>
            </a:r>
            <a:r>
              <a:rPr lang="en-US" sz="1200" dirty="0" err="1" smtClean="0"/>
              <a:t>Olam</a:t>
            </a:r>
            <a:endParaRPr lang="en-US" sz="1200" dirty="0"/>
          </a:p>
        </p:txBody>
      </p:sp>
      <p:sp>
        <p:nvSpPr>
          <p:cNvPr id="24" name="Oval 23"/>
          <p:cNvSpPr/>
          <p:nvPr/>
        </p:nvSpPr>
        <p:spPr>
          <a:xfrm>
            <a:off x="5018672" y="3971938"/>
            <a:ext cx="274320" cy="274320"/>
          </a:xfrm>
          <a:prstGeom prst="ellipse">
            <a:avLst/>
          </a:prstGeom>
          <a:solidFill>
            <a:schemeClr val="accent5">
              <a:lumMod val="7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TextBox 24"/>
          <p:cNvSpPr txBox="1"/>
          <p:nvPr/>
        </p:nvSpPr>
        <p:spPr>
          <a:xfrm>
            <a:off x="5245527" y="3986160"/>
            <a:ext cx="200086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err="1" smtClean="0"/>
              <a:t>Vận</a:t>
            </a:r>
            <a:r>
              <a:rPr lang="en-US" sz="1200" dirty="0" smtClean="0"/>
              <a:t> </a:t>
            </a:r>
            <a:r>
              <a:rPr lang="en-US" sz="1200" dirty="0" err="1" smtClean="0"/>
              <a:t>hành</a:t>
            </a:r>
            <a:r>
              <a:rPr lang="en-US" sz="1200" dirty="0" smtClean="0"/>
              <a:t> </a:t>
            </a:r>
            <a:r>
              <a:rPr lang="en-US" sz="1200" dirty="0" err="1" smtClean="0"/>
              <a:t>bởi</a:t>
            </a:r>
            <a:r>
              <a:rPr lang="en-US" sz="1200" dirty="0" smtClean="0"/>
              <a:t> </a:t>
            </a:r>
            <a:r>
              <a:rPr lang="en-US" sz="1200" dirty="0" err="1" smtClean="0"/>
              <a:t>đối</a:t>
            </a:r>
            <a:r>
              <a:rPr lang="en-US" sz="1200" dirty="0" smtClean="0"/>
              <a:t> </a:t>
            </a:r>
            <a:r>
              <a:rPr lang="en-US" sz="1200" dirty="0" err="1" smtClean="0"/>
              <a:t>tác</a:t>
            </a:r>
            <a:r>
              <a:rPr lang="en-US" sz="1200" dirty="0" smtClean="0"/>
              <a:t> </a:t>
            </a:r>
            <a:r>
              <a:rPr lang="en-US" sz="1200" dirty="0" err="1" smtClean="0"/>
              <a:t>thứ</a:t>
            </a:r>
            <a:r>
              <a:rPr lang="en-US" sz="1200" dirty="0" smtClean="0"/>
              <a:t> 3</a:t>
            </a:r>
            <a:endParaRPr lang="en-US" sz="1200" dirty="0"/>
          </a:p>
        </p:txBody>
      </p:sp>
      <p:sp>
        <p:nvSpPr>
          <p:cNvPr id="26" name="TextBox 25"/>
          <p:cNvSpPr txBox="1"/>
          <p:nvPr/>
        </p:nvSpPr>
        <p:spPr>
          <a:xfrm>
            <a:off x="7483661" y="5926903"/>
            <a:ext cx="136928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err="1" smtClean="0"/>
              <a:t>Sở</a:t>
            </a:r>
            <a:r>
              <a:rPr lang="en-US" sz="1200" dirty="0" smtClean="0"/>
              <a:t> </a:t>
            </a:r>
            <a:r>
              <a:rPr lang="en-US" sz="1200" dirty="0" err="1" smtClean="0"/>
              <a:t>hữu</a:t>
            </a:r>
            <a:r>
              <a:rPr lang="en-US" sz="1200" dirty="0" smtClean="0"/>
              <a:t>, </a:t>
            </a:r>
            <a:r>
              <a:rPr lang="en-US" sz="1200" dirty="0" err="1" smtClean="0"/>
              <a:t>chế</a:t>
            </a:r>
            <a:r>
              <a:rPr lang="en-US" sz="1200" dirty="0" smtClean="0"/>
              <a:t> </a:t>
            </a:r>
            <a:r>
              <a:rPr lang="en-US" sz="1200" dirty="0" err="1" smtClean="0"/>
              <a:t>biến</a:t>
            </a:r>
            <a:endParaRPr lang="en-US" sz="1200" dirty="0"/>
          </a:p>
        </p:txBody>
      </p:sp>
      <p:sp>
        <p:nvSpPr>
          <p:cNvPr id="27" name="TextBox 26"/>
          <p:cNvSpPr txBox="1"/>
          <p:nvPr/>
        </p:nvSpPr>
        <p:spPr>
          <a:xfrm>
            <a:off x="7156714" y="6114601"/>
            <a:ext cx="38183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/>
              <a:t>TP</a:t>
            </a:r>
            <a:endParaRPr lang="en-US" sz="1200" b="1" dirty="0"/>
          </a:p>
        </p:txBody>
      </p:sp>
      <p:sp>
        <p:nvSpPr>
          <p:cNvPr id="28" name="TextBox 27"/>
          <p:cNvSpPr txBox="1"/>
          <p:nvPr/>
        </p:nvSpPr>
        <p:spPr>
          <a:xfrm>
            <a:off x="7496047" y="6111861"/>
            <a:ext cx="161614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err="1" smtClean="0"/>
              <a:t>Vận</a:t>
            </a:r>
            <a:r>
              <a:rPr lang="en-US" sz="1200" dirty="0" smtClean="0"/>
              <a:t> </a:t>
            </a:r>
            <a:r>
              <a:rPr lang="en-US" sz="1200" dirty="0" err="1" smtClean="0"/>
              <a:t>chuyển</a:t>
            </a:r>
            <a:r>
              <a:rPr lang="en-US" sz="1200" dirty="0" smtClean="0"/>
              <a:t> </a:t>
            </a:r>
            <a:r>
              <a:rPr lang="en-US" sz="1200" dirty="0" err="1" smtClean="0"/>
              <a:t>chế</a:t>
            </a:r>
            <a:r>
              <a:rPr lang="en-US" sz="1200" dirty="0" smtClean="0"/>
              <a:t> </a:t>
            </a:r>
            <a:r>
              <a:rPr lang="en-US" sz="1200" dirty="0" err="1" smtClean="0"/>
              <a:t>biến</a:t>
            </a:r>
            <a:endParaRPr lang="en-US" sz="1200" dirty="0"/>
          </a:p>
        </p:txBody>
      </p:sp>
      <p:sp>
        <p:nvSpPr>
          <p:cNvPr id="29" name="TextBox 28"/>
          <p:cNvSpPr txBox="1"/>
          <p:nvPr/>
        </p:nvSpPr>
        <p:spPr>
          <a:xfrm>
            <a:off x="7156915" y="6471664"/>
            <a:ext cx="44114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/>
              <a:t>WH</a:t>
            </a:r>
            <a:endParaRPr lang="en-US" sz="1200" b="1" dirty="0"/>
          </a:p>
        </p:txBody>
      </p:sp>
      <p:sp>
        <p:nvSpPr>
          <p:cNvPr id="30" name="TextBox 29"/>
          <p:cNvSpPr txBox="1"/>
          <p:nvPr/>
        </p:nvSpPr>
        <p:spPr>
          <a:xfrm>
            <a:off x="7504092" y="6478449"/>
            <a:ext cx="70403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err="1" smtClean="0"/>
              <a:t>Kho</a:t>
            </a:r>
            <a:r>
              <a:rPr lang="en-US" sz="1200" dirty="0" smtClean="0"/>
              <a:t> </a:t>
            </a:r>
            <a:r>
              <a:rPr lang="en-US" sz="1200" dirty="0" err="1" smtClean="0"/>
              <a:t>bãi</a:t>
            </a:r>
            <a:endParaRPr lang="en-US" sz="1200" dirty="0"/>
          </a:p>
        </p:txBody>
      </p:sp>
      <p:sp>
        <p:nvSpPr>
          <p:cNvPr id="31" name="Oval 30"/>
          <p:cNvSpPr/>
          <p:nvPr/>
        </p:nvSpPr>
        <p:spPr>
          <a:xfrm>
            <a:off x="7750789" y="4508375"/>
            <a:ext cx="274320" cy="274320"/>
          </a:xfrm>
          <a:prstGeom prst="ellipse">
            <a:avLst/>
          </a:prstGeom>
          <a:solidFill>
            <a:srgbClr val="00B05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TextBox 31"/>
          <p:cNvSpPr txBox="1"/>
          <p:nvPr/>
        </p:nvSpPr>
        <p:spPr>
          <a:xfrm>
            <a:off x="7674692" y="4521220"/>
            <a:ext cx="436338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 b="1" dirty="0" smtClean="0">
                <a:solidFill>
                  <a:schemeClr val="bg1"/>
                </a:solidFill>
              </a:rPr>
              <a:t>WM</a:t>
            </a:r>
            <a:endParaRPr lang="en-US" sz="1050" b="1" dirty="0">
              <a:solidFill>
                <a:schemeClr val="bg1"/>
              </a:solidFill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7156915" y="6292973"/>
            <a:ext cx="45878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/>
              <a:t>WM</a:t>
            </a:r>
            <a:endParaRPr lang="en-US" sz="1200" b="1" dirty="0"/>
          </a:p>
        </p:txBody>
      </p:sp>
      <p:sp>
        <p:nvSpPr>
          <p:cNvPr id="34" name="TextBox 33"/>
          <p:cNvSpPr txBox="1"/>
          <p:nvPr/>
        </p:nvSpPr>
        <p:spPr>
          <a:xfrm>
            <a:off x="7501453" y="6290233"/>
            <a:ext cx="108715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err="1" smtClean="0"/>
              <a:t>Chế</a:t>
            </a:r>
            <a:r>
              <a:rPr lang="en-US" sz="1200" dirty="0" smtClean="0"/>
              <a:t> </a:t>
            </a:r>
            <a:r>
              <a:rPr lang="en-US" sz="1200" dirty="0" err="1" smtClean="0"/>
              <a:t>biến</a:t>
            </a:r>
            <a:r>
              <a:rPr lang="en-US" sz="1200" dirty="0" smtClean="0"/>
              <a:t> </a:t>
            </a:r>
            <a:r>
              <a:rPr lang="en-US" sz="1200" dirty="0" err="1" smtClean="0"/>
              <a:t>ướt</a:t>
            </a:r>
            <a:endParaRPr lang="en-US" sz="1200" dirty="0"/>
          </a:p>
        </p:txBody>
      </p:sp>
      <p:sp>
        <p:nvSpPr>
          <p:cNvPr id="35" name="TextBox 34"/>
          <p:cNvSpPr txBox="1"/>
          <p:nvPr/>
        </p:nvSpPr>
        <p:spPr>
          <a:xfrm>
            <a:off x="7692996" y="2671482"/>
            <a:ext cx="57554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i="1" dirty="0" err="1" smtClean="0"/>
              <a:t>Pleiku</a:t>
            </a:r>
            <a:endParaRPr lang="en-US" sz="1200" b="1" i="1" dirty="0"/>
          </a:p>
        </p:txBody>
      </p:sp>
      <p:sp>
        <p:nvSpPr>
          <p:cNvPr id="36" name="TextBox 35"/>
          <p:cNvSpPr txBox="1"/>
          <p:nvPr/>
        </p:nvSpPr>
        <p:spPr>
          <a:xfrm>
            <a:off x="7885737" y="3794175"/>
            <a:ext cx="118173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i="1" dirty="0" err="1" smtClean="0"/>
              <a:t>Buon</a:t>
            </a:r>
            <a:r>
              <a:rPr lang="en-US" sz="1200" b="1" i="1" dirty="0" smtClean="0"/>
              <a:t> Ma </a:t>
            </a:r>
            <a:r>
              <a:rPr lang="en-US" sz="1200" b="1" i="1" dirty="0" err="1" smtClean="0"/>
              <a:t>Thout</a:t>
            </a:r>
            <a:endParaRPr lang="en-US" sz="1200" b="1" i="1" dirty="0"/>
          </a:p>
        </p:txBody>
      </p:sp>
      <p:sp>
        <p:nvSpPr>
          <p:cNvPr id="37" name="TextBox 36"/>
          <p:cNvSpPr txBox="1"/>
          <p:nvPr/>
        </p:nvSpPr>
        <p:spPr>
          <a:xfrm>
            <a:off x="7984349" y="4502387"/>
            <a:ext cx="70243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i="1" dirty="0" smtClean="0"/>
              <a:t>Me Linh</a:t>
            </a:r>
            <a:endParaRPr lang="en-US" sz="1200" b="1" i="1" dirty="0"/>
          </a:p>
        </p:txBody>
      </p:sp>
      <p:sp>
        <p:nvSpPr>
          <p:cNvPr id="38" name="TextBox 37"/>
          <p:cNvSpPr txBox="1"/>
          <p:nvPr/>
        </p:nvSpPr>
        <p:spPr>
          <a:xfrm>
            <a:off x="7872290" y="4766846"/>
            <a:ext cx="62709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i="1" dirty="0" smtClean="0"/>
              <a:t>Di Linh</a:t>
            </a:r>
            <a:endParaRPr lang="en-US" sz="1200" b="1" i="1" dirty="0"/>
          </a:p>
        </p:txBody>
      </p:sp>
      <p:sp>
        <p:nvSpPr>
          <p:cNvPr id="39" name="TextBox 38"/>
          <p:cNvSpPr txBox="1"/>
          <p:nvPr/>
        </p:nvSpPr>
        <p:spPr>
          <a:xfrm>
            <a:off x="6600831" y="4371201"/>
            <a:ext cx="76495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i="1" dirty="0" err="1" smtClean="0"/>
              <a:t>Daknong</a:t>
            </a:r>
            <a:endParaRPr lang="en-US" sz="1200" b="1" i="1" dirty="0"/>
          </a:p>
        </p:txBody>
      </p:sp>
      <p:sp>
        <p:nvSpPr>
          <p:cNvPr id="40" name="TextBox 39"/>
          <p:cNvSpPr txBox="1"/>
          <p:nvPr/>
        </p:nvSpPr>
        <p:spPr>
          <a:xfrm>
            <a:off x="7068356" y="5457128"/>
            <a:ext cx="82586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i="1" dirty="0" smtClean="0"/>
              <a:t>Song May</a:t>
            </a:r>
            <a:endParaRPr lang="en-US" sz="1200" b="1" i="1" dirty="0"/>
          </a:p>
        </p:txBody>
      </p:sp>
      <p:sp>
        <p:nvSpPr>
          <p:cNvPr id="41" name="TextBox 40"/>
          <p:cNvSpPr txBox="1"/>
          <p:nvPr/>
        </p:nvSpPr>
        <p:spPr>
          <a:xfrm>
            <a:off x="5661306" y="5314905"/>
            <a:ext cx="93326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i="1" dirty="0" err="1" smtClean="0"/>
              <a:t>Binh</a:t>
            </a:r>
            <a:r>
              <a:rPr lang="en-US" sz="1200" b="1" i="1" dirty="0" smtClean="0"/>
              <a:t> Duong</a:t>
            </a:r>
            <a:endParaRPr lang="en-US" sz="1200" b="1" i="1" dirty="0"/>
          </a:p>
        </p:txBody>
      </p:sp>
      <p:sp>
        <p:nvSpPr>
          <p:cNvPr id="2" name="Rounded Rectangle 1"/>
          <p:cNvSpPr/>
          <p:nvPr/>
        </p:nvSpPr>
        <p:spPr>
          <a:xfrm>
            <a:off x="3621723" y="1408618"/>
            <a:ext cx="1296144" cy="1334582"/>
          </a:xfrm>
          <a:prstGeom prst="round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rIns="0" rtlCol="0" anchor="ctr"/>
          <a:lstStyle/>
          <a:p>
            <a:pPr algn="ctr"/>
            <a:r>
              <a:rPr lang="en-US" sz="1200" b="1" dirty="0" err="1" smtClean="0"/>
              <a:t>Hoạt</a:t>
            </a:r>
            <a:r>
              <a:rPr lang="en-US" sz="1200" b="1" dirty="0" smtClean="0"/>
              <a:t> </a:t>
            </a:r>
            <a:r>
              <a:rPr lang="en-US" sz="1200" b="1" dirty="0" err="1" smtClean="0"/>
              <a:t>động</a:t>
            </a:r>
            <a:r>
              <a:rPr lang="en-US" sz="1200" b="1" dirty="0" smtClean="0"/>
              <a:t> </a:t>
            </a:r>
            <a:r>
              <a:rPr lang="en-US" sz="1200" b="1" dirty="0" err="1" smtClean="0"/>
              <a:t>trên</a:t>
            </a:r>
            <a:r>
              <a:rPr lang="en-US" sz="1200" b="1" dirty="0" smtClean="0"/>
              <a:t> 87% </a:t>
            </a:r>
            <a:r>
              <a:rPr lang="en-US" sz="1200" b="1" dirty="0" err="1" smtClean="0"/>
              <a:t>diện</a:t>
            </a:r>
            <a:r>
              <a:rPr lang="en-US" sz="1200" b="1" dirty="0" smtClean="0"/>
              <a:t> </a:t>
            </a:r>
            <a:r>
              <a:rPr lang="en-US" sz="1200" b="1" dirty="0" err="1" smtClean="0"/>
              <a:t>tích</a:t>
            </a:r>
            <a:r>
              <a:rPr lang="en-US" sz="1200" b="1" dirty="0" smtClean="0"/>
              <a:t> </a:t>
            </a:r>
            <a:r>
              <a:rPr lang="en-US" sz="1200" b="1" dirty="0" err="1" smtClean="0"/>
              <a:t>cà</a:t>
            </a:r>
            <a:r>
              <a:rPr lang="en-US" sz="1200" b="1" dirty="0" smtClean="0"/>
              <a:t> </a:t>
            </a:r>
            <a:r>
              <a:rPr lang="en-US" sz="1200" b="1" dirty="0" err="1" smtClean="0"/>
              <a:t>phê</a:t>
            </a:r>
            <a:r>
              <a:rPr lang="en-US" sz="1200" b="1" dirty="0" smtClean="0"/>
              <a:t> </a:t>
            </a:r>
            <a:r>
              <a:rPr lang="en-US" sz="1200" b="1" dirty="0" err="1" smtClean="0"/>
              <a:t>vối</a:t>
            </a:r>
            <a:r>
              <a:rPr lang="en-US" sz="1200" b="1" dirty="0" smtClean="0"/>
              <a:t> &amp; 70% of </a:t>
            </a:r>
            <a:r>
              <a:rPr lang="en-US" sz="1200" b="1" dirty="0" err="1" smtClean="0"/>
              <a:t>Diện</a:t>
            </a:r>
            <a:r>
              <a:rPr lang="en-US" sz="1200" b="1" dirty="0" smtClean="0"/>
              <a:t> </a:t>
            </a:r>
            <a:r>
              <a:rPr lang="en-US" sz="1200" b="1" dirty="0" err="1" smtClean="0"/>
              <a:t>tích</a:t>
            </a:r>
            <a:r>
              <a:rPr lang="en-US" sz="1200" b="1" dirty="0" smtClean="0"/>
              <a:t> </a:t>
            </a:r>
            <a:r>
              <a:rPr lang="en-US" sz="1200" b="1" dirty="0" err="1" smtClean="0"/>
              <a:t>sản</a:t>
            </a:r>
            <a:r>
              <a:rPr lang="en-US" sz="1200" b="1" dirty="0" smtClean="0"/>
              <a:t> </a:t>
            </a:r>
            <a:r>
              <a:rPr lang="en-US" sz="1200" b="1" dirty="0" err="1" smtClean="0"/>
              <a:t>xuất</a:t>
            </a:r>
            <a:r>
              <a:rPr lang="en-US" sz="1200" b="1" dirty="0" smtClean="0"/>
              <a:t> </a:t>
            </a:r>
            <a:r>
              <a:rPr lang="en-US" sz="1200" b="1" dirty="0" err="1" smtClean="0"/>
              <a:t>cà</a:t>
            </a:r>
            <a:r>
              <a:rPr lang="en-US" sz="1200" b="1" dirty="0" smtClean="0"/>
              <a:t> </a:t>
            </a:r>
            <a:r>
              <a:rPr lang="en-US" sz="1200" b="1" dirty="0" err="1" smtClean="0"/>
              <a:t>phê</a:t>
            </a:r>
            <a:r>
              <a:rPr lang="en-US" sz="1200" b="1" dirty="0" smtClean="0"/>
              <a:t> </a:t>
            </a:r>
            <a:r>
              <a:rPr lang="en-US" sz="1200" b="1" dirty="0" err="1" smtClean="0"/>
              <a:t>chè</a:t>
            </a:r>
            <a:endParaRPr lang="en-US" sz="1200" b="1" dirty="0" smtClean="0"/>
          </a:p>
          <a:p>
            <a:pPr algn="ctr"/>
            <a:r>
              <a:rPr lang="en-US" sz="1200" b="1" dirty="0" smtClean="0"/>
              <a:t>Thị phần~8%</a:t>
            </a:r>
          </a:p>
        </p:txBody>
      </p:sp>
      <p:sp>
        <p:nvSpPr>
          <p:cNvPr id="49" name="Rounded Rectangle 48"/>
          <p:cNvSpPr/>
          <p:nvPr/>
        </p:nvSpPr>
        <p:spPr>
          <a:xfrm>
            <a:off x="3621723" y="2924944"/>
            <a:ext cx="1296144" cy="864096"/>
          </a:xfrm>
          <a:prstGeom prst="round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rIns="0" rtlCol="0" anchor="ctr"/>
          <a:lstStyle/>
          <a:p>
            <a:pPr algn="ctr"/>
            <a:r>
              <a:rPr lang="en-US" sz="1200" b="1" dirty="0" err="1" smtClean="0"/>
              <a:t>Công</a:t>
            </a:r>
            <a:r>
              <a:rPr lang="en-US" sz="1200" b="1" dirty="0" smtClean="0"/>
              <a:t> </a:t>
            </a:r>
            <a:r>
              <a:rPr lang="en-US" sz="1200" b="1" dirty="0" err="1" smtClean="0"/>
              <a:t>suất</a:t>
            </a:r>
            <a:r>
              <a:rPr lang="en-US" sz="1200" b="1" dirty="0" smtClean="0"/>
              <a:t> </a:t>
            </a:r>
            <a:r>
              <a:rPr lang="en-US" sz="1200" b="1" dirty="0" err="1" smtClean="0"/>
              <a:t>đầu</a:t>
            </a:r>
            <a:r>
              <a:rPr lang="en-US" sz="1200" b="1" dirty="0" smtClean="0"/>
              <a:t> </a:t>
            </a:r>
            <a:r>
              <a:rPr lang="en-US" sz="1200" b="1" dirty="0" err="1" smtClean="0"/>
              <a:t>vào</a:t>
            </a:r>
            <a:r>
              <a:rPr lang="en-US" sz="1200" b="1" dirty="0" smtClean="0"/>
              <a:t>: 2.4k MT </a:t>
            </a:r>
            <a:r>
              <a:rPr lang="en-US" sz="1200" b="1" dirty="0" err="1" smtClean="0"/>
              <a:t>p.d</a:t>
            </a:r>
            <a:r>
              <a:rPr lang="en-US" sz="1200" b="1" dirty="0" smtClean="0"/>
              <a:t>.</a:t>
            </a:r>
          </a:p>
          <a:p>
            <a:pPr algn="ctr"/>
            <a:r>
              <a:rPr lang="en-US" sz="1200" b="1" dirty="0" smtClean="0"/>
              <a:t>Thông </a:t>
            </a:r>
            <a:r>
              <a:rPr lang="en-US" sz="1200" b="1" dirty="0" err="1" smtClean="0"/>
              <a:t>lượng</a:t>
            </a:r>
            <a:r>
              <a:rPr lang="en-US" sz="1200" b="1" dirty="0" smtClean="0"/>
              <a:t>: 15k MT p.m.</a:t>
            </a:r>
          </a:p>
        </p:txBody>
      </p:sp>
      <p:sp>
        <p:nvSpPr>
          <p:cNvPr id="50" name="Rounded Rectangle 49"/>
          <p:cNvSpPr/>
          <p:nvPr/>
        </p:nvSpPr>
        <p:spPr>
          <a:xfrm>
            <a:off x="3585520" y="4296193"/>
            <a:ext cx="1296144" cy="864096"/>
          </a:xfrm>
          <a:prstGeom prst="round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rIns="0" rtlCol="0" anchor="ctr"/>
          <a:lstStyle/>
          <a:p>
            <a:pPr algn="ctr"/>
            <a:r>
              <a:rPr lang="en-US" sz="1200" b="1" dirty="0" smtClean="0"/>
              <a:t>213 </a:t>
            </a:r>
            <a:r>
              <a:rPr lang="en-US" sz="1200" b="1" dirty="0" err="1" smtClean="0"/>
              <a:t>nhân</a:t>
            </a:r>
            <a:r>
              <a:rPr lang="en-US" sz="1200" b="1" dirty="0" smtClean="0"/>
              <a:t> </a:t>
            </a:r>
            <a:r>
              <a:rPr lang="en-US" sz="1200" b="1" dirty="0" err="1" smtClean="0"/>
              <a:t>viên</a:t>
            </a:r>
            <a:r>
              <a:rPr lang="en-US" sz="1200" b="1" dirty="0" smtClean="0"/>
              <a:t> </a:t>
            </a:r>
            <a:r>
              <a:rPr lang="en-US" sz="1200" b="1" dirty="0" err="1" smtClean="0"/>
              <a:t>trong</a:t>
            </a:r>
            <a:r>
              <a:rPr lang="en-US" sz="1200" b="1" dirty="0" smtClean="0"/>
              <a:t> </a:t>
            </a:r>
            <a:r>
              <a:rPr lang="en-US" sz="1200" b="1" dirty="0" err="1" smtClean="0"/>
              <a:t>nước</a:t>
            </a:r>
            <a:endParaRPr lang="en-US" sz="1200" b="1" dirty="0" smtClean="0"/>
          </a:p>
        </p:txBody>
      </p:sp>
      <p:sp>
        <p:nvSpPr>
          <p:cNvPr id="51" name="Rounded Rectangle 50"/>
          <p:cNvSpPr/>
          <p:nvPr/>
        </p:nvSpPr>
        <p:spPr>
          <a:xfrm>
            <a:off x="3601034" y="5537537"/>
            <a:ext cx="1296144" cy="864096"/>
          </a:xfrm>
          <a:prstGeom prst="round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rIns="0" rtlCol="0" anchor="ctr"/>
          <a:lstStyle/>
          <a:p>
            <a:pPr algn="ctr"/>
            <a:r>
              <a:rPr lang="en-US" sz="1200" b="1" dirty="0" err="1" smtClean="0"/>
              <a:t>Đơn</a:t>
            </a:r>
            <a:r>
              <a:rPr lang="en-US" sz="1200" b="1" dirty="0" smtClean="0"/>
              <a:t> </a:t>
            </a:r>
            <a:r>
              <a:rPr lang="en-US" sz="1200" b="1" dirty="0" err="1" smtClean="0"/>
              <a:t>vị</a:t>
            </a:r>
            <a:r>
              <a:rPr lang="en-US" sz="1200" b="1" dirty="0" smtClean="0"/>
              <a:t> </a:t>
            </a:r>
            <a:r>
              <a:rPr lang="en-US" sz="1200" b="1" dirty="0" err="1" smtClean="0"/>
              <a:t>nông</a:t>
            </a:r>
            <a:r>
              <a:rPr lang="en-US" sz="1200" b="1" dirty="0" smtClean="0"/>
              <a:t> </a:t>
            </a:r>
            <a:r>
              <a:rPr lang="en-US" sz="1200" b="1" dirty="0" err="1" smtClean="0"/>
              <a:t>nghiệp</a:t>
            </a:r>
            <a:r>
              <a:rPr lang="en-US" sz="1200" b="1" dirty="0" smtClean="0"/>
              <a:t> </a:t>
            </a:r>
            <a:r>
              <a:rPr lang="en-US" sz="1200" b="1" dirty="0" err="1" smtClean="0"/>
              <a:t>nhiệt</a:t>
            </a:r>
            <a:r>
              <a:rPr lang="en-US" sz="1200" b="1" dirty="0" smtClean="0"/>
              <a:t> </a:t>
            </a:r>
            <a:r>
              <a:rPr lang="en-US" sz="1200" b="1" dirty="0" err="1" smtClean="0"/>
              <a:t>huyết</a:t>
            </a:r>
            <a:endParaRPr lang="en-US" sz="1200" b="1" dirty="0" smtClean="0"/>
          </a:p>
        </p:txBody>
      </p:sp>
      <p:sp>
        <p:nvSpPr>
          <p:cNvPr id="42" name="TextBox 41"/>
          <p:cNvSpPr txBox="1"/>
          <p:nvPr/>
        </p:nvSpPr>
        <p:spPr>
          <a:xfrm>
            <a:off x="136301" y="762000"/>
            <a:ext cx="676115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solidFill>
                  <a:schemeClr val="accent2"/>
                </a:solidFill>
              </a:rPr>
              <a:t>Olam</a:t>
            </a:r>
            <a:r>
              <a:rPr lang="en-US" sz="3200" dirty="0" smtClean="0">
                <a:solidFill>
                  <a:schemeClr val="accent2"/>
                </a:solidFill>
              </a:rPr>
              <a:t> </a:t>
            </a:r>
            <a:r>
              <a:rPr lang="en-US" sz="3200" dirty="0" err="1" smtClean="0">
                <a:solidFill>
                  <a:schemeClr val="accent2"/>
                </a:solidFill>
              </a:rPr>
              <a:t>Việt</a:t>
            </a:r>
            <a:r>
              <a:rPr lang="en-US" sz="3200" dirty="0" smtClean="0">
                <a:solidFill>
                  <a:schemeClr val="accent2"/>
                </a:solidFill>
              </a:rPr>
              <a:t> Nam - </a:t>
            </a:r>
            <a:r>
              <a:rPr lang="en-US" sz="3200" dirty="0" err="1" smtClean="0">
                <a:solidFill>
                  <a:schemeClr val="accent2"/>
                </a:solidFill>
              </a:rPr>
              <a:t>Cà</a:t>
            </a:r>
            <a:r>
              <a:rPr lang="en-US" sz="3200" dirty="0" smtClean="0">
                <a:solidFill>
                  <a:schemeClr val="accent2"/>
                </a:solidFill>
              </a:rPr>
              <a:t> </a:t>
            </a:r>
            <a:r>
              <a:rPr lang="en-US" sz="3200" dirty="0" err="1" smtClean="0">
                <a:solidFill>
                  <a:schemeClr val="accent2"/>
                </a:solidFill>
              </a:rPr>
              <a:t>phê</a:t>
            </a:r>
            <a:endParaRPr lang="en-US" sz="3200" dirty="0" smtClean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35266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B5E64DC4-667E-4B4C-928A-F5EC8CA31C7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A33F5301-9352-4902-B3EB-0BBA78487E5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E8AB574C-5C53-4AF8-80F9-AD62556EE99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A54C81C2-523A-438C-9AAF-331D3563854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62093D33-8F43-438E-9A93-CF136C0BA55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6444A701-AA98-4EF0-9461-EB30E70E866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4AC67BB2-77B5-44FB-84FE-5A4A52CD5B2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7A52919E-6C99-4B78-A07C-A8F7DA079EE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Sub>
          <a:bldDgm bld="one"/>
        </p:bldSub>
      </p:bldGraphic>
      <p:bldP spid="2" grpId="0" animBg="1"/>
      <p:bldP spid="49" grpId="0" animBg="1"/>
      <p:bldP spid="50" grpId="0" animBg="1"/>
      <p:bldP spid="5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10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4532C90-F0DE-4E1B-968E-49EB971B3D72}" type="slidenum">
              <a:rPr lang="en-GB"/>
              <a:pPr>
                <a:defRPr/>
              </a:pPr>
              <a:t>6</a:t>
            </a:fld>
            <a:endParaRPr lang="en-GB" dirty="0"/>
          </a:p>
        </p:txBody>
      </p:sp>
      <p:sp>
        <p:nvSpPr>
          <p:cNvPr id="47114" name="Rectangle 10"/>
          <p:cNvSpPr>
            <a:spLocks noGrp="1"/>
          </p:cNvSpPr>
          <p:nvPr>
            <p:ph type="title" idx="4294967295"/>
          </p:nvPr>
        </p:nvSpPr>
        <p:spPr bwMode="auto">
          <a:xfrm>
            <a:off x="323850" y="44624"/>
            <a:ext cx="8496300" cy="10874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b"/>
          <a:lstStyle/>
          <a:p>
            <a:r>
              <a:rPr lang="en-GB" sz="3200" dirty="0" smtClean="0">
                <a:solidFill>
                  <a:schemeClr val="accent6">
                    <a:lumMod val="95000"/>
                    <a:lumOff val="5000"/>
                  </a:schemeClr>
                </a:solidFill>
              </a:rPr>
              <a:t>Lavazza </a:t>
            </a:r>
            <a:endParaRPr lang="en-SG" altLang="en-US" sz="3200" dirty="0" smtClean="0">
              <a:solidFill>
                <a:schemeClr val="accent6">
                  <a:lumMod val="95000"/>
                  <a:lumOff val="5000"/>
                </a:schemeClr>
              </a:solidFill>
              <a:latin typeface="+mn-lt"/>
              <a:cs typeface="Arial" charset="0"/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91952981"/>
              </p:ext>
            </p:extLst>
          </p:nvPr>
        </p:nvGraphicFramePr>
        <p:xfrm>
          <a:off x="2971800" y="1676400"/>
          <a:ext cx="5410200" cy="3924856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{69012ECD-51FC-41F1-AA8D-1B2483CD663E}</a:tableStyleId>
              </a:tblPr>
              <a:tblGrid>
                <a:gridCol w="135573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05446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09600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l-NL" sz="11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Đối</a:t>
                      </a:r>
                      <a:r>
                        <a:rPr lang="nl-NL" sz="1100" baseline="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tác dự án</a:t>
                      </a:r>
                      <a:endParaRPr lang="en-US" sz="1100" dirty="0">
                        <a:solidFill>
                          <a:srgbClr val="1E242B"/>
                        </a:solidFill>
                        <a:effectLst/>
                        <a:latin typeface="Calibri"/>
                        <a:ea typeface="Arial"/>
                        <a:cs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l-NL" sz="1100">
                          <a:effectLst/>
                        </a:rPr>
                        <a:t>Luigi Lavazza SPA</a:t>
                      </a:r>
                      <a:endParaRPr lang="en-US" sz="1100">
                        <a:solidFill>
                          <a:srgbClr val="1E242B"/>
                        </a:solidFill>
                        <a:effectLst/>
                        <a:latin typeface="Calibri"/>
                        <a:ea typeface="Arial"/>
                        <a:cs typeface="Calibri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04948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l-NL" sz="11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Tên</a:t>
                      </a:r>
                      <a:r>
                        <a:rPr lang="nl-NL" sz="11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đối tác</a:t>
                      </a:r>
                      <a:endParaRPr lang="en-US" sz="1100" dirty="0">
                        <a:solidFill>
                          <a:srgbClr val="1E242B"/>
                        </a:solidFill>
                        <a:effectLst/>
                        <a:latin typeface="Calibri"/>
                        <a:ea typeface="Arial"/>
                        <a:cs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Lavazza, </a:t>
                      </a:r>
                      <a:r>
                        <a:rPr lang="en-US" sz="1100" dirty="0" smtClean="0">
                          <a:effectLst/>
                        </a:rPr>
                        <a:t>Italy </a:t>
                      </a:r>
                      <a:r>
                        <a:rPr lang="en-US" sz="1100" dirty="0" err="1" smtClean="0">
                          <a:effectLst/>
                        </a:rPr>
                        <a:t>thành</a:t>
                      </a:r>
                      <a:r>
                        <a:rPr lang="en-US" sz="1100" baseline="0" dirty="0" smtClean="0">
                          <a:effectLst/>
                        </a:rPr>
                        <a:t> </a:t>
                      </a:r>
                      <a:r>
                        <a:rPr lang="en-US" sz="1100" baseline="0" dirty="0" err="1" smtClean="0">
                          <a:effectLst/>
                        </a:rPr>
                        <a:t>lập</a:t>
                      </a:r>
                      <a:r>
                        <a:rPr lang="en-US" sz="1100" baseline="0" dirty="0" smtClean="0">
                          <a:effectLst/>
                        </a:rPr>
                        <a:t> </a:t>
                      </a:r>
                      <a:r>
                        <a:rPr lang="en-US" sz="1100" baseline="0" dirty="0" err="1" smtClean="0">
                          <a:effectLst/>
                        </a:rPr>
                        <a:t>từ</a:t>
                      </a:r>
                      <a:r>
                        <a:rPr lang="en-US" sz="1100" baseline="0" dirty="0" smtClean="0">
                          <a:effectLst/>
                        </a:rPr>
                        <a:t> </a:t>
                      </a:r>
                      <a:r>
                        <a:rPr lang="en-US" sz="1100" baseline="0" dirty="0" err="1" smtClean="0">
                          <a:effectLst/>
                        </a:rPr>
                        <a:t>năm</a:t>
                      </a:r>
                      <a:r>
                        <a:rPr lang="en-US" sz="1100" baseline="0" dirty="0" smtClean="0">
                          <a:effectLst/>
                        </a:rPr>
                        <a:t> </a:t>
                      </a:r>
                      <a:r>
                        <a:rPr lang="en-US" sz="1100" dirty="0" smtClean="0">
                          <a:effectLst/>
                        </a:rPr>
                        <a:t>1895</a:t>
                      </a:r>
                      <a:endParaRPr lang="en-US" sz="1100" dirty="0">
                        <a:solidFill>
                          <a:srgbClr val="1E242B"/>
                        </a:solidFill>
                        <a:effectLst/>
                        <a:latin typeface="Calibri"/>
                        <a:ea typeface="Arial"/>
                        <a:cs typeface="Calibri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04948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l-NL" sz="1100" dirty="0" smtClean="0">
                          <a:effectLst/>
                        </a:rPr>
                        <a:t>Loại</a:t>
                      </a:r>
                      <a:r>
                        <a:rPr lang="nl-NL" sz="1100" baseline="0" dirty="0" smtClean="0">
                          <a:effectLst/>
                        </a:rPr>
                        <a:t> hình tổ chức</a:t>
                      </a:r>
                      <a:endParaRPr lang="en-US" sz="1100" dirty="0">
                        <a:solidFill>
                          <a:srgbClr val="1E242B"/>
                        </a:solidFill>
                        <a:effectLst/>
                        <a:latin typeface="Calibri"/>
                        <a:ea typeface="Arial"/>
                        <a:cs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 err="1" smtClean="0">
                          <a:effectLst/>
                        </a:rPr>
                        <a:t>Công</a:t>
                      </a:r>
                      <a:r>
                        <a:rPr lang="en-US" sz="1100" baseline="0" dirty="0" smtClean="0">
                          <a:effectLst/>
                        </a:rPr>
                        <a:t> </a:t>
                      </a:r>
                      <a:r>
                        <a:rPr lang="en-US" sz="1100" baseline="0" dirty="0" err="1" smtClean="0">
                          <a:effectLst/>
                        </a:rPr>
                        <a:t>ty</a:t>
                      </a:r>
                      <a:endParaRPr lang="en-US" sz="1100" dirty="0">
                        <a:solidFill>
                          <a:srgbClr val="1E242B"/>
                        </a:solidFill>
                        <a:effectLst/>
                        <a:latin typeface="Calibri"/>
                        <a:ea typeface="Arial"/>
                        <a:cs typeface="Calibri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200206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100" dirty="0" err="1" smtClean="0">
                          <a:effectLst/>
                        </a:rPr>
                        <a:t>Kinh</a:t>
                      </a:r>
                      <a:r>
                        <a:rPr lang="en-GB" sz="1100" dirty="0" smtClean="0">
                          <a:effectLst/>
                        </a:rPr>
                        <a:t> </a:t>
                      </a:r>
                      <a:r>
                        <a:rPr lang="en-GB" sz="1100" dirty="0" err="1" smtClean="0">
                          <a:effectLst/>
                        </a:rPr>
                        <a:t>nghiệm</a:t>
                      </a:r>
                      <a:r>
                        <a:rPr lang="en-GB" sz="1100" baseline="0" dirty="0" smtClean="0">
                          <a:effectLst/>
                        </a:rPr>
                        <a:t> </a:t>
                      </a:r>
                      <a:r>
                        <a:rPr lang="en-GB" sz="1100" baseline="0" dirty="0" err="1" smtClean="0">
                          <a:effectLst/>
                        </a:rPr>
                        <a:t>và</a:t>
                      </a:r>
                      <a:r>
                        <a:rPr lang="en-GB" sz="1100" baseline="0" dirty="0" smtClean="0">
                          <a:effectLst/>
                        </a:rPr>
                        <a:t> </a:t>
                      </a:r>
                      <a:r>
                        <a:rPr lang="en-GB" sz="1100" baseline="0" dirty="0" err="1" smtClean="0">
                          <a:effectLst/>
                        </a:rPr>
                        <a:t>năng</a:t>
                      </a:r>
                      <a:r>
                        <a:rPr lang="en-GB" sz="1100" baseline="0" dirty="0" smtClean="0">
                          <a:effectLst/>
                        </a:rPr>
                        <a:t> </a:t>
                      </a:r>
                      <a:r>
                        <a:rPr lang="en-GB" sz="1100" baseline="0" dirty="0" err="1" smtClean="0">
                          <a:effectLst/>
                        </a:rPr>
                        <a:t>lực</a:t>
                      </a:r>
                      <a:r>
                        <a:rPr lang="en-GB" sz="1100" baseline="0" dirty="0" smtClean="0">
                          <a:effectLst/>
                        </a:rPr>
                        <a:t> </a:t>
                      </a:r>
                      <a:r>
                        <a:rPr lang="en-GB" sz="1100" baseline="0" dirty="0" err="1" smtClean="0">
                          <a:effectLst/>
                        </a:rPr>
                        <a:t>tổ</a:t>
                      </a:r>
                      <a:r>
                        <a:rPr lang="en-GB" sz="1100" baseline="0" dirty="0" smtClean="0">
                          <a:effectLst/>
                        </a:rPr>
                        <a:t> </a:t>
                      </a:r>
                      <a:r>
                        <a:rPr lang="en-GB" sz="1100" baseline="0" dirty="0" err="1" smtClean="0">
                          <a:effectLst/>
                        </a:rPr>
                        <a:t>chức</a:t>
                      </a:r>
                      <a:endParaRPr lang="en-US" sz="1100" dirty="0">
                        <a:solidFill>
                          <a:srgbClr val="1E242B"/>
                        </a:solidFill>
                        <a:effectLst/>
                        <a:latin typeface="Calibri"/>
                        <a:ea typeface="Arial"/>
                        <a:cs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 err="1">
                          <a:effectLst/>
                        </a:rPr>
                        <a:t>Lavazza</a:t>
                      </a:r>
                      <a:r>
                        <a:rPr lang="en-US" sz="1100" dirty="0">
                          <a:effectLst/>
                        </a:rPr>
                        <a:t> </a:t>
                      </a:r>
                      <a:r>
                        <a:rPr lang="en-US" sz="1100" dirty="0" err="1" smtClean="0">
                          <a:effectLst/>
                        </a:rPr>
                        <a:t>là</a:t>
                      </a:r>
                      <a:r>
                        <a:rPr lang="en-US" sz="1100" baseline="0" dirty="0" smtClean="0">
                          <a:effectLst/>
                        </a:rPr>
                        <a:t> </a:t>
                      </a:r>
                      <a:r>
                        <a:rPr lang="en-US" sz="1100" baseline="0" dirty="0" err="1" smtClean="0">
                          <a:effectLst/>
                        </a:rPr>
                        <a:t>một</a:t>
                      </a:r>
                      <a:r>
                        <a:rPr lang="en-US" sz="1100" baseline="0" dirty="0" smtClean="0">
                          <a:effectLst/>
                        </a:rPr>
                        <a:t> </a:t>
                      </a:r>
                      <a:r>
                        <a:rPr lang="en-US" sz="1100" baseline="0" dirty="0" err="1" smtClean="0">
                          <a:effectLst/>
                        </a:rPr>
                        <a:t>công</a:t>
                      </a:r>
                      <a:r>
                        <a:rPr lang="en-US" sz="1100" baseline="0" dirty="0" smtClean="0">
                          <a:effectLst/>
                        </a:rPr>
                        <a:t> </a:t>
                      </a:r>
                      <a:r>
                        <a:rPr lang="en-US" sz="1100" baseline="0" dirty="0" err="1" smtClean="0">
                          <a:effectLst/>
                        </a:rPr>
                        <a:t>ty</a:t>
                      </a:r>
                      <a:r>
                        <a:rPr lang="en-US" sz="1100" baseline="0" dirty="0" smtClean="0">
                          <a:effectLst/>
                        </a:rPr>
                        <a:t> rang </a:t>
                      </a:r>
                      <a:r>
                        <a:rPr lang="en-US" sz="1100" baseline="0" dirty="0" err="1" smtClean="0">
                          <a:effectLst/>
                        </a:rPr>
                        <a:t>xay</a:t>
                      </a:r>
                      <a:r>
                        <a:rPr lang="en-US" sz="1100" baseline="0" dirty="0" smtClean="0">
                          <a:effectLst/>
                        </a:rPr>
                        <a:t> </a:t>
                      </a:r>
                      <a:r>
                        <a:rPr lang="en-US" sz="1100" baseline="0" dirty="0" err="1" smtClean="0">
                          <a:effectLst/>
                        </a:rPr>
                        <a:t>của</a:t>
                      </a:r>
                      <a:r>
                        <a:rPr lang="en-US" sz="1100" baseline="0" dirty="0" smtClean="0">
                          <a:effectLst/>
                        </a:rPr>
                        <a:t> Ý</a:t>
                      </a:r>
                      <a:r>
                        <a:rPr lang="en-US" sz="1100" dirty="0" smtClean="0">
                          <a:effectLst/>
                        </a:rPr>
                        <a:t>. Chiến</a:t>
                      </a:r>
                      <a:r>
                        <a:rPr lang="en-US" sz="1100" baseline="0" dirty="0" smtClean="0">
                          <a:effectLst/>
                        </a:rPr>
                        <a:t> </a:t>
                      </a:r>
                      <a:r>
                        <a:rPr lang="en-US" sz="1100" baseline="0" dirty="0" err="1" smtClean="0">
                          <a:effectLst/>
                        </a:rPr>
                        <a:t>lược</a:t>
                      </a:r>
                      <a:r>
                        <a:rPr lang="en-US" sz="1100" baseline="0" dirty="0" smtClean="0">
                          <a:effectLst/>
                        </a:rPr>
                        <a:t> </a:t>
                      </a:r>
                      <a:r>
                        <a:rPr lang="en-US" sz="1100" baseline="0" dirty="0" err="1" smtClean="0">
                          <a:effectLst/>
                        </a:rPr>
                        <a:t>bền</a:t>
                      </a:r>
                      <a:r>
                        <a:rPr lang="en-US" sz="1100" baseline="0" dirty="0" smtClean="0">
                          <a:effectLst/>
                        </a:rPr>
                        <a:t> </a:t>
                      </a:r>
                      <a:r>
                        <a:rPr lang="en-US" sz="1100" baseline="0" dirty="0" err="1" smtClean="0">
                          <a:effectLst/>
                        </a:rPr>
                        <a:t>vững</a:t>
                      </a:r>
                      <a:r>
                        <a:rPr lang="en-US" sz="1100" baseline="0" dirty="0" smtClean="0">
                          <a:effectLst/>
                        </a:rPr>
                        <a:t> </a:t>
                      </a:r>
                      <a:r>
                        <a:rPr lang="en-US" sz="1100" baseline="0" dirty="0" err="1" smtClean="0">
                          <a:effectLst/>
                        </a:rPr>
                        <a:t>của</a:t>
                      </a:r>
                      <a:r>
                        <a:rPr lang="en-US" sz="1100" baseline="0" dirty="0" smtClean="0">
                          <a:effectLst/>
                        </a:rPr>
                        <a:t> </a:t>
                      </a:r>
                      <a:r>
                        <a:rPr lang="en-US" sz="1100" baseline="0" dirty="0" err="1" smtClean="0">
                          <a:effectLst/>
                        </a:rPr>
                        <a:t>công</a:t>
                      </a:r>
                      <a:r>
                        <a:rPr lang="en-US" sz="1100" baseline="0" dirty="0" smtClean="0">
                          <a:effectLst/>
                        </a:rPr>
                        <a:t> </a:t>
                      </a:r>
                      <a:r>
                        <a:rPr lang="en-US" sz="1100" baseline="0" dirty="0" err="1" smtClean="0">
                          <a:effectLst/>
                        </a:rPr>
                        <a:t>ty</a:t>
                      </a:r>
                      <a:r>
                        <a:rPr lang="en-US" sz="1100" baseline="0" dirty="0" smtClean="0">
                          <a:effectLst/>
                        </a:rPr>
                        <a:t> </a:t>
                      </a:r>
                      <a:r>
                        <a:rPr lang="en-US" sz="1100" baseline="0" dirty="0" err="1" smtClean="0">
                          <a:effectLst/>
                        </a:rPr>
                        <a:t>có</a:t>
                      </a:r>
                      <a:r>
                        <a:rPr lang="en-US" sz="1100" baseline="0" dirty="0" smtClean="0">
                          <a:effectLst/>
                        </a:rPr>
                        <a:t> </a:t>
                      </a:r>
                      <a:r>
                        <a:rPr lang="en-US" sz="1100" baseline="0" dirty="0" err="1" smtClean="0">
                          <a:effectLst/>
                        </a:rPr>
                        <a:t>thể</a:t>
                      </a:r>
                      <a:r>
                        <a:rPr lang="en-US" sz="1100" baseline="0" dirty="0" smtClean="0">
                          <a:effectLst/>
                        </a:rPr>
                        <a:t> </a:t>
                      </a:r>
                      <a:r>
                        <a:rPr lang="en-US" sz="1100" baseline="0" dirty="0" err="1" smtClean="0">
                          <a:effectLst/>
                        </a:rPr>
                        <a:t>đóng</a:t>
                      </a:r>
                      <a:r>
                        <a:rPr lang="en-US" sz="1100" baseline="0" dirty="0" smtClean="0">
                          <a:effectLst/>
                        </a:rPr>
                        <a:t> </a:t>
                      </a:r>
                      <a:r>
                        <a:rPr lang="en-US" sz="1100" baseline="0" dirty="0" err="1" smtClean="0">
                          <a:effectLst/>
                        </a:rPr>
                        <a:t>góp</a:t>
                      </a:r>
                      <a:r>
                        <a:rPr lang="en-US" sz="1100" baseline="0" dirty="0" smtClean="0">
                          <a:effectLst/>
                        </a:rPr>
                        <a:t> </a:t>
                      </a:r>
                      <a:r>
                        <a:rPr lang="en-US" sz="1100" baseline="0" dirty="0" err="1" smtClean="0">
                          <a:effectLst/>
                        </a:rPr>
                        <a:t>thay</a:t>
                      </a:r>
                      <a:r>
                        <a:rPr lang="en-US" sz="1100" baseline="0" dirty="0" smtClean="0">
                          <a:effectLst/>
                        </a:rPr>
                        <a:t> </a:t>
                      </a:r>
                      <a:r>
                        <a:rPr lang="en-US" sz="1100" baseline="0" dirty="0" err="1" smtClean="0">
                          <a:effectLst/>
                        </a:rPr>
                        <a:t>đổi</a:t>
                      </a:r>
                      <a:r>
                        <a:rPr lang="en-US" sz="1100" baseline="0" dirty="0" smtClean="0">
                          <a:effectLst/>
                        </a:rPr>
                        <a:t> </a:t>
                      </a:r>
                      <a:r>
                        <a:rPr lang="en-US" sz="1100" baseline="0" dirty="0" err="1" smtClean="0">
                          <a:effectLst/>
                        </a:rPr>
                        <a:t>tình</a:t>
                      </a:r>
                      <a:r>
                        <a:rPr lang="en-US" sz="1100" baseline="0" dirty="0" smtClean="0">
                          <a:effectLst/>
                        </a:rPr>
                        <a:t> </a:t>
                      </a:r>
                      <a:r>
                        <a:rPr lang="en-US" sz="1100" baseline="0" dirty="0" err="1" smtClean="0">
                          <a:effectLst/>
                        </a:rPr>
                        <a:t>hình</a:t>
                      </a:r>
                      <a:r>
                        <a:rPr lang="en-US" sz="1100" baseline="0" dirty="0" smtClean="0">
                          <a:effectLst/>
                        </a:rPr>
                        <a:t> </a:t>
                      </a:r>
                      <a:r>
                        <a:rPr lang="en-US" sz="1100" baseline="0" dirty="0" err="1" smtClean="0">
                          <a:effectLst/>
                        </a:rPr>
                        <a:t>hiện</a:t>
                      </a:r>
                      <a:r>
                        <a:rPr lang="en-US" sz="1100" baseline="0" dirty="0" smtClean="0">
                          <a:effectLst/>
                        </a:rPr>
                        <a:t> </a:t>
                      </a:r>
                      <a:r>
                        <a:rPr lang="en-US" sz="1100" baseline="0" dirty="0" err="1" smtClean="0">
                          <a:effectLst/>
                        </a:rPr>
                        <a:t>tại</a:t>
                      </a:r>
                      <a:r>
                        <a:rPr lang="en-US" sz="1100" baseline="0" dirty="0" smtClean="0">
                          <a:effectLst/>
                        </a:rPr>
                        <a:t> </a:t>
                      </a:r>
                      <a:r>
                        <a:rPr lang="en-US" sz="1100" baseline="0" dirty="0" err="1" smtClean="0">
                          <a:effectLst/>
                        </a:rPr>
                        <a:t>của</a:t>
                      </a:r>
                      <a:r>
                        <a:rPr lang="en-US" sz="1100" baseline="0" dirty="0" smtClean="0">
                          <a:effectLst/>
                        </a:rPr>
                        <a:t> </a:t>
                      </a:r>
                      <a:r>
                        <a:rPr lang="en-US" sz="1100" baseline="0" dirty="0" err="1" smtClean="0">
                          <a:effectLst/>
                        </a:rPr>
                        <a:t>ngành</a:t>
                      </a:r>
                      <a:r>
                        <a:rPr lang="en-US" sz="1100" baseline="0" dirty="0" smtClean="0">
                          <a:effectLst/>
                        </a:rPr>
                        <a:t> ở </a:t>
                      </a:r>
                      <a:r>
                        <a:rPr lang="en-US" sz="1100" baseline="0" dirty="0" err="1" smtClean="0">
                          <a:effectLst/>
                        </a:rPr>
                        <a:t>thực</a:t>
                      </a:r>
                      <a:r>
                        <a:rPr lang="en-US" sz="1100" baseline="0" dirty="0" smtClean="0">
                          <a:effectLst/>
                        </a:rPr>
                        <a:t> </a:t>
                      </a:r>
                      <a:r>
                        <a:rPr lang="en-US" sz="1100" baseline="0" dirty="0" err="1" smtClean="0">
                          <a:effectLst/>
                        </a:rPr>
                        <a:t>địa</a:t>
                      </a:r>
                      <a:r>
                        <a:rPr lang="en-US" sz="1100" dirty="0" smtClean="0">
                          <a:effectLst/>
                        </a:rPr>
                        <a:t>. </a:t>
                      </a:r>
                      <a:r>
                        <a:rPr lang="en-US" sz="1100" dirty="0" err="1">
                          <a:effectLst/>
                        </a:rPr>
                        <a:t>Lavazza</a:t>
                      </a:r>
                      <a:r>
                        <a:rPr lang="en-US" sz="1100" dirty="0">
                          <a:effectLst/>
                        </a:rPr>
                        <a:t> </a:t>
                      </a:r>
                      <a:r>
                        <a:rPr lang="en-US" sz="1100" dirty="0" err="1" smtClean="0">
                          <a:effectLst/>
                        </a:rPr>
                        <a:t>đã</a:t>
                      </a:r>
                      <a:r>
                        <a:rPr lang="en-US" sz="1100" baseline="0" dirty="0" smtClean="0">
                          <a:effectLst/>
                        </a:rPr>
                        <a:t> </a:t>
                      </a:r>
                      <a:r>
                        <a:rPr lang="en-US" sz="1100" baseline="0" dirty="0" err="1" smtClean="0">
                          <a:effectLst/>
                        </a:rPr>
                        <a:t>có</a:t>
                      </a:r>
                      <a:r>
                        <a:rPr lang="en-US" sz="1100" baseline="0" dirty="0" smtClean="0">
                          <a:effectLst/>
                        </a:rPr>
                        <a:t> </a:t>
                      </a:r>
                      <a:r>
                        <a:rPr lang="en-US" sz="1100" baseline="0" dirty="0" err="1" smtClean="0">
                          <a:effectLst/>
                        </a:rPr>
                        <a:t>kinh</a:t>
                      </a:r>
                      <a:r>
                        <a:rPr lang="en-US" sz="1100" baseline="0" dirty="0" smtClean="0">
                          <a:effectLst/>
                        </a:rPr>
                        <a:t> </a:t>
                      </a:r>
                      <a:r>
                        <a:rPr lang="en-US" sz="1100" baseline="0" dirty="0" err="1" smtClean="0">
                          <a:effectLst/>
                        </a:rPr>
                        <a:t>nghiệm</a:t>
                      </a:r>
                      <a:r>
                        <a:rPr lang="en-US" sz="1100" baseline="0" dirty="0" smtClean="0">
                          <a:effectLst/>
                        </a:rPr>
                        <a:t> </a:t>
                      </a:r>
                      <a:r>
                        <a:rPr lang="en-US" sz="1100" baseline="0" dirty="0" err="1" smtClean="0">
                          <a:effectLst/>
                        </a:rPr>
                        <a:t>lâu</a:t>
                      </a:r>
                      <a:r>
                        <a:rPr lang="en-US" sz="1100" baseline="0" dirty="0" smtClean="0">
                          <a:effectLst/>
                        </a:rPr>
                        <a:t> </a:t>
                      </a:r>
                      <a:r>
                        <a:rPr lang="en-US" sz="1100" baseline="0" dirty="0" err="1" smtClean="0">
                          <a:effectLst/>
                        </a:rPr>
                        <a:t>năm</a:t>
                      </a:r>
                      <a:r>
                        <a:rPr lang="en-US" sz="1100" baseline="0" dirty="0" smtClean="0">
                          <a:effectLst/>
                        </a:rPr>
                        <a:t> </a:t>
                      </a:r>
                      <a:r>
                        <a:rPr lang="en-US" sz="1100" baseline="0" dirty="0" err="1" smtClean="0">
                          <a:effectLst/>
                        </a:rPr>
                        <a:t>đầu</a:t>
                      </a:r>
                      <a:r>
                        <a:rPr lang="en-US" sz="1100" baseline="0" dirty="0" smtClean="0">
                          <a:effectLst/>
                        </a:rPr>
                        <a:t> </a:t>
                      </a:r>
                      <a:r>
                        <a:rPr lang="en-US" sz="1100" baseline="0" dirty="0" err="1" smtClean="0">
                          <a:effectLst/>
                        </a:rPr>
                        <a:t>tư</a:t>
                      </a:r>
                      <a:r>
                        <a:rPr lang="en-US" sz="1100" baseline="0" dirty="0" smtClean="0">
                          <a:effectLst/>
                        </a:rPr>
                        <a:t> </a:t>
                      </a:r>
                      <a:r>
                        <a:rPr lang="en-US" sz="1100" baseline="0" dirty="0" err="1" smtClean="0">
                          <a:effectLst/>
                        </a:rPr>
                        <a:t>vào</a:t>
                      </a:r>
                      <a:r>
                        <a:rPr lang="en-US" sz="1100" baseline="0" dirty="0" smtClean="0">
                          <a:effectLst/>
                        </a:rPr>
                        <a:t> </a:t>
                      </a:r>
                      <a:r>
                        <a:rPr lang="en-US" sz="1100" baseline="0" dirty="0" err="1" smtClean="0">
                          <a:effectLst/>
                        </a:rPr>
                        <a:t>các</a:t>
                      </a:r>
                      <a:r>
                        <a:rPr lang="en-US" sz="1100" baseline="0" dirty="0" smtClean="0">
                          <a:effectLst/>
                        </a:rPr>
                        <a:t> </a:t>
                      </a:r>
                      <a:r>
                        <a:rPr lang="en-US" sz="1100" baseline="0" dirty="0" err="1" smtClean="0">
                          <a:effectLst/>
                        </a:rPr>
                        <a:t>dự</a:t>
                      </a:r>
                      <a:r>
                        <a:rPr lang="en-US" sz="1100" baseline="0" dirty="0" smtClean="0">
                          <a:effectLst/>
                        </a:rPr>
                        <a:t> </a:t>
                      </a:r>
                      <a:r>
                        <a:rPr lang="en-US" sz="1100" baseline="0" dirty="0" err="1" smtClean="0">
                          <a:effectLst/>
                        </a:rPr>
                        <a:t>án</a:t>
                      </a:r>
                      <a:r>
                        <a:rPr lang="en-US" sz="1100" baseline="0" dirty="0" smtClean="0">
                          <a:effectLst/>
                        </a:rPr>
                        <a:t> </a:t>
                      </a:r>
                      <a:r>
                        <a:rPr lang="en-US" sz="1100" baseline="0" dirty="0" err="1" smtClean="0">
                          <a:effectLst/>
                        </a:rPr>
                        <a:t>thực</a:t>
                      </a:r>
                      <a:r>
                        <a:rPr lang="en-US" sz="1100" baseline="0" dirty="0" smtClean="0">
                          <a:effectLst/>
                        </a:rPr>
                        <a:t> </a:t>
                      </a:r>
                      <a:r>
                        <a:rPr lang="en-US" sz="1100" baseline="0" dirty="0" err="1" smtClean="0">
                          <a:effectLst/>
                        </a:rPr>
                        <a:t>địa</a:t>
                      </a:r>
                      <a:r>
                        <a:rPr lang="en-US" sz="1100" baseline="0" dirty="0" smtClean="0">
                          <a:effectLst/>
                        </a:rPr>
                        <a:t> </a:t>
                      </a:r>
                      <a:r>
                        <a:rPr lang="en-US" sz="1100" baseline="0" dirty="0" err="1" smtClean="0">
                          <a:effectLst/>
                        </a:rPr>
                        <a:t>có</a:t>
                      </a:r>
                      <a:r>
                        <a:rPr lang="en-US" sz="1100" baseline="0" dirty="0" smtClean="0">
                          <a:effectLst/>
                        </a:rPr>
                        <a:t> </a:t>
                      </a:r>
                      <a:r>
                        <a:rPr lang="en-US" sz="1100" baseline="0" dirty="0" err="1" smtClean="0">
                          <a:effectLst/>
                        </a:rPr>
                        <a:t>tiềm</a:t>
                      </a:r>
                      <a:r>
                        <a:rPr lang="en-US" sz="1100" baseline="0" dirty="0" smtClean="0">
                          <a:effectLst/>
                        </a:rPr>
                        <a:t> </a:t>
                      </a:r>
                      <a:r>
                        <a:rPr lang="en-US" sz="1100" baseline="0" dirty="0" err="1" smtClean="0">
                          <a:effectLst/>
                        </a:rPr>
                        <a:t>năng</a:t>
                      </a:r>
                      <a:r>
                        <a:rPr lang="en-US" sz="1100" baseline="0" dirty="0" smtClean="0">
                          <a:effectLst/>
                        </a:rPr>
                        <a:t> </a:t>
                      </a:r>
                      <a:r>
                        <a:rPr lang="en-US" sz="1100" baseline="0" dirty="0" err="1" smtClean="0">
                          <a:effectLst/>
                        </a:rPr>
                        <a:t>cao</a:t>
                      </a:r>
                      <a:r>
                        <a:rPr lang="en-US" sz="1100" baseline="0" dirty="0" smtClean="0">
                          <a:effectLst/>
                        </a:rPr>
                        <a:t> ở </a:t>
                      </a:r>
                      <a:r>
                        <a:rPr lang="en-US" sz="1100" baseline="0" dirty="0" err="1" smtClean="0">
                          <a:effectLst/>
                        </a:rPr>
                        <a:t>nhiều</a:t>
                      </a:r>
                      <a:r>
                        <a:rPr lang="en-US" sz="1100" baseline="0" dirty="0" smtClean="0">
                          <a:effectLst/>
                        </a:rPr>
                        <a:t> </a:t>
                      </a:r>
                      <a:r>
                        <a:rPr lang="en-US" sz="1100" baseline="0" dirty="0" err="1" smtClean="0">
                          <a:effectLst/>
                        </a:rPr>
                        <a:t>quốc</a:t>
                      </a:r>
                      <a:r>
                        <a:rPr lang="en-US" sz="1100" baseline="0" dirty="0" smtClean="0">
                          <a:effectLst/>
                        </a:rPr>
                        <a:t> </a:t>
                      </a:r>
                      <a:r>
                        <a:rPr lang="en-US" sz="1100" baseline="0" dirty="0" err="1" smtClean="0">
                          <a:effectLst/>
                        </a:rPr>
                        <a:t>gia</a:t>
                      </a:r>
                      <a:r>
                        <a:rPr lang="en-US" sz="1100" baseline="0" dirty="0" smtClean="0">
                          <a:effectLst/>
                        </a:rPr>
                        <a:t> </a:t>
                      </a:r>
                      <a:r>
                        <a:rPr lang="en-US" sz="1100" baseline="0" dirty="0" err="1" smtClean="0">
                          <a:effectLst/>
                        </a:rPr>
                        <a:t>khác</a:t>
                      </a:r>
                      <a:r>
                        <a:rPr lang="en-US" sz="1100" baseline="0" dirty="0" smtClean="0">
                          <a:effectLst/>
                        </a:rPr>
                        <a:t> </a:t>
                      </a:r>
                      <a:r>
                        <a:rPr lang="en-US" sz="1100" baseline="0" dirty="0" err="1" smtClean="0">
                          <a:effectLst/>
                        </a:rPr>
                        <a:t>nhau</a:t>
                      </a:r>
                      <a:r>
                        <a:rPr lang="en-US" sz="1100" baseline="0" dirty="0" smtClean="0">
                          <a:effectLst/>
                        </a:rPr>
                        <a:t> </a:t>
                      </a:r>
                      <a:r>
                        <a:rPr lang="en-US" sz="1100" baseline="0" dirty="0" err="1" smtClean="0">
                          <a:effectLst/>
                        </a:rPr>
                        <a:t>và</a:t>
                      </a:r>
                      <a:r>
                        <a:rPr lang="en-US" sz="1100" baseline="0" dirty="0" smtClean="0">
                          <a:effectLst/>
                        </a:rPr>
                        <a:t> </a:t>
                      </a:r>
                      <a:r>
                        <a:rPr lang="en-US" sz="1100" baseline="0" dirty="0" err="1" smtClean="0">
                          <a:effectLst/>
                        </a:rPr>
                        <a:t>là</a:t>
                      </a:r>
                      <a:r>
                        <a:rPr lang="en-US" sz="1100" baseline="0" dirty="0" smtClean="0">
                          <a:effectLst/>
                        </a:rPr>
                        <a:t> </a:t>
                      </a:r>
                      <a:r>
                        <a:rPr lang="en-US" sz="1100" baseline="0" dirty="0" err="1" smtClean="0">
                          <a:effectLst/>
                        </a:rPr>
                        <a:t>một</a:t>
                      </a:r>
                      <a:r>
                        <a:rPr lang="en-US" sz="1100" baseline="0" dirty="0" smtClean="0">
                          <a:effectLst/>
                        </a:rPr>
                        <a:t> </a:t>
                      </a:r>
                      <a:r>
                        <a:rPr lang="en-US" sz="1100" baseline="0" dirty="0" err="1" smtClean="0">
                          <a:effectLst/>
                        </a:rPr>
                        <a:t>thành</a:t>
                      </a:r>
                      <a:r>
                        <a:rPr lang="en-US" sz="1100" baseline="0" dirty="0" smtClean="0">
                          <a:effectLst/>
                        </a:rPr>
                        <a:t> </a:t>
                      </a:r>
                      <a:r>
                        <a:rPr lang="en-US" sz="1100" baseline="0" dirty="0" err="1" smtClean="0">
                          <a:effectLst/>
                        </a:rPr>
                        <a:t>viên</a:t>
                      </a:r>
                      <a:r>
                        <a:rPr lang="en-US" sz="1100" baseline="0" dirty="0" smtClean="0">
                          <a:effectLst/>
                        </a:rPr>
                        <a:t> </a:t>
                      </a:r>
                      <a:r>
                        <a:rPr lang="en-US" sz="1100" baseline="0" dirty="0" err="1" smtClean="0">
                          <a:effectLst/>
                        </a:rPr>
                        <a:t>của</a:t>
                      </a:r>
                      <a:r>
                        <a:rPr lang="en-US" sz="1100" baseline="0" dirty="0" smtClean="0">
                          <a:effectLst/>
                        </a:rPr>
                        <a:t> </a:t>
                      </a:r>
                      <a:r>
                        <a:rPr lang="en-US" sz="1100" baseline="0" dirty="0" err="1" smtClean="0">
                          <a:effectLst/>
                        </a:rPr>
                        <a:t>Sáng</a:t>
                      </a:r>
                      <a:r>
                        <a:rPr lang="en-US" sz="1100" baseline="0" dirty="0" smtClean="0">
                          <a:effectLst/>
                        </a:rPr>
                        <a:t> </a:t>
                      </a:r>
                      <a:r>
                        <a:rPr lang="en-US" sz="1100" baseline="0" dirty="0" err="1" smtClean="0">
                          <a:effectLst/>
                        </a:rPr>
                        <a:t>kiến</a:t>
                      </a:r>
                      <a:r>
                        <a:rPr lang="en-US" sz="1100" baseline="0" dirty="0" smtClean="0">
                          <a:effectLst/>
                        </a:rPr>
                        <a:t> </a:t>
                      </a:r>
                      <a:r>
                        <a:rPr lang="en-US" sz="1100" baseline="0" dirty="0" err="1" smtClean="0">
                          <a:effectLst/>
                        </a:rPr>
                        <a:t>Cà</a:t>
                      </a:r>
                      <a:r>
                        <a:rPr lang="en-US" sz="1100" baseline="0" dirty="0" smtClean="0">
                          <a:effectLst/>
                        </a:rPr>
                        <a:t> </a:t>
                      </a:r>
                      <a:r>
                        <a:rPr lang="en-US" sz="1100" baseline="0" dirty="0" err="1" smtClean="0">
                          <a:effectLst/>
                        </a:rPr>
                        <a:t>phê</a:t>
                      </a:r>
                      <a:r>
                        <a:rPr lang="en-US" sz="1100" baseline="0" dirty="0" smtClean="0">
                          <a:effectLst/>
                        </a:rPr>
                        <a:t> &amp; </a:t>
                      </a:r>
                      <a:r>
                        <a:rPr lang="en-US" sz="1100" baseline="0" dirty="0" err="1" smtClean="0">
                          <a:effectLst/>
                        </a:rPr>
                        <a:t>Biến</a:t>
                      </a:r>
                      <a:r>
                        <a:rPr lang="en-US" sz="1100" baseline="0" dirty="0" smtClean="0">
                          <a:effectLst/>
                        </a:rPr>
                        <a:t> </a:t>
                      </a:r>
                      <a:r>
                        <a:rPr lang="en-US" sz="1100" baseline="0" dirty="0" err="1" smtClean="0">
                          <a:effectLst/>
                        </a:rPr>
                        <a:t>đổi</a:t>
                      </a:r>
                      <a:r>
                        <a:rPr lang="en-US" sz="1100" baseline="0" dirty="0" smtClean="0">
                          <a:effectLst/>
                        </a:rPr>
                        <a:t> </a:t>
                      </a:r>
                      <a:r>
                        <a:rPr lang="en-US" sz="1100" baseline="0" dirty="0" err="1" smtClean="0">
                          <a:effectLst/>
                        </a:rPr>
                        <a:t>khí</a:t>
                      </a:r>
                      <a:r>
                        <a:rPr lang="en-US" sz="1100" baseline="0" dirty="0" smtClean="0">
                          <a:effectLst/>
                        </a:rPr>
                        <a:t> </a:t>
                      </a:r>
                      <a:r>
                        <a:rPr lang="en-US" sz="1100" baseline="0" dirty="0" err="1" smtClean="0">
                          <a:effectLst/>
                        </a:rPr>
                        <a:t>hậu</a:t>
                      </a:r>
                      <a:r>
                        <a:rPr lang="en-US" sz="1100" dirty="0" smtClean="0">
                          <a:effectLst/>
                        </a:rPr>
                        <a:t>.</a:t>
                      </a:r>
                      <a:endParaRPr lang="en-US" sz="1100" dirty="0">
                        <a:solidFill>
                          <a:srgbClr val="1E242B"/>
                        </a:solidFill>
                        <a:effectLst/>
                        <a:latin typeface="Calibri"/>
                        <a:ea typeface="Arial"/>
                        <a:cs typeface="Calibri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505154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100" dirty="0" err="1" smtClean="0">
                          <a:effectLst/>
                        </a:rPr>
                        <a:t>Vai</a:t>
                      </a:r>
                      <a:r>
                        <a:rPr lang="en-GB" sz="1100" dirty="0" smtClean="0">
                          <a:effectLst/>
                        </a:rPr>
                        <a:t> </a:t>
                      </a:r>
                      <a:r>
                        <a:rPr lang="en-GB" sz="1100" dirty="0" err="1" smtClean="0">
                          <a:effectLst/>
                        </a:rPr>
                        <a:t>trò</a:t>
                      </a:r>
                      <a:r>
                        <a:rPr lang="en-GB" sz="1100" baseline="0" dirty="0" smtClean="0">
                          <a:effectLst/>
                        </a:rPr>
                        <a:t> </a:t>
                      </a:r>
                      <a:r>
                        <a:rPr lang="en-GB" sz="1100" baseline="0" dirty="0" err="1" smtClean="0">
                          <a:effectLst/>
                        </a:rPr>
                        <a:t>và</a:t>
                      </a:r>
                      <a:r>
                        <a:rPr lang="en-GB" sz="1100" baseline="0" dirty="0" smtClean="0">
                          <a:effectLst/>
                        </a:rPr>
                        <a:t> </a:t>
                      </a:r>
                      <a:r>
                        <a:rPr lang="en-GB" sz="1100" baseline="0" dirty="0" err="1" smtClean="0">
                          <a:effectLst/>
                        </a:rPr>
                        <a:t>trách</a:t>
                      </a:r>
                      <a:r>
                        <a:rPr lang="en-GB" sz="1100" baseline="0" dirty="0" smtClean="0">
                          <a:effectLst/>
                        </a:rPr>
                        <a:t> </a:t>
                      </a:r>
                      <a:r>
                        <a:rPr lang="en-GB" sz="1100" baseline="0" dirty="0" err="1" smtClean="0">
                          <a:effectLst/>
                        </a:rPr>
                        <a:t>nhiệm</a:t>
                      </a:r>
                      <a:r>
                        <a:rPr lang="en-GB" sz="1100" baseline="0" dirty="0" smtClean="0">
                          <a:effectLst/>
                        </a:rPr>
                        <a:t> </a:t>
                      </a:r>
                      <a:r>
                        <a:rPr lang="en-GB" sz="1100" baseline="0" dirty="0" err="1" smtClean="0">
                          <a:effectLst/>
                        </a:rPr>
                        <a:t>chính</a:t>
                      </a:r>
                      <a:r>
                        <a:rPr lang="en-GB" sz="1100" baseline="0" dirty="0" smtClean="0">
                          <a:effectLst/>
                        </a:rPr>
                        <a:t> </a:t>
                      </a:r>
                      <a:r>
                        <a:rPr lang="en-GB" sz="1100" baseline="0" dirty="0" err="1" smtClean="0">
                          <a:effectLst/>
                        </a:rPr>
                        <a:t>trong</a:t>
                      </a:r>
                      <a:r>
                        <a:rPr lang="en-GB" sz="1100" baseline="0" dirty="0" smtClean="0">
                          <a:effectLst/>
                        </a:rPr>
                        <a:t> </a:t>
                      </a:r>
                      <a:r>
                        <a:rPr lang="en-GB" sz="1100" baseline="0" dirty="0" err="1" smtClean="0">
                          <a:effectLst/>
                        </a:rPr>
                        <a:t>dự</a:t>
                      </a:r>
                      <a:r>
                        <a:rPr lang="en-GB" sz="1100" baseline="0" dirty="0" smtClean="0">
                          <a:effectLst/>
                        </a:rPr>
                        <a:t> </a:t>
                      </a:r>
                      <a:r>
                        <a:rPr lang="en-GB" sz="1100" baseline="0" dirty="0" err="1" smtClean="0">
                          <a:effectLst/>
                        </a:rPr>
                        <a:t>án</a:t>
                      </a:r>
                      <a:endParaRPr lang="en-US" sz="1100" dirty="0">
                        <a:solidFill>
                          <a:srgbClr val="1E242B"/>
                        </a:solidFill>
                        <a:effectLst/>
                        <a:latin typeface="Calibri"/>
                        <a:ea typeface="Arial"/>
                        <a:cs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 err="1" smtClean="0">
                          <a:effectLst/>
                        </a:rPr>
                        <a:t>Đồng</a:t>
                      </a:r>
                      <a:r>
                        <a:rPr lang="en-US" sz="1100" baseline="0" dirty="0" smtClean="0">
                          <a:effectLst/>
                        </a:rPr>
                        <a:t> </a:t>
                      </a:r>
                      <a:r>
                        <a:rPr lang="en-US" sz="1100" baseline="0" dirty="0" err="1" smtClean="0">
                          <a:effectLst/>
                        </a:rPr>
                        <a:t>tài</a:t>
                      </a:r>
                      <a:r>
                        <a:rPr lang="en-US" sz="1100" baseline="0" dirty="0" smtClean="0">
                          <a:effectLst/>
                        </a:rPr>
                        <a:t> </a:t>
                      </a:r>
                      <a:r>
                        <a:rPr lang="en-US" sz="1100" baseline="0" dirty="0" err="1" smtClean="0">
                          <a:effectLst/>
                        </a:rPr>
                        <a:t>trợ</a:t>
                      </a:r>
                      <a:r>
                        <a:rPr lang="en-US" sz="1100" baseline="0" dirty="0" smtClean="0">
                          <a:effectLst/>
                        </a:rPr>
                        <a:t>, </a:t>
                      </a:r>
                      <a:r>
                        <a:rPr lang="en-US" sz="1100" dirty="0" err="1" smtClean="0">
                          <a:effectLst/>
                        </a:rPr>
                        <a:t>theo</a:t>
                      </a:r>
                      <a:r>
                        <a:rPr lang="en-US" sz="1100" dirty="0" smtClean="0">
                          <a:effectLst/>
                        </a:rPr>
                        <a:t> </a:t>
                      </a:r>
                      <a:r>
                        <a:rPr lang="en-US" sz="1100" dirty="0" err="1" smtClean="0">
                          <a:effectLst/>
                        </a:rPr>
                        <a:t>dõi</a:t>
                      </a:r>
                      <a:r>
                        <a:rPr lang="en-US" sz="1100" baseline="0" dirty="0" smtClean="0">
                          <a:effectLst/>
                        </a:rPr>
                        <a:t> </a:t>
                      </a:r>
                      <a:r>
                        <a:rPr lang="en-US" sz="1100" baseline="0" dirty="0" err="1" smtClean="0">
                          <a:effectLst/>
                        </a:rPr>
                        <a:t>tiến</a:t>
                      </a:r>
                      <a:r>
                        <a:rPr lang="en-US" sz="1100" baseline="0" dirty="0" smtClean="0">
                          <a:effectLst/>
                        </a:rPr>
                        <a:t> </a:t>
                      </a:r>
                      <a:r>
                        <a:rPr lang="en-US" sz="1100" baseline="0" dirty="0" err="1" smtClean="0">
                          <a:effectLst/>
                        </a:rPr>
                        <a:t>độ</a:t>
                      </a:r>
                      <a:r>
                        <a:rPr lang="en-US" sz="1100" baseline="0" dirty="0" smtClean="0">
                          <a:effectLst/>
                        </a:rPr>
                        <a:t> </a:t>
                      </a:r>
                      <a:r>
                        <a:rPr lang="en-US" sz="1100" baseline="0" dirty="0" err="1" smtClean="0">
                          <a:effectLst/>
                        </a:rPr>
                        <a:t>dự</a:t>
                      </a:r>
                      <a:r>
                        <a:rPr lang="en-US" sz="1100" baseline="0" dirty="0" smtClean="0">
                          <a:effectLst/>
                        </a:rPr>
                        <a:t> </a:t>
                      </a:r>
                      <a:r>
                        <a:rPr lang="en-US" sz="1100" baseline="0" dirty="0" err="1" smtClean="0">
                          <a:effectLst/>
                        </a:rPr>
                        <a:t>án</a:t>
                      </a:r>
                      <a:r>
                        <a:rPr lang="en-US" sz="1100" baseline="0" dirty="0" smtClean="0">
                          <a:effectLst/>
                        </a:rPr>
                        <a:t>, </a:t>
                      </a:r>
                      <a:r>
                        <a:rPr lang="en-US" sz="1100" baseline="0" dirty="0" err="1" smtClean="0">
                          <a:effectLst/>
                        </a:rPr>
                        <a:t>báo</a:t>
                      </a:r>
                      <a:r>
                        <a:rPr lang="en-US" sz="1100" baseline="0" dirty="0" smtClean="0">
                          <a:effectLst/>
                        </a:rPr>
                        <a:t> </a:t>
                      </a:r>
                      <a:r>
                        <a:rPr lang="en-US" sz="1100" baseline="0" dirty="0" err="1" smtClean="0">
                          <a:effectLst/>
                        </a:rPr>
                        <a:t>cáo</a:t>
                      </a:r>
                      <a:r>
                        <a:rPr lang="en-US" sz="1100" baseline="0" dirty="0" smtClean="0">
                          <a:effectLst/>
                        </a:rPr>
                        <a:t>, </a:t>
                      </a:r>
                      <a:r>
                        <a:rPr lang="en-US" sz="1100" baseline="0" dirty="0" err="1" smtClean="0">
                          <a:effectLst/>
                        </a:rPr>
                        <a:t>đóng</a:t>
                      </a:r>
                      <a:r>
                        <a:rPr lang="en-US" sz="1100" baseline="0" dirty="0" smtClean="0">
                          <a:effectLst/>
                        </a:rPr>
                        <a:t> </a:t>
                      </a:r>
                      <a:r>
                        <a:rPr lang="en-US" sz="1100" baseline="0" dirty="0" err="1" smtClean="0">
                          <a:effectLst/>
                        </a:rPr>
                        <a:t>góp</a:t>
                      </a:r>
                      <a:r>
                        <a:rPr lang="en-US" sz="1100" baseline="0" dirty="0" smtClean="0">
                          <a:effectLst/>
                        </a:rPr>
                        <a:t> ý </a:t>
                      </a:r>
                      <a:r>
                        <a:rPr lang="en-US" sz="1100" baseline="0" dirty="0" err="1" smtClean="0">
                          <a:effectLst/>
                        </a:rPr>
                        <a:t>kiến</a:t>
                      </a:r>
                      <a:r>
                        <a:rPr lang="en-US" sz="1100" baseline="0" dirty="0" smtClean="0">
                          <a:effectLst/>
                        </a:rPr>
                        <a:t> </a:t>
                      </a:r>
                      <a:r>
                        <a:rPr lang="en-US" sz="1100" baseline="0" dirty="0" err="1" smtClean="0">
                          <a:effectLst/>
                        </a:rPr>
                        <a:t>về</a:t>
                      </a:r>
                      <a:r>
                        <a:rPr lang="en-US" sz="1100" baseline="0" dirty="0" smtClean="0">
                          <a:effectLst/>
                        </a:rPr>
                        <a:t> </a:t>
                      </a:r>
                      <a:r>
                        <a:rPr lang="en-US" sz="1100" baseline="0" dirty="0" err="1" smtClean="0">
                          <a:effectLst/>
                        </a:rPr>
                        <a:t>tiến</a:t>
                      </a:r>
                      <a:r>
                        <a:rPr lang="en-US" sz="1100" baseline="0" dirty="0" smtClean="0">
                          <a:effectLst/>
                        </a:rPr>
                        <a:t> </a:t>
                      </a:r>
                      <a:r>
                        <a:rPr lang="en-US" sz="1100" baseline="0" dirty="0" err="1" smtClean="0">
                          <a:effectLst/>
                        </a:rPr>
                        <a:t>độ</a:t>
                      </a:r>
                      <a:r>
                        <a:rPr lang="en-US" sz="1100" baseline="0" dirty="0" smtClean="0">
                          <a:effectLst/>
                        </a:rPr>
                        <a:t> </a:t>
                      </a:r>
                      <a:r>
                        <a:rPr lang="en-US" sz="1100" baseline="0" dirty="0" err="1" smtClean="0">
                          <a:effectLst/>
                        </a:rPr>
                        <a:t>và</a:t>
                      </a:r>
                      <a:r>
                        <a:rPr lang="en-US" sz="1100" baseline="0" dirty="0" smtClean="0">
                          <a:effectLst/>
                        </a:rPr>
                        <a:t> </a:t>
                      </a:r>
                      <a:r>
                        <a:rPr lang="en-US" sz="1100" baseline="0" dirty="0" err="1" smtClean="0">
                          <a:effectLst/>
                        </a:rPr>
                        <a:t>kết</a:t>
                      </a:r>
                      <a:r>
                        <a:rPr lang="en-US" sz="1100" baseline="0" dirty="0" smtClean="0">
                          <a:effectLst/>
                        </a:rPr>
                        <a:t> </a:t>
                      </a:r>
                      <a:r>
                        <a:rPr lang="en-US" sz="1100" baseline="0" dirty="0" err="1" smtClean="0">
                          <a:effectLst/>
                        </a:rPr>
                        <a:t>quả</a:t>
                      </a:r>
                      <a:r>
                        <a:rPr lang="en-US" sz="1100" baseline="0" dirty="0" smtClean="0">
                          <a:effectLst/>
                        </a:rPr>
                        <a:t> </a:t>
                      </a:r>
                      <a:r>
                        <a:rPr lang="en-US" sz="1100" baseline="0" dirty="0" err="1" smtClean="0">
                          <a:effectLst/>
                        </a:rPr>
                        <a:t>dự</a:t>
                      </a:r>
                      <a:r>
                        <a:rPr lang="en-US" sz="1100" baseline="0" dirty="0" smtClean="0">
                          <a:effectLst/>
                        </a:rPr>
                        <a:t> </a:t>
                      </a:r>
                      <a:r>
                        <a:rPr lang="en-US" sz="1100" baseline="0" dirty="0" err="1" smtClean="0">
                          <a:effectLst/>
                        </a:rPr>
                        <a:t>án</a:t>
                      </a:r>
                      <a:r>
                        <a:rPr lang="en-US" sz="1100" dirty="0" smtClean="0">
                          <a:effectLst/>
                        </a:rPr>
                        <a:t>, </a:t>
                      </a:r>
                      <a:r>
                        <a:rPr lang="en-US" sz="1100" dirty="0" err="1" smtClean="0">
                          <a:effectLst/>
                        </a:rPr>
                        <a:t>nghiên</a:t>
                      </a:r>
                      <a:r>
                        <a:rPr lang="en-US" sz="1100" baseline="0" dirty="0" smtClean="0">
                          <a:effectLst/>
                        </a:rPr>
                        <a:t> </a:t>
                      </a:r>
                      <a:r>
                        <a:rPr lang="en-US" sz="1100" baseline="0" dirty="0" err="1" smtClean="0">
                          <a:effectLst/>
                        </a:rPr>
                        <a:t>cứu</a:t>
                      </a:r>
                      <a:r>
                        <a:rPr lang="en-US" sz="1100" baseline="0" dirty="0" smtClean="0">
                          <a:effectLst/>
                        </a:rPr>
                        <a:t> </a:t>
                      </a:r>
                      <a:r>
                        <a:rPr lang="en-US" sz="1100" baseline="0" dirty="0" err="1" smtClean="0">
                          <a:effectLst/>
                        </a:rPr>
                        <a:t>về</a:t>
                      </a:r>
                      <a:r>
                        <a:rPr lang="en-US" sz="1100" baseline="0" dirty="0" smtClean="0">
                          <a:effectLst/>
                        </a:rPr>
                        <a:t> </a:t>
                      </a:r>
                      <a:r>
                        <a:rPr lang="en-US" sz="1100" baseline="0" dirty="0" err="1" smtClean="0">
                          <a:effectLst/>
                        </a:rPr>
                        <a:t>bài</a:t>
                      </a:r>
                      <a:r>
                        <a:rPr lang="en-US" sz="1100" baseline="0" dirty="0" smtClean="0">
                          <a:effectLst/>
                        </a:rPr>
                        <a:t> </a:t>
                      </a:r>
                      <a:r>
                        <a:rPr lang="en-US" sz="1100" baseline="0" dirty="0" err="1" smtClean="0">
                          <a:effectLst/>
                        </a:rPr>
                        <a:t>học</a:t>
                      </a:r>
                      <a:r>
                        <a:rPr lang="en-US" sz="1100" baseline="0" dirty="0" smtClean="0">
                          <a:effectLst/>
                        </a:rPr>
                        <a:t> </a:t>
                      </a:r>
                      <a:r>
                        <a:rPr lang="en-US" sz="1100" baseline="0" dirty="0" err="1" smtClean="0">
                          <a:effectLst/>
                        </a:rPr>
                        <a:t>kinh</a:t>
                      </a:r>
                      <a:r>
                        <a:rPr lang="en-US" sz="1100" baseline="0" dirty="0" smtClean="0">
                          <a:effectLst/>
                        </a:rPr>
                        <a:t> </a:t>
                      </a:r>
                      <a:r>
                        <a:rPr lang="en-US" sz="1100" baseline="0" dirty="0" err="1" smtClean="0">
                          <a:effectLst/>
                        </a:rPr>
                        <a:t>tế</a:t>
                      </a:r>
                      <a:r>
                        <a:rPr lang="en-US" sz="1100" baseline="0" dirty="0" smtClean="0">
                          <a:effectLst/>
                        </a:rPr>
                        <a:t> </a:t>
                      </a:r>
                      <a:r>
                        <a:rPr lang="en-US" sz="1100" baseline="0" dirty="0" err="1" smtClean="0">
                          <a:effectLst/>
                        </a:rPr>
                        <a:t>cho</a:t>
                      </a:r>
                      <a:r>
                        <a:rPr lang="en-US" sz="1100" baseline="0" dirty="0" smtClean="0">
                          <a:effectLst/>
                        </a:rPr>
                        <a:t> </a:t>
                      </a:r>
                      <a:r>
                        <a:rPr lang="en-US" sz="1100" baseline="0" dirty="0" err="1" smtClean="0">
                          <a:effectLst/>
                        </a:rPr>
                        <a:t>phương</a:t>
                      </a:r>
                      <a:r>
                        <a:rPr lang="en-US" sz="1100" baseline="0" dirty="0" smtClean="0">
                          <a:effectLst/>
                        </a:rPr>
                        <a:t> </a:t>
                      </a:r>
                      <a:r>
                        <a:rPr lang="en-US" sz="1100" baseline="0" dirty="0" err="1" smtClean="0">
                          <a:effectLst/>
                        </a:rPr>
                        <a:t>pháp</a:t>
                      </a:r>
                      <a:r>
                        <a:rPr lang="en-US" sz="1100" baseline="0" dirty="0" smtClean="0">
                          <a:effectLst/>
                        </a:rPr>
                        <a:t> </a:t>
                      </a:r>
                      <a:r>
                        <a:rPr lang="en-US" sz="1100" baseline="0" dirty="0" err="1" smtClean="0">
                          <a:effectLst/>
                        </a:rPr>
                        <a:t>canh</a:t>
                      </a:r>
                      <a:r>
                        <a:rPr lang="en-US" sz="1100" baseline="0" dirty="0" smtClean="0">
                          <a:effectLst/>
                        </a:rPr>
                        <a:t> </a:t>
                      </a:r>
                      <a:r>
                        <a:rPr lang="en-US" sz="1100" baseline="0" dirty="0" err="1" smtClean="0">
                          <a:effectLst/>
                        </a:rPr>
                        <a:t>tác</a:t>
                      </a:r>
                      <a:r>
                        <a:rPr lang="en-US" sz="1100" baseline="0" dirty="0" smtClean="0">
                          <a:effectLst/>
                        </a:rPr>
                        <a:t> </a:t>
                      </a:r>
                      <a:r>
                        <a:rPr lang="en-US" sz="1100" baseline="0" dirty="0" err="1" smtClean="0">
                          <a:effectLst/>
                        </a:rPr>
                        <a:t>theo</a:t>
                      </a:r>
                      <a:r>
                        <a:rPr lang="en-US" sz="1100" baseline="0" dirty="0" smtClean="0">
                          <a:effectLst/>
                        </a:rPr>
                        <a:t> </a:t>
                      </a:r>
                      <a:r>
                        <a:rPr lang="en-US" sz="1100" baseline="0" dirty="0" err="1" smtClean="0">
                          <a:effectLst/>
                        </a:rPr>
                        <a:t>lối</a:t>
                      </a:r>
                      <a:r>
                        <a:rPr lang="en-US" sz="1100" baseline="0" dirty="0" smtClean="0">
                          <a:effectLst/>
                        </a:rPr>
                        <a:t> </a:t>
                      </a:r>
                      <a:r>
                        <a:rPr lang="en-US" sz="1100" baseline="0" dirty="0" err="1" smtClean="0">
                          <a:effectLst/>
                        </a:rPr>
                        <a:t>nông</a:t>
                      </a:r>
                      <a:r>
                        <a:rPr lang="en-US" sz="1100" baseline="0" dirty="0" smtClean="0">
                          <a:effectLst/>
                        </a:rPr>
                        <a:t> </a:t>
                      </a:r>
                      <a:r>
                        <a:rPr lang="en-US" sz="1100" baseline="0" dirty="0" err="1" smtClean="0">
                          <a:effectLst/>
                        </a:rPr>
                        <a:t>lâm</a:t>
                      </a:r>
                      <a:r>
                        <a:rPr lang="en-US" sz="1100" baseline="0" dirty="0" smtClean="0">
                          <a:effectLst/>
                        </a:rPr>
                        <a:t> </a:t>
                      </a:r>
                      <a:r>
                        <a:rPr lang="en-US" sz="1100" baseline="0" dirty="0" err="1" smtClean="0">
                          <a:effectLst/>
                        </a:rPr>
                        <a:t>kết</a:t>
                      </a:r>
                      <a:r>
                        <a:rPr lang="en-US" sz="1100" baseline="0" dirty="0" smtClean="0">
                          <a:effectLst/>
                        </a:rPr>
                        <a:t> </a:t>
                      </a:r>
                      <a:r>
                        <a:rPr lang="en-US" sz="1100" baseline="0" dirty="0" err="1" smtClean="0">
                          <a:effectLst/>
                        </a:rPr>
                        <a:t>hợp</a:t>
                      </a:r>
                      <a:r>
                        <a:rPr lang="en-US" sz="1100" baseline="0" dirty="0" smtClean="0">
                          <a:effectLst/>
                        </a:rPr>
                        <a:t> </a:t>
                      </a:r>
                      <a:r>
                        <a:rPr lang="en-US" sz="1100" baseline="0" dirty="0" err="1" smtClean="0">
                          <a:effectLst/>
                        </a:rPr>
                        <a:t>và</a:t>
                      </a:r>
                      <a:r>
                        <a:rPr lang="en-US" sz="1100" baseline="0" dirty="0" smtClean="0">
                          <a:effectLst/>
                        </a:rPr>
                        <a:t> </a:t>
                      </a:r>
                      <a:r>
                        <a:rPr lang="en-US" sz="1100" baseline="0" dirty="0" err="1" smtClean="0">
                          <a:effectLst/>
                        </a:rPr>
                        <a:t>dấu</a:t>
                      </a:r>
                      <a:r>
                        <a:rPr lang="en-US" sz="1100" baseline="0" dirty="0" smtClean="0">
                          <a:effectLst/>
                        </a:rPr>
                        <a:t> </a:t>
                      </a:r>
                      <a:r>
                        <a:rPr lang="en-US" sz="1100" baseline="0" dirty="0" err="1" smtClean="0">
                          <a:effectLst/>
                        </a:rPr>
                        <a:t>chân</a:t>
                      </a:r>
                      <a:r>
                        <a:rPr lang="en-US" sz="1100" baseline="0" dirty="0" smtClean="0">
                          <a:effectLst/>
                        </a:rPr>
                        <a:t> carbon, </a:t>
                      </a:r>
                      <a:r>
                        <a:rPr lang="en-US" sz="1100" dirty="0" err="1" smtClean="0">
                          <a:effectLst/>
                        </a:rPr>
                        <a:t>tham</a:t>
                      </a:r>
                      <a:r>
                        <a:rPr lang="en-US" sz="1100" dirty="0" smtClean="0">
                          <a:effectLst/>
                        </a:rPr>
                        <a:t> </a:t>
                      </a:r>
                      <a:r>
                        <a:rPr lang="en-US" sz="1100" dirty="0" err="1" smtClean="0">
                          <a:effectLst/>
                        </a:rPr>
                        <a:t>gia</a:t>
                      </a:r>
                      <a:r>
                        <a:rPr lang="en-US" sz="1100" dirty="0" smtClean="0">
                          <a:effectLst/>
                        </a:rPr>
                        <a:t> </a:t>
                      </a:r>
                      <a:r>
                        <a:rPr lang="en-US" sz="1100" dirty="0" err="1" smtClean="0">
                          <a:effectLst/>
                        </a:rPr>
                        <a:t>kỳ</a:t>
                      </a:r>
                      <a:r>
                        <a:rPr lang="en-US" sz="1100" baseline="0" dirty="0" smtClean="0">
                          <a:effectLst/>
                        </a:rPr>
                        <a:t> </a:t>
                      </a:r>
                      <a:r>
                        <a:rPr lang="en-US" sz="1100" baseline="0" dirty="0" err="1" smtClean="0">
                          <a:effectLst/>
                        </a:rPr>
                        <a:t>họp</a:t>
                      </a:r>
                      <a:r>
                        <a:rPr lang="en-US" sz="1100" baseline="0" dirty="0" smtClean="0">
                          <a:effectLst/>
                        </a:rPr>
                        <a:t> </a:t>
                      </a:r>
                      <a:r>
                        <a:rPr lang="en-US" sz="1100" baseline="0" dirty="0" err="1" smtClean="0">
                          <a:effectLst/>
                        </a:rPr>
                        <a:t>thường</a:t>
                      </a:r>
                      <a:r>
                        <a:rPr lang="en-US" sz="1100" baseline="0" dirty="0" smtClean="0">
                          <a:effectLst/>
                        </a:rPr>
                        <a:t> </a:t>
                      </a:r>
                      <a:r>
                        <a:rPr lang="en-US" sz="1100" baseline="0" dirty="0" err="1" smtClean="0">
                          <a:effectLst/>
                        </a:rPr>
                        <a:t>niên</a:t>
                      </a:r>
                      <a:r>
                        <a:rPr lang="en-US" sz="1100" baseline="0" dirty="0" smtClean="0">
                          <a:effectLst/>
                        </a:rPr>
                        <a:t> </a:t>
                      </a:r>
                      <a:r>
                        <a:rPr lang="en-US" sz="1100" baseline="0" dirty="0" err="1" smtClean="0">
                          <a:effectLst/>
                        </a:rPr>
                        <a:t>của</a:t>
                      </a:r>
                      <a:r>
                        <a:rPr lang="en-US" sz="1100" baseline="0" dirty="0" smtClean="0">
                          <a:effectLst/>
                        </a:rPr>
                        <a:t>  Ban </a:t>
                      </a:r>
                      <a:r>
                        <a:rPr lang="en-US" sz="1100" baseline="0" dirty="0" err="1" smtClean="0">
                          <a:effectLst/>
                        </a:rPr>
                        <a:t>điều</a:t>
                      </a:r>
                      <a:r>
                        <a:rPr lang="en-US" sz="1100" baseline="0" dirty="0" smtClean="0">
                          <a:effectLst/>
                        </a:rPr>
                        <a:t> </a:t>
                      </a:r>
                      <a:r>
                        <a:rPr lang="en-US" sz="1100" baseline="0" dirty="0" err="1" smtClean="0">
                          <a:effectLst/>
                        </a:rPr>
                        <a:t>phối</a:t>
                      </a:r>
                      <a:r>
                        <a:rPr lang="en-US" sz="1100" baseline="0" dirty="0" smtClean="0">
                          <a:effectLst/>
                        </a:rPr>
                        <a:t>, </a:t>
                      </a:r>
                      <a:r>
                        <a:rPr lang="en-US" sz="1100" baseline="0" dirty="0" err="1" smtClean="0">
                          <a:effectLst/>
                        </a:rPr>
                        <a:t>giám</a:t>
                      </a:r>
                      <a:r>
                        <a:rPr lang="en-US" sz="1100" baseline="0" dirty="0" smtClean="0">
                          <a:effectLst/>
                        </a:rPr>
                        <a:t> </a:t>
                      </a:r>
                      <a:r>
                        <a:rPr lang="en-US" sz="1100" baseline="0" dirty="0" err="1" smtClean="0">
                          <a:effectLst/>
                        </a:rPr>
                        <a:t>sát</a:t>
                      </a:r>
                      <a:r>
                        <a:rPr lang="en-US" sz="1100" baseline="0" dirty="0" smtClean="0">
                          <a:effectLst/>
                        </a:rPr>
                        <a:t> </a:t>
                      </a:r>
                      <a:r>
                        <a:rPr lang="en-US" sz="1100" baseline="0" dirty="0" err="1" smtClean="0">
                          <a:effectLst/>
                        </a:rPr>
                        <a:t>tiến</a:t>
                      </a:r>
                      <a:r>
                        <a:rPr lang="en-US" sz="1100" baseline="0" dirty="0" smtClean="0">
                          <a:effectLst/>
                        </a:rPr>
                        <a:t> </a:t>
                      </a:r>
                      <a:r>
                        <a:rPr lang="en-US" sz="1100" baseline="0" dirty="0" err="1" smtClean="0">
                          <a:effectLst/>
                        </a:rPr>
                        <a:t>độ</a:t>
                      </a:r>
                      <a:r>
                        <a:rPr lang="en-US" sz="1100" baseline="0" dirty="0" smtClean="0">
                          <a:effectLst/>
                        </a:rPr>
                        <a:t> </a:t>
                      </a:r>
                      <a:r>
                        <a:rPr lang="en-US" sz="1100" baseline="0" dirty="0" err="1" smtClean="0">
                          <a:effectLst/>
                        </a:rPr>
                        <a:t>triển</a:t>
                      </a:r>
                      <a:r>
                        <a:rPr lang="en-US" sz="1100" baseline="0" dirty="0" smtClean="0">
                          <a:effectLst/>
                        </a:rPr>
                        <a:t> </a:t>
                      </a:r>
                      <a:r>
                        <a:rPr lang="en-US" sz="1100" baseline="0" dirty="0" err="1" smtClean="0">
                          <a:effectLst/>
                        </a:rPr>
                        <a:t>khai</a:t>
                      </a:r>
                      <a:r>
                        <a:rPr lang="en-US" sz="1100" baseline="0" dirty="0" smtClean="0">
                          <a:effectLst/>
                        </a:rPr>
                        <a:t> </a:t>
                      </a:r>
                      <a:r>
                        <a:rPr lang="en-US" sz="1100" baseline="0" dirty="0" err="1" smtClean="0">
                          <a:effectLst/>
                        </a:rPr>
                        <a:t>dự</a:t>
                      </a:r>
                      <a:r>
                        <a:rPr lang="en-US" sz="1100" baseline="0" dirty="0" smtClean="0">
                          <a:effectLst/>
                        </a:rPr>
                        <a:t> </a:t>
                      </a:r>
                      <a:r>
                        <a:rPr lang="en-US" sz="1100" baseline="0" dirty="0" err="1" smtClean="0">
                          <a:effectLst/>
                        </a:rPr>
                        <a:t>án</a:t>
                      </a:r>
                      <a:r>
                        <a:rPr lang="en-US" sz="1100" baseline="0" dirty="0" smtClean="0">
                          <a:effectLst/>
                        </a:rPr>
                        <a:t> </a:t>
                      </a:r>
                      <a:r>
                        <a:rPr lang="en-US" sz="1100" baseline="0" dirty="0" err="1" smtClean="0">
                          <a:effectLst/>
                        </a:rPr>
                        <a:t>và</a:t>
                      </a:r>
                      <a:r>
                        <a:rPr lang="en-US" sz="1100" baseline="0" dirty="0" smtClean="0">
                          <a:effectLst/>
                        </a:rPr>
                        <a:t> </a:t>
                      </a:r>
                      <a:r>
                        <a:rPr lang="en-US" sz="1100" baseline="0" dirty="0" err="1" smtClean="0">
                          <a:effectLst/>
                        </a:rPr>
                        <a:t>ngân</a:t>
                      </a:r>
                      <a:r>
                        <a:rPr lang="en-US" sz="1100" baseline="0" dirty="0" smtClean="0">
                          <a:effectLst/>
                        </a:rPr>
                        <a:t> </a:t>
                      </a:r>
                      <a:r>
                        <a:rPr lang="en-US" sz="1100" baseline="0" dirty="0" err="1" smtClean="0">
                          <a:effectLst/>
                        </a:rPr>
                        <a:t>sách</a:t>
                      </a:r>
                      <a:r>
                        <a:rPr lang="en-US" sz="1100" baseline="0" dirty="0" smtClean="0">
                          <a:effectLst/>
                        </a:rPr>
                        <a:t>, </a:t>
                      </a:r>
                      <a:r>
                        <a:rPr lang="en-US" sz="1100" baseline="0" dirty="0" err="1" smtClean="0">
                          <a:effectLst/>
                        </a:rPr>
                        <a:t>rà</a:t>
                      </a:r>
                      <a:r>
                        <a:rPr lang="en-US" sz="1100" baseline="0" dirty="0" smtClean="0">
                          <a:effectLst/>
                        </a:rPr>
                        <a:t> </a:t>
                      </a:r>
                      <a:r>
                        <a:rPr lang="en-US" sz="1100" baseline="0" dirty="0" err="1" smtClean="0">
                          <a:effectLst/>
                        </a:rPr>
                        <a:t>soát</a:t>
                      </a:r>
                      <a:r>
                        <a:rPr lang="en-US" sz="1100" baseline="0" dirty="0" smtClean="0">
                          <a:effectLst/>
                        </a:rPr>
                        <a:t> </a:t>
                      </a:r>
                      <a:r>
                        <a:rPr lang="en-US" sz="1100" baseline="0" dirty="0" err="1" smtClean="0">
                          <a:effectLst/>
                        </a:rPr>
                        <a:t>kết</a:t>
                      </a:r>
                      <a:r>
                        <a:rPr lang="en-US" sz="1100" baseline="0" dirty="0" smtClean="0">
                          <a:effectLst/>
                        </a:rPr>
                        <a:t> </a:t>
                      </a:r>
                      <a:r>
                        <a:rPr lang="en-US" sz="1100" baseline="0" dirty="0" err="1" smtClean="0">
                          <a:effectLst/>
                        </a:rPr>
                        <a:t>quả</a:t>
                      </a:r>
                      <a:r>
                        <a:rPr lang="en-US" sz="1100" baseline="0" dirty="0" smtClean="0">
                          <a:effectLst/>
                        </a:rPr>
                        <a:t> </a:t>
                      </a:r>
                      <a:r>
                        <a:rPr lang="en-US" sz="1100" baseline="0" dirty="0" err="1" smtClean="0">
                          <a:effectLst/>
                        </a:rPr>
                        <a:t>dự</a:t>
                      </a:r>
                      <a:r>
                        <a:rPr lang="en-US" sz="1100" baseline="0" dirty="0" smtClean="0">
                          <a:effectLst/>
                        </a:rPr>
                        <a:t> </a:t>
                      </a:r>
                      <a:r>
                        <a:rPr lang="en-US" sz="1100" baseline="0" dirty="0" err="1" smtClean="0">
                          <a:effectLst/>
                        </a:rPr>
                        <a:t>án</a:t>
                      </a:r>
                      <a:r>
                        <a:rPr lang="en-US" sz="1100" baseline="0" dirty="0" smtClean="0">
                          <a:effectLst/>
                        </a:rPr>
                        <a:t>, </a:t>
                      </a:r>
                      <a:r>
                        <a:rPr lang="en-US" sz="1100" baseline="0" dirty="0" err="1" smtClean="0">
                          <a:effectLst/>
                        </a:rPr>
                        <a:t>quyết</a:t>
                      </a:r>
                      <a:r>
                        <a:rPr lang="en-US" sz="1100" baseline="0" dirty="0" smtClean="0">
                          <a:effectLst/>
                        </a:rPr>
                        <a:t> </a:t>
                      </a:r>
                      <a:r>
                        <a:rPr lang="en-US" sz="1100" baseline="0" dirty="0" err="1" smtClean="0">
                          <a:effectLst/>
                        </a:rPr>
                        <a:t>định</a:t>
                      </a:r>
                      <a:r>
                        <a:rPr lang="en-US" sz="1100" baseline="0" dirty="0" smtClean="0">
                          <a:effectLst/>
                        </a:rPr>
                        <a:t> (</a:t>
                      </a:r>
                      <a:r>
                        <a:rPr lang="en-US" sz="1100" baseline="0" dirty="0" err="1" smtClean="0">
                          <a:effectLst/>
                        </a:rPr>
                        <a:t>nếu</a:t>
                      </a:r>
                      <a:r>
                        <a:rPr lang="en-US" sz="1100" baseline="0" dirty="0" smtClean="0">
                          <a:effectLst/>
                        </a:rPr>
                        <a:t> </a:t>
                      </a:r>
                      <a:r>
                        <a:rPr lang="en-US" sz="1100" baseline="0" dirty="0" err="1" smtClean="0">
                          <a:effectLst/>
                        </a:rPr>
                        <a:t>cần</a:t>
                      </a:r>
                      <a:r>
                        <a:rPr lang="en-US" sz="1100" baseline="0" dirty="0" smtClean="0">
                          <a:effectLst/>
                        </a:rPr>
                        <a:t>) </a:t>
                      </a:r>
                      <a:r>
                        <a:rPr lang="en-US" sz="1100" baseline="0" dirty="0" err="1" smtClean="0">
                          <a:effectLst/>
                        </a:rPr>
                        <a:t>thời</a:t>
                      </a:r>
                      <a:r>
                        <a:rPr lang="en-US" sz="1100" baseline="0" dirty="0" smtClean="0">
                          <a:effectLst/>
                        </a:rPr>
                        <a:t> </a:t>
                      </a:r>
                      <a:r>
                        <a:rPr lang="en-US" sz="1100" baseline="0" dirty="0" err="1" smtClean="0">
                          <a:effectLst/>
                        </a:rPr>
                        <a:t>điểm</a:t>
                      </a:r>
                      <a:r>
                        <a:rPr lang="en-US" sz="1100" baseline="0" dirty="0" smtClean="0">
                          <a:effectLst/>
                        </a:rPr>
                        <a:t> </a:t>
                      </a:r>
                      <a:r>
                        <a:rPr lang="en-US" sz="1100" baseline="0" dirty="0" err="1" smtClean="0">
                          <a:effectLst/>
                        </a:rPr>
                        <a:t>điều</a:t>
                      </a:r>
                      <a:r>
                        <a:rPr lang="en-US" sz="1100" baseline="0" dirty="0" smtClean="0">
                          <a:effectLst/>
                        </a:rPr>
                        <a:t> </a:t>
                      </a:r>
                      <a:r>
                        <a:rPr lang="en-US" sz="1100" baseline="0" dirty="0" err="1" smtClean="0">
                          <a:effectLst/>
                        </a:rPr>
                        <a:t>chỉnh</a:t>
                      </a:r>
                      <a:r>
                        <a:rPr lang="en-US" sz="1100" baseline="0" dirty="0" smtClean="0">
                          <a:effectLst/>
                        </a:rPr>
                        <a:t> </a:t>
                      </a:r>
                      <a:r>
                        <a:rPr lang="en-US" sz="1100" baseline="0" dirty="0" err="1" smtClean="0">
                          <a:effectLst/>
                        </a:rPr>
                        <a:t>chiến</a:t>
                      </a:r>
                      <a:r>
                        <a:rPr lang="en-US" sz="1100" baseline="0" dirty="0" smtClean="0">
                          <a:effectLst/>
                        </a:rPr>
                        <a:t> </a:t>
                      </a:r>
                      <a:r>
                        <a:rPr lang="en-US" sz="1100" baseline="0" dirty="0" err="1" smtClean="0">
                          <a:effectLst/>
                        </a:rPr>
                        <a:t>lược</a:t>
                      </a:r>
                      <a:r>
                        <a:rPr lang="en-US" sz="1100" baseline="0" dirty="0" smtClean="0">
                          <a:effectLst/>
                        </a:rPr>
                        <a:t> CSR </a:t>
                      </a:r>
                      <a:r>
                        <a:rPr lang="en-US" sz="1100" baseline="0" dirty="0" err="1" smtClean="0">
                          <a:effectLst/>
                        </a:rPr>
                        <a:t>của</a:t>
                      </a:r>
                      <a:r>
                        <a:rPr lang="en-US" sz="1100" baseline="0" dirty="0" smtClean="0">
                          <a:effectLst/>
                        </a:rPr>
                        <a:t> </a:t>
                      </a:r>
                      <a:r>
                        <a:rPr lang="en-US" sz="1100" baseline="0" dirty="0" err="1" smtClean="0">
                          <a:effectLst/>
                        </a:rPr>
                        <a:t>công</a:t>
                      </a:r>
                      <a:r>
                        <a:rPr lang="en-US" sz="1100" baseline="0" dirty="0" smtClean="0">
                          <a:effectLst/>
                        </a:rPr>
                        <a:t> </a:t>
                      </a:r>
                      <a:r>
                        <a:rPr lang="en-US" sz="1100" baseline="0" dirty="0" err="1" smtClean="0">
                          <a:effectLst/>
                        </a:rPr>
                        <a:t>ty</a:t>
                      </a:r>
                      <a:endParaRPr lang="en-US" sz="1100" dirty="0">
                        <a:solidFill>
                          <a:srgbClr val="1E242B"/>
                        </a:solidFill>
                        <a:effectLst/>
                        <a:latin typeface="Calibri"/>
                        <a:ea typeface="Arial"/>
                        <a:cs typeface="Calibri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52400"/>
            <a:ext cx="2705100" cy="285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10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4532C90-F0DE-4E1B-968E-49EB971B3D72}" type="slidenum">
              <a:rPr lang="en-GB"/>
              <a:pPr>
                <a:defRPr/>
              </a:pPr>
              <a:t>7</a:t>
            </a:fld>
            <a:endParaRPr lang="en-GB" dirty="0"/>
          </a:p>
        </p:txBody>
      </p:sp>
      <p:sp>
        <p:nvSpPr>
          <p:cNvPr id="47114" name="Rectangle 10"/>
          <p:cNvSpPr>
            <a:spLocks noGrp="1"/>
          </p:cNvSpPr>
          <p:nvPr>
            <p:ph type="title" idx="4294967295"/>
          </p:nvPr>
        </p:nvSpPr>
        <p:spPr bwMode="auto">
          <a:xfrm>
            <a:off x="323850" y="44624"/>
            <a:ext cx="8496300" cy="10874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b"/>
          <a:lstStyle/>
          <a:p>
            <a:r>
              <a:rPr lang="en-GB" sz="3200" dirty="0" err="1" smtClean="0">
                <a:solidFill>
                  <a:schemeClr val="accent6">
                    <a:lumMod val="95000"/>
                    <a:lumOff val="5000"/>
                  </a:schemeClr>
                </a:solidFill>
              </a:rPr>
              <a:t>Tổng</a:t>
            </a:r>
            <a:r>
              <a:rPr lang="en-GB" sz="3200" dirty="0" smtClean="0">
                <a:solidFill>
                  <a:schemeClr val="accent6">
                    <a:lumMod val="95000"/>
                    <a:lumOff val="5000"/>
                  </a:schemeClr>
                </a:solidFill>
              </a:rPr>
              <a:t> </a:t>
            </a:r>
            <a:r>
              <a:rPr lang="en-GB" sz="3200" dirty="0" err="1" smtClean="0">
                <a:solidFill>
                  <a:schemeClr val="accent6">
                    <a:lumMod val="95000"/>
                    <a:lumOff val="5000"/>
                  </a:schemeClr>
                </a:solidFill>
              </a:rPr>
              <a:t>quan</a:t>
            </a:r>
            <a:r>
              <a:rPr lang="en-GB" sz="3200" dirty="0" smtClean="0">
                <a:solidFill>
                  <a:schemeClr val="accent6">
                    <a:lumMod val="95000"/>
                    <a:lumOff val="5000"/>
                  </a:schemeClr>
                </a:solidFill>
              </a:rPr>
              <a:t> </a:t>
            </a:r>
            <a:r>
              <a:rPr lang="en-GB" sz="3200" dirty="0" err="1" smtClean="0">
                <a:solidFill>
                  <a:schemeClr val="accent6">
                    <a:lumMod val="95000"/>
                    <a:lumOff val="5000"/>
                  </a:schemeClr>
                </a:solidFill>
              </a:rPr>
              <a:t>dự</a:t>
            </a:r>
            <a:r>
              <a:rPr lang="en-GB" sz="3200" dirty="0" smtClean="0">
                <a:solidFill>
                  <a:schemeClr val="accent6">
                    <a:lumMod val="95000"/>
                    <a:lumOff val="5000"/>
                  </a:schemeClr>
                </a:solidFill>
              </a:rPr>
              <a:t> </a:t>
            </a:r>
            <a:r>
              <a:rPr lang="en-GB" sz="3200" dirty="0" err="1" smtClean="0">
                <a:solidFill>
                  <a:schemeClr val="accent6">
                    <a:lumMod val="95000"/>
                    <a:lumOff val="5000"/>
                  </a:schemeClr>
                </a:solidFill>
              </a:rPr>
              <a:t>án</a:t>
            </a:r>
            <a:endParaRPr lang="en-SG" altLang="en-US" sz="3200" dirty="0" smtClean="0">
              <a:solidFill>
                <a:schemeClr val="accent6">
                  <a:lumMod val="95000"/>
                  <a:lumOff val="5000"/>
                </a:schemeClr>
              </a:solidFill>
              <a:latin typeface="+mn-lt"/>
              <a:cs typeface="Arial" charset="0"/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07002963"/>
              </p:ext>
            </p:extLst>
          </p:nvPr>
        </p:nvGraphicFramePr>
        <p:xfrm>
          <a:off x="381000" y="1676400"/>
          <a:ext cx="8176930" cy="3505200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{69012ECD-51FC-41F1-AA8D-1B2483CD663E}</a:tableStyleId>
              </a:tblPr>
              <a:tblGrid>
                <a:gridCol w="281777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35916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28600">
                <a:tc gridSpan="2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dirty="0" smtClean="0">
                          <a:effectLst/>
                        </a:rPr>
                        <a:t>Thông</a:t>
                      </a:r>
                      <a:r>
                        <a:rPr lang="en-US" sz="1300" baseline="0" dirty="0" smtClean="0">
                          <a:effectLst/>
                        </a:rPr>
                        <a:t> tin </a:t>
                      </a:r>
                      <a:r>
                        <a:rPr lang="en-US" sz="1300" baseline="0" dirty="0" err="1" smtClean="0">
                          <a:effectLst/>
                        </a:rPr>
                        <a:t>chung</a:t>
                      </a:r>
                      <a:r>
                        <a:rPr lang="en-US" sz="1300" baseline="0" dirty="0" smtClean="0">
                          <a:effectLst/>
                        </a:rPr>
                        <a:t> </a:t>
                      </a:r>
                      <a:r>
                        <a:rPr lang="en-US" sz="1300" baseline="0" dirty="0" err="1" smtClean="0">
                          <a:effectLst/>
                        </a:rPr>
                        <a:t>về</a:t>
                      </a:r>
                      <a:r>
                        <a:rPr lang="en-US" sz="1300" baseline="0" dirty="0" smtClean="0">
                          <a:effectLst/>
                        </a:rPr>
                        <a:t> </a:t>
                      </a:r>
                      <a:r>
                        <a:rPr lang="en-US" sz="1300" baseline="0" dirty="0" err="1" smtClean="0">
                          <a:effectLst/>
                        </a:rPr>
                        <a:t>dự</a:t>
                      </a:r>
                      <a:r>
                        <a:rPr lang="en-US" sz="1300" baseline="0" dirty="0" smtClean="0">
                          <a:effectLst/>
                        </a:rPr>
                        <a:t> </a:t>
                      </a:r>
                      <a:r>
                        <a:rPr lang="en-US" sz="1300" baseline="0" dirty="0" err="1" smtClean="0">
                          <a:effectLst/>
                        </a:rPr>
                        <a:t>án</a:t>
                      </a:r>
                      <a:endParaRPr lang="en-US" sz="1300" dirty="0">
                        <a:solidFill>
                          <a:srgbClr val="1E242B"/>
                        </a:solidFill>
                        <a:effectLst/>
                        <a:latin typeface="Corbe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dirty="0" err="1" smtClean="0">
                          <a:effectLst/>
                        </a:rPr>
                        <a:t>Tên</a:t>
                      </a:r>
                      <a:r>
                        <a:rPr lang="en-US" sz="1300" baseline="0" dirty="0" smtClean="0">
                          <a:effectLst/>
                        </a:rPr>
                        <a:t> </a:t>
                      </a:r>
                      <a:r>
                        <a:rPr lang="en-US" sz="1300" baseline="0" dirty="0" err="1" smtClean="0">
                          <a:effectLst/>
                        </a:rPr>
                        <a:t>dự</a:t>
                      </a:r>
                      <a:r>
                        <a:rPr lang="en-US" sz="1300" baseline="0" dirty="0" smtClean="0">
                          <a:effectLst/>
                        </a:rPr>
                        <a:t> </a:t>
                      </a:r>
                      <a:r>
                        <a:rPr lang="en-US" sz="1300" baseline="0" dirty="0" err="1" smtClean="0">
                          <a:effectLst/>
                        </a:rPr>
                        <a:t>án</a:t>
                      </a:r>
                      <a:endParaRPr lang="en-US" sz="1300" dirty="0">
                        <a:solidFill>
                          <a:srgbClr val="1E242B"/>
                        </a:solidFill>
                        <a:effectLst/>
                        <a:latin typeface="Corbe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dirty="0" err="1" smtClean="0">
                          <a:effectLst/>
                        </a:rPr>
                        <a:t>Nâng</a:t>
                      </a:r>
                      <a:r>
                        <a:rPr lang="en-US" sz="1300" baseline="0" dirty="0" smtClean="0">
                          <a:effectLst/>
                        </a:rPr>
                        <a:t> </a:t>
                      </a:r>
                      <a:r>
                        <a:rPr lang="en-US" sz="1300" baseline="0" dirty="0" err="1" smtClean="0">
                          <a:effectLst/>
                        </a:rPr>
                        <a:t>cao</a:t>
                      </a:r>
                      <a:r>
                        <a:rPr lang="en-US" sz="1300" baseline="0" dirty="0" smtClean="0">
                          <a:effectLst/>
                        </a:rPr>
                        <a:t> </a:t>
                      </a:r>
                      <a:r>
                        <a:rPr lang="en-US" sz="1300" baseline="0" dirty="0" err="1" smtClean="0">
                          <a:effectLst/>
                        </a:rPr>
                        <a:t>năng</a:t>
                      </a:r>
                      <a:r>
                        <a:rPr lang="en-US" sz="1300" baseline="0" dirty="0" smtClean="0">
                          <a:effectLst/>
                        </a:rPr>
                        <a:t> </a:t>
                      </a:r>
                      <a:r>
                        <a:rPr lang="en-US" sz="1300" baseline="0" dirty="0" err="1" smtClean="0">
                          <a:effectLst/>
                        </a:rPr>
                        <a:t>lực</a:t>
                      </a:r>
                      <a:r>
                        <a:rPr lang="en-US" sz="1300" baseline="0" dirty="0" smtClean="0">
                          <a:effectLst/>
                        </a:rPr>
                        <a:t> </a:t>
                      </a:r>
                      <a:r>
                        <a:rPr lang="en-US" sz="1300" baseline="0" dirty="0" err="1" smtClean="0">
                          <a:effectLst/>
                        </a:rPr>
                        <a:t>thích</a:t>
                      </a:r>
                      <a:r>
                        <a:rPr lang="en-US" sz="1300" baseline="0" dirty="0" smtClean="0">
                          <a:effectLst/>
                        </a:rPr>
                        <a:t> </a:t>
                      </a:r>
                      <a:r>
                        <a:rPr lang="en-US" sz="1300" baseline="0" dirty="0" err="1" smtClean="0">
                          <a:effectLst/>
                        </a:rPr>
                        <a:t>ứng</a:t>
                      </a:r>
                      <a:r>
                        <a:rPr lang="en-US" sz="1300" baseline="0" dirty="0" smtClean="0">
                          <a:effectLst/>
                        </a:rPr>
                        <a:t> </a:t>
                      </a:r>
                      <a:r>
                        <a:rPr lang="en-US" sz="1300" baseline="0" dirty="0" err="1" smtClean="0">
                          <a:effectLst/>
                        </a:rPr>
                        <a:t>biến</a:t>
                      </a:r>
                      <a:r>
                        <a:rPr lang="en-US" sz="1300" baseline="0" dirty="0" smtClean="0">
                          <a:effectLst/>
                        </a:rPr>
                        <a:t> </a:t>
                      </a:r>
                      <a:r>
                        <a:rPr lang="en-US" sz="1300" baseline="0" dirty="0" err="1" smtClean="0">
                          <a:effectLst/>
                        </a:rPr>
                        <a:t>đổi</a:t>
                      </a:r>
                      <a:r>
                        <a:rPr lang="en-US" sz="1300" baseline="0" dirty="0" smtClean="0">
                          <a:effectLst/>
                        </a:rPr>
                        <a:t> </a:t>
                      </a:r>
                      <a:r>
                        <a:rPr lang="en-US" sz="1300" baseline="0" dirty="0" err="1" smtClean="0">
                          <a:effectLst/>
                        </a:rPr>
                        <a:t>khí</a:t>
                      </a:r>
                      <a:r>
                        <a:rPr lang="en-US" sz="1300" baseline="0" dirty="0" smtClean="0">
                          <a:effectLst/>
                        </a:rPr>
                        <a:t> </a:t>
                      </a:r>
                      <a:r>
                        <a:rPr lang="en-US" sz="1300" baseline="0" dirty="0" err="1" smtClean="0">
                          <a:effectLst/>
                        </a:rPr>
                        <a:t>hậu</a:t>
                      </a:r>
                      <a:r>
                        <a:rPr lang="en-US" sz="1300" baseline="0" dirty="0" smtClean="0">
                          <a:effectLst/>
                        </a:rPr>
                        <a:t> </a:t>
                      </a:r>
                      <a:r>
                        <a:rPr lang="en-US" sz="1300" baseline="0" dirty="0" err="1" smtClean="0">
                          <a:effectLst/>
                        </a:rPr>
                        <a:t>cho</a:t>
                      </a:r>
                      <a:r>
                        <a:rPr lang="en-US" sz="1300" baseline="0" dirty="0" smtClean="0">
                          <a:effectLst/>
                        </a:rPr>
                        <a:t> </a:t>
                      </a:r>
                      <a:r>
                        <a:rPr lang="en-US" sz="1300" baseline="0" dirty="0" err="1" smtClean="0">
                          <a:effectLst/>
                        </a:rPr>
                        <a:t>nông</a:t>
                      </a:r>
                      <a:r>
                        <a:rPr lang="en-US" sz="1300" baseline="0" dirty="0" smtClean="0">
                          <a:effectLst/>
                        </a:rPr>
                        <a:t> </a:t>
                      </a:r>
                      <a:r>
                        <a:rPr lang="en-US" sz="1300" baseline="0" dirty="0" err="1" smtClean="0">
                          <a:effectLst/>
                        </a:rPr>
                        <a:t>dân</a:t>
                      </a:r>
                      <a:r>
                        <a:rPr lang="en-US" sz="1300" baseline="0" dirty="0" smtClean="0">
                          <a:effectLst/>
                        </a:rPr>
                        <a:t> </a:t>
                      </a:r>
                      <a:r>
                        <a:rPr lang="en-US" sz="1300" baseline="0" dirty="0" err="1" smtClean="0">
                          <a:effectLst/>
                        </a:rPr>
                        <a:t>cà</a:t>
                      </a:r>
                      <a:r>
                        <a:rPr lang="en-US" sz="1300" baseline="0" dirty="0" smtClean="0">
                          <a:effectLst/>
                        </a:rPr>
                        <a:t> </a:t>
                      </a:r>
                      <a:r>
                        <a:rPr lang="en-US" sz="1300" baseline="0" dirty="0" err="1" smtClean="0">
                          <a:effectLst/>
                        </a:rPr>
                        <a:t>phê</a:t>
                      </a:r>
                      <a:r>
                        <a:rPr lang="en-US" sz="1300" baseline="0" dirty="0" smtClean="0">
                          <a:effectLst/>
                        </a:rPr>
                        <a:t> </a:t>
                      </a:r>
                      <a:r>
                        <a:rPr lang="en-US" sz="1300" baseline="0" dirty="0" err="1" smtClean="0">
                          <a:effectLst/>
                        </a:rPr>
                        <a:t>tại</a:t>
                      </a:r>
                      <a:r>
                        <a:rPr lang="en-US" sz="1300" baseline="0" dirty="0" smtClean="0">
                          <a:effectLst/>
                        </a:rPr>
                        <a:t> </a:t>
                      </a:r>
                      <a:r>
                        <a:rPr lang="en-US" sz="1300" baseline="0" dirty="0" err="1" smtClean="0">
                          <a:effectLst/>
                        </a:rPr>
                        <a:t>Đắk</a:t>
                      </a:r>
                      <a:r>
                        <a:rPr lang="en-US" sz="1300" baseline="0" dirty="0" smtClean="0">
                          <a:effectLst/>
                        </a:rPr>
                        <a:t> </a:t>
                      </a:r>
                      <a:r>
                        <a:rPr lang="en-US" sz="1300" baseline="0" dirty="0" err="1" smtClean="0">
                          <a:effectLst/>
                        </a:rPr>
                        <a:t>Lắk</a:t>
                      </a:r>
                      <a:r>
                        <a:rPr lang="en-US" sz="1300" baseline="0" dirty="0" smtClean="0">
                          <a:effectLst/>
                        </a:rPr>
                        <a:t>, </a:t>
                      </a:r>
                      <a:r>
                        <a:rPr lang="en-US" sz="1300" baseline="0" dirty="0" err="1" smtClean="0">
                          <a:effectLst/>
                        </a:rPr>
                        <a:t>Việt</a:t>
                      </a:r>
                      <a:r>
                        <a:rPr lang="en-US" sz="1300" baseline="0" dirty="0" smtClean="0">
                          <a:effectLst/>
                        </a:rPr>
                        <a:t> Nam</a:t>
                      </a:r>
                      <a:endParaRPr lang="en-US" sz="1300" dirty="0">
                        <a:solidFill>
                          <a:srgbClr val="1E242B"/>
                        </a:solidFill>
                        <a:effectLst/>
                        <a:latin typeface="Corbe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Địa</a:t>
                      </a:r>
                      <a:r>
                        <a:rPr lang="en-US" sz="13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300" baseline="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bàn</a:t>
                      </a:r>
                      <a:r>
                        <a:rPr lang="en-US" sz="13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300" baseline="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dự</a:t>
                      </a:r>
                      <a:r>
                        <a:rPr lang="en-US" sz="13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300" baseline="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án</a:t>
                      </a:r>
                      <a:endParaRPr lang="en-US" sz="1300" dirty="0">
                        <a:solidFill>
                          <a:srgbClr val="1E242B"/>
                        </a:solidFill>
                        <a:effectLst/>
                        <a:latin typeface="Corbe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300" dirty="0" smtClean="0">
                          <a:effectLst/>
                        </a:rPr>
                        <a:t>Tỉn</a:t>
                      </a:r>
                      <a:r>
                        <a:rPr lang="pt-BR" sz="1300" baseline="0" dirty="0" smtClean="0">
                          <a:effectLst/>
                        </a:rPr>
                        <a:t>h Đắk Lắk, huyện </a:t>
                      </a:r>
                      <a:r>
                        <a:rPr lang="pt-BR" sz="1300" dirty="0" smtClean="0">
                          <a:effectLst/>
                        </a:rPr>
                        <a:t>Cư </a:t>
                      </a:r>
                      <a:r>
                        <a:rPr lang="pt-BR" sz="1300" dirty="0">
                          <a:effectLst/>
                        </a:rPr>
                        <a:t>M’gar, Krong Buk, </a:t>
                      </a:r>
                      <a:r>
                        <a:rPr lang="pt-BR" sz="1300" dirty="0" smtClean="0">
                          <a:effectLst/>
                        </a:rPr>
                        <a:t>Buôn Hồ, </a:t>
                      </a:r>
                      <a:r>
                        <a:rPr lang="pt-BR" sz="1300" dirty="0">
                          <a:effectLst/>
                        </a:rPr>
                        <a:t>Ea H’leo </a:t>
                      </a:r>
                      <a:r>
                        <a:rPr lang="pt-BR" sz="1300" dirty="0" smtClean="0">
                          <a:effectLst/>
                        </a:rPr>
                        <a:t>và Buôn </a:t>
                      </a:r>
                      <a:r>
                        <a:rPr lang="pt-BR" sz="1300" dirty="0">
                          <a:effectLst/>
                        </a:rPr>
                        <a:t>Ma </a:t>
                      </a:r>
                      <a:r>
                        <a:rPr lang="pt-BR" sz="1300" dirty="0" smtClean="0">
                          <a:effectLst/>
                        </a:rPr>
                        <a:t>Thuột</a:t>
                      </a:r>
                      <a:endParaRPr lang="en-US" sz="1300" dirty="0">
                        <a:solidFill>
                          <a:srgbClr val="1E242B"/>
                        </a:solidFill>
                        <a:effectLst/>
                        <a:latin typeface="Corbe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dirty="0" err="1" smtClean="0">
                          <a:effectLst/>
                        </a:rPr>
                        <a:t>Số</a:t>
                      </a:r>
                      <a:r>
                        <a:rPr lang="en-US" sz="1300" baseline="0" dirty="0" smtClean="0">
                          <a:effectLst/>
                        </a:rPr>
                        <a:t> </a:t>
                      </a:r>
                      <a:r>
                        <a:rPr lang="en-US" sz="1300" baseline="0" dirty="0" err="1" smtClean="0">
                          <a:effectLst/>
                        </a:rPr>
                        <a:t>người</a:t>
                      </a:r>
                      <a:r>
                        <a:rPr lang="en-US" sz="1300" baseline="0" dirty="0" smtClean="0">
                          <a:effectLst/>
                        </a:rPr>
                        <a:t> </a:t>
                      </a:r>
                      <a:r>
                        <a:rPr lang="en-US" sz="1300" baseline="0" dirty="0" err="1" smtClean="0">
                          <a:effectLst/>
                        </a:rPr>
                        <a:t>thụ</a:t>
                      </a:r>
                      <a:r>
                        <a:rPr lang="en-US" sz="1300" baseline="0" dirty="0" smtClean="0">
                          <a:effectLst/>
                        </a:rPr>
                        <a:t> </a:t>
                      </a:r>
                      <a:r>
                        <a:rPr lang="en-US" sz="1300" baseline="0" dirty="0" err="1" smtClean="0">
                          <a:effectLst/>
                        </a:rPr>
                        <a:t>hưởng</a:t>
                      </a:r>
                      <a:r>
                        <a:rPr lang="en-US" sz="1300" dirty="0" smtClean="0">
                          <a:effectLst/>
                        </a:rPr>
                        <a:t> (nam/</a:t>
                      </a:r>
                      <a:r>
                        <a:rPr lang="en-US" sz="1300" dirty="0" err="1" smtClean="0">
                          <a:effectLst/>
                        </a:rPr>
                        <a:t>nữ</a:t>
                      </a:r>
                      <a:r>
                        <a:rPr lang="en-US" sz="1300" dirty="0" smtClean="0">
                          <a:effectLst/>
                        </a:rPr>
                        <a:t>) </a:t>
                      </a:r>
                      <a:endParaRPr lang="en-US" sz="1300" dirty="0">
                        <a:solidFill>
                          <a:srgbClr val="1E242B"/>
                        </a:solidFill>
                        <a:effectLst/>
                        <a:latin typeface="Corbe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dirty="0" smtClean="0">
                          <a:effectLst/>
                        </a:rPr>
                        <a:t>1,245 </a:t>
                      </a:r>
                      <a:r>
                        <a:rPr lang="en-US" sz="1300" dirty="0" err="1" smtClean="0">
                          <a:effectLst/>
                        </a:rPr>
                        <a:t>nông</a:t>
                      </a:r>
                      <a:r>
                        <a:rPr lang="en-US" sz="1300" baseline="0" dirty="0" smtClean="0">
                          <a:effectLst/>
                        </a:rPr>
                        <a:t> </a:t>
                      </a:r>
                      <a:r>
                        <a:rPr lang="en-US" sz="1300" baseline="0" dirty="0" err="1" smtClean="0">
                          <a:effectLst/>
                        </a:rPr>
                        <a:t>dân</a:t>
                      </a:r>
                      <a:r>
                        <a:rPr lang="en-US" sz="1300" baseline="0" dirty="0" smtClean="0">
                          <a:effectLst/>
                        </a:rPr>
                        <a:t> </a:t>
                      </a:r>
                      <a:r>
                        <a:rPr lang="en-US" sz="1300" baseline="0" dirty="0" err="1" smtClean="0">
                          <a:effectLst/>
                        </a:rPr>
                        <a:t>trong</a:t>
                      </a:r>
                      <a:r>
                        <a:rPr lang="en-US" sz="1300" baseline="0" dirty="0" smtClean="0">
                          <a:effectLst/>
                        </a:rPr>
                        <a:t> </a:t>
                      </a:r>
                      <a:r>
                        <a:rPr lang="en-US" sz="1300" baseline="0" dirty="0" err="1" smtClean="0">
                          <a:effectLst/>
                        </a:rPr>
                        <a:t>đó</a:t>
                      </a:r>
                      <a:r>
                        <a:rPr lang="en-US" sz="1300" baseline="0" dirty="0" smtClean="0">
                          <a:effectLst/>
                        </a:rPr>
                        <a:t> </a:t>
                      </a:r>
                      <a:r>
                        <a:rPr lang="en-US" sz="1300" baseline="0" dirty="0" err="1" smtClean="0">
                          <a:effectLst/>
                        </a:rPr>
                        <a:t>nữ</a:t>
                      </a:r>
                      <a:r>
                        <a:rPr lang="en-US" sz="1300" baseline="0" dirty="0" smtClean="0">
                          <a:effectLst/>
                        </a:rPr>
                        <a:t> </a:t>
                      </a:r>
                      <a:r>
                        <a:rPr lang="en-US" sz="1300" baseline="0" dirty="0" err="1" smtClean="0">
                          <a:effectLst/>
                        </a:rPr>
                        <a:t>giới</a:t>
                      </a:r>
                      <a:r>
                        <a:rPr lang="en-US" sz="1300" baseline="0" dirty="0" smtClean="0">
                          <a:effectLst/>
                        </a:rPr>
                        <a:t> </a:t>
                      </a:r>
                      <a:r>
                        <a:rPr lang="en-US" sz="1300" baseline="0" dirty="0" err="1" smtClean="0">
                          <a:effectLst/>
                        </a:rPr>
                        <a:t>chiếm</a:t>
                      </a:r>
                      <a:r>
                        <a:rPr lang="en-US" sz="1300" baseline="0" dirty="0" smtClean="0">
                          <a:effectLst/>
                        </a:rPr>
                        <a:t> </a:t>
                      </a:r>
                      <a:r>
                        <a:rPr lang="en-US" sz="1300" baseline="0" dirty="0" err="1" smtClean="0">
                          <a:effectLst/>
                        </a:rPr>
                        <a:t>tối</a:t>
                      </a:r>
                      <a:r>
                        <a:rPr lang="en-US" sz="1300" baseline="0" dirty="0" smtClean="0">
                          <a:effectLst/>
                        </a:rPr>
                        <a:t> </a:t>
                      </a:r>
                      <a:r>
                        <a:rPr lang="en-US" sz="1300" baseline="0" dirty="0" err="1" smtClean="0">
                          <a:effectLst/>
                        </a:rPr>
                        <a:t>thiểu</a:t>
                      </a:r>
                      <a:r>
                        <a:rPr lang="en-US" sz="1300" baseline="0" dirty="0" smtClean="0">
                          <a:effectLst/>
                        </a:rPr>
                        <a:t> </a:t>
                      </a:r>
                      <a:r>
                        <a:rPr lang="en-US" sz="1300" dirty="0" smtClean="0">
                          <a:effectLst/>
                        </a:rPr>
                        <a:t>15%</a:t>
                      </a:r>
                      <a:endParaRPr lang="en-US" sz="1300" dirty="0">
                        <a:solidFill>
                          <a:srgbClr val="1E242B"/>
                        </a:solidFill>
                        <a:effectLst/>
                        <a:latin typeface="Corbe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Qui</a:t>
                      </a:r>
                      <a:r>
                        <a:rPr lang="en-US" sz="13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300" baseline="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mô</a:t>
                      </a:r>
                      <a:r>
                        <a:rPr lang="en-US" sz="13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300" baseline="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dự</a:t>
                      </a:r>
                      <a:r>
                        <a:rPr lang="en-US" sz="13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300" baseline="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án</a:t>
                      </a:r>
                      <a:r>
                        <a:rPr lang="en-US" sz="13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endParaRPr lang="en-US" sz="1300" dirty="0">
                        <a:solidFill>
                          <a:srgbClr val="1E242B"/>
                        </a:solidFill>
                        <a:effectLst/>
                        <a:latin typeface="Corbe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>
                          <a:effectLst/>
                        </a:rPr>
                        <a:t>1,160 ha</a:t>
                      </a:r>
                      <a:endParaRPr lang="en-US" sz="1300">
                        <a:solidFill>
                          <a:srgbClr val="1E242B"/>
                        </a:solidFill>
                        <a:effectLst/>
                        <a:latin typeface="Corbe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dirty="0" err="1" smtClean="0">
                          <a:effectLst/>
                        </a:rPr>
                        <a:t>Thời</a:t>
                      </a:r>
                      <a:r>
                        <a:rPr lang="en-US" sz="1300" baseline="0" dirty="0" smtClean="0">
                          <a:effectLst/>
                        </a:rPr>
                        <a:t> </a:t>
                      </a:r>
                      <a:r>
                        <a:rPr lang="en-US" sz="1300" baseline="0" dirty="0" err="1" smtClean="0">
                          <a:effectLst/>
                        </a:rPr>
                        <a:t>gian</a:t>
                      </a:r>
                      <a:r>
                        <a:rPr lang="en-US" sz="1300" baseline="0" dirty="0" smtClean="0">
                          <a:effectLst/>
                        </a:rPr>
                        <a:t> </a:t>
                      </a:r>
                      <a:r>
                        <a:rPr lang="en-US" sz="1300" baseline="0" dirty="0" err="1" smtClean="0">
                          <a:effectLst/>
                        </a:rPr>
                        <a:t>thực</a:t>
                      </a:r>
                      <a:r>
                        <a:rPr lang="en-US" sz="1300" baseline="0" dirty="0" smtClean="0">
                          <a:effectLst/>
                        </a:rPr>
                        <a:t> </a:t>
                      </a:r>
                      <a:r>
                        <a:rPr lang="en-US" sz="1300" baseline="0" dirty="0" err="1" smtClean="0">
                          <a:effectLst/>
                        </a:rPr>
                        <a:t>hiện</a:t>
                      </a:r>
                      <a:r>
                        <a:rPr lang="en-US" sz="1300" baseline="0" dirty="0" smtClean="0">
                          <a:effectLst/>
                        </a:rPr>
                        <a:t> </a:t>
                      </a:r>
                      <a:r>
                        <a:rPr lang="en-US" sz="1300" baseline="0" dirty="0" err="1" smtClean="0">
                          <a:effectLst/>
                        </a:rPr>
                        <a:t>dự</a:t>
                      </a:r>
                      <a:r>
                        <a:rPr lang="en-US" sz="1300" baseline="0" dirty="0" smtClean="0">
                          <a:effectLst/>
                        </a:rPr>
                        <a:t> </a:t>
                      </a:r>
                      <a:r>
                        <a:rPr lang="en-US" sz="1300" baseline="0" dirty="0" err="1" smtClean="0">
                          <a:effectLst/>
                        </a:rPr>
                        <a:t>án</a:t>
                      </a:r>
                      <a:r>
                        <a:rPr lang="en-US" sz="1300" dirty="0" smtClean="0">
                          <a:effectLst/>
                        </a:rPr>
                        <a:t> </a:t>
                      </a:r>
                      <a:endParaRPr lang="en-US" sz="1300" dirty="0">
                        <a:solidFill>
                          <a:srgbClr val="1E242B"/>
                        </a:solidFill>
                        <a:effectLst/>
                        <a:latin typeface="Corbe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dirty="0" smtClean="0">
                          <a:effectLst/>
                        </a:rPr>
                        <a:t>2,5 </a:t>
                      </a:r>
                      <a:r>
                        <a:rPr lang="en-US" sz="1300" dirty="0" err="1" smtClean="0">
                          <a:effectLst/>
                        </a:rPr>
                        <a:t>năm</a:t>
                      </a:r>
                      <a:r>
                        <a:rPr lang="en-US" sz="1300" baseline="0" dirty="0" smtClean="0">
                          <a:effectLst/>
                        </a:rPr>
                        <a:t> </a:t>
                      </a:r>
                      <a:r>
                        <a:rPr lang="en-US" sz="1300" baseline="0" dirty="0" err="1" smtClean="0">
                          <a:effectLst/>
                        </a:rPr>
                        <a:t>với</a:t>
                      </a:r>
                      <a:r>
                        <a:rPr lang="en-US" sz="1300" baseline="0" dirty="0" smtClean="0">
                          <a:effectLst/>
                        </a:rPr>
                        <a:t> </a:t>
                      </a:r>
                      <a:r>
                        <a:rPr lang="en-US" sz="1300" baseline="0" dirty="0" err="1" smtClean="0">
                          <a:effectLst/>
                        </a:rPr>
                        <a:t>chương</a:t>
                      </a:r>
                      <a:r>
                        <a:rPr lang="en-US" sz="1300" baseline="0" dirty="0" smtClean="0">
                          <a:effectLst/>
                        </a:rPr>
                        <a:t> </a:t>
                      </a:r>
                      <a:r>
                        <a:rPr lang="en-US" sz="1300" baseline="0" dirty="0" err="1" smtClean="0">
                          <a:effectLst/>
                        </a:rPr>
                        <a:t>trình</a:t>
                      </a:r>
                      <a:r>
                        <a:rPr lang="en-US" sz="1300" baseline="0" dirty="0" smtClean="0">
                          <a:effectLst/>
                        </a:rPr>
                        <a:t> </a:t>
                      </a:r>
                      <a:r>
                        <a:rPr lang="en-US" sz="1300" dirty="0" smtClean="0">
                          <a:effectLst/>
                        </a:rPr>
                        <a:t>ISLA</a:t>
                      </a:r>
                      <a:r>
                        <a:rPr lang="en-US" sz="1300" dirty="0">
                          <a:effectLst/>
                        </a:rPr>
                        <a:t>. </a:t>
                      </a:r>
                      <a:r>
                        <a:rPr lang="en-US" sz="1300" dirty="0" err="1">
                          <a:effectLst/>
                        </a:rPr>
                        <a:t>Olam</a:t>
                      </a:r>
                      <a:r>
                        <a:rPr lang="en-US" sz="1300" dirty="0">
                          <a:effectLst/>
                        </a:rPr>
                        <a:t> </a:t>
                      </a:r>
                      <a:r>
                        <a:rPr lang="en-US" sz="1300" dirty="0" err="1" smtClean="0">
                          <a:effectLst/>
                        </a:rPr>
                        <a:t>và</a:t>
                      </a:r>
                      <a:r>
                        <a:rPr lang="en-US" sz="1300" dirty="0" smtClean="0">
                          <a:effectLst/>
                        </a:rPr>
                        <a:t> </a:t>
                      </a:r>
                      <a:r>
                        <a:rPr lang="en-US" sz="1300" dirty="0" err="1">
                          <a:effectLst/>
                        </a:rPr>
                        <a:t>Lavazza</a:t>
                      </a:r>
                      <a:r>
                        <a:rPr lang="en-US" sz="1300" dirty="0">
                          <a:effectLst/>
                        </a:rPr>
                        <a:t> </a:t>
                      </a:r>
                      <a:r>
                        <a:rPr lang="en-US" sz="1300" dirty="0" smtClean="0">
                          <a:effectLst/>
                        </a:rPr>
                        <a:t> </a:t>
                      </a:r>
                      <a:r>
                        <a:rPr lang="en-US" sz="1300" dirty="0" err="1" smtClean="0">
                          <a:effectLst/>
                        </a:rPr>
                        <a:t>sẽ</a:t>
                      </a:r>
                      <a:r>
                        <a:rPr lang="en-US" sz="1300" baseline="0" dirty="0" smtClean="0">
                          <a:effectLst/>
                        </a:rPr>
                        <a:t> </a:t>
                      </a:r>
                      <a:r>
                        <a:rPr lang="en-US" sz="1300" baseline="0" dirty="0" err="1" smtClean="0">
                          <a:effectLst/>
                        </a:rPr>
                        <a:t>tiếp</a:t>
                      </a:r>
                      <a:r>
                        <a:rPr lang="en-US" sz="1300" baseline="0" dirty="0" smtClean="0">
                          <a:effectLst/>
                        </a:rPr>
                        <a:t> </a:t>
                      </a:r>
                      <a:r>
                        <a:rPr lang="en-US" sz="1300" baseline="0" dirty="0" err="1" smtClean="0">
                          <a:effectLst/>
                        </a:rPr>
                        <a:t>tục</a:t>
                      </a:r>
                      <a:r>
                        <a:rPr lang="en-US" sz="1300" baseline="0" dirty="0" smtClean="0">
                          <a:effectLst/>
                        </a:rPr>
                        <a:t> </a:t>
                      </a:r>
                      <a:r>
                        <a:rPr lang="en-US" sz="1300" baseline="0" dirty="0" err="1" smtClean="0">
                          <a:effectLst/>
                        </a:rPr>
                        <a:t>thực</a:t>
                      </a:r>
                      <a:r>
                        <a:rPr lang="en-US" sz="1300" baseline="0" dirty="0" smtClean="0">
                          <a:effectLst/>
                        </a:rPr>
                        <a:t> </a:t>
                      </a:r>
                      <a:r>
                        <a:rPr lang="en-US" sz="1300" baseline="0" dirty="0" err="1" smtClean="0">
                          <a:effectLst/>
                        </a:rPr>
                        <a:t>hiện</a:t>
                      </a:r>
                      <a:r>
                        <a:rPr lang="en-US" sz="1300" baseline="0" dirty="0" smtClean="0">
                          <a:effectLst/>
                        </a:rPr>
                        <a:t> </a:t>
                      </a:r>
                      <a:r>
                        <a:rPr lang="en-US" sz="1300" baseline="0" dirty="0" err="1" smtClean="0">
                          <a:effectLst/>
                        </a:rPr>
                        <a:t>dự</a:t>
                      </a:r>
                      <a:r>
                        <a:rPr lang="en-US" sz="1300" baseline="0" dirty="0" smtClean="0">
                          <a:effectLst/>
                        </a:rPr>
                        <a:t> </a:t>
                      </a:r>
                      <a:r>
                        <a:rPr lang="en-US" sz="1300" baseline="0" dirty="0" err="1" smtClean="0">
                          <a:effectLst/>
                        </a:rPr>
                        <a:t>án</a:t>
                      </a:r>
                      <a:r>
                        <a:rPr lang="en-US" sz="1300" baseline="0" dirty="0" smtClean="0">
                          <a:effectLst/>
                        </a:rPr>
                        <a:t> </a:t>
                      </a:r>
                      <a:r>
                        <a:rPr lang="en-US" sz="1300" baseline="0" dirty="0" err="1" smtClean="0">
                          <a:effectLst/>
                        </a:rPr>
                        <a:t>thêm</a:t>
                      </a:r>
                      <a:r>
                        <a:rPr lang="en-US" sz="1300" baseline="0" dirty="0" smtClean="0">
                          <a:effectLst/>
                        </a:rPr>
                        <a:t> </a:t>
                      </a:r>
                      <a:r>
                        <a:rPr lang="en-US" sz="1300" dirty="0" smtClean="0">
                          <a:effectLst/>
                        </a:rPr>
                        <a:t>2,5 </a:t>
                      </a:r>
                      <a:r>
                        <a:rPr lang="en-US" sz="1300" dirty="0" err="1" smtClean="0">
                          <a:effectLst/>
                        </a:rPr>
                        <a:t>nữa</a:t>
                      </a:r>
                      <a:r>
                        <a:rPr lang="en-US" sz="1300" dirty="0" smtClean="0">
                          <a:effectLst/>
                        </a:rPr>
                        <a:t>.</a:t>
                      </a:r>
                      <a:endParaRPr lang="en-US" sz="1300" dirty="0">
                        <a:solidFill>
                          <a:srgbClr val="1E242B"/>
                        </a:solidFill>
                        <a:effectLst/>
                        <a:latin typeface="Corbe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dirty="0" err="1" smtClean="0">
                          <a:effectLst/>
                        </a:rPr>
                        <a:t>Thời</a:t>
                      </a:r>
                      <a:r>
                        <a:rPr lang="en-US" sz="1300" baseline="0" dirty="0" smtClean="0">
                          <a:effectLst/>
                        </a:rPr>
                        <a:t> </a:t>
                      </a:r>
                      <a:r>
                        <a:rPr lang="en-US" sz="1300" baseline="0" dirty="0" err="1" smtClean="0">
                          <a:effectLst/>
                        </a:rPr>
                        <a:t>điểm</a:t>
                      </a:r>
                      <a:r>
                        <a:rPr lang="en-US" sz="1300" baseline="0" dirty="0" smtClean="0">
                          <a:effectLst/>
                        </a:rPr>
                        <a:t> </a:t>
                      </a:r>
                      <a:r>
                        <a:rPr lang="en-US" sz="1300" baseline="0" dirty="0" err="1" smtClean="0">
                          <a:effectLst/>
                        </a:rPr>
                        <a:t>bắt</a:t>
                      </a:r>
                      <a:r>
                        <a:rPr lang="en-US" sz="1300" baseline="0" dirty="0" smtClean="0">
                          <a:effectLst/>
                        </a:rPr>
                        <a:t> </a:t>
                      </a:r>
                      <a:r>
                        <a:rPr lang="en-US" sz="1300" baseline="0" dirty="0" err="1" smtClean="0">
                          <a:effectLst/>
                        </a:rPr>
                        <a:t>đầu</a:t>
                      </a:r>
                      <a:r>
                        <a:rPr lang="en-US" sz="1300" baseline="0" dirty="0" smtClean="0">
                          <a:effectLst/>
                        </a:rPr>
                        <a:t> </a:t>
                      </a:r>
                      <a:r>
                        <a:rPr lang="en-US" sz="1300" baseline="0" dirty="0" err="1" smtClean="0">
                          <a:effectLst/>
                        </a:rPr>
                        <a:t>dự</a:t>
                      </a:r>
                      <a:r>
                        <a:rPr lang="en-US" sz="1300" baseline="0" dirty="0" smtClean="0">
                          <a:effectLst/>
                        </a:rPr>
                        <a:t> </a:t>
                      </a:r>
                      <a:r>
                        <a:rPr lang="en-US" sz="1300" baseline="0" dirty="0" err="1" smtClean="0">
                          <a:effectLst/>
                        </a:rPr>
                        <a:t>án</a:t>
                      </a:r>
                      <a:endParaRPr lang="en-US" sz="1300" dirty="0">
                        <a:solidFill>
                          <a:srgbClr val="1E242B"/>
                        </a:solidFill>
                        <a:effectLst/>
                        <a:latin typeface="Corbe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>
                          <a:effectLst/>
                        </a:rPr>
                        <a:t>7/2016</a:t>
                      </a:r>
                      <a:endParaRPr lang="en-US" sz="1300">
                        <a:solidFill>
                          <a:srgbClr val="1E242B"/>
                        </a:solidFill>
                        <a:effectLst/>
                        <a:latin typeface="Corbe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dirty="0" err="1" smtClean="0">
                          <a:effectLst/>
                        </a:rPr>
                        <a:t>Tổng</a:t>
                      </a:r>
                      <a:r>
                        <a:rPr lang="en-US" sz="1300" baseline="0" dirty="0" smtClean="0">
                          <a:effectLst/>
                        </a:rPr>
                        <a:t> </a:t>
                      </a:r>
                      <a:r>
                        <a:rPr lang="en-US" sz="1300" baseline="0" dirty="0" err="1" smtClean="0">
                          <a:effectLst/>
                        </a:rPr>
                        <a:t>ngân</a:t>
                      </a:r>
                      <a:r>
                        <a:rPr lang="en-US" sz="1300" baseline="0" dirty="0" smtClean="0">
                          <a:effectLst/>
                        </a:rPr>
                        <a:t> </a:t>
                      </a:r>
                      <a:r>
                        <a:rPr lang="en-US" sz="1300" baseline="0" dirty="0" err="1" smtClean="0">
                          <a:effectLst/>
                        </a:rPr>
                        <a:t>sách</a:t>
                      </a:r>
                      <a:endParaRPr lang="en-US" sz="1300" dirty="0">
                        <a:solidFill>
                          <a:srgbClr val="1E242B"/>
                        </a:solidFill>
                        <a:effectLst/>
                        <a:latin typeface="Corbe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>
                          <a:effectLst/>
                        </a:rPr>
                        <a:t>605,405 EUR</a:t>
                      </a:r>
                      <a:endParaRPr lang="en-US" sz="1300">
                        <a:solidFill>
                          <a:srgbClr val="1E242B"/>
                        </a:solidFill>
                        <a:effectLst/>
                        <a:latin typeface="Corbe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dirty="0" err="1" smtClean="0">
                          <a:effectLst/>
                        </a:rPr>
                        <a:t>Tổng</a:t>
                      </a:r>
                      <a:r>
                        <a:rPr lang="en-US" sz="1300" baseline="0" dirty="0" smtClean="0">
                          <a:effectLst/>
                        </a:rPr>
                        <a:t> </a:t>
                      </a:r>
                      <a:r>
                        <a:rPr lang="en-US" sz="1300" baseline="0" dirty="0" err="1" smtClean="0">
                          <a:effectLst/>
                        </a:rPr>
                        <a:t>ngân</a:t>
                      </a:r>
                      <a:r>
                        <a:rPr lang="en-US" sz="1300" baseline="0" dirty="0" smtClean="0">
                          <a:effectLst/>
                        </a:rPr>
                        <a:t> </a:t>
                      </a:r>
                      <a:r>
                        <a:rPr lang="en-US" sz="1300" baseline="0" dirty="0" err="1" smtClean="0">
                          <a:effectLst/>
                        </a:rPr>
                        <a:t>sách</a:t>
                      </a:r>
                      <a:r>
                        <a:rPr lang="en-US" sz="1300" baseline="0" dirty="0" smtClean="0">
                          <a:effectLst/>
                        </a:rPr>
                        <a:t> </a:t>
                      </a:r>
                      <a:r>
                        <a:rPr lang="en-US" sz="1300" baseline="0" dirty="0" err="1" smtClean="0">
                          <a:effectLst/>
                        </a:rPr>
                        <a:t>từ</a:t>
                      </a:r>
                      <a:r>
                        <a:rPr lang="en-US" sz="1300" baseline="0" dirty="0" smtClean="0">
                          <a:effectLst/>
                        </a:rPr>
                        <a:t> </a:t>
                      </a:r>
                      <a:r>
                        <a:rPr lang="en-US" sz="1300" dirty="0" smtClean="0">
                          <a:effectLst/>
                        </a:rPr>
                        <a:t>ISLA</a:t>
                      </a:r>
                      <a:endParaRPr lang="en-US" sz="1300" dirty="0">
                        <a:solidFill>
                          <a:srgbClr val="1E242B"/>
                        </a:solidFill>
                        <a:effectLst/>
                        <a:latin typeface="Corbe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>
                          <a:effectLst/>
                        </a:rPr>
                        <a:t>200,000 EUR</a:t>
                      </a:r>
                      <a:endParaRPr lang="en-US" sz="1300">
                        <a:solidFill>
                          <a:srgbClr val="1E242B"/>
                        </a:solidFill>
                        <a:effectLst/>
                        <a:latin typeface="Corbe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89916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dirty="0" err="1" smtClean="0">
                          <a:effectLst/>
                        </a:rPr>
                        <a:t>Tổng</a:t>
                      </a:r>
                      <a:r>
                        <a:rPr lang="en-US" sz="1300" baseline="0" dirty="0" smtClean="0">
                          <a:effectLst/>
                        </a:rPr>
                        <a:t> </a:t>
                      </a:r>
                      <a:r>
                        <a:rPr lang="en-US" sz="1300" baseline="0" dirty="0" err="1" smtClean="0">
                          <a:effectLst/>
                        </a:rPr>
                        <a:t>vốn</a:t>
                      </a:r>
                      <a:r>
                        <a:rPr lang="en-US" sz="1300" baseline="0" dirty="0" smtClean="0">
                          <a:effectLst/>
                        </a:rPr>
                        <a:t> </a:t>
                      </a:r>
                      <a:r>
                        <a:rPr lang="en-US" sz="1300" baseline="0" dirty="0" err="1" smtClean="0">
                          <a:effectLst/>
                        </a:rPr>
                        <a:t>góp</a:t>
                      </a:r>
                      <a:r>
                        <a:rPr lang="en-US" sz="1300" baseline="0" dirty="0" smtClean="0">
                          <a:effectLst/>
                        </a:rPr>
                        <a:t> </a:t>
                      </a:r>
                      <a:r>
                        <a:rPr lang="en-US" sz="1300" baseline="0" dirty="0" err="1" smtClean="0">
                          <a:effectLst/>
                        </a:rPr>
                        <a:t>từ</a:t>
                      </a:r>
                      <a:r>
                        <a:rPr lang="en-US" sz="1300" baseline="0" dirty="0" smtClean="0">
                          <a:effectLst/>
                        </a:rPr>
                        <a:t> </a:t>
                      </a:r>
                      <a:r>
                        <a:rPr lang="en-US" sz="1300" baseline="0" dirty="0" err="1" smtClean="0">
                          <a:effectLst/>
                        </a:rPr>
                        <a:t>khối</a:t>
                      </a:r>
                      <a:r>
                        <a:rPr lang="en-US" sz="1300" baseline="0" dirty="0" smtClean="0">
                          <a:effectLst/>
                        </a:rPr>
                        <a:t> </a:t>
                      </a:r>
                      <a:r>
                        <a:rPr lang="en-US" sz="1300" baseline="0" dirty="0" err="1" smtClean="0">
                          <a:effectLst/>
                        </a:rPr>
                        <a:t>tư</a:t>
                      </a:r>
                      <a:r>
                        <a:rPr lang="en-US" sz="1300" dirty="0" smtClean="0">
                          <a:effectLst/>
                        </a:rPr>
                        <a:t>: </a:t>
                      </a:r>
                      <a:r>
                        <a:rPr lang="en-US" sz="1300" dirty="0" err="1" smtClean="0">
                          <a:effectLst/>
                        </a:rPr>
                        <a:t>các</a:t>
                      </a:r>
                      <a:r>
                        <a:rPr lang="en-US" sz="1300" baseline="0" dirty="0" smtClean="0">
                          <a:effectLst/>
                        </a:rPr>
                        <a:t> </a:t>
                      </a:r>
                      <a:r>
                        <a:rPr lang="en-US" sz="1300" baseline="0" dirty="0" err="1" smtClean="0">
                          <a:effectLst/>
                        </a:rPr>
                        <a:t>công</a:t>
                      </a:r>
                      <a:r>
                        <a:rPr lang="en-US" sz="1300" baseline="0" dirty="0" smtClean="0">
                          <a:effectLst/>
                        </a:rPr>
                        <a:t> </a:t>
                      </a:r>
                      <a:r>
                        <a:rPr lang="en-US" sz="1300" baseline="0" dirty="0" err="1" smtClean="0">
                          <a:effectLst/>
                        </a:rPr>
                        <a:t>ty</a:t>
                      </a:r>
                      <a:r>
                        <a:rPr lang="en-US" sz="1300" baseline="0" dirty="0" smtClean="0">
                          <a:effectLst/>
                        </a:rPr>
                        <a:t> </a:t>
                      </a:r>
                      <a:r>
                        <a:rPr lang="en-US" sz="1300" baseline="0" dirty="0" err="1" smtClean="0">
                          <a:effectLst/>
                        </a:rPr>
                        <a:t>hoạt</a:t>
                      </a:r>
                      <a:r>
                        <a:rPr lang="en-US" sz="1300" baseline="0" dirty="0" smtClean="0">
                          <a:effectLst/>
                        </a:rPr>
                        <a:t> </a:t>
                      </a:r>
                      <a:r>
                        <a:rPr lang="en-US" sz="1300" baseline="0" dirty="0" err="1" smtClean="0">
                          <a:effectLst/>
                        </a:rPr>
                        <a:t>động</a:t>
                      </a:r>
                      <a:r>
                        <a:rPr lang="en-US" sz="1300" baseline="0" dirty="0" smtClean="0">
                          <a:effectLst/>
                        </a:rPr>
                        <a:t> </a:t>
                      </a:r>
                      <a:r>
                        <a:rPr lang="en-US" sz="1300" baseline="0" dirty="0" err="1" smtClean="0">
                          <a:effectLst/>
                        </a:rPr>
                        <a:t>hoặc</a:t>
                      </a:r>
                      <a:r>
                        <a:rPr lang="en-US" sz="1300" baseline="0" dirty="0" smtClean="0">
                          <a:effectLst/>
                        </a:rPr>
                        <a:t> </a:t>
                      </a:r>
                      <a:r>
                        <a:rPr lang="en-US" sz="1300" baseline="0" dirty="0" err="1" smtClean="0">
                          <a:effectLst/>
                        </a:rPr>
                        <a:t>thu</a:t>
                      </a:r>
                      <a:r>
                        <a:rPr lang="en-US" sz="1300" baseline="0" dirty="0" smtClean="0">
                          <a:effectLst/>
                        </a:rPr>
                        <a:t> </a:t>
                      </a:r>
                      <a:r>
                        <a:rPr lang="en-US" sz="1300" baseline="0" dirty="0" err="1" smtClean="0">
                          <a:effectLst/>
                        </a:rPr>
                        <a:t>mua</a:t>
                      </a:r>
                      <a:r>
                        <a:rPr lang="en-US" sz="1300" baseline="0" dirty="0" smtClean="0">
                          <a:effectLst/>
                        </a:rPr>
                        <a:t> </a:t>
                      </a:r>
                      <a:r>
                        <a:rPr lang="en-US" sz="1300" baseline="0" dirty="0" err="1" smtClean="0">
                          <a:effectLst/>
                        </a:rPr>
                        <a:t>cà</a:t>
                      </a:r>
                      <a:r>
                        <a:rPr lang="en-US" sz="1300" baseline="0" dirty="0" smtClean="0">
                          <a:effectLst/>
                        </a:rPr>
                        <a:t> </a:t>
                      </a:r>
                      <a:r>
                        <a:rPr lang="en-US" sz="1300" baseline="0" dirty="0" err="1" smtClean="0">
                          <a:effectLst/>
                        </a:rPr>
                        <a:t>phê</a:t>
                      </a:r>
                      <a:r>
                        <a:rPr lang="en-US" sz="1300" baseline="0" dirty="0" smtClean="0">
                          <a:effectLst/>
                        </a:rPr>
                        <a:t> </a:t>
                      </a:r>
                      <a:r>
                        <a:rPr lang="en-US" sz="1300" baseline="0" dirty="0" err="1" smtClean="0">
                          <a:effectLst/>
                        </a:rPr>
                        <a:t>trong</a:t>
                      </a:r>
                      <a:r>
                        <a:rPr lang="en-US" sz="1300" baseline="0" dirty="0" smtClean="0">
                          <a:effectLst/>
                        </a:rPr>
                        <a:t> </a:t>
                      </a:r>
                      <a:r>
                        <a:rPr lang="en-US" sz="1300" baseline="0" dirty="0" err="1" smtClean="0">
                          <a:effectLst/>
                        </a:rPr>
                        <a:t>khu</a:t>
                      </a:r>
                      <a:r>
                        <a:rPr lang="en-US" sz="1300" baseline="0" dirty="0" smtClean="0">
                          <a:effectLst/>
                        </a:rPr>
                        <a:t> </a:t>
                      </a:r>
                      <a:r>
                        <a:rPr lang="en-US" sz="1300" baseline="0" dirty="0" err="1" smtClean="0">
                          <a:effectLst/>
                        </a:rPr>
                        <a:t>vực</a:t>
                      </a:r>
                      <a:endParaRPr lang="en-US" sz="1300" dirty="0">
                        <a:solidFill>
                          <a:srgbClr val="1E242B"/>
                        </a:solidFill>
                        <a:effectLst/>
                        <a:latin typeface="Corbe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dirty="0" err="1">
                          <a:effectLst/>
                        </a:rPr>
                        <a:t>Olam</a:t>
                      </a:r>
                      <a:r>
                        <a:rPr lang="en-US" sz="1300" dirty="0">
                          <a:effectLst/>
                        </a:rPr>
                        <a:t> </a:t>
                      </a:r>
                      <a:r>
                        <a:rPr lang="en-US" sz="1300" dirty="0" err="1" smtClean="0">
                          <a:effectLst/>
                        </a:rPr>
                        <a:t>Việt</a:t>
                      </a:r>
                      <a:r>
                        <a:rPr lang="en-US" sz="1300" baseline="0" dirty="0" smtClean="0">
                          <a:effectLst/>
                        </a:rPr>
                        <a:t> Nam</a:t>
                      </a:r>
                      <a:r>
                        <a:rPr lang="en-US" sz="1300" dirty="0" smtClean="0">
                          <a:effectLst/>
                        </a:rPr>
                        <a:t>: 135.135 </a:t>
                      </a:r>
                      <a:r>
                        <a:rPr lang="en-US" sz="1300" dirty="0">
                          <a:effectLst/>
                        </a:rPr>
                        <a:t>EUR (</a:t>
                      </a:r>
                      <a:r>
                        <a:rPr lang="en-US" sz="1300" dirty="0" smtClean="0">
                          <a:effectLst/>
                        </a:rPr>
                        <a:t>150.000USD</a:t>
                      </a:r>
                      <a:r>
                        <a:rPr lang="en-US" sz="1300" dirty="0">
                          <a:effectLst/>
                        </a:rPr>
                        <a:t>)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dirty="0" err="1">
                          <a:effectLst/>
                        </a:rPr>
                        <a:t>Lavazza</a:t>
                      </a:r>
                      <a:r>
                        <a:rPr lang="en-US" sz="1300" dirty="0">
                          <a:effectLst/>
                        </a:rPr>
                        <a:t>: </a:t>
                      </a:r>
                      <a:r>
                        <a:rPr lang="en-US" sz="1300" dirty="0" smtClean="0">
                          <a:effectLst/>
                        </a:rPr>
                        <a:t>270.270 </a:t>
                      </a:r>
                      <a:r>
                        <a:rPr lang="en-US" sz="1300" dirty="0">
                          <a:effectLst/>
                        </a:rPr>
                        <a:t>EUR (</a:t>
                      </a:r>
                      <a:r>
                        <a:rPr lang="en-US" sz="1300" dirty="0" smtClean="0">
                          <a:effectLst/>
                        </a:rPr>
                        <a:t>300.000USD</a:t>
                      </a:r>
                      <a:r>
                        <a:rPr lang="en-US" sz="1300" dirty="0">
                          <a:effectLst/>
                        </a:rPr>
                        <a:t>)</a:t>
                      </a:r>
                      <a:endParaRPr lang="en-US" sz="1300" dirty="0">
                        <a:solidFill>
                          <a:srgbClr val="1E242B"/>
                        </a:solidFill>
                        <a:effectLst/>
                        <a:latin typeface="Corbe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64465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dirty="0" err="1" smtClean="0">
                          <a:effectLst/>
                        </a:rPr>
                        <a:t>Tổng</a:t>
                      </a:r>
                      <a:r>
                        <a:rPr lang="en-US" sz="1300" baseline="0" dirty="0" smtClean="0">
                          <a:effectLst/>
                        </a:rPr>
                        <a:t> </a:t>
                      </a:r>
                      <a:r>
                        <a:rPr lang="en-US" sz="1300" baseline="0" dirty="0" err="1" smtClean="0">
                          <a:effectLst/>
                        </a:rPr>
                        <a:t>vốn</a:t>
                      </a:r>
                      <a:r>
                        <a:rPr lang="en-US" sz="1300" baseline="0" dirty="0" smtClean="0">
                          <a:effectLst/>
                        </a:rPr>
                        <a:t> </a:t>
                      </a:r>
                      <a:r>
                        <a:rPr lang="en-US" sz="1300" baseline="0" dirty="0" err="1" smtClean="0">
                          <a:effectLst/>
                        </a:rPr>
                        <a:t>góp</a:t>
                      </a:r>
                      <a:r>
                        <a:rPr lang="en-US" sz="1300" baseline="0" dirty="0" smtClean="0">
                          <a:effectLst/>
                        </a:rPr>
                        <a:t> </a:t>
                      </a:r>
                      <a:r>
                        <a:rPr lang="en-US" sz="1300" baseline="0" dirty="0" err="1" smtClean="0">
                          <a:effectLst/>
                        </a:rPr>
                        <a:t>từ</a:t>
                      </a:r>
                      <a:r>
                        <a:rPr lang="en-US" sz="1300" baseline="0" dirty="0" smtClean="0">
                          <a:effectLst/>
                        </a:rPr>
                        <a:t> </a:t>
                      </a:r>
                      <a:r>
                        <a:rPr lang="en-US" sz="1300" baseline="0" dirty="0" err="1" smtClean="0">
                          <a:effectLst/>
                        </a:rPr>
                        <a:t>nhà</a:t>
                      </a:r>
                      <a:r>
                        <a:rPr lang="en-US" sz="1300" baseline="0" dirty="0" smtClean="0">
                          <a:effectLst/>
                        </a:rPr>
                        <a:t> </a:t>
                      </a:r>
                      <a:r>
                        <a:rPr lang="en-US" sz="1300" baseline="0" dirty="0" err="1" smtClean="0">
                          <a:effectLst/>
                        </a:rPr>
                        <a:t>tài</a:t>
                      </a:r>
                      <a:r>
                        <a:rPr lang="en-US" sz="1300" baseline="0" dirty="0" smtClean="0">
                          <a:effectLst/>
                        </a:rPr>
                        <a:t> </a:t>
                      </a:r>
                      <a:r>
                        <a:rPr lang="en-US" sz="1300" baseline="0" dirty="0" err="1" smtClean="0">
                          <a:effectLst/>
                        </a:rPr>
                        <a:t>trợ</a:t>
                      </a:r>
                      <a:r>
                        <a:rPr lang="en-US" sz="1300" baseline="0" dirty="0" smtClean="0">
                          <a:effectLst/>
                        </a:rPr>
                        <a:t> </a:t>
                      </a:r>
                      <a:r>
                        <a:rPr lang="en-US" sz="1300" baseline="0" dirty="0" err="1" smtClean="0">
                          <a:effectLst/>
                        </a:rPr>
                        <a:t>khác</a:t>
                      </a:r>
                      <a:endParaRPr lang="en-US" sz="1300" dirty="0">
                        <a:solidFill>
                          <a:srgbClr val="1E242B"/>
                        </a:solidFill>
                        <a:effectLst/>
                        <a:latin typeface="Corbe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dirty="0">
                          <a:effectLst/>
                        </a:rPr>
                        <a:t>Nil</a:t>
                      </a:r>
                      <a:endParaRPr lang="en-US" sz="1300" dirty="0">
                        <a:solidFill>
                          <a:srgbClr val="1E242B"/>
                        </a:solidFill>
                        <a:effectLst/>
                        <a:latin typeface="Corbe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120311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10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4532C90-F0DE-4E1B-968E-49EB971B3D72}" type="slidenum">
              <a:rPr lang="en-GB"/>
              <a:pPr>
                <a:defRPr/>
              </a:pPr>
              <a:t>8</a:t>
            </a:fld>
            <a:endParaRPr lang="en-GB" dirty="0"/>
          </a:p>
        </p:txBody>
      </p:sp>
      <p:sp>
        <p:nvSpPr>
          <p:cNvPr id="47114" name="Rectangle 10"/>
          <p:cNvSpPr>
            <a:spLocks noGrp="1"/>
          </p:cNvSpPr>
          <p:nvPr>
            <p:ph type="title" idx="4294967295"/>
          </p:nvPr>
        </p:nvSpPr>
        <p:spPr bwMode="auto">
          <a:xfrm>
            <a:off x="323850" y="44624"/>
            <a:ext cx="8496300" cy="10874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b"/>
          <a:lstStyle/>
          <a:p>
            <a:r>
              <a:rPr lang="en-GB" sz="3200" dirty="0" err="1" smtClean="0">
                <a:solidFill>
                  <a:schemeClr val="accent6">
                    <a:lumMod val="95000"/>
                    <a:lumOff val="5000"/>
                  </a:schemeClr>
                </a:solidFill>
              </a:rPr>
              <a:t>Tổng</a:t>
            </a:r>
            <a:r>
              <a:rPr lang="en-GB" sz="3200" dirty="0" smtClean="0">
                <a:solidFill>
                  <a:schemeClr val="accent6">
                    <a:lumMod val="95000"/>
                    <a:lumOff val="5000"/>
                  </a:schemeClr>
                </a:solidFill>
              </a:rPr>
              <a:t> </a:t>
            </a:r>
            <a:r>
              <a:rPr lang="en-GB" sz="3200" dirty="0" err="1" smtClean="0">
                <a:solidFill>
                  <a:schemeClr val="accent6">
                    <a:lumMod val="95000"/>
                    <a:lumOff val="5000"/>
                  </a:schemeClr>
                </a:solidFill>
              </a:rPr>
              <a:t>quan</a:t>
            </a:r>
            <a:r>
              <a:rPr lang="en-GB" sz="3200" dirty="0" smtClean="0">
                <a:solidFill>
                  <a:schemeClr val="accent6">
                    <a:lumMod val="95000"/>
                    <a:lumOff val="5000"/>
                  </a:schemeClr>
                </a:solidFill>
              </a:rPr>
              <a:t> </a:t>
            </a:r>
            <a:r>
              <a:rPr lang="en-GB" sz="3200" dirty="0" err="1" smtClean="0">
                <a:solidFill>
                  <a:schemeClr val="accent6">
                    <a:lumMod val="95000"/>
                    <a:lumOff val="5000"/>
                  </a:schemeClr>
                </a:solidFill>
              </a:rPr>
              <a:t>dự</a:t>
            </a:r>
            <a:r>
              <a:rPr lang="en-GB" sz="3200" dirty="0" smtClean="0">
                <a:solidFill>
                  <a:schemeClr val="accent6">
                    <a:lumMod val="95000"/>
                    <a:lumOff val="5000"/>
                  </a:schemeClr>
                </a:solidFill>
              </a:rPr>
              <a:t> </a:t>
            </a:r>
            <a:r>
              <a:rPr lang="en-GB" sz="3200" dirty="0" err="1" smtClean="0">
                <a:solidFill>
                  <a:schemeClr val="accent6">
                    <a:lumMod val="95000"/>
                    <a:lumOff val="5000"/>
                  </a:schemeClr>
                </a:solidFill>
              </a:rPr>
              <a:t>án</a:t>
            </a:r>
            <a:endParaRPr lang="en-SG" altLang="en-US" sz="3200" dirty="0" smtClean="0">
              <a:solidFill>
                <a:schemeClr val="accent6">
                  <a:lumMod val="95000"/>
                  <a:lumOff val="5000"/>
                </a:schemeClr>
              </a:solidFill>
              <a:latin typeface="+mn-lt"/>
              <a:cs typeface="Arial" charset="0"/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59637545"/>
              </p:ext>
            </p:extLst>
          </p:nvPr>
        </p:nvGraphicFramePr>
        <p:xfrm>
          <a:off x="457200" y="1828800"/>
          <a:ext cx="7543800" cy="4283826"/>
        </p:xfrm>
        <a:graphic>
          <a:graphicData uri="http://schemas.openxmlformats.org/drawingml/2006/table">
            <a:tbl>
              <a:tblPr firstRow="1" firstCol="1" bandRow="1">
                <a:tableStyleId>{69012ECD-51FC-41F1-AA8D-1B2483CD663E}</a:tableStyleId>
              </a:tblPr>
              <a:tblGrid>
                <a:gridCol w="3733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668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775855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300" dirty="0" err="1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Huyện</a:t>
                      </a:r>
                      <a:endParaRPr lang="en-US" sz="1300" dirty="0">
                        <a:solidFill>
                          <a:srgbClr val="1E242B"/>
                        </a:solidFill>
                        <a:effectLst/>
                        <a:latin typeface="Corbe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300" dirty="0" err="1" smtClean="0">
                          <a:effectLst/>
                        </a:rPr>
                        <a:t>Xã</a:t>
                      </a:r>
                      <a:endParaRPr lang="en-US" sz="1300" dirty="0">
                        <a:solidFill>
                          <a:srgbClr val="1E242B"/>
                        </a:solidFill>
                        <a:effectLst/>
                        <a:latin typeface="Corbe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300" dirty="0" err="1" smtClean="0">
                          <a:effectLst/>
                        </a:rPr>
                        <a:t>Số</a:t>
                      </a:r>
                      <a:r>
                        <a:rPr lang="en-GB" sz="1300" baseline="0" dirty="0" smtClean="0">
                          <a:effectLst/>
                        </a:rPr>
                        <a:t> </a:t>
                      </a:r>
                      <a:r>
                        <a:rPr lang="en-GB" sz="1300" baseline="0" dirty="0" err="1" smtClean="0">
                          <a:effectLst/>
                        </a:rPr>
                        <a:t>lượng</a:t>
                      </a:r>
                      <a:r>
                        <a:rPr lang="en-GB" sz="1300" baseline="0" dirty="0" smtClean="0">
                          <a:effectLst/>
                        </a:rPr>
                        <a:t> </a:t>
                      </a:r>
                      <a:r>
                        <a:rPr lang="en-GB" sz="1300" baseline="0" dirty="0" err="1" smtClean="0">
                          <a:effectLst/>
                        </a:rPr>
                        <a:t>nông</a:t>
                      </a:r>
                      <a:r>
                        <a:rPr lang="en-GB" sz="1300" baseline="0" dirty="0" smtClean="0">
                          <a:effectLst/>
                        </a:rPr>
                        <a:t> </a:t>
                      </a:r>
                      <a:r>
                        <a:rPr lang="en-GB" sz="1300" baseline="0" dirty="0" err="1" smtClean="0">
                          <a:effectLst/>
                        </a:rPr>
                        <a:t>dân</a:t>
                      </a:r>
                      <a:r>
                        <a:rPr lang="en-GB" sz="1300" baseline="0" dirty="0" smtClean="0">
                          <a:effectLst/>
                        </a:rPr>
                        <a:t> </a:t>
                      </a:r>
                      <a:r>
                        <a:rPr lang="en-GB" sz="1300" baseline="0" dirty="0" err="1" smtClean="0">
                          <a:effectLst/>
                        </a:rPr>
                        <a:t>thụ</a:t>
                      </a:r>
                      <a:r>
                        <a:rPr lang="en-GB" sz="1300" baseline="0" dirty="0" smtClean="0">
                          <a:effectLst/>
                        </a:rPr>
                        <a:t> </a:t>
                      </a:r>
                      <a:r>
                        <a:rPr lang="en-GB" sz="1300" baseline="0" dirty="0" err="1" smtClean="0">
                          <a:effectLst/>
                        </a:rPr>
                        <a:t>hưởng</a:t>
                      </a:r>
                      <a:r>
                        <a:rPr lang="en-GB" sz="1300" baseline="0" dirty="0" smtClean="0">
                          <a:effectLst/>
                        </a:rPr>
                        <a:t> </a:t>
                      </a:r>
                      <a:r>
                        <a:rPr lang="en-GB" sz="1300" baseline="0" dirty="0" err="1" smtClean="0">
                          <a:effectLst/>
                        </a:rPr>
                        <a:t>dự</a:t>
                      </a:r>
                      <a:r>
                        <a:rPr lang="en-GB" sz="1300" baseline="0" dirty="0" smtClean="0">
                          <a:effectLst/>
                        </a:rPr>
                        <a:t> </a:t>
                      </a:r>
                      <a:r>
                        <a:rPr lang="en-GB" sz="1300" baseline="0" dirty="0" err="1" smtClean="0">
                          <a:effectLst/>
                        </a:rPr>
                        <a:t>kiến</a:t>
                      </a:r>
                      <a:endParaRPr lang="en-US" sz="1300" dirty="0">
                        <a:solidFill>
                          <a:srgbClr val="1E242B"/>
                        </a:solidFill>
                        <a:effectLst/>
                        <a:latin typeface="Corbe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300" dirty="0" err="1" smtClean="0">
                          <a:effectLst/>
                        </a:rPr>
                        <a:t>Tổng</a:t>
                      </a:r>
                      <a:r>
                        <a:rPr lang="en-GB" sz="1300" baseline="0" dirty="0" smtClean="0">
                          <a:effectLst/>
                        </a:rPr>
                        <a:t> </a:t>
                      </a:r>
                      <a:endParaRPr lang="en-US" sz="1300" dirty="0">
                        <a:solidFill>
                          <a:srgbClr val="1E242B"/>
                        </a:solidFill>
                        <a:effectLst/>
                        <a:latin typeface="Corbe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75855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300" dirty="0" err="1" smtClean="0">
                          <a:effectLst/>
                        </a:rPr>
                        <a:t>Cư</a:t>
                      </a:r>
                      <a:r>
                        <a:rPr lang="en-GB" sz="1300" dirty="0" smtClean="0">
                          <a:effectLst/>
                        </a:rPr>
                        <a:t> </a:t>
                      </a:r>
                      <a:r>
                        <a:rPr lang="en-GB" sz="1300" dirty="0" err="1">
                          <a:effectLst/>
                        </a:rPr>
                        <a:t>M’gar</a:t>
                      </a:r>
                      <a:endParaRPr lang="en-US" sz="1300" dirty="0">
                        <a:solidFill>
                          <a:srgbClr val="1E242B"/>
                        </a:solidFill>
                        <a:effectLst/>
                        <a:latin typeface="Corbe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300">
                          <a:effectLst/>
                        </a:rPr>
                        <a:t>Ea Pok </a:t>
                      </a:r>
                      <a:endParaRPr lang="en-US" sz="1300">
                        <a:effectLst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300">
                          <a:effectLst/>
                        </a:rPr>
                        <a:t>Ea Drong</a:t>
                      </a:r>
                      <a:endParaRPr lang="en-US" sz="1300">
                        <a:solidFill>
                          <a:srgbClr val="1E242B"/>
                        </a:solidFill>
                        <a:effectLst/>
                        <a:latin typeface="Corbe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300" dirty="0">
                          <a:effectLst/>
                        </a:rPr>
                        <a:t>250</a:t>
                      </a:r>
                      <a:endParaRPr lang="en-US" sz="1300" dirty="0">
                        <a:effectLst/>
                      </a:endParaRPr>
                    </a:p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300" dirty="0">
                          <a:effectLst/>
                        </a:rPr>
                        <a:t>240</a:t>
                      </a:r>
                      <a:endParaRPr lang="en-US" sz="1300" dirty="0">
                        <a:solidFill>
                          <a:srgbClr val="1E242B"/>
                        </a:solidFill>
                        <a:effectLst/>
                        <a:latin typeface="Corbe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300" dirty="0">
                          <a:effectLst/>
                        </a:rPr>
                        <a:t>490</a:t>
                      </a:r>
                      <a:endParaRPr lang="en-US" sz="1300" dirty="0">
                        <a:solidFill>
                          <a:srgbClr val="1E242B"/>
                        </a:solidFill>
                        <a:effectLst/>
                        <a:latin typeface="Corbe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7927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300">
                          <a:effectLst/>
                        </a:rPr>
                        <a:t>Krong Buk</a:t>
                      </a:r>
                      <a:endParaRPr lang="en-US" sz="1300">
                        <a:solidFill>
                          <a:srgbClr val="1E242B"/>
                        </a:solidFill>
                        <a:effectLst/>
                        <a:latin typeface="Corbe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300">
                          <a:effectLst/>
                        </a:rPr>
                        <a:t>Cu K’bo</a:t>
                      </a:r>
                      <a:endParaRPr lang="en-US" sz="1300">
                        <a:solidFill>
                          <a:srgbClr val="1E242B"/>
                        </a:solidFill>
                        <a:effectLst/>
                        <a:latin typeface="Corbe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300">
                          <a:effectLst/>
                        </a:rPr>
                        <a:t>100</a:t>
                      </a:r>
                      <a:endParaRPr lang="en-US" sz="1300">
                        <a:solidFill>
                          <a:srgbClr val="1E242B"/>
                        </a:solidFill>
                        <a:effectLst/>
                        <a:latin typeface="Corbe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300">
                          <a:effectLst/>
                        </a:rPr>
                        <a:t>100</a:t>
                      </a:r>
                      <a:endParaRPr lang="en-US" sz="1300">
                        <a:solidFill>
                          <a:srgbClr val="1E242B"/>
                        </a:solidFill>
                        <a:effectLst/>
                        <a:latin typeface="Corbe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75855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300" dirty="0" err="1" smtClean="0">
                          <a:effectLst/>
                        </a:rPr>
                        <a:t>Buôn</a:t>
                      </a:r>
                      <a:r>
                        <a:rPr lang="en-GB" sz="1300" dirty="0" smtClean="0">
                          <a:effectLst/>
                        </a:rPr>
                        <a:t> </a:t>
                      </a:r>
                      <a:r>
                        <a:rPr lang="en-GB" sz="1300" dirty="0" err="1" smtClean="0">
                          <a:effectLst/>
                        </a:rPr>
                        <a:t>Hồ</a:t>
                      </a:r>
                      <a:endParaRPr lang="en-US" sz="1300" dirty="0">
                        <a:solidFill>
                          <a:srgbClr val="1E242B"/>
                        </a:solidFill>
                        <a:effectLst/>
                        <a:latin typeface="Corbe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300" dirty="0">
                          <a:effectLst/>
                        </a:rPr>
                        <a:t>Ea </a:t>
                      </a:r>
                      <a:r>
                        <a:rPr lang="en-GB" sz="1300" dirty="0" err="1">
                          <a:effectLst/>
                        </a:rPr>
                        <a:t>Sien</a:t>
                      </a:r>
                      <a:endParaRPr lang="en-US" sz="1300" dirty="0">
                        <a:effectLst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300" dirty="0" err="1" smtClean="0">
                          <a:effectLst/>
                        </a:rPr>
                        <a:t>Cự</a:t>
                      </a:r>
                      <a:r>
                        <a:rPr lang="en-GB" sz="1300" dirty="0" smtClean="0">
                          <a:effectLst/>
                        </a:rPr>
                        <a:t> Bảo</a:t>
                      </a:r>
                      <a:endParaRPr lang="en-US" sz="1300" dirty="0">
                        <a:solidFill>
                          <a:srgbClr val="1E242B"/>
                        </a:solidFill>
                        <a:effectLst/>
                        <a:latin typeface="Corbe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300">
                          <a:effectLst/>
                        </a:rPr>
                        <a:t>75</a:t>
                      </a:r>
                      <a:endParaRPr lang="en-US" sz="1300">
                        <a:effectLst/>
                      </a:endParaRPr>
                    </a:p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300">
                          <a:effectLst/>
                        </a:rPr>
                        <a:t>90</a:t>
                      </a:r>
                      <a:endParaRPr lang="en-US" sz="1300">
                        <a:solidFill>
                          <a:srgbClr val="1E242B"/>
                        </a:solidFill>
                        <a:effectLst/>
                        <a:latin typeface="Corbe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300">
                          <a:effectLst/>
                        </a:rPr>
                        <a:t>165</a:t>
                      </a:r>
                      <a:endParaRPr lang="en-US" sz="1300">
                        <a:solidFill>
                          <a:srgbClr val="1E242B"/>
                        </a:solidFill>
                        <a:effectLst/>
                        <a:latin typeface="Corbe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75855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300" dirty="0" err="1" smtClean="0">
                          <a:effectLst/>
                        </a:rPr>
                        <a:t>Buôn</a:t>
                      </a:r>
                      <a:r>
                        <a:rPr lang="en-GB" sz="1300" dirty="0" smtClean="0">
                          <a:effectLst/>
                        </a:rPr>
                        <a:t> </a:t>
                      </a:r>
                      <a:r>
                        <a:rPr lang="en-GB" sz="1300" dirty="0">
                          <a:effectLst/>
                        </a:rPr>
                        <a:t>Ma </a:t>
                      </a:r>
                      <a:r>
                        <a:rPr lang="en-GB" sz="1300" dirty="0" err="1" smtClean="0">
                          <a:effectLst/>
                        </a:rPr>
                        <a:t>Thuột</a:t>
                      </a:r>
                      <a:endParaRPr lang="en-US" sz="1300" dirty="0">
                        <a:solidFill>
                          <a:srgbClr val="1E242B"/>
                        </a:solidFill>
                        <a:effectLst/>
                        <a:latin typeface="Corbe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300" dirty="0">
                          <a:effectLst/>
                        </a:rPr>
                        <a:t>Ea Kao, </a:t>
                      </a:r>
                      <a:r>
                        <a:rPr lang="en-GB" sz="1300" dirty="0" err="1" smtClean="0">
                          <a:effectLst/>
                        </a:rPr>
                        <a:t>Tân</a:t>
                      </a:r>
                      <a:r>
                        <a:rPr lang="en-GB" sz="1300" baseline="0" dirty="0" smtClean="0">
                          <a:effectLst/>
                        </a:rPr>
                        <a:t> </a:t>
                      </a:r>
                      <a:r>
                        <a:rPr lang="en-GB" sz="1300" baseline="0" dirty="0" err="1" smtClean="0">
                          <a:effectLst/>
                        </a:rPr>
                        <a:t>Hòa</a:t>
                      </a:r>
                      <a:endParaRPr lang="en-US" sz="1300" dirty="0">
                        <a:solidFill>
                          <a:srgbClr val="1E242B"/>
                        </a:solidFill>
                        <a:effectLst/>
                        <a:latin typeface="Corbe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300">
                          <a:effectLst/>
                        </a:rPr>
                        <a:t>250</a:t>
                      </a:r>
                      <a:endParaRPr lang="en-US" sz="1300">
                        <a:effectLst/>
                      </a:endParaRPr>
                    </a:p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300">
                          <a:effectLst/>
                        </a:rPr>
                        <a:t>120</a:t>
                      </a:r>
                      <a:endParaRPr lang="en-US" sz="1300">
                        <a:solidFill>
                          <a:srgbClr val="1E242B"/>
                        </a:solidFill>
                        <a:effectLst/>
                        <a:latin typeface="Corbe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300">
                          <a:effectLst/>
                        </a:rPr>
                        <a:t>370</a:t>
                      </a:r>
                      <a:endParaRPr lang="en-US" sz="1300">
                        <a:solidFill>
                          <a:srgbClr val="1E242B"/>
                        </a:solidFill>
                        <a:effectLst/>
                        <a:latin typeface="Corbe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87927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300" dirty="0">
                          <a:effectLst/>
                        </a:rPr>
                        <a:t>Ea</a:t>
                      </a:r>
                      <a:r>
                        <a:rPr lang="en-GB" sz="1300" u="sng" dirty="0">
                          <a:effectLst/>
                        </a:rPr>
                        <a:t> </a:t>
                      </a:r>
                      <a:r>
                        <a:rPr lang="en-GB" sz="1300" u="none" dirty="0" err="1" smtClean="0">
                          <a:effectLst/>
                        </a:rPr>
                        <a:t>H’</a:t>
                      </a:r>
                      <a:r>
                        <a:rPr lang="en-GB" sz="1300" dirty="0" err="1" smtClean="0">
                          <a:effectLst/>
                        </a:rPr>
                        <a:t>leo</a:t>
                      </a:r>
                      <a:endParaRPr lang="en-US" sz="1300" dirty="0">
                        <a:solidFill>
                          <a:srgbClr val="1E242B"/>
                        </a:solidFill>
                        <a:effectLst/>
                        <a:latin typeface="Corbe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300">
                          <a:effectLst/>
                        </a:rPr>
                        <a:t>Ea Nam</a:t>
                      </a:r>
                      <a:endParaRPr lang="en-US" sz="1300">
                        <a:solidFill>
                          <a:srgbClr val="1E242B"/>
                        </a:solidFill>
                        <a:effectLst/>
                        <a:latin typeface="Corbe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300">
                          <a:effectLst/>
                        </a:rPr>
                        <a:t>120</a:t>
                      </a:r>
                      <a:endParaRPr lang="en-US" sz="1300">
                        <a:solidFill>
                          <a:srgbClr val="1E242B"/>
                        </a:solidFill>
                        <a:effectLst/>
                        <a:latin typeface="Corbe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300">
                          <a:effectLst/>
                        </a:rPr>
                        <a:t>120</a:t>
                      </a:r>
                      <a:endParaRPr lang="en-US" sz="1300">
                        <a:solidFill>
                          <a:srgbClr val="1E242B"/>
                        </a:solidFill>
                        <a:effectLst/>
                        <a:latin typeface="Corbe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87927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300" b="1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Tổng</a:t>
                      </a:r>
                      <a:endParaRPr lang="en-US" sz="1300" b="1" dirty="0">
                        <a:solidFill>
                          <a:srgbClr val="1E242B"/>
                        </a:solidFill>
                        <a:effectLst/>
                        <a:latin typeface="Corbe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300" b="1" dirty="0">
                          <a:effectLst/>
                        </a:rPr>
                        <a:t> </a:t>
                      </a:r>
                      <a:endParaRPr lang="en-US" sz="1300" b="1" dirty="0">
                        <a:solidFill>
                          <a:srgbClr val="1E242B"/>
                        </a:solidFill>
                        <a:effectLst/>
                        <a:latin typeface="Corbe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300" b="1" dirty="0">
                          <a:effectLst/>
                        </a:rPr>
                        <a:t> </a:t>
                      </a:r>
                      <a:endParaRPr lang="en-US" sz="1300" b="1" dirty="0">
                        <a:solidFill>
                          <a:srgbClr val="1E242B"/>
                        </a:solidFill>
                        <a:effectLst/>
                        <a:latin typeface="Corbe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300" b="1" dirty="0">
                          <a:effectLst/>
                        </a:rPr>
                        <a:t>1,245</a:t>
                      </a:r>
                      <a:endParaRPr lang="en-US" sz="1300" b="1" dirty="0">
                        <a:solidFill>
                          <a:srgbClr val="1E242B"/>
                        </a:solidFill>
                        <a:effectLst/>
                        <a:latin typeface="Corbe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35917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10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4532C90-F0DE-4E1B-968E-49EB971B3D72}" type="slidenum">
              <a:rPr lang="en-GB"/>
              <a:pPr>
                <a:defRPr/>
              </a:pPr>
              <a:t>9</a:t>
            </a:fld>
            <a:endParaRPr lang="en-GB" dirty="0"/>
          </a:p>
        </p:txBody>
      </p:sp>
      <p:sp>
        <p:nvSpPr>
          <p:cNvPr id="47114" name="Rectangle 10"/>
          <p:cNvSpPr>
            <a:spLocks noGrp="1"/>
          </p:cNvSpPr>
          <p:nvPr>
            <p:ph type="title" idx="4294967295"/>
          </p:nvPr>
        </p:nvSpPr>
        <p:spPr bwMode="auto">
          <a:xfrm>
            <a:off x="323850" y="44624"/>
            <a:ext cx="8496300" cy="10874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b"/>
          <a:lstStyle/>
          <a:p>
            <a:r>
              <a:rPr lang="en-GB" sz="3200" b="1" dirty="0" err="1" smtClean="0">
                <a:solidFill>
                  <a:schemeClr val="accent6">
                    <a:lumMod val="95000"/>
                    <a:lumOff val="5000"/>
                  </a:schemeClr>
                </a:solidFill>
              </a:rPr>
              <a:t>Mục</a:t>
            </a:r>
            <a:r>
              <a:rPr lang="en-GB" sz="3200" b="1" dirty="0" smtClean="0">
                <a:solidFill>
                  <a:schemeClr val="accent6">
                    <a:lumMod val="95000"/>
                    <a:lumOff val="5000"/>
                  </a:schemeClr>
                </a:solidFill>
              </a:rPr>
              <a:t> </a:t>
            </a:r>
            <a:r>
              <a:rPr lang="en-GB" sz="3200" b="1" dirty="0" err="1" smtClean="0">
                <a:solidFill>
                  <a:schemeClr val="accent6">
                    <a:lumMod val="95000"/>
                    <a:lumOff val="5000"/>
                  </a:schemeClr>
                </a:solidFill>
              </a:rPr>
              <a:t>tiêu</a:t>
            </a:r>
            <a:r>
              <a:rPr lang="en-GB" sz="3200" b="1" dirty="0" smtClean="0">
                <a:solidFill>
                  <a:schemeClr val="accent6">
                    <a:lumMod val="95000"/>
                    <a:lumOff val="5000"/>
                  </a:schemeClr>
                </a:solidFill>
              </a:rPr>
              <a:t> </a:t>
            </a:r>
            <a:r>
              <a:rPr lang="en-GB" sz="3200" b="1" dirty="0" err="1" smtClean="0">
                <a:solidFill>
                  <a:schemeClr val="accent6">
                    <a:lumMod val="95000"/>
                    <a:lumOff val="5000"/>
                  </a:schemeClr>
                </a:solidFill>
              </a:rPr>
              <a:t>dự</a:t>
            </a:r>
            <a:r>
              <a:rPr lang="en-GB" sz="3200" b="1" dirty="0" smtClean="0">
                <a:solidFill>
                  <a:schemeClr val="accent6">
                    <a:lumMod val="95000"/>
                    <a:lumOff val="5000"/>
                  </a:schemeClr>
                </a:solidFill>
              </a:rPr>
              <a:t> </a:t>
            </a:r>
            <a:r>
              <a:rPr lang="en-GB" sz="3200" b="1" dirty="0" err="1" smtClean="0">
                <a:solidFill>
                  <a:schemeClr val="accent6">
                    <a:lumMod val="95000"/>
                    <a:lumOff val="5000"/>
                  </a:schemeClr>
                </a:solidFill>
              </a:rPr>
              <a:t>án</a:t>
            </a:r>
            <a:endParaRPr lang="en-SG" altLang="en-US" sz="3200" b="1" dirty="0" smtClean="0">
              <a:solidFill>
                <a:schemeClr val="accent6">
                  <a:lumMod val="95000"/>
                  <a:lumOff val="5000"/>
                </a:schemeClr>
              </a:solidFill>
              <a:latin typeface="+mn-lt"/>
              <a:cs typeface="Arial" charset="0"/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611560" y="1340768"/>
            <a:ext cx="7846640" cy="5112568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marL="342900" indent="-342900" algn="l" rtl="0" eaLnBrk="1" fontAlgn="base" hangingPunct="1">
              <a:spcBef>
                <a:spcPts val="12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defRPr lang="en-US" kern="120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Calibri" pitchFamily="34" charset="0"/>
              <a:defRPr lang="en-US" sz="1400" i="1" kern="1200" dirty="0">
                <a:solidFill>
                  <a:srgbClr val="595959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Calibri" pitchFamily="34" charset="0"/>
              <a:defRPr lang="en-US" sz="1200" i="1" kern="1200" dirty="0">
                <a:solidFill>
                  <a:srgbClr val="595959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Calibri" pitchFamily="34" charset="0"/>
              <a:defRPr lang="en-US" sz="1000" i="1" kern="1200" dirty="0">
                <a:solidFill>
                  <a:srgbClr val="595959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Calibri" pitchFamily="34" charset="0"/>
              <a:defRPr lang="en-GB" sz="800" i="1" kern="1200" dirty="0">
                <a:solidFill>
                  <a:srgbClr val="595959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600" b="1" dirty="0" err="1" smtClean="0">
                <a:solidFill>
                  <a:schemeClr val="accent2"/>
                </a:solidFill>
              </a:rPr>
              <a:t>Mục</a:t>
            </a:r>
            <a:r>
              <a:rPr lang="en-GB" sz="1600" b="1" dirty="0" smtClean="0">
                <a:solidFill>
                  <a:schemeClr val="accent2"/>
                </a:solidFill>
              </a:rPr>
              <a:t> </a:t>
            </a:r>
            <a:r>
              <a:rPr lang="en-GB" sz="1600" b="1" dirty="0" err="1" smtClean="0">
                <a:solidFill>
                  <a:schemeClr val="accent2"/>
                </a:solidFill>
              </a:rPr>
              <a:t>tiêu</a:t>
            </a:r>
            <a:r>
              <a:rPr lang="en-GB" sz="1600" b="1" dirty="0" smtClean="0">
                <a:solidFill>
                  <a:schemeClr val="accent2"/>
                </a:solidFill>
              </a:rPr>
              <a:t> </a:t>
            </a:r>
            <a:r>
              <a:rPr lang="en-GB" sz="1600" b="1" dirty="0" err="1" smtClean="0">
                <a:solidFill>
                  <a:schemeClr val="accent2"/>
                </a:solidFill>
              </a:rPr>
              <a:t>ngắn</a:t>
            </a:r>
            <a:r>
              <a:rPr lang="en-GB" sz="1600" b="1" dirty="0" smtClean="0">
                <a:solidFill>
                  <a:schemeClr val="accent2"/>
                </a:solidFill>
              </a:rPr>
              <a:t> </a:t>
            </a:r>
            <a:r>
              <a:rPr lang="en-GB" sz="1600" b="1" dirty="0" err="1" smtClean="0">
                <a:solidFill>
                  <a:schemeClr val="accent2"/>
                </a:solidFill>
              </a:rPr>
              <a:t>hạn</a:t>
            </a:r>
            <a:r>
              <a:rPr lang="en-GB" sz="1600" b="1" dirty="0" smtClean="0">
                <a:solidFill>
                  <a:schemeClr val="accent2"/>
                </a:solidFill>
              </a:rPr>
              <a:t> (</a:t>
            </a:r>
            <a:r>
              <a:rPr lang="en-GB" sz="1600" b="1" dirty="0" err="1" smtClean="0">
                <a:solidFill>
                  <a:schemeClr val="accent2"/>
                </a:solidFill>
              </a:rPr>
              <a:t>tới</a:t>
            </a:r>
            <a:r>
              <a:rPr lang="en-GB" sz="1600" b="1" dirty="0" smtClean="0">
                <a:solidFill>
                  <a:schemeClr val="accent2"/>
                </a:solidFill>
              </a:rPr>
              <a:t> </a:t>
            </a:r>
            <a:r>
              <a:rPr lang="en-GB" sz="1600" b="1" dirty="0" err="1" smtClean="0">
                <a:solidFill>
                  <a:schemeClr val="accent2"/>
                </a:solidFill>
              </a:rPr>
              <a:t>năm</a:t>
            </a:r>
            <a:r>
              <a:rPr lang="en-GB" sz="1600" b="1" dirty="0" smtClean="0">
                <a:solidFill>
                  <a:schemeClr val="accent2"/>
                </a:solidFill>
              </a:rPr>
              <a:t> </a:t>
            </a:r>
            <a:r>
              <a:rPr lang="en-GB" sz="1600" b="1" dirty="0">
                <a:solidFill>
                  <a:schemeClr val="accent2"/>
                </a:solidFill>
              </a:rPr>
              <a:t>2018</a:t>
            </a:r>
            <a:r>
              <a:rPr lang="en-GB" sz="1600" b="1" dirty="0" smtClean="0">
                <a:solidFill>
                  <a:schemeClr val="accent2"/>
                </a:solidFill>
              </a:rPr>
              <a:t>): </a:t>
            </a:r>
            <a:r>
              <a:rPr lang="en-GB" sz="1600" dirty="0" smtClean="0"/>
              <a:t>(</a:t>
            </a:r>
            <a:r>
              <a:rPr lang="en-GB" sz="1600" dirty="0"/>
              <a:t>up to 2018):</a:t>
            </a:r>
            <a:endParaRPr lang="en-US" sz="1600" dirty="0"/>
          </a:p>
          <a:p>
            <a:pPr lvl="0">
              <a:buFont typeface="Arial" pitchFamily="34" charset="0"/>
              <a:buChar char="•"/>
            </a:pPr>
            <a:r>
              <a:rPr lang="en-GB" sz="1600" dirty="0" err="1" smtClean="0">
                <a:solidFill>
                  <a:schemeClr val="accent2"/>
                </a:solidFill>
              </a:rPr>
              <a:t>Chuyên</a:t>
            </a:r>
            <a:r>
              <a:rPr lang="en-GB" sz="1600" dirty="0" smtClean="0">
                <a:solidFill>
                  <a:schemeClr val="accent2"/>
                </a:solidFill>
              </a:rPr>
              <a:t> </a:t>
            </a:r>
            <a:r>
              <a:rPr lang="en-GB" sz="1600" dirty="0" err="1" smtClean="0">
                <a:solidFill>
                  <a:schemeClr val="accent2"/>
                </a:solidFill>
              </a:rPr>
              <a:t>môn</a:t>
            </a:r>
            <a:r>
              <a:rPr lang="en-GB" sz="1600" dirty="0" smtClean="0">
                <a:solidFill>
                  <a:schemeClr val="accent2"/>
                </a:solidFill>
              </a:rPr>
              <a:t> </a:t>
            </a:r>
            <a:r>
              <a:rPr lang="en-GB" sz="1600" dirty="0" err="1" smtClean="0">
                <a:solidFill>
                  <a:schemeClr val="accent2"/>
                </a:solidFill>
              </a:rPr>
              <a:t>hóa</a:t>
            </a:r>
            <a:r>
              <a:rPr lang="en-GB" sz="1600" dirty="0" smtClean="0">
                <a:solidFill>
                  <a:schemeClr val="accent2"/>
                </a:solidFill>
              </a:rPr>
              <a:t> </a:t>
            </a:r>
            <a:r>
              <a:rPr lang="en-GB" sz="1600" dirty="0" err="1" smtClean="0">
                <a:solidFill>
                  <a:schemeClr val="accent2"/>
                </a:solidFill>
              </a:rPr>
              <a:t>quản</a:t>
            </a:r>
            <a:r>
              <a:rPr lang="en-GB" sz="1600" dirty="0" smtClean="0">
                <a:solidFill>
                  <a:schemeClr val="accent2"/>
                </a:solidFill>
              </a:rPr>
              <a:t> </a:t>
            </a:r>
            <a:r>
              <a:rPr lang="en-GB" sz="1600" dirty="0" err="1" smtClean="0">
                <a:solidFill>
                  <a:schemeClr val="accent2"/>
                </a:solidFill>
              </a:rPr>
              <a:t>lý</a:t>
            </a:r>
            <a:r>
              <a:rPr lang="en-GB" sz="1600" dirty="0" smtClean="0">
                <a:solidFill>
                  <a:schemeClr val="accent2"/>
                </a:solidFill>
              </a:rPr>
              <a:t> trang </a:t>
            </a:r>
            <a:r>
              <a:rPr lang="en-GB" sz="1600" dirty="0" err="1" smtClean="0">
                <a:solidFill>
                  <a:schemeClr val="accent2"/>
                </a:solidFill>
              </a:rPr>
              <a:t>trại</a:t>
            </a:r>
            <a:r>
              <a:rPr lang="en-GB" sz="1600" dirty="0" smtClean="0">
                <a:solidFill>
                  <a:schemeClr val="accent2"/>
                </a:solidFill>
              </a:rPr>
              <a:t> </a:t>
            </a:r>
            <a:r>
              <a:rPr lang="en-GB" sz="1600" dirty="0" err="1" smtClean="0">
                <a:solidFill>
                  <a:schemeClr val="accent2"/>
                </a:solidFill>
              </a:rPr>
              <a:t>đảm</a:t>
            </a:r>
            <a:r>
              <a:rPr lang="en-GB" sz="1600" dirty="0" smtClean="0">
                <a:solidFill>
                  <a:schemeClr val="accent2"/>
                </a:solidFill>
              </a:rPr>
              <a:t> </a:t>
            </a:r>
            <a:r>
              <a:rPr lang="en-GB" sz="1600" dirty="0" err="1" smtClean="0">
                <a:solidFill>
                  <a:schemeClr val="accent2"/>
                </a:solidFill>
              </a:rPr>
              <a:t>bảo</a:t>
            </a:r>
            <a:r>
              <a:rPr lang="en-GB" sz="1600" dirty="0" smtClean="0">
                <a:solidFill>
                  <a:schemeClr val="accent2"/>
                </a:solidFill>
              </a:rPr>
              <a:t> </a:t>
            </a:r>
            <a:r>
              <a:rPr lang="en-GB" sz="1600" dirty="0" err="1" smtClean="0">
                <a:solidFill>
                  <a:schemeClr val="accent2"/>
                </a:solidFill>
              </a:rPr>
              <a:t>năng</a:t>
            </a:r>
            <a:r>
              <a:rPr lang="en-GB" sz="1600" dirty="0" smtClean="0">
                <a:solidFill>
                  <a:schemeClr val="accent2"/>
                </a:solidFill>
              </a:rPr>
              <a:t> </a:t>
            </a:r>
            <a:r>
              <a:rPr lang="en-GB" sz="1600" dirty="0" err="1" smtClean="0">
                <a:solidFill>
                  <a:schemeClr val="accent2"/>
                </a:solidFill>
              </a:rPr>
              <a:t>suất</a:t>
            </a:r>
            <a:r>
              <a:rPr lang="en-GB" sz="1600" dirty="0" smtClean="0">
                <a:solidFill>
                  <a:schemeClr val="accent2"/>
                </a:solidFill>
              </a:rPr>
              <a:t> </a:t>
            </a:r>
            <a:r>
              <a:rPr lang="en-GB" sz="1600" dirty="0" err="1" smtClean="0">
                <a:solidFill>
                  <a:schemeClr val="accent2"/>
                </a:solidFill>
              </a:rPr>
              <a:t>và</a:t>
            </a:r>
            <a:r>
              <a:rPr lang="en-GB" sz="1600" dirty="0" smtClean="0">
                <a:solidFill>
                  <a:schemeClr val="accent2"/>
                </a:solidFill>
              </a:rPr>
              <a:t> </a:t>
            </a:r>
            <a:r>
              <a:rPr lang="en-GB" sz="1600" dirty="0" err="1" smtClean="0">
                <a:solidFill>
                  <a:schemeClr val="accent2"/>
                </a:solidFill>
              </a:rPr>
              <a:t>thu</a:t>
            </a:r>
            <a:r>
              <a:rPr lang="en-GB" sz="1600" dirty="0" smtClean="0">
                <a:solidFill>
                  <a:schemeClr val="accent2"/>
                </a:solidFill>
              </a:rPr>
              <a:t> </a:t>
            </a:r>
            <a:r>
              <a:rPr lang="en-GB" sz="1600" dirty="0" err="1" smtClean="0">
                <a:solidFill>
                  <a:schemeClr val="accent2"/>
                </a:solidFill>
              </a:rPr>
              <a:t>nhập</a:t>
            </a:r>
            <a:r>
              <a:rPr lang="en-GB" sz="1600" dirty="0" smtClean="0">
                <a:solidFill>
                  <a:schemeClr val="accent2"/>
                </a:solidFill>
              </a:rPr>
              <a:t> </a:t>
            </a:r>
            <a:r>
              <a:rPr lang="en-GB" sz="1600" dirty="0" err="1" smtClean="0">
                <a:solidFill>
                  <a:schemeClr val="accent2"/>
                </a:solidFill>
              </a:rPr>
              <a:t>cho</a:t>
            </a:r>
            <a:r>
              <a:rPr lang="en-GB" sz="1600" dirty="0" smtClean="0">
                <a:solidFill>
                  <a:schemeClr val="accent2"/>
                </a:solidFill>
              </a:rPr>
              <a:t> </a:t>
            </a:r>
            <a:r>
              <a:rPr lang="en-GB" sz="1600" dirty="0" err="1" smtClean="0">
                <a:solidFill>
                  <a:schemeClr val="accent2"/>
                </a:solidFill>
              </a:rPr>
              <a:t>nông</a:t>
            </a:r>
            <a:r>
              <a:rPr lang="en-GB" sz="1600" dirty="0" smtClean="0">
                <a:solidFill>
                  <a:schemeClr val="accent2"/>
                </a:solidFill>
              </a:rPr>
              <a:t> </a:t>
            </a:r>
            <a:r>
              <a:rPr lang="en-GB" sz="1600" dirty="0" err="1" smtClean="0">
                <a:solidFill>
                  <a:schemeClr val="accent2"/>
                </a:solidFill>
              </a:rPr>
              <a:t>dân</a:t>
            </a:r>
            <a:endParaRPr lang="en-US" sz="1600" dirty="0">
              <a:solidFill>
                <a:schemeClr val="accent2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en-GB" sz="1600" dirty="0" err="1" smtClean="0">
                <a:solidFill>
                  <a:schemeClr val="accent2"/>
                </a:solidFill>
              </a:rPr>
              <a:t>Đa</a:t>
            </a:r>
            <a:r>
              <a:rPr lang="en-GB" sz="1600" dirty="0" smtClean="0">
                <a:solidFill>
                  <a:schemeClr val="accent2"/>
                </a:solidFill>
              </a:rPr>
              <a:t> </a:t>
            </a:r>
            <a:r>
              <a:rPr lang="en-GB" sz="1600" dirty="0" err="1" smtClean="0">
                <a:solidFill>
                  <a:schemeClr val="accent2"/>
                </a:solidFill>
              </a:rPr>
              <a:t>dạng</a:t>
            </a:r>
            <a:r>
              <a:rPr lang="en-GB" sz="1600" dirty="0" smtClean="0">
                <a:solidFill>
                  <a:schemeClr val="accent2"/>
                </a:solidFill>
              </a:rPr>
              <a:t> </a:t>
            </a:r>
            <a:r>
              <a:rPr lang="en-GB" sz="1600" dirty="0" err="1" smtClean="0">
                <a:solidFill>
                  <a:schemeClr val="accent2"/>
                </a:solidFill>
              </a:rPr>
              <a:t>hóa</a:t>
            </a:r>
            <a:r>
              <a:rPr lang="en-GB" sz="1600" dirty="0" smtClean="0">
                <a:solidFill>
                  <a:schemeClr val="accent2"/>
                </a:solidFill>
              </a:rPr>
              <a:t> </a:t>
            </a:r>
            <a:r>
              <a:rPr lang="en-GB" sz="1600" dirty="0" err="1" smtClean="0">
                <a:solidFill>
                  <a:schemeClr val="accent2"/>
                </a:solidFill>
              </a:rPr>
              <a:t>hệ</a:t>
            </a:r>
            <a:r>
              <a:rPr lang="en-GB" sz="1600" dirty="0" smtClean="0">
                <a:solidFill>
                  <a:schemeClr val="accent2"/>
                </a:solidFill>
              </a:rPr>
              <a:t> </a:t>
            </a:r>
            <a:r>
              <a:rPr lang="en-GB" sz="1600" dirty="0" err="1" smtClean="0">
                <a:solidFill>
                  <a:schemeClr val="accent2"/>
                </a:solidFill>
              </a:rPr>
              <a:t>thống</a:t>
            </a:r>
            <a:r>
              <a:rPr lang="en-GB" sz="1600" dirty="0" smtClean="0">
                <a:solidFill>
                  <a:schemeClr val="accent2"/>
                </a:solidFill>
              </a:rPr>
              <a:t> </a:t>
            </a:r>
            <a:r>
              <a:rPr lang="en-GB" sz="1600" dirty="0" err="1" smtClean="0">
                <a:solidFill>
                  <a:schemeClr val="accent2"/>
                </a:solidFill>
              </a:rPr>
              <a:t>canh</a:t>
            </a:r>
            <a:r>
              <a:rPr lang="en-GB" sz="1600" dirty="0" smtClean="0">
                <a:solidFill>
                  <a:schemeClr val="accent2"/>
                </a:solidFill>
              </a:rPr>
              <a:t> </a:t>
            </a:r>
            <a:r>
              <a:rPr lang="en-GB" sz="1600" dirty="0" err="1" smtClean="0">
                <a:solidFill>
                  <a:schemeClr val="accent2"/>
                </a:solidFill>
              </a:rPr>
              <a:t>tác</a:t>
            </a:r>
            <a:r>
              <a:rPr lang="en-GB" sz="1600" dirty="0" smtClean="0">
                <a:solidFill>
                  <a:schemeClr val="accent2"/>
                </a:solidFill>
              </a:rPr>
              <a:t>, </a:t>
            </a:r>
            <a:r>
              <a:rPr lang="en-GB" sz="1600" dirty="0" err="1" smtClean="0">
                <a:solidFill>
                  <a:schemeClr val="accent2"/>
                </a:solidFill>
              </a:rPr>
              <a:t>giảm</a:t>
            </a:r>
            <a:r>
              <a:rPr lang="en-GB" sz="1600" dirty="0" smtClean="0">
                <a:solidFill>
                  <a:schemeClr val="accent2"/>
                </a:solidFill>
              </a:rPr>
              <a:t> </a:t>
            </a:r>
            <a:r>
              <a:rPr lang="en-GB" sz="1600" dirty="0" err="1" smtClean="0">
                <a:solidFill>
                  <a:schemeClr val="accent2"/>
                </a:solidFill>
              </a:rPr>
              <a:t>thiểu</a:t>
            </a:r>
            <a:r>
              <a:rPr lang="en-GB" sz="1600" dirty="0" smtClean="0">
                <a:solidFill>
                  <a:schemeClr val="accent2"/>
                </a:solidFill>
              </a:rPr>
              <a:t> </a:t>
            </a:r>
            <a:r>
              <a:rPr lang="en-GB" sz="1600" dirty="0" err="1" smtClean="0">
                <a:solidFill>
                  <a:schemeClr val="accent2"/>
                </a:solidFill>
              </a:rPr>
              <a:t>rủi</a:t>
            </a:r>
            <a:r>
              <a:rPr lang="en-GB" sz="1600" dirty="0" smtClean="0">
                <a:solidFill>
                  <a:schemeClr val="accent2"/>
                </a:solidFill>
              </a:rPr>
              <a:t> </a:t>
            </a:r>
            <a:r>
              <a:rPr lang="en-GB" sz="1600" dirty="0" err="1" smtClean="0">
                <a:solidFill>
                  <a:schemeClr val="accent2"/>
                </a:solidFill>
              </a:rPr>
              <a:t>ro</a:t>
            </a:r>
            <a:r>
              <a:rPr lang="en-GB" sz="1600" dirty="0" smtClean="0">
                <a:solidFill>
                  <a:schemeClr val="accent2"/>
                </a:solidFill>
              </a:rPr>
              <a:t> </a:t>
            </a:r>
            <a:r>
              <a:rPr lang="en-GB" sz="1600" dirty="0" err="1" smtClean="0">
                <a:solidFill>
                  <a:schemeClr val="accent2"/>
                </a:solidFill>
              </a:rPr>
              <a:t>cho</a:t>
            </a:r>
            <a:r>
              <a:rPr lang="en-GB" sz="1600" dirty="0" smtClean="0">
                <a:solidFill>
                  <a:schemeClr val="accent2"/>
                </a:solidFill>
              </a:rPr>
              <a:t> </a:t>
            </a:r>
            <a:r>
              <a:rPr lang="en-GB" sz="1600" dirty="0" err="1" smtClean="0">
                <a:solidFill>
                  <a:schemeClr val="accent2"/>
                </a:solidFill>
              </a:rPr>
              <a:t>nông</a:t>
            </a:r>
            <a:r>
              <a:rPr lang="en-GB" sz="1600" dirty="0" smtClean="0">
                <a:solidFill>
                  <a:schemeClr val="accent2"/>
                </a:solidFill>
              </a:rPr>
              <a:t> </a:t>
            </a:r>
            <a:r>
              <a:rPr lang="en-GB" sz="1600" dirty="0" err="1" smtClean="0">
                <a:solidFill>
                  <a:schemeClr val="accent2"/>
                </a:solidFill>
              </a:rPr>
              <a:t>dân</a:t>
            </a:r>
            <a:r>
              <a:rPr lang="en-GB" sz="1600" dirty="0" smtClean="0">
                <a:solidFill>
                  <a:schemeClr val="accent2"/>
                </a:solidFill>
              </a:rPr>
              <a:t> do </a:t>
            </a:r>
            <a:r>
              <a:rPr lang="en-GB" sz="1600" dirty="0" err="1" smtClean="0">
                <a:solidFill>
                  <a:schemeClr val="accent2"/>
                </a:solidFill>
              </a:rPr>
              <a:t>tác</a:t>
            </a:r>
            <a:r>
              <a:rPr lang="en-GB" sz="1600" dirty="0" smtClean="0">
                <a:solidFill>
                  <a:schemeClr val="accent2"/>
                </a:solidFill>
              </a:rPr>
              <a:t> </a:t>
            </a:r>
            <a:r>
              <a:rPr lang="en-GB" sz="1600" dirty="0" err="1" smtClean="0">
                <a:solidFill>
                  <a:schemeClr val="accent2"/>
                </a:solidFill>
              </a:rPr>
              <a:t>động</a:t>
            </a:r>
            <a:r>
              <a:rPr lang="en-GB" sz="1600" dirty="0" smtClean="0">
                <a:solidFill>
                  <a:schemeClr val="accent2"/>
                </a:solidFill>
              </a:rPr>
              <a:t> </a:t>
            </a:r>
            <a:r>
              <a:rPr lang="en-GB" sz="1600" dirty="0" err="1" smtClean="0">
                <a:solidFill>
                  <a:schemeClr val="accent2"/>
                </a:solidFill>
              </a:rPr>
              <a:t>của</a:t>
            </a:r>
            <a:r>
              <a:rPr lang="en-GB" sz="1600" dirty="0" smtClean="0">
                <a:solidFill>
                  <a:schemeClr val="accent2"/>
                </a:solidFill>
              </a:rPr>
              <a:t> </a:t>
            </a:r>
            <a:r>
              <a:rPr lang="en-GB" sz="1600" dirty="0" err="1" smtClean="0">
                <a:solidFill>
                  <a:schemeClr val="accent2"/>
                </a:solidFill>
              </a:rPr>
              <a:t>biến</a:t>
            </a:r>
            <a:r>
              <a:rPr lang="en-GB" sz="1600" dirty="0" smtClean="0">
                <a:solidFill>
                  <a:schemeClr val="accent2"/>
                </a:solidFill>
              </a:rPr>
              <a:t> </a:t>
            </a:r>
            <a:r>
              <a:rPr lang="en-GB" sz="1600" dirty="0" err="1" smtClean="0">
                <a:solidFill>
                  <a:schemeClr val="accent2"/>
                </a:solidFill>
              </a:rPr>
              <a:t>đổi</a:t>
            </a:r>
            <a:r>
              <a:rPr lang="en-GB" sz="1600" dirty="0" smtClean="0">
                <a:solidFill>
                  <a:schemeClr val="accent2"/>
                </a:solidFill>
              </a:rPr>
              <a:t> </a:t>
            </a:r>
            <a:r>
              <a:rPr lang="en-GB" sz="1600" dirty="0" err="1" smtClean="0">
                <a:solidFill>
                  <a:schemeClr val="accent2"/>
                </a:solidFill>
              </a:rPr>
              <a:t>khí</a:t>
            </a:r>
            <a:r>
              <a:rPr lang="en-GB" sz="1600" dirty="0" smtClean="0">
                <a:solidFill>
                  <a:schemeClr val="accent2"/>
                </a:solidFill>
              </a:rPr>
              <a:t> </a:t>
            </a:r>
            <a:r>
              <a:rPr lang="en-GB" sz="1600" dirty="0" err="1" smtClean="0">
                <a:solidFill>
                  <a:schemeClr val="accent2"/>
                </a:solidFill>
              </a:rPr>
              <a:t>hậu</a:t>
            </a:r>
            <a:endParaRPr lang="en-US" sz="1600" dirty="0">
              <a:solidFill>
                <a:schemeClr val="accent2"/>
              </a:solidFill>
            </a:endParaRPr>
          </a:p>
          <a:p>
            <a:pPr lvl="0">
              <a:buFont typeface="Arial" pitchFamily="34" charset="0"/>
              <a:buChar char="•"/>
            </a:pPr>
            <a:r>
              <a:rPr lang="en-GB" sz="1600" dirty="0" err="1" smtClean="0">
                <a:solidFill>
                  <a:schemeClr val="accent2"/>
                </a:solidFill>
              </a:rPr>
              <a:t>Thí</a:t>
            </a:r>
            <a:r>
              <a:rPr lang="en-GB" sz="1600" dirty="0" smtClean="0">
                <a:solidFill>
                  <a:schemeClr val="accent2"/>
                </a:solidFill>
              </a:rPr>
              <a:t> </a:t>
            </a:r>
            <a:r>
              <a:rPr lang="en-GB" sz="1600" dirty="0" err="1" smtClean="0">
                <a:solidFill>
                  <a:schemeClr val="accent2"/>
                </a:solidFill>
              </a:rPr>
              <a:t>điểm</a:t>
            </a:r>
            <a:r>
              <a:rPr lang="en-GB" sz="1600" dirty="0" smtClean="0">
                <a:solidFill>
                  <a:schemeClr val="accent2"/>
                </a:solidFill>
              </a:rPr>
              <a:t> </a:t>
            </a:r>
            <a:r>
              <a:rPr lang="en-GB" sz="1600" dirty="0" err="1" smtClean="0">
                <a:solidFill>
                  <a:schemeClr val="accent2"/>
                </a:solidFill>
              </a:rPr>
              <a:t>đánh</a:t>
            </a:r>
            <a:r>
              <a:rPr lang="en-GB" sz="1600" dirty="0" smtClean="0">
                <a:solidFill>
                  <a:schemeClr val="accent2"/>
                </a:solidFill>
              </a:rPr>
              <a:t> </a:t>
            </a:r>
            <a:r>
              <a:rPr lang="en-GB" sz="1600" dirty="0" err="1" smtClean="0">
                <a:solidFill>
                  <a:schemeClr val="accent2"/>
                </a:solidFill>
              </a:rPr>
              <a:t>giá</a:t>
            </a:r>
            <a:r>
              <a:rPr lang="en-GB" sz="1600" dirty="0" smtClean="0">
                <a:solidFill>
                  <a:schemeClr val="accent2"/>
                </a:solidFill>
              </a:rPr>
              <a:t> </a:t>
            </a:r>
            <a:r>
              <a:rPr lang="vi-VN" sz="1600" dirty="0" smtClean="0">
                <a:solidFill>
                  <a:schemeClr val="accent2"/>
                </a:solidFill>
              </a:rPr>
              <a:t>khí thai </a:t>
            </a:r>
            <a:r>
              <a:rPr lang="en-GB" sz="1600" dirty="0" smtClean="0">
                <a:solidFill>
                  <a:schemeClr val="accent2"/>
                </a:solidFill>
              </a:rPr>
              <a:t>carbon </a:t>
            </a:r>
            <a:r>
              <a:rPr lang="en-GB" sz="1600" dirty="0" err="1" smtClean="0">
                <a:solidFill>
                  <a:schemeClr val="accent2"/>
                </a:solidFill>
              </a:rPr>
              <a:t>thống</a:t>
            </a:r>
            <a:r>
              <a:rPr lang="en-GB" sz="1600" dirty="0" smtClean="0">
                <a:solidFill>
                  <a:schemeClr val="accent2"/>
                </a:solidFill>
              </a:rPr>
              <a:t> </a:t>
            </a:r>
            <a:r>
              <a:rPr lang="en-GB" sz="1600" dirty="0" err="1" smtClean="0">
                <a:solidFill>
                  <a:schemeClr val="accent2"/>
                </a:solidFill>
              </a:rPr>
              <a:t>nhất</a:t>
            </a:r>
            <a:r>
              <a:rPr lang="en-GB" sz="1600" dirty="0" smtClean="0">
                <a:solidFill>
                  <a:schemeClr val="accent2"/>
                </a:solidFill>
              </a:rPr>
              <a:t> </a:t>
            </a:r>
            <a:r>
              <a:rPr lang="en-GB" sz="1600" dirty="0" err="1" smtClean="0">
                <a:solidFill>
                  <a:schemeClr val="accent2"/>
                </a:solidFill>
              </a:rPr>
              <a:t>với</a:t>
            </a:r>
            <a:r>
              <a:rPr lang="en-GB" sz="1600" dirty="0" smtClean="0">
                <a:solidFill>
                  <a:schemeClr val="accent2"/>
                </a:solidFill>
              </a:rPr>
              <a:t> </a:t>
            </a:r>
            <a:r>
              <a:rPr lang="en-GB" sz="1600" dirty="0" err="1" smtClean="0">
                <a:solidFill>
                  <a:schemeClr val="accent2"/>
                </a:solidFill>
              </a:rPr>
              <a:t>hệ</a:t>
            </a:r>
            <a:r>
              <a:rPr lang="en-GB" sz="1600" dirty="0" smtClean="0">
                <a:solidFill>
                  <a:schemeClr val="accent2"/>
                </a:solidFill>
              </a:rPr>
              <a:t> </a:t>
            </a:r>
            <a:r>
              <a:rPr lang="en-GB" sz="1600" dirty="0" err="1" smtClean="0">
                <a:solidFill>
                  <a:schemeClr val="accent2"/>
                </a:solidFill>
              </a:rPr>
              <a:t>thống</a:t>
            </a:r>
            <a:r>
              <a:rPr lang="en-GB" sz="1600" dirty="0" smtClean="0">
                <a:solidFill>
                  <a:schemeClr val="accent2"/>
                </a:solidFill>
              </a:rPr>
              <a:t> </a:t>
            </a:r>
            <a:r>
              <a:rPr lang="en-GB" sz="1600" dirty="0" err="1" smtClean="0">
                <a:solidFill>
                  <a:schemeClr val="accent2"/>
                </a:solidFill>
              </a:rPr>
              <a:t>theo</a:t>
            </a:r>
            <a:r>
              <a:rPr lang="en-GB" sz="1600" dirty="0" smtClean="0">
                <a:solidFill>
                  <a:schemeClr val="accent2"/>
                </a:solidFill>
              </a:rPr>
              <a:t> </a:t>
            </a:r>
            <a:r>
              <a:rPr lang="en-GB" sz="1600" dirty="0" err="1" smtClean="0">
                <a:solidFill>
                  <a:schemeClr val="accent2"/>
                </a:solidFill>
              </a:rPr>
              <a:t>dõi</a:t>
            </a:r>
            <a:r>
              <a:rPr lang="en-GB" sz="1600" dirty="0" smtClean="0">
                <a:solidFill>
                  <a:schemeClr val="accent2"/>
                </a:solidFill>
              </a:rPr>
              <a:t> PCR </a:t>
            </a:r>
            <a:r>
              <a:rPr lang="vi-VN" sz="1600" dirty="0" smtClean="0">
                <a:solidFill>
                  <a:schemeClr val="accent2"/>
                </a:solidFill>
              </a:rPr>
              <a:t>(Polymerase Chain Reaction) </a:t>
            </a:r>
            <a:r>
              <a:rPr lang="en-GB" sz="1600" dirty="0" err="1" smtClean="0">
                <a:solidFill>
                  <a:schemeClr val="accent2"/>
                </a:solidFill>
              </a:rPr>
              <a:t>và</a:t>
            </a:r>
            <a:r>
              <a:rPr lang="en-GB" sz="1600" dirty="0" smtClean="0">
                <a:solidFill>
                  <a:schemeClr val="accent2"/>
                </a:solidFill>
              </a:rPr>
              <a:t> </a:t>
            </a:r>
            <a:r>
              <a:rPr lang="en-GB" sz="1600" dirty="0" err="1" smtClean="0">
                <a:solidFill>
                  <a:schemeClr val="accent2"/>
                </a:solidFill>
              </a:rPr>
              <a:t>hóa</a:t>
            </a:r>
            <a:r>
              <a:rPr lang="en-GB" sz="1600" dirty="0" smtClean="0">
                <a:solidFill>
                  <a:schemeClr val="accent2"/>
                </a:solidFill>
              </a:rPr>
              <a:t> </a:t>
            </a:r>
            <a:r>
              <a:rPr lang="en-GB" sz="1600" dirty="0" err="1" smtClean="0">
                <a:solidFill>
                  <a:schemeClr val="accent2"/>
                </a:solidFill>
              </a:rPr>
              <a:t>chất</a:t>
            </a:r>
            <a:r>
              <a:rPr lang="en-GB" sz="1600" dirty="0" smtClean="0">
                <a:solidFill>
                  <a:schemeClr val="accent2"/>
                </a:solidFill>
              </a:rPr>
              <a:t> </a:t>
            </a:r>
            <a:r>
              <a:rPr lang="en-GB" sz="1600" dirty="0" err="1" smtClean="0">
                <a:solidFill>
                  <a:schemeClr val="accent2"/>
                </a:solidFill>
              </a:rPr>
              <a:t>nông</a:t>
            </a:r>
            <a:r>
              <a:rPr lang="en-GB" sz="1600" dirty="0" smtClean="0">
                <a:solidFill>
                  <a:schemeClr val="accent2"/>
                </a:solidFill>
              </a:rPr>
              <a:t> </a:t>
            </a:r>
            <a:r>
              <a:rPr lang="en-GB" sz="1600" dirty="0" err="1" smtClean="0">
                <a:solidFill>
                  <a:schemeClr val="accent2"/>
                </a:solidFill>
              </a:rPr>
              <a:t>nghiệp</a:t>
            </a:r>
            <a:r>
              <a:rPr lang="en-GB" sz="1600" dirty="0" smtClean="0">
                <a:solidFill>
                  <a:schemeClr val="accent2"/>
                </a:solidFill>
              </a:rPr>
              <a:t> </a:t>
            </a:r>
            <a:r>
              <a:rPr lang="en-GB" sz="1600" dirty="0" err="1" smtClean="0">
                <a:solidFill>
                  <a:schemeClr val="accent2"/>
                </a:solidFill>
              </a:rPr>
              <a:t>trong</a:t>
            </a:r>
            <a:r>
              <a:rPr lang="en-GB" sz="1600" dirty="0" smtClean="0">
                <a:solidFill>
                  <a:schemeClr val="accent2"/>
                </a:solidFill>
              </a:rPr>
              <a:t> </a:t>
            </a:r>
            <a:r>
              <a:rPr lang="en-GB" sz="1600" dirty="0" err="1" smtClean="0">
                <a:solidFill>
                  <a:schemeClr val="accent2"/>
                </a:solidFill>
              </a:rPr>
              <a:t>cà</a:t>
            </a:r>
            <a:r>
              <a:rPr lang="en-GB" sz="1600" dirty="0" smtClean="0">
                <a:solidFill>
                  <a:schemeClr val="accent2"/>
                </a:solidFill>
              </a:rPr>
              <a:t> </a:t>
            </a:r>
            <a:r>
              <a:rPr lang="en-GB" sz="1600" dirty="0" err="1" smtClean="0">
                <a:solidFill>
                  <a:schemeClr val="accent2"/>
                </a:solidFill>
              </a:rPr>
              <a:t>phê</a:t>
            </a:r>
            <a:r>
              <a:rPr lang="en-GB" sz="1600" dirty="0" smtClean="0">
                <a:solidFill>
                  <a:schemeClr val="accent2"/>
                </a:solidFill>
              </a:rPr>
              <a:t> </a:t>
            </a:r>
            <a:r>
              <a:rPr lang="en-GB" sz="1600" dirty="0" err="1" smtClean="0">
                <a:solidFill>
                  <a:schemeClr val="accent2"/>
                </a:solidFill>
              </a:rPr>
              <a:t>dựa</a:t>
            </a:r>
            <a:r>
              <a:rPr lang="en-GB" sz="1600" dirty="0" smtClean="0">
                <a:solidFill>
                  <a:schemeClr val="accent2"/>
                </a:solidFill>
              </a:rPr>
              <a:t> </a:t>
            </a:r>
            <a:r>
              <a:rPr lang="en-GB" sz="1600" dirty="0" err="1" smtClean="0">
                <a:solidFill>
                  <a:schemeClr val="accent2"/>
                </a:solidFill>
              </a:rPr>
              <a:t>trên</a:t>
            </a:r>
            <a:r>
              <a:rPr lang="en-GB" sz="1600" dirty="0" smtClean="0">
                <a:solidFill>
                  <a:schemeClr val="accent2"/>
                </a:solidFill>
              </a:rPr>
              <a:t> </a:t>
            </a:r>
            <a:r>
              <a:rPr lang="en-GB" sz="1600" dirty="0" err="1" smtClean="0">
                <a:solidFill>
                  <a:schemeClr val="accent2"/>
                </a:solidFill>
              </a:rPr>
              <a:t>chỉ</a:t>
            </a:r>
            <a:r>
              <a:rPr lang="en-GB" sz="1600" dirty="0" smtClean="0">
                <a:solidFill>
                  <a:schemeClr val="accent2"/>
                </a:solidFill>
              </a:rPr>
              <a:t> </a:t>
            </a:r>
            <a:r>
              <a:rPr lang="en-GB" sz="1600" dirty="0" err="1" smtClean="0">
                <a:solidFill>
                  <a:schemeClr val="accent2"/>
                </a:solidFill>
              </a:rPr>
              <a:t>số</a:t>
            </a:r>
            <a:r>
              <a:rPr lang="en-GB" sz="1600" dirty="0" smtClean="0">
                <a:solidFill>
                  <a:schemeClr val="accent2"/>
                </a:solidFill>
              </a:rPr>
              <a:t> </a:t>
            </a:r>
            <a:r>
              <a:rPr lang="en-GB" sz="1600" dirty="0" err="1" smtClean="0">
                <a:solidFill>
                  <a:schemeClr val="accent2"/>
                </a:solidFill>
              </a:rPr>
              <a:t>tác</a:t>
            </a:r>
            <a:r>
              <a:rPr lang="en-GB" sz="1600" dirty="0" smtClean="0">
                <a:solidFill>
                  <a:schemeClr val="accent2"/>
                </a:solidFill>
              </a:rPr>
              <a:t> </a:t>
            </a:r>
            <a:r>
              <a:rPr lang="en-GB" sz="1600" dirty="0" err="1" smtClean="0">
                <a:solidFill>
                  <a:schemeClr val="accent2"/>
                </a:solidFill>
              </a:rPr>
              <a:t>động</a:t>
            </a:r>
            <a:r>
              <a:rPr lang="en-GB" sz="1600" dirty="0" smtClean="0">
                <a:solidFill>
                  <a:schemeClr val="accent2"/>
                </a:solidFill>
              </a:rPr>
              <a:t> </a:t>
            </a:r>
            <a:r>
              <a:rPr lang="en-GB" sz="1600" dirty="0" err="1" smtClean="0">
                <a:solidFill>
                  <a:schemeClr val="accent2"/>
                </a:solidFill>
              </a:rPr>
              <a:t>môi</a:t>
            </a:r>
            <a:r>
              <a:rPr lang="en-GB" sz="1600" dirty="0" smtClean="0">
                <a:solidFill>
                  <a:schemeClr val="accent2"/>
                </a:solidFill>
              </a:rPr>
              <a:t> </a:t>
            </a:r>
            <a:r>
              <a:rPr lang="en-GB" sz="1600" dirty="0" err="1" smtClean="0">
                <a:solidFill>
                  <a:schemeClr val="accent2"/>
                </a:solidFill>
              </a:rPr>
              <a:t>trường</a:t>
            </a:r>
            <a:r>
              <a:rPr lang="en-GB" sz="1600" dirty="0" smtClean="0">
                <a:solidFill>
                  <a:schemeClr val="accent2"/>
                </a:solidFill>
              </a:rPr>
              <a:t> EIQ</a:t>
            </a:r>
            <a:r>
              <a:rPr lang="vi-VN" sz="1600" dirty="0" smtClean="0">
                <a:solidFill>
                  <a:schemeClr val="accent2"/>
                </a:solidFill>
              </a:rPr>
              <a:t> (Enviromental Impact Quotient)</a:t>
            </a:r>
            <a:r>
              <a:rPr lang="en-GB" sz="1600" dirty="0" smtClean="0">
                <a:solidFill>
                  <a:schemeClr val="accent2"/>
                </a:solidFill>
              </a:rPr>
              <a:t> </a:t>
            </a:r>
            <a:r>
              <a:rPr lang="en-GB" sz="1600" dirty="0" err="1" smtClean="0">
                <a:solidFill>
                  <a:schemeClr val="accent2"/>
                </a:solidFill>
              </a:rPr>
              <a:t>về</a:t>
            </a:r>
            <a:r>
              <a:rPr lang="en-GB" sz="1600" dirty="0" smtClean="0">
                <a:solidFill>
                  <a:schemeClr val="accent2"/>
                </a:solidFill>
              </a:rPr>
              <a:t> </a:t>
            </a:r>
            <a:r>
              <a:rPr lang="en-GB" sz="1600" dirty="0" err="1" smtClean="0">
                <a:solidFill>
                  <a:schemeClr val="accent2"/>
                </a:solidFill>
              </a:rPr>
              <a:t>sản</a:t>
            </a:r>
            <a:r>
              <a:rPr lang="en-GB" sz="1600" dirty="0" smtClean="0">
                <a:solidFill>
                  <a:schemeClr val="accent2"/>
                </a:solidFill>
              </a:rPr>
              <a:t> </a:t>
            </a:r>
            <a:r>
              <a:rPr lang="en-GB" sz="1600" dirty="0" err="1" smtClean="0">
                <a:solidFill>
                  <a:schemeClr val="accent2"/>
                </a:solidFill>
              </a:rPr>
              <a:t>xuất</a:t>
            </a:r>
            <a:r>
              <a:rPr lang="en-GB" sz="1600" dirty="0" smtClean="0">
                <a:solidFill>
                  <a:schemeClr val="accent2"/>
                </a:solidFill>
              </a:rPr>
              <a:t> </a:t>
            </a:r>
            <a:r>
              <a:rPr lang="en-GB" sz="1600" dirty="0" err="1" smtClean="0">
                <a:solidFill>
                  <a:schemeClr val="accent2"/>
                </a:solidFill>
              </a:rPr>
              <a:t>và</a:t>
            </a:r>
            <a:r>
              <a:rPr lang="en-GB" sz="1600" dirty="0" smtClean="0">
                <a:solidFill>
                  <a:schemeClr val="accent2"/>
                </a:solidFill>
              </a:rPr>
              <a:t> </a:t>
            </a:r>
            <a:r>
              <a:rPr lang="en-GB" sz="1600" dirty="0" err="1" smtClean="0">
                <a:solidFill>
                  <a:schemeClr val="accent2"/>
                </a:solidFill>
              </a:rPr>
              <a:t>chế</a:t>
            </a:r>
            <a:r>
              <a:rPr lang="en-GB" sz="1600" dirty="0" smtClean="0">
                <a:solidFill>
                  <a:schemeClr val="accent2"/>
                </a:solidFill>
              </a:rPr>
              <a:t> </a:t>
            </a:r>
            <a:r>
              <a:rPr lang="en-GB" sz="1600" dirty="0" err="1" smtClean="0">
                <a:solidFill>
                  <a:schemeClr val="accent2"/>
                </a:solidFill>
              </a:rPr>
              <a:t>biến</a:t>
            </a:r>
            <a:r>
              <a:rPr lang="en-GB" sz="1600" dirty="0" smtClean="0">
                <a:solidFill>
                  <a:schemeClr val="accent2"/>
                </a:solidFill>
              </a:rPr>
              <a:t> </a:t>
            </a:r>
            <a:r>
              <a:rPr lang="en-GB" sz="1600" dirty="0" err="1" smtClean="0">
                <a:solidFill>
                  <a:schemeClr val="accent2"/>
                </a:solidFill>
              </a:rPr>
              <a:t>cà</a:t>
            </a:r>
            <a:r>
              <a:rPr lang="en-GB" sz="1600" dirty="0" smtClean="0">
                <a:solidFill>
                  <a:schemeClr val="accent2"/>
                </a:solidFill>
              </a:rPr>
              <a:t> </a:t>
            </a:r>
            <a:r>
              <a:rPr lang="en-GB" sz="1600" dirty="0" err="1" smtClean="0">
                <a:solidFill>
                  <a:schemeClr val="accent2"/>
                </a:solidFill>
              </a:rPr>
              <a:t>phê</a:t>
            </a:r>
            <a:r>
              <a:rPr lang="en-GB" sz="1600" dirty="0" smtClean="0">
                <a:solidFill>
                  <a:schemeClr val="accent2"/>
                </a:solidFill>
              </a:rPr>
              <a:t>.</a:t>
            </a:r>
          </a:p>
          <a:p>
            <a:pPr lvl="0">
              <a:buFont typeface="Arial" pitchFamily="34" charset="0"/>
              <a:buChar char="•"/>
            </a:pPr>
            <a:r>
              <a:rPr lang="en-GB" sz="1600" dirty="0" err="1" smtClean="0">
                <a:solidFill>
                  <a:schemeClr val="accent2"/>
                </a:solidFill>
              </a:rPr>
              <a:t>Tích</a:t>
            </a:r>
            <a:r>
              <a:rPr lang="en-GB" sz="1600" dirty="0" smtClean="0">
                <a:solidFill>
                  <a:schemeClr val="accent2"/>
                </a:solidFill>
              </a:rPr>
              <a:t> </a:t>
            </a:r>
            <a:r>
              <a:rPr lang="en-GB" sz="1600" dirty="0" err="1" smtClean="0">
                <a:solidFill>
                  <a:schemeClr val="accent2"/>
                </a:solidFill>
              </a:rPr>
              <a:t>hợp</a:t>
            </a:r>
            <a:r>
              <a:rPr lang="en-GB" sz="1600" dirty="0" smtClean="0">
                <a:solidFill>
                  <a:schemeClr val="accent2"/>
                </a:solidFill>
              </a:rPr>
              <a:t> </a:t>
            </a:r>
            <a:r>
              <a:rPr lang="en-GB" sz="1600" dirty="0" err="1" smtClean="0">
                <a:solidFill>
                  <a:schemeClr val="accent2"/>
                </a:solidFill>
              </a:rPr>
              <a:t>cung</a:t>
            </a:r>
            <a:r>
              <a:rPr lang="en-GB" sz="1600" dirty="0" smtClean="0">
                <a:solidFill>
                  <a:schemeClr val="accent2"/>
                </a:solidFill>
              </a:rPr>
              <a:t> </a:t>
            </a:r>
            <a:r>
              <a:rPr lang="en-GB" sz="1600" dirty="0" err="1" smtClean="0">
                <a:solidFill>
                  <a:schemeClr val="accent2"/>
                </a:solidFill>
              </a:rPr>
              <a:t>ứng</a:t>
            </a:r>
            <a:r>
              <a:rPr lang="en-GB" sz="1600" dirty="0" smtClean="0">
                <a:solidFill>
                  <a:schemeClr val="accent2"/>
                </a:solidFill>
              </a:rPr>
              <a:t> </a:t>
            </a:r>
            <a:r>
              <a:rPr lang="en-GB" sz="1600" dirty="0" err="1" smtClean="0">
                <a:solidFill>
                  <a:schemeClr val="accent2"/>
                </a:solidFill>
              </a:rPr>
              <a:t>dịch</a:t>
            </a:r>
            <a:r>
              <a:rPr lang="en-GB" sz="1600" dirty="0" smtClean="0">
                <a:solidFill>
                  <a:schemeClr val="accent2"/>
                </a:solidFill>
              </a:rPr>
              <a:t> </a:t>
            </a:r>
            <a:r>
              <a:rPr lang="en-GB" sz="1600" dirty="0" err="1" smtClean="0">
                <a:solidFill>
                  <a:schemeClr val="accent2"/>
                </a:solidFill>
              </a:rPr>
              <a:t>vụ</a:t>
            </a:r>
            <a:r>
              <a:rPr lang="en-GB" sz="1600" dirty="0" smtClean="0">
                <a:solidFill>
                  <a:schemeClr val="accent2"/>
                </a:solidFill>
              </a:rPr>
              <a:t> </a:t>
            </a:r>
            <a:r>
              <a:rPr lang="en-GB" sz="1600" dirty="0" err="1" smtClean="0">
                <a:solidFill>
                  <a:schemeClr val="accent2"/>
                </a:solidFill>
              </a:rPr>
              <a:t>mới</a:t>
            </a:r>
            <a:r>
              <a:rPr lang="en-GB" sz="1600" dirty="0" smtClean="0">
                <a:solidFill>
                  <a:schemeClr val="accent2"/>
                </a:solidFill>
              </a:rPr>
              <a:t> </a:t>
            </a:r>
            <a:r>
              <a:rPr lang="en-GB" sz="1600" dirty="0" err="1" smtClean="0">
                <a:solidFill>
                  <a:schemeClr val="accent2"/>
                </a:solidFill>
              </a:rPr>
              <a:t>cho</a:t>
            </a:r>
            <a:r>
              <a:rPr lang="en-GB" sz="1600" dirty="0" smtClean="0">
                <a:solidFill>
                  <a:schemeClr val="accent2"/>
                </a:solidFill>
              </a:rPr>
              <a:t> </a:t>
            </a:r>
            <a:r>
              <a:rPr lang="en-GB" sz="1600" dirty="0" err="1" smtClean="0">
                <a:solidFill>
                  <a:schemeClr val="accent2"/>
                </a:solidFill>
              </a:rPr>
              <a:t>nông</a:t>
            </a:r>
            <a:r>
              <a:rPr lang="en-GB" sz="1600" dirty="0" smtClean="0">
                <a:solidFill>
                  <a:schemeClr val="accent2"/>
                </a:solidFill>
              </a:rPr>
              <a:t> </a:t>
            </a:r>
            <a:r>
              <a:rPr lang="en-GB" sz="1600" dirty="0" err="1" smtClean="0">
                <a:solidFill>
                  <a:schemeClr val="accent2"/>
                </a:solidFill>
              </a:rPr>
              <a:t>dân</a:t>
            </a:r>
            <a:r>
              <a:rPr lang="en-GB" sz="1600" dirty="0" smtClean="0">
                <a:solidFill>
                  <a:schemeClr val="accent2"/>
                </a:solidFill>
              </a:rPr>
              <a:t> </a:t>
            </a:r>
            <a:r>
              <a:rPr lang="en-GB" sz="1600" dirty="0" err="1" smtClean="0">
                <a:solidFill>
                  <a:schemeClr val="accent2"/>
                </a:solidFill>
              </a:rPr>
              <a:t>trong</a:t>
            </a:r>
            <a:r>
              <a:rPr lang="en-GB" sz="1600" dirty="0" smtClean="0">
                <a:solidFill>
                  <a:schemeClr val="accent2"/>
                </a:solidFill>
              </a:rPr>
              <a:t> </a:t>
            </a:r>
            <a:r>
              <a:rPr lang="en-GB" sz="1600" dirty="0" err="1" smtClean="0">
                <a:solidFill>
                  <a:schemeClr val="accent2"/>
                </a:solidFill>
              </a:rPr>
              <a:t>hoạt</a:t>
            </a:r>
            <a:r>
              <a:rPr lang="en-GB" sz="1600" dirty="0" smtClean="0">
                <a:solidFill>
                  <a:schemeClr val="accent2"/>
                </a:solidFill>
              </a:rPr>
              <a:t> </a:t>
            </a:r>
            <a:r>
              <a:rPr lang="en-GB" sz="1600" dirty="0" err="1" smtClean="0">
                <a:solidFill>
                  <a:schemeClr val="accent2"/>
                </a:solidFill>
              </a:rPr>
              <a:t>động</a:t>
            </a:r>
            <a:r>
              <a:rPr lang="en-GB" sz="1600" dirty="0" smtClean="0">
                <a:solidFill>
                  <a:schemeClr val="accent2"/>
                </a:solidFill>
              </a:rPr>
              <a:t> </a:t>
            </a:r>
            <a:r>
              <a:rPr lang="en-GB" sz="1600" dirty="0" err="1" smtClean="0">
                <a:solidFill>
                  <a:schemeClr val="accent2"/>
                </a:solidFill>
              </a:rPr>
              <a:t>thương</a:t>
            </a:r>
            <a:r>
              <a:rPr lang="en-GB" sz="1600" dirty="0" smtClean="0">
                <a:solidFill>
                  <a:schemeClr val="accent2"/>
                </a:solidFill>
              </a:rPr>
              <a:t> </a:t>
            </a:r>
            <a:r>
              <a:rPr lang="en-GB" sz="1600" dirty="0" err="1" smtClean="0">
                <a:solidFill>
                  <a:schemeClr val="accent2"/>
                </a:solidFill>
              </a:rPr>
              <a:t>mại</a:t>
            </a:r>
            <a:r>
              <a:rPr lang="en-GB" sz="1600" dirty="0" smtClean="0">
                <a:solidFill>
                  <a:schemeClr val="accent2"/>
                </a:solidFill>
              </a:rPr>
              <a:t> </a:t>
            </a:r>
            <a:r>
              <a:rPr lang="en-GB" sz="1600" dirty="0" err="1" smtClean="0">
                <a:solidFill>
                  <a:schemeClr val="accent2"/>
                </a:solidFill>
              </a:rPr>
              <a:t>của</a:t>
            </a:r>
            <a:r>
              <a:rPr lang="en-GB" sz="1600" dirty="0" smtClean="0">
                <a:solidFill>
                  <a:schemeClr val="accent2"/>
                </a:solidFill>
              </a:rPr>
              <a:t> </a:t>
            </a:r>
            <a:r>
              <a:rPr lang="en-GB" sz="1600" dirty="0" err="1" smtClean="0">
                <a:solidFill>
                  <a:schemeClr val="accent2"/>
                </a:solidFill>
              </a:rPr>
              <a:t>Olam</a:t>
            </a:r>
            <a:r>
              <a:rPr lang="en-GB" sz="1600" dirty="0" smtClean="0">
                <a:solidFill>
                  <a:schemeClr val="accent2"/>
                </a:solidFill>
              </a:rPr>
              <a:t>. </a:t>
            </a:r>
          </a:p>
          <a:p>
            <a:pPr lvl="0">
              <a:buFont typeface="Arial" pitchFamily="34" charset="0"/>
              <a:buChar char="•"/>
            </a:pPr>
            <a:r>
              <a:rPr lang="en-GB" sz="1600" dirty="0" err="1" smtClean="0">
                <a:solidFill>
                  <a:schemeClr val="accent2"/>
                </a:solidFill>
              </a:rPr>
              <a:t>Đóng</a:t>
            </a:r>
            <a:r>
              <a:rPr lang="en-GB" sz="1600" dirty="0" smtClean="0">
                <a:solidFill>
                  <a:schemeClr val="accent2"/>
                </a:solidFill>
              </a:rPr>
              <a:t> </a:t>
            </a:r>
            <a:r>
              <a:rPr lang="en-GB" sz="1600" dirty="0" err="1" smtClean="0">
                <a:solidFill>
                  <a:schemeClr val="accent2"/>
                </a:solidFill>
              </a:rPr>
              <a:t>góp</a:t>
            </a:r>
            <a:r>
              <a:rPr lang="en-GB" sz="1600" dirty="0" smtClean="0">
                <a:solidFill>
                  <a:schemeClr val="accent2"/>
                </a:solidFill>
              </a:rPr>
              <a:t> </a:t>
            </a:r>
            <a:r>
              <a:rPr lang="en-GB" sz="1600" dirty="0" err="1" smtClean="0">
                <a:solidFill>
                  <a:schemeClr val="accent2"/>
                </a:solidFill>
              </a:rPr>
              <a:t>tích</a:t>
            </a:r>
            <a:r>
              <a:rPr lang="en-GB" sz="1600" dirty="0" smtClean="0">
                <a:solidFill>
                  <a:schemeClr val="accent2"/>
                </a:solidFill>
              </a:rPr>
              <a:t> </a:t>
            </a:r>
            <a:r>
              <a:rPr lang="en-GB" sz="1600" dirty="0" err="1" smtClean="0">
                <a:solidFill>
                  <a:schemeClr val="accent2"/>
                </a:solidFill>
              </a:rPr>
              <a:t>cực</a:t>
            </a:r>
            <a:r>
              <a:rPr lang="en-GB" sz="1600" dirty="0" smtClean="0">
                <a:solidFill>
                  <a:schemeClr val="accent2"/>
                </a:solidFill>
              </a:rPr>
              <a:t> </a:t>
            </a:r>
            <a:r>
              <a:rPr lang="en-GB" sz="1600" dirty="0" err="1" smtClean="0">
                <a:solidFill>
                  <a:schemeClr val="accent2"/>
                </a:solidFill>
              </a:rPr>
              <a:t>vào</a:t>
            </a:r>
            <a:r>
              <a:rPr lang="en-GB" sz="1600" dirty="0" smtClean="0">
                <a:solidFill>
                  <a:schemeClr val="accent2"/>
                </a:solidFill>
              </a:rPr>
              <a:t> </a:t>
            </a:r>
            <a:r>
              <a:rPr lang="en-GB" sz="1600" dirty="0" err="1" smtClean="0">
                <a:solidFill>
                  <a:schemeClr val="accent2"/>
                </a:solidFill>
              </a:rPr>
              <a:t>xây</a:t>
            </a:r>
            <a:r>
              <a:rPr lang="en-GB" sz="1600" dirty="0" smtClean="0">
                <a:solidFill>
                  <a:schemeClr val="accent2"/>
                </a:solidFill>
              </a:rPr>
              <a:t> </a:t>
            </a:r>
            <a:r>
              <a:rPr lang="en-GB" sz="1600" dirty="0" err="1" smtClean="0">
                <a:solidFill>
                  <a:schemeClr val="accent2"/>
                </a:solidFill>
              </a:rPr>
              <a:t>dựng</a:t>
            </a:r>
            <a:r>
              <a:rPr lang="en-GB" sz="1600" dirty="0" smtClean="0">
                <a:solidFill>
                  <a:schemeClr val="accent2"/>
                </a:solidFill>
              </a:rPr>
              <a:t> </a:t>
            </a:r>
            <a:r>
              <a:rPr lang="en-GB" sz="1600" dirty="0" err="1" smtClean="0">
                <a:solidFill>
                  <a:schemeClr val="accent2"/>
                </a:solidFill>
              </a:rPr>
              <a:t>chính</a:t>
            </a:r>
            <a:r>
              <a:rPr lang="en-GB" sz="1600" dirty="0" smtClean="0">
                <a:solidFill>
                  <a:schemeClr val="accent2"/>
                </a:solidFill>
              </a:rPr>
              <a:t> </a:t>
            </a:r>
            <a:r>
              <a:rPr lang="en-GB" sz="1600" dirty="0" err="1" smtClean="0">
                <a:solidFill>
                  <a:schemeClr val="accent2"/>
                </a:solidFill>
              </a:rPr>
              <a:t>sách</a:t>
            </a:r>
            <a:r>
              <a:rPr lang="en-GB" sz="1600" dirty="0" smtClean="0">
                <a:solidFill>
                  <a:schemeClr val="accent2"/>
                </a:solidFill>
              </a:rPr>
              <a:t> </a:t>
            </a:r>
            <a:r>
              <a:rPr lang="en-GB" sz="1600" dirty="0" err="1" smtClean="0">
                <a:solidFill>
                  <a:schemeClr val="accent2"/>
                </a:solidFill>
              </a:rPr>
              <a:t>cho</a:t>
            </a:r>
            <a:r>
              <a:rPr lang="en-GB" sz="1600" dirty="0" smtClean="0">
                <a:solidFill>
                  <a:schemeClr val="accent2"/>
                </a:solidFill>
              </a:rPr>
              <a:t> </a:t>
            </a:r>
            <a:r>
              <a:rPr lang="en-GB" sz="1600" dirty="0" err="1" smtClean="0">
                <a:solidFill>
                  <a:schemeClr val="accent2"/>
                </a:solidFill>
              </a:rPr>
              <a:t>ngành</a:t>
            </a:r>
            <a:r>
              <a:rPr lang="en-GB" sz="1600" dirty="0" smtClean="0">
                <a:solidFill>
                  <a:schemeClr val="accent2"/>
                </a:solidFill>
              </a:rPr>
              <a:t> </a:t>
            </a:r>
            <a:r>
              <a:rPr lang="en-GB" sz="1600" dirty="0" err="1" smtClean="0">
                <a:solidFill>
                  <a:schemeClr val="accent2"/>
                </a:solidFill>
              </a:rPr>
              <a:t>cà</a:t>
            </a:r>
            <a:r>
              <a:rPr lang="en-GB" sz="1600" dirty="0" smtClean="0">
                <a:solidFill>
                  <a:schemeClr val="accent2"/>
                </a:solidFill>
              </a:rPr>
              <a:t> </a:t>
            </a:r>
            <a:r>
              <a:rPr lang="en-GB" sz="1600" dirty="0" err="1" smtClean="0">
                <a:solidFill>
                  <a:schemeClr val="accent2"/>
                </a:solidFill>
              </a:rPr>
              <a:t>phê</a:t>
            </a:r>
            <a:r>
              <a:rPr lang="en-GB" sz="1600" dirty="0" smtClean="0">
                <a:solidFill>
                  <a:schemeClr val="accent2"/>
                </a:solidFill>
              </a:rPr>
              <a:t> </a:t>
            </a:r>
            <a:r>
              <a:rPr lang="en-GB" sz="1600" dirty="0" err="1" smtClean="0">
                <a:solidFill>
                  <a:schemeClr val="accent2"/>
                </a:solidFill>
              </a:rPr>
              <a:t>Việt</a:t>
            </a:r>
            <a:r>
              <a:rPr lang="en-GB" sz="1600" dirty="0" smtClean="0">
                <a:solidFill>
                  <a:schemeClr val="accent2"/>
                </a:solidFill>
              </a:rPr>
              <a:t> Nam</a:t>
            </a:r>
          </a:p>
          <a:p>
            <a:pPr marL="0" indent="0"/>
            <a:r>
              <a:rPr lang="en-GB" sz="1600" b="1" dirty="0" err="1" smtClean="0">
                <a:solidFill>
                  <a:schemeClr val="accent2"/>
                </a:solidFill>
              </a:rPr>
              <a:t>Mục</a:t>
            </a:r>
            <a:r>
              <a:rPr lang="en-GB" sz="1600" b="1" dirty="0" smtClean="0">
                <a:solidFill>
                  <a:schemeClr val="accent2"/>
                </a:solidFill>
              </a:rPr>
              <a:t> </a:t>
            </a:r>
            <a:r>
              <a:rPr lang="en-GB" sz="1600" b="1" dirty="0" err="1" smtClean="0">
                <a:solidFill>
                  <a:schemeClr val="accent2"/>
                </a:solidFill>
              </a:rPr>
              <a:t>tiêu</a:t>
            </a:r>
            <a:r>
              <a:rPr lang="en-GB" sz="1600" b="1" dirty="0" smtClean="0">
                <a:solidFill>
                  <a:schemeClr val="accent2"/>
                </a:solidFill>
              </a:rPr>
              <a:t> </a:t>
            </a:r>
            <a:r>
              <a:rPr lang="en-GB" sz="1600" b="1" dirty="0" err="1" smtClean="0">
                <a:solidFill>
                  <a:schemeClr val="accent2"/>
                </a:solidFill>
              </a:rPr>
              <a:t>dài</a:t>
            </a:r>
            <a:r>
              <a:rPr lang="en-GB" sz="1600" b="1" dirty="0" smtClean="0">
                <a:solidFill>
                  <a:schemeClr val="accent2"/>
                </a:solidFill>
              </a:rPr>
              <a:t> </a:t>
            </a:r>
            <a:r>
              <a:rPr lang="en-GB" sz="1600" b="1" dirty="0" err="1" smtClean="0">
                <a:solidFill>
                  <a:schemeClr val="accent2"/>
                </a:solidFill>
              </a:rPr>
              <a:t>hạn</a:t>
            </a:r>
            <a:r>
              <a:rPr lang="en-GB" sz="1600" b="1" dirty="0" smtClean="0">
                <a:solidFill>
                  <a:schemeClr val="accent2"/>
                </a:solidFill>
              </a:rPr>
              <a:t> (</a:t>
            </a:r>
            <a:r>
              <a:rPr lang="en-GB" sz="1600" b="1" dirty="0" err="1" smtClean="0">
                <a:solidFill>
                  <a:schemeClr val="accent2"/>
                </a:solidFill>
              </a:rPr>
              <a:t>sau</a:t>
            </a:r>
            <a:r>
              <a:rPr lang="en-GB" sz="1600" b="1" dirty="0" smtClean="0">
                <a:solidFill>
                  <a:schemeClr val="accent2"/>
                </a:solidFill>
              </a:rPr>
              <a:t> </a:t>
            </a:r>
            <a:r>
              <a:rPr lang="en-GB" sz="1600" b="1" dirty="0" err="1" smtClean="0">
                <a:solidFill>
                  <a:schemeClr val="accent2"/>
                </a:solidFill>
              </a:rPr>
              <a:t>năm</a:t>
            </a:r>
            <a:r>
              <a:rPr lang="en-GB" sz="1600" b="1" dirty="0" smtClean="0">
                <a:solidFill>
                  <a:schemeClr val="accent2"/>
                </a:solidFill>
              </a:rPr>
              <a:t> </a:t>
            </a:r>
            <a:r>
              <a:rPr lang="en-GB" sz="1600" b="1" dirty="0">
                <a:solidFill>
                  <a:schemeClr val="accent2"/>
                </a:solidFill>
              </a:rPr>
              <a:t>2018):</a:t>
            </a:r>
            <a:endParaRPr lang="en-US" sz="1600" b="1" dirty="0">
              <a:solidFill>
                <a:schemeClr val="accent2"/>
              </a:solidFill>
            </a:endParaRPr>
          </a:p>
          <a:p>
            <a:pPr lvl="0">
              <a:buFont typeface="Arial" pitchFamily="34" charset="0"/>
              <a:buChar char="•"/>
            </a:pPr>
            <a:r>
              <a:rPr lang="en-GB" sz="1600" dirty="0" err="1" smtClean="0">
                <a:solidFill>
                  <a:schemeClr val="accent2"/>
                </a:solidFill>
              </a:rPr>
              <a:t>Đối</a:t>
            </a:r>
            <a:r>
              <a:rPr lang="en-GB" sz="1600" dirty="0" smtClean="0">
                <a:solidFill>
                  <a:schemeClr val="accent2"/>
                </a:solidFill>
              </a:rPr>
              <a:t> </a:t>
            </a:r>
            <a:r>
              <a:rPr lang="en-GB" sz="1600" dirty="0" err="1" smtClean="0">
                <a:solidFill>
                  <a:schemeClr val="accent2"/>
                </a:solidFill>
              </a:rPr>
              <a:t>phó</a:t>
            </a:r>
            <a:r>
              <a:rPr lang="en-GB" sz="1600" dirty="0" smtClean="0">
                <a:solidFill>
                  <a:schemeClr val="accent2"/>
                </a:solidFill>
              </a:rPr>
              <a:t> </a:t>
            </a:r>
            <a:r>
              <a:rPr lang="en-GB" sz="1600" dirty="0" err="1" smtClean="0">
                <a:solidFill>
                  <a:schemeClr val="accent2"/>
                </a:solidFill>
              </a:rPr>
              <a:t>với</a:t>
            </a:r>
            <a:r>
              <a:rPr lang="en-GB" sz="1600" dirty="0" smtClean="0">
                <a:solidFill>
                  <a:schemeClr val="accent2"/>
                </a:solidFill>
              </a:rPr>
              <a:t> </a:t>
            </a:r>
            <a:r>
              <a:rPr lang="en-GB" sz="1600" dirty="0" err="1" smtClean="0">
                <a:solidFill>
                  <a:schemeClr val="accent2"/>
                </a:solidFill>
              </a:rPr>
              <a:t>nguy</a:t>
            </a:r>
            <a:r>
              <a:rPr lang="en-GB" sz="1600" dirty="0" smtClean="0">
                <a:solidFill>
                  <a:schemeClr val="accent2"/>
                </a:solidFill>
              </a:rPr>
              <a:t> </a:t>
            </a:r>
            <a:r>
              <a:rPr lang="en-GB" sz="1600" dirty="0" err="1" smtClean="0">
                <a:solidFill>
                  <a:schemeClr val="accent2"/>
                </a:solidFill>
              </a:rPr>
              <a:t>cơ</a:t>
            </a:r>
            <a:r>
              <a:rPr lang="en-GB" sz="1600" dirty="0" smtClean="0">
                <a:solidFill>
                  <a:schemeClr val="accent2"/>
                </a:solidFill>
              </a:rPr>
              <a:t> </a:t>
            </a:r>
            <a:r>
              <a:rPr lang="en-GB" sz="1600" dirty="0" err="1" smtClean="0">
                <a:solidFill>
                  <a:schemeClr val="accent2"/>
                </a:solidFill>
              </a:rPr>
              <a:t>biến</a:t>
            </a:r>
            <a:r>
              <a:rPr lang="en-GB" sz="1600" dirty="0" smtClean="0">
                <a:solidFill>
                  <a:schemeClr val="accent2"/>
                </a:solidFill>
              </a:rPr>
              <a:t> </a:t>
            </a:r>
            <a:r>
              <a:rPr lang="en-GB" sz="1600" dirty="0" err="1" smtClean="0">
                <a:solidFill>
                  <a:schemeClr val="accent2"/>
                </a:solidFill>
              </a:rPr>
              <a:t>đổi</a:t>
            </a:r>
            <a:r>
              <a:rPr lang="en-GB" sz="1600" dirty="0" smtClean="0">
                <a:solidFill>
                  <a:schemeClr val="accent2"/>
                </a:solidFill>
              </a:rPr>
              <a:t> </a:t>
            </a:r>
            <a:r>
              <a:rPr lang="en-GB" sz="1600" dirty="0" err="1" smtClean="0">
                <a:solidFill>
                  <a:schemeClr val="accent2"/>
                </a:solidFill>
              </a:rPr>
              <a:t>khí</a:t>
            </a:r>
            <a:r>
              <a:rPr lang="en-GB" sz="1600" dirty="0" smtClean="0">
                <a:solidFill>
                  <a:schemeClr val="accent2"/>
                </a:solidFill>
              </a:rPr>
              <a:t> </a:t>
            </a:r>
            <a:r>
              <a:rPr lang="en-GB" sz="1600" dirty="0" err="1" smtClean="0">
                <a:solidFill>
                  <a:schemeClr val="accent2"/>
                </a:solidFill>
              </a:rPr>
              <a:t>hậu</a:t>
            </a:r>
            <a:r>
              <a:rPr lang="en-GB" sz="1600" dirty="0" smtClean="0">
                <a:solidFill>
                  <a:schemeClr val="accent2"/>
                </a:solidFill>
              </a:rPr>
              <a:t> </a:t>
            </a:r>
            <a:r>
              <a:rPr lang="en-GB" sz="1600" dirty="0" err="1" smtClean="0">
                <a:solidFill>
                  <a:schemeClr val="accent2"/>
                </a:solidFill>
              </a:rPr>
              <a:t>trong</a:t>
            </a:r>
            <a:r>
              <a:rPr lang="en-GB" sz="1600" dirty="0" smtClean="0">
                <a:solidFill>
                  <a:schemeClr val="accent2"/>
                </a:solidFill>
              </a:rPr>
              <a:t> </a:t>
            </a:r>
            <a:r>
              <a:rPr lang="en-GB" sz="1600" dirty="0" err="1" smtClean="0">
                <a:solidFill>
                  <a:schemeClr val="accent2"/>
                </a:solidFill>
              </a:rPr>
              <a:t>chuỗi</a:t>
            </a:r>
            <a:r>
              <a:rPr lang="en-GB" sz="1600" dirty="0" smtClean="0">
                <a:solidFill>
                  <a:schemeClr val="accent2"/>
                </a:solidFill>
              </a:rPr>
              <a:t> </a:t>
            </a:r>
            <a:r>
              <a:rPr lang="en-GB" sz="1600" dirty="0" err="1" smtClean="0">
                <a:solidFill>
                  <a:schemeClr val="accent2"/>
                </a:solidFill>
              </a:rPr>
              <a:t>cung</a:t>
            </a:r>
            <a:r>
              <a:rPr lang="en-GB" sz="1600" dirty="0" smtClean="0">
                <a:solidFill>
                  <a:schemeClr val="accent2"/>
                </a:solidFill>
              </a:rPr>
              <a:t> </a:t>
            </a:r>
            <a:r>
              <a:rPr lang="en-GB" sz="1600" dirty="0" err="1" smtClean="0">
                <a:solidFill>
                  <a:schemeClr val="accent2"/>
                </a:solidFill>
              </a:rPr>
              <a:t>ứng</a:t>
            </a:r>
            <a:r>
              <a:rPr lang="en-GB" sz="1600" dirty="0" smtClean="0">
                <a:solidFill>
                  <a:schemeClr val="accent2"/>
                </a:solidFill>
              </a:rPr>
              <a:t> </a:t>
            </a:r>
            <a:r>
              <a:rPr lang="en-GB" sz="1600" dirty="0" err="1" smtClean="0">
                <a:solidFill>
                  <a:schemeClr val="accent2"/>
                </a:solidFill>
              </a:rPr>
              <a:t>cà</a:t>
            </a:r>
            <a:r>
              <a:rPr lang="en-GB" sz="1600" dirty="0" smtClean="0">
                <a:solidFill>
                  <a:schemeClr val="accent2"/>
                </a:solidFill>
              </a:rPr>
              <a:t> </a:t>
            </a:r>
            <a:r>
              <a:rPr lang="en-GB" sz="1600" dirty="0" err="1" smtClean="0">
                <a:solidFill>
                  <a:schemeClr val="accent2"/>
                </a:solidFill>
              </a:rPr>
              <a:t>phê</a:t>
            </a:r>
            <a:r>
              <a:rPr lang="en-GB" sz="1600" dirty="0" smtClean="0">
                <a:solidFill>
                  <a:schemeClr val="accent2"/>
                </a:solidFill>
              </a:rPr>
              <a:t> </a:t>
            </a:r>
            <a:r>
              <a:rPr lang="en-GB" sz="1600" dirty="0" err="1" smtClean="0">
                <a:solidFill>
                  <a:schemeClr val="accent2"/>
                </a:solidFill>
              </a:rPr>
              <a:t>của</a:t>
            </a:r>
            <a:r>
              <a:rPr lang="en-GB" sz="1600" dirty="0" smtClean="0">
                <a:solidFill>
                  <a:schemeClr val="accent2"/>
                </a:solidFill>
              </a:rPr>
              <a:t> </a:t>
            </a:r>
            <a:r>
              <a:rPr lang="en-GB" sz="1600" dirty="0" err="1" smtClean="0">
                <a:solidFill>
                  <a:schemeClr val="accent2"/>
                </a:solidFill>
              </a:rPr>
              <a:t>Olam</a:t>
            </a:r>
            <a:endParaRPr lang="en-GB" sz="1600" dirty="0" smtClean="0">
              <a:solidFill>
                <a:schemeClr val="accent2"/>
              </a:solidFill>
            </a:endParaRPr>
          </a:p>
          <a:p>
            <a:pPr lvl="0">
              <a:buFont typeface="Arial" pitchFamily="34" charset="0"/>
              <a:buChar char="•"/>
            </a:pPr>
            <a:r>
              <a:rPr lang="en-GB" sz="1600" dirty="0" err="1" smtClean="0">
                <a:solidFill>
                  <a:schemeClr val="accent2"/>
                </a:solidFill>
              </a:rPr>
              <a:t>Sơ</a:t>
            </a:r>
            <a:r>
              <a:rPr lang="en-GB" sz="1600" dirty="0" smtClean="0">
                <a:solidFill>
                  <a:schemeClr val="accent2"/>
                </a:solidFill>
              </a:rPr>
              <a:t> </a:t>
            </a:r>
            <a:r>
              <a:rPr lang="en-GB" sz="1600" dirty="0" err="1" smtClean="0">
                <a:solidFill>
                  <a:schemeClr val="accent2"/>
                </a:solidFill>
              </a:rPr>
              <a:t>đồ</a:t>
            </a:r>
            <a:r>
              <a:rPr lang="en-GB" sz="1600" dirty="0" smtClean="0">
                <a:solidFill>
                  <a:schemeClr val="accent2"/>
                </a:solidFill>
              </a:rPr>
              <a:t> </a:t>
            </a:r>
            <a:r>
              <a:rPr lang="en-GB" sz="1600" dirty="0" err="1" smtClean="0">
                <a:solidFill>
                  <a:schemeClr val="accent2"/>
                </a:solidFill>
              </a:rPr>
              <a:t>hóa</a:t>
            </a:r>
            <a:r>
              <a:rPr lang="en-GB" sz="1600" dirty="0" smtClean="0">
                <a:solidFill>
                  <a:schemeClr val="accent2"/>
                </a:solidFill>
              </a:rPr>
              <a:t>, </a:t>
            </a:r>
            <a:r>
              <a:rPr lang="en-GB" sz="1600" dirty="0" err="1" smtClean="0">
                <a:solidFill>
                  <a:schemeClr val="accent2"/>
                </a:solidFill>
              </a:rPr>
              <a:t>theo</a:t>
            </a:r>
            <a:r>
              <a:rPr lang="en-GB" sz="1600" dirty="0" smtClean="0">
                <a:solidFill>
                  <a:schemeClr val="accent2"/>
                </a:solidFill>
              </a:rPr>
              <a:t> </a:t>
            </a:r>
            <a:r>
              <a:rPr lang="en-GB" sz="1600" dirty="0" err="1" smtClean="0">
                <a:solidFill>
                  <a:schemeClr val="accent2"/>
                </a:solidFill>
              </a:rPr>
              <a:t>dõi</a:t>
            </a:r>
            <a:r>
              <a:rPr lang="en-GB" sz="1600" dirty="0" smtClean="0">
                <a:solidFill>
                  <a:schemeClr val="accent2"/>
                </a:solidFill>
              </a:rPr>
              <a:t> </a:t>
            </a:r>
            <a:r>
              <a:rPr lang="en-GB" sz="1600" dirty="0" err="1" smtClean="0">
                <a:solidFill>
                  <a:schemeClr val="accent2"/>
                </a:solidFill>
              </a:rPr>
              <a:t>và</a:t>
            </a:r>
            <a:r>
              <a:rPr lang="en-GB" sz="1600" dirty="0" smtClean="0">
                <a:solidFill>
                  <a:schemeClr val="accent2"/>
                </a:solidFill>
              </a:rPr>
              <a:t> </a:t>
            </a:r>
            <a:r>
              <a:rPr lang="en-GB" sz="1600" dirty="0" err="1" smtClean="0">
                <a:solidFill>
                  <a:schemeClr val="accent2"/>
                </a:solidFill>
              </a:rPr>
              <a:t>giảm</a:t>
            </a:r>
            <a:r>
              <a:rPr lang="en-GB" sz="1600" dirty="0" smtClean="0">
                <a:solidFill>
                  <a:schemeClr val="accent2"/>
                </a:solidFill>
              </a:rPr>
              <a:t> </a:t>
            </a:r>
            <a:r>
              <a:rPr lang="en-GB" sz="1600" dirty="0" err="1" smtClean="0">
                <a:solidFill>
                  <a:schemeClr val="accent2"/>
                </a:solidFill>
              </a:rPr>
              <a:t>thiểu</a:t>
            </a:r>
            <a:r>
              <a:rPr lang="en-GB" sz="1600" dirty="0" smtClean="0">
                <a:solidFill>
                  <a:schemeClr val="accent2"/>
                </a:solidFill>
              </a:rPr>
              <a:t> </a:t>
            </a:r>
            <a:r>
              <a:rPr lang="en-GB" sz="1600" dirty="0" err="1" smtClean="0">
                <a:solidFill>
                  <a:schemeClr val="accent2"/>
                </a:solidFill>
              </a:rPr>
              <a:t>tác</a:t>
            </a:r>
            <a:r>
              <a:rPr lang="en-GB" sz="1600" dirty="0" smtClean="0">
                <a:solidFill>
                  <a:schemeClr val="accent2"/>
                </a:solidFill>
              </a:rPr>
              <a:t> </a:t>
            </a:r>
            <a:r>
              <a:rPr lang="en-GB" sz="1600" dirty="0" err="1" smtClean="0">
                <a:solidFill>
                  <a:schemeClr val="accent2"/>
                </a:solidFill>
              </a:rPr>
              <a:t>động</a:t>
            </a:r>
            <a:r>
              <a:rPr lang="en-GB" sz="1600" dirty="0" smtClean="0">
                <a:solidFill>
                  <a:schemeClr val="accent2"/>
                </a:solidFill>
              </a:rPr>
              <a:t> </a:t>
            </a:r>
            <a:r>
              <a:rPr lang="en-GB" sz="1600" dirty="0" err="1" smtClean="0">
                <a:solidFill>
                  <a:schemeClr val="accent2"/>
                </a:solidFill>
              </a:rPr>
              <a:t>môi</a:t>
            </a:r>
            <a:r>
              <a:rPr lang="en-GB" sz="1600" dirty="0" smtClean="0">
                <a:solidFill>
                  <a:schemeClr val="accent2"/>
                </a:solidFill>
              </a:rPr>
              <a:t> </a:t>
            </a:r>
            <a:r>
              <a:rPr lang="en-GB" sz="1600" dirty="0" err="1" smtClean="0">
                <a:solidFill>
                  <a:schemeClr val="accent2"/>
                </a:solidFill>
              </a:rPr>
              <a:t>trường</a:t>
            </a:r>
            <a:r>
              <a:rPr lang="en-GB" sz="1600" dirty="0" smtClean="0">
                <a:solidFill>
                  <a:schemeClr val="accent2"/>
                </a:solidFill>
              </a:rPr>
              <a:t> </a:t>
            </a:r>
            <a:r>
              <a:rPr lang="en-GB" sz="1600" dirty="0" err="1" smtClean="0">
                <a:solidFill>
                  <a:schemeClr val="accent2"/>
                </a:solidFill>
              </a:rPr>
              <a:t>từ</a:t>
            </a:r>
            <a:r>
              <a:rPr lang="en-GB" sz="1600" dirty="0" smtClean="0">
                <a:solidFill>
                  <a:schemeClr val="accent2"/>
                </a:solidFill>
              </a:rPr>
              <a:t> </a:t>
            </a:r>
            <a:r>
              <a:rPr lang="en-GB" sz="1600" dirty="0" err="1" smtClean="0">
                <a:solidFill>
                  <a:schemeClr val="accent2"/>
                </a:solidFill>
              </a:rPr>
              <a:t>các</a:t>
            </a:r>
            <a:r>
              <a:rPr lang="en-GB" sz="1600" dirty="0" smtClean="0">
                <a:solidFill>
                  <a:schemeClr val="accent2"/>
                </a:solidFill>
              </a:rPr>
              <a:t> </a:t>
            </a:r>
            <a:r>
              <a:rPr lang="en-GB" sz="1600" dirty="0" err="1" smtClean="0">
                <a:solidFill>
                  <a:schemeClr val="accent2"/>
                </a:solidFill>
              </a:rPr>
              <a:t>hoạt</a:t>
            </a:r>
            <a:r>
              <a:rPr lang="en-GB" sz="1600" dirty="0" smtClean="0">
                <a:solidFill>
                  <a:schemeClr val="accent2"/>
                </a:solidFill>
              </a:rPr>
              <a:t> </a:t>
            </a:r>
            <a:r>
              <a:rPr lang="en-GB" sz="1600" dirty="0" err="1" smtClean="0">
                <a:solidFill>
                  <a:schemeClr val="accent2"/>
                </a:solidFill>
              </a:rPr>
              <a:t>động</a:t>
            </a:r>
            <a:r>
              <a:rPr lang="en-GB" sz="1600" dirty="0" smtClean="0">
                <a:solidFill>
                  <a:schemeClr val="accent2"/>
                </a:solidFill>
              </a:rPr>
              <a:t> </a:t>
            </a:r>
            <a:r>
              <a:rPr lang="en-GB" sz="1600" dirty="0" err="1" smtClean="0">
                <a:solidFill>
                  <a:schemeClr val="accent2"/>
                </a:solidFill>
              </a:rPr>
              <a:t>liên</a:t>
            </a:r>
            <a:r>
              <a:rPr lang="en-GB" sz="1600" dirty="0" smtClean="0">
                <a:solidFill>
                  <a:schemeClr val="accent2"/>
                </a:solidFill>
              </a:rPr>
              <a:t> </a:t>
            </a:r>
            <a:r>
              <a:rPr lang="en-GB" sz="1600" dirty="0" err="1" smtClean="0">
                <a:solidFill>
                  <a:schemeClr val="accent2"/>
                </a:solidFill>
              </a:rPr>
              <a:t>quan</a:t>
            </a:r>
            <a:r>
              <a:rPr lang="en-GB" sz="1600" dirty="0" smtClean="0">
                <a:solidFill>
                  <a:schemeClr val="accent2"/>
                </a:solidFill>
              </a:rPr>
              <a:t> </a:t>
            </a:r>
            <a:r>
              <a:rPr lang="en-GB" sz="1600" dirty="0" err="1" smtClean="0">
                <a:solidFill>
                  <a:schemeClr val="accent2"/>
                </a:solidFill>
              </a:rPr>
              <a:t>đến</a:t>
            </a:r>
            <a:r>
              <a:rPr lang="en-GB" sz="1600" dirty="0" smtClean="0">
                <a:solidFill>
                  <a:schemeClr val="accent2"/>
                </a:solidFill>
              </a:rPr>
              <a:t> </a:t>
            </a:r>
            <a:r>
              <a:rPr lang="en-GB" sz="1600" dirty="0" err="1" smtClean="0">
                <a:solidFill>
                  <a:schemeClr val="accent2"/>
                </a:solidFill>
              </a:rPr>
              <a:t>cà</a:t>
            </a:r>
            <a:r>
              <a:rPr lang="en-GB" sz="1600" dirty="0" smtClean="0">
                <a:solidFill>
                  <a:schemeClr val="accent2"/>
                </a:solidFill>
              </a:rPr>
              <a:t> </a:t>
            </a:r>
            <a:r>
              <a:rPr lang="en-GB" sz="1600" dirty="0" err="1" smtClean="0">
                <a:solidFill>
                  <a:schemeClr val="accent2"/>
                </a:solidFill>
              </a:rPr>
              <a:t>phê</a:t>
            </a:r>
            <a:r>
              <a:rPr lang="en-GB" sz="1600" dirty="0" smtClean="0">
                <a:solidFill>
                  <a:schemeClr val="accent2"/>
                </a:solidFill>
              </a:rPr>
              <a:t> </a:t>
            </a:r>
            <a:r>
              <a:rPr lang="en-GB" sz="1600" dirty="0" err="1" smtClean="0">
                <a:solidFill>
                  <a:schemeClr val="accent2"/>
                </a:solidFill>
              </a:rPr>
              <a:t>của</a:t>
            </a:r>
            <a:r>
              <a:rPr lang="en-GB" sz="1600" dirty="0" smtClean="0">
                <a:solidFill>
                  <a:schemeClr val="accent2"/>
                </a:solidFill>
              </a:rPr>
              <a:t> Olam </a:t>
            </a:r>
            <a:r>
              <a:rPr lang="en-GB" sz="1600" dirty="0" err="1" smtClean="0">
                <a:solidFill>
                  <a:schemeClr val="accent2"/>
                </a:solidFill>
              </a:rPr>
              <a:t>tại</a:t>
            </a:r>
            <a:r>
              <a:rPr lang="en-GB" sz="1600" dirty="0" smtClean="0">
                <a:solidFill>
                  <a:schemeClr val="accent2"/>
                </a:solidFill>
              </a:rPr>
              <a:t> Việt Nam, </a:t>
            </a:r>
            <a:r>
              <a:rPr lang="en-GB" sz="1600" dirty="0" err="1" smtClean="0">
                <a:solidFill>
                  <a:schemeClr val="accent2"/>
                </a:solidFill>
              </a:rPr>
              <a:t>tuân</a:t>
            </a:r>
            <a:r>
              <a:rPr lang="en-GB" sz="1600" dirty="0" smtClean="0">
                <a:solidFill>
                  <a:schemeClr val="accent2"/>
                </a:solidFill>
              </a:rPr>
              <a:t> </a:t>
            </a:r>
            <a:r>
              <a:rPr lang="en-GB" sz="1600" dirty="0" err="1" smtClean="0">
                <a:solidFill>
                  <a:schemeClr val="accent2"/>
                </a:solidFill>
              </a:rPr>
              <a:t>thủ</a:t>
            </a:r>
            <a:r>
              <a:rPr lang="en-GB" sz="1600" dirty="0" smtClean="0">
                <a:solidFill>
                  <a:schemeClr val="accent2"/>
                </a:solidFill>
              </a:rPr>
              <a:t> </a:t>
            </a:r>
            <a:r>
              <a:rPr lang="en-GB" sz="1600" dirty="0" err="1" smtClean="0">
                <a:solidFill>
                  <a:schemeClr val="accent2"/>
                </a:solidFill>
              </a:rPr>
              <a:t>theo</a:t>
            </a:r>
            <a:r>
              <a:rPr lang="en-GB" sz="1600" dirty="0" smtClean="0">
                <a:solidFill>
                  <a:schemeClr val="accent2"/>
                </a:solidFill>
              </a:rPr>
              <a:t> </a:t>
            </a:r>
            <a:r>
              <a:rPr lang="en-GB" sz="1600" dirty="0" err="1" smtClean="0">
                <a:solidFill>
                  <a:schemeClr val="accent2"/>
                </a:solidFill>
              </a:rPr>
              <a:t>phương</a:t>
            </a:r>
            <a:r>
              <a:rPr lang="en-GB" sz="1600" dirty="0" smtClean="0">
                <a:solidFill>
                  <a:schemeClr val="accent2"/>
                </a:solidFill>
              </a:rPr>
              <a:t> </a:t>
            </a:r>
            <a:r>
              <a:rPr lang="en-GB" sz="1600" dirty="0" err="1" smtClean="0">
                <a:solidFill>
                  <a:schemeClr val="accent2"/>
                </a:solidFill>
              </a:rPr>
              <a:t>pháp</a:t>
            </a:r>
            <a:r>
              <a:rPr lang="en-GB" sz="1600" dirty="0" smtClean="0">
                <a:solidFill>
                  <a:schemeClr val="accent2"/>
                </a:solidFill>
              </a:rPr>
              <a:t> </a:t>
            </a:r>
            <a:r>
              <a:rPr lang="en-GB" sz="1600" dirty="0" err="1" smtClean="0">
                <a:solidFill>
                  <a:schemeClr val="accent2"/>
                </a:solidFill>
              </a:rPr>
              <a:t>của</a:t>
            </a:r>
            <a:r>
              <a:rPr lang="en-GB" sz="1600" dirty="0" smtClean="0">
                <a:solidFill>
                  <a:schemeClr val="accent2"/>
                </a:solidFill>
              </a:rPr>
              <a:t> EU PEF</a:t>
            </a:r>
            <a:r>
              <a:rPr lang="vi-VN" sz="1600" dirty="0" smtClean="0">
                <a:solidFill>
                  <a:schemeClr val="accent2"/>
                </a:solidFill>
              </a:rPr>
              <a:t> (Product Environmental Footprint)</a:t>
            </a:r>
            <a:endParaRPr lang="en-US" sz="1600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92264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REATEDBY" val="KMASlideWizard"/>
</p:tagLst>
</file>

<file path=ppt/theme/theme1.xml><?xml version="1.0" encoding="utf-8"?>
<a:theme xmlns:a="http://schemas.openxmlformats.org/drawingml/2006/main" name="Olam 2003">
  <a:themeElements>
    <a:clrScheme name="End slide 1">
      <a:dk1>
        <a:srgbClr val="595959"/>
      </a:dk1>
      <a:lt1>
        <a:srgbClr val="FFFFFF"/>
      </a:lt1>
      <a:dk2>
        <a:srgbClr val="000000"/>
      </a:dk2>
      <a:lt2>
        <a:srgbClr val="A0C800"/>
      </a:lt2>
      <a:accent1>
        <a:srgbClr val="698714"/>
      </a:accent1>
      <a:accent2>
        <a:srgbClr val="000000"/>
      </a:accent2>
      <a:accent3>
        <a:srgbClr val="FFFFFF"/>
      </a:accent3>
      <a:accent4>
        <a:srgbClr val="4B4B4B"/>
      </a:accent4>
      <a:accent5>
        <a:srgbClr val="B9C3AA"/>
      </a:accent5>
      <a:accent6>
        <a:srgbClr val="000000"/>
      </a:accent6>
      <a:hlink>
        <a:srgbClr val="7D7D7D"/>
      </a:hlink>
      <a:folHlink>
        <a:srgbClr val="A6A6A6"/>
      </a:folHlink>
    </a:clrScheme>
    <a:fontScheme name="1_End slide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none" rtlCol="0">
        <a:spAutoFit/>
      </a:bodyPr>
      <a:lstStyle>
        <a:defPPr>
          <a:defRPr sz="1600" dirty="0" smtClean="0">
            <a:solidFill>
              <a:schemeClr val="accent3"/>
            </a:solidFill>
          </a:defRPr>
        </a:defPPr>
      </a:lstStyle>
    </a:txDef>
  </a:objectDefaults>
  <a:extraClrSchemeLst>
    <a:extraClrScheme>
      <a:clrScheme name="End slide 1">
        <a:dk1>
          <a:srgbClr val="595959"/>
        </a:dk1>
        <a:lt1>
          <a:srgbClr val="FFFFFF"/>
        </a:lt1>
        <a:dk2>
          <a:srgbClr val="000000"/>
        </a:dk2>
        <a:lt2>
          <a:srgbClr val="A0C800"/>
        </a:lt2>
        <a:accent1>
          <a:srgbClr val="698714"/>
        </a:accent1>
        <a:accent2>
          <a:srgbClr val="000000"/>
        </a:accent2>
        <a:accent3>
          <a:srgbClr val="FFFFFF"/>
        </a:accent3>
        <a:accent4>
          <a:srgbClr val="4B4B4B"/>
        </a:accent4>
        <a:accent5>
          <a:srgbClr val="B9C3AA"/>
        </a:accent5>
        <a:accent6>
          <a:srgbClr val="000000"/>
        </a:accent6>
        <a:hlink>
          <a:srgbClr val="7D7D7D"/>
        </a:hlink>
        <a:folHlink>
          <a:srgbClr val="A6A6A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Aviv Title 1">
    <a:dk1>
      <a:srgbClr val="595959"/>
    </a:dk1>
    <a:lt1>
      <a:srgbClr val="FFFFFF"/>
    </a:lt1>
    <a:dk2>
      <a:srgbClr val="000000"/>
    </a:dk2>
    <a:lt2>
      <a:srgbClr val="A0C800"/>
    </a:lt2>
    <a:accent1>
      <a:srgbClr val="698714"/>
    </a:accent1>
    <a:accent2>
      <a:srgbClr val="000000"/>
    </a:accent2>
    <a:accent3>
      <a:srgbClr val="FFFFFF"/>
    </a:accent3>
    <a:accent4>
      <a:srgbClr val="4B4B4B"/>
    </a:accent4>
    <a:accent5>
      <a:srgbClr val="B9C3AA"/>
    </a:accent5>
    <a:accent6>
      <a:srgbClr val="000000"/>
    </a:accent6>
    <a:hlink>
      <a:srgbClr val="7D7D7D"/>
    </a:hlink>
    <a:folHlink>
      <a:srgbClr val="A6A6A6"/>
    </a:folHlink>
  </a:clr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C6243333EA2544689043BF892B4EAA4" ma:contentTypeVersion="" ma:contentTypeDescription="Create a new document." ma:contentTypeScope="" ma:versionID="75818f8d50f2c345cd68efad25135995">
  <xsd:schema xmlns:xsd="http://www.w3.org/2001/XMLSchema" xmlns:xs="http://www.w3.org/2001/XMLSchema" xmlns:p="http://schemas.microsoft.com/office/2006/metadata/properties" xmlns:ns1="http://schemas.microsoft.com/sharepoint/v3" xmlns:ns2="c3031091-fcf9-401c-bc1a-8cf3e6eb0d0d" targetNamespace="http://schemas.microsoft.com/office/2006/metadata/properties" ma:root="true" ma:fieldsID="c2d0d14a0190daf3b0280535baea0e91" ns1:_="" ns2:_="">
    <xsd:import namespace="http://schemas.microsoft.com/sharepoint/v3"/>
    <xsd:import namespace="c3031091-fcf9-401c-bc1a-8cf3e6eb0d0d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  <xsd:element ref="ns2:Folde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Scheduling Start Date" ma:description="Scheduling Start Date is a site column created by the Publishing feature. It is used to specify the date and time on which this page will first appear to site visitors." ma:hidden="true" ma:internalName="PublishingStartDate">
      <xsd:simpleType>
        <xsd:restriction base="dms:Unknown"/>
      </xsd:simpleType>
    </xsd:element>
    <xsd:element name="PublishingExpirationDate" ma:index="9" nillable="true" ma:displayName="Scheduling End Date" ma:description="Scheduling End Date is a site column created by the Publishing feature. It is used to specify the date and time on which this page will no longer appear to site visitors." ma:hidden="true" ma:internalName="PublishingExpirationDat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3031091-fcf9-401c-bc1a-8cf3e6eb0d0d" elementFormDefault="qualified">
    <xsd:import namespace="http://schemas.microsoft.com/office/2006/documentManagement/types"/>
    <xsd:import namespace="http://schemas.microsoft.com/office/infopath/2007/PartnerControls"/>
    <xsd:element name="Folder" ma:index="10" nillable="true" ma:displayName="Folder" ma:internalName="Folder">
      <xsd:simpleType>
        <xsd:restriction base="dms:Text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Folder xmlns="c3031091-fcf9-401c-bc1a-8cf3e6eb0d0d" xsi:nil="true"/>
    <PublishingExpirationDate xmlns="http://schemas.microsoft.com/sharepoint/v3" xsi:nil="true"/>
    <PublishingStartDate xmlns="http://schemas.microsoft.com/sharepoint/v3" xsi:nil="true"/>
  </documentManagement>
</p:properties>
</file>

<file path=customXml/itemProps1.xml><?xml version="1.0" encoding="utf-8"?>
<ds:datastoreItem xmlns:ds="http://schemas.openxmlformats.org/officeDocument/2006/customXml" ds:itemID="{67C8E553-7E44-43C3-91E6-B89B1F64A95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c3031091-fcf9-401c-bc1a-8cf3e6eb0d0d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43F61E46-475B-4318-AD92-43937BC49FBC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550BFA49-B5A4-418E-AF46-9D179BE9BF8A}">
  <ds:schemaRefs>
    <ds:schemaRef ds:uri="http://purl.org/dc/dcmitype/"/>
    <ds:schemaRef ds:uri="http://schemas.microsoft.com/office/infopath/2007/PartnerControls"/>
    <ds:schemaRef ds:uri="http://purl.org/dc/elements/1.1/"/>
    <ds:schemaRef ds:uri="http://schemas.microsoft.com/office/2006/metadata/properties"/>
    <ds:schemaRef ds:uri="c3031091-fcf9-401c-bc1a-8cf3e6eb0d0d"/>
    <ds:schemaRef ds:uri="http://schemas.microsoft.com/sharepoint/v3"/>
    <ds:schemaRef ds:uri="http://schemas.microsoft.com/office/2006/documentManagement/types"/>
    <ds:schemaRef ds:uri="http://schemas.openxmlformats.org/package/2006/metadata/core-properties"/>
    <ds:schemaRef ds:uri="http://www.w3.org/XML/1998/namespace"/>
    <ds:schemaRef ds:uri="http://purl.org/dc/terms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Olam 2003</Template>
  <TotalTime>1966</TotalTime>
  <Words>2120</Words>
  <Application>Microsoft Office PowerPoint</Application>
  <PresentationFormat>On-screen Show (4:3)</PresentationFormat>
  <Paragraphs>400</Paragraphs>
  <Slides>13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9" baseType="lpstr">
      <vt:lpstr>Arial</vt:lpstr>
      <vt:lpstr>Calibri</vt:lpstr>
      <vt:lpstr>Corbel</vt:lpstr>
      <vt:lpstr>Times New Roman</vt:lpstr>
      <vt:lpstr>Wingdings</vt:lpstr>
      <vt:lpstr>Olam 2003</vt:lpstr>
      <vt:lpstr>Nâng cao năng lực thích ứng biến đổi khí hậu cho nông dân trồng cà phê tại tỉnh Đắk Lắk – Việt Nam</vt:lpstr>
      <vt:lpstr>PowerPoint Presentation</vt:lpstr>
      <vt:lpstr>PowerPoint Presentation</vt:lpstr>
      <vt:lpstr>PowerPoint Presentation</vt:lpstr>
      <vt:lpstr>Operational footprint</vt:lpstr>
      <vt:lpstr>Lavazza </vt:lpstr>
      <vt:lpstr>Tổng quan dự án</vt:lpstr>
      <vt:lpstr>Tổng quan dự án</vt:lpstr>
      <vt:lpstr>Mục tiêu dự án</vt:lpstr>
      <vt:lpstr>Đối tác</vt:lpstr>
      <vt:lpstr>Chỉ số đầu ra và mục tiêu</vt:lpstr>
      <vt:lpstr>PowerPoint Presentation</vt:lpstr>
      <vt:lpstr>Xin cảm ơn ! 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Title</dc:title>
  <dc:creator>Raja Saoud</dc:creator>
  <cp:lastModifiedBy>Hung</cp:lastModifiedBy>
  <cp:revision>158</cp:revision>
  <cp:lastPrinted>2016-08-16T03:59:59Z</cp:lastPrinted>
  <dcterms:created xsi:type="dcterms:W3CDTF">2016-01-15T02:27:27Z</dcterms:created>
  <dcterms:modified xsi:type="dcterms:W3CDTF">2016-08-16T04:00:00Z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Folder">
    <vt:lpwstr/>
  </property>
  <property fmtid="{D5CDD505-2E9C-101B-9397-08002B2CF9AE}" pid="3" name="PublishingExpirationDate">
    <vt:lpwstr/>
  </property>
  <property fmtid="{D5CDD505-2E9C-101B-9397-08002B2CF9AE}" pid="4" name="PublishingStartDate">
    <vt:lpwstr/>
  </property>
</Properties>
</file>