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3" r:id="rId2"/>
    <p:sldId id="257" r:id="rId3"/>
    <p:sldId id="306" r:id="rId4"/>
    <p:sldId id="312" r:id="rId5"/>
    <p:sldId id="316" r:id="rId6"/>
    <p:sldId id="318" r:id="rId7"/>
    <p:sldId id="319" r:id="rId8"/>
    <p:sldId id="308" r:id="rId9"/>
    <p:sldId id="311" r:id="rId10"/>
    <p:sldId id="324" r:id="rId11"/>
    <p:sldId id="305" r:id="rId12"/>
    <p:sldId id="321" r:id="rId13"/>
    <p:sldId id="322" r:id="rId14"/>
    <p:sldId id="323" r:id="rId15"/>
    <p:sldId id="320" r:id="rId16"/>
    <p:sldId id="310" r:id="rId17"/>
    <p:sldId id="317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an de Wit" initials="DdW" lastIdx="7" clrIdx="0"/>
  <p:cmAuthor id="1" name="nst" initials="n" lastIdx="2" clrIdx="1"/>
  <p:cmAuthor id="2" name="Winnie Mwaniki" initials="WM" lastIdx="9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569" autoAdjust="0"/>
    <p:restoredTop sz="9643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BE24F-7A94-4930-A416-6DC06B240A67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5FC32DD-2FF5-431D-8916-EB23D3701163}">
      <dgm:prSet phldrT="[Text]"/>
      <dgm:spPr/>
      <dgm:t>
        <a:bodyPr/>
        <a:lstStyle/>
        <a:p>
          <a:r>
            <a:rPr lang="en-US" dirty="0" err="1" smtClean="0"/>
            <a:t>Nghiên</a:t>
          </a:r>
          <a:r>
            <a:rPr lang="en-US" dirty="0" smtClean="0"/>
            <a:t> </a:t>
          </a:r>
          <a:r>
            <a:rPr lang="en-US" dirty="0" err="1" smtClean="0"/>
            <a:t>cứu</a:t>
          </a:r>
          <a:endParaRPr lang="vi-VN" dirty="0"/>
        </a:p>
      </dgm:t>
    </dgm:pt>
    <dgm:pt modelId="{4CD69E20-0DFB-45BD-969C-8F142CCBAD50}" type="parTrans" cxnId="{7D22535C-5AF9-4E14-927A-D69E6C41C3E8}">
      <dgm:prSet/>
      <dgm:spPr/>
      <dgm:t>
        <a:bodyPr/>
        <a:lstStyle/>
        <a:p>
          <a:endParaRPr lang="vi-VN"/>
        </a:p>
      </dgm:t>
    </dgm:pt>
    <dgm:pt modelId="{CC328260-4C52-48BB-B2C1-85BF6B218F67}" type="sibTrans" cxnId="{7D22535C-5AF9-4E14-927A-D69E6C41C3E8}">
      <dgm:prSet/>
      <dgm:spPr/>
      <dgm:t>
        <a:bodyPr/>
        <a:lstStyle/>
        <a:p>
          <a:endParaRPr lang="vi-VN"/>
        </a:p>
      </dgm:t>
    </dgm:pt>
    <dgm:pt modelId="{DB0F123E-C889-4A35-BE82-E1B521AD7073}">
      <dgm:prSet phldrT="[Text]"/>
      <dgm:spPr/>
      <dgm:t>
        <a:bodyPr/>
        <a:lstStyle/>
        <a:p>
          <a:r>
            <a:rPr lang="en-US" dirty="0" smtClean="0"/>
            <a:t>CS, </a:t>
          </a:r>
          <a:r>
            <a:rPr lang="en-US" dirty="0" err="1" smtClean="0"/>
            <a:t>quy</a:t>
          </a:r>
          <a:r>
            <a:rPr lang="en-US" dirty="0" smtClean="0"/>
            <a:t> </a:t>
          </a:r>
          <a:r>
            <a:rPr lang="en-US" dirty="0" err="1" smtClean="0"/>
            <a:t>định</a:t>
          </a:r>
          <a:endParaRPr lang="vi-VN" dirty="0"/>
        </a:p>
      </dgm:t>
    </dgm:pt>
    <dgm:pt modelId="{CC8F5DCC-92A7-4D98-B453-F3518F1E38B4}" type="parTrans" cxnId="{D8068AEF-BB7C-4A67-ADE5-FE6F456F1C2C}">
      <dgm:prSet/>
      <dgm:spPr/>
      <dgm:t>
        <a:bodyPr/>
        <a:lstStyle/>
        <a:p>
          <a:endParaRPr lang="vi-VN"/>
        </a:p>
      </dgm:t>
    </dgm:pt>
    <dgm:pt modelId="{69A4A44F-6DDD-4195-9431-ABC166B0379B}" type="sibTrans" cxnId="{D8068AEF-BB7C-4A67-ADE5-FE6F456F1C2C}">
      <dgm:prSet/>
      <dgm:spPr/>
      <dgm:t>
        <a:bodyPr/>
        <a:lstStyle/>
        <a:p>
          <a:endParaRPr lang="vi-VN"/>
        </a:p>
      </dgm:t>
    </dgm:pt>
    <dgm:pt modelId="{8FAB003B-85BA-4917-B299-136CC43247EF}">
      <dgm:prSet phldrT="[Text]"/>
      <dgm:spPr/>
      <dgm:t>
        <a:bodyPr/>
        <a:lstStyle/>
        <a:p>
          <a:r>
            <a:rPr lang="en-US" dirty="0" smtClean="0"/>
            <a:t>HT </a:t>
          </a:r>
          <a:r>
            <a:rPr lang="en-US" dirty="0" err="1" smtClean="0"/>
            <a:t>kinh</a:t>
          </a:r>
          <a:r>
            <a:rPr lang="en-US" dirty="0" smtClean="0"/>
            <a:t> </a:t>
          </a:r>
          <a:r>
            <a:rPr lang="en-US" dirty="0" err="1" smtClean="0"/>
            <a:t>doanh</a:t>
          </a:r>
          <a:endParaRPr lang="vi-VN" dirty="0"/>
        </a:p>
      </dgm:t>
    </dgm:pt>
    <dgm:pt modelId="{61E43210-91A1-458C-9E1A-E5E5587D3155}" type="parTrans" cxnId="{405B40F9-FD46-4AA4-9CA0-05E032447BF8}">
      <dgm:prSet/>
      <dgm:spPr/>
      <dgm:t>
        <a:bodyPr/>
        <a:lstStyle/>
        <a:p>
          <a:endParaRPr lang="vi-VN"/>
        </a:p>
      </dgm:t>
    </dgm:pt>
    <dgm:pt modelId="{71703944-7927-44D4-B1A1-7BC4AF803A60}" type="sibTrans" cxnId="{405B40F9-FD46-4AA4-9CA0-05E032447BF8}">
      <dgm:prSet/>
      <dgm:spPr/>
      <dgm:t>
        <a:bodyPr/>
        <a:lstStyle/>
        <a:p>
          <a:endParaRPr lang="vi-VN"/>
        </a:p>
      </dgm:t>
    </dgm:pt>
    <dgm:pt modelId="{EEA974FB-1495-407F-AFC5-08379CCAFE1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Cải</a:t>
          </a:r>
          <a:r>
            <a:rPr lang="en-US" dirty="0" smtClean="0"/>
            <a:t> </a:t>
          </a:r>
          <a:r>
            <a:rPr lang="en-US" dirty="0" err="1" smtClean="0"/>
            <a:t>thiện</a:t>
          </a:r>
          <a:r>
            <a:rPr lang="en-US" dirty="0" smtClean="0"/>
            <a:t> </a:t>
          </a:r>
          <a:r>
            <a:rPr lang="en-US" dirty="0" err="1" smtClean="0"/>
            <a:t>hệ</a:t>
          </a:r>
          <a:r>
            <a:rPr lang="en-US" dirty="0" smtClean="0"/>
            <a:t> </a:t>
          </a:r>
          <a:r>
            <a:rPr lang="en-US" dirty="0" err="1" smtClean="0"/>
            <a:t>thống</a:t>
          </a:r>
          <a:r>
            <a:rPr lang="en-US" dirty="0" smtClean="0"/>
            <a:t> </a:t>
          </a:r>
          <a:r>
            <a:rPr lang="en-US" dirty="0" err="1" smtClean="0"/>
            <a:t>kiểm</a:t>
          </a:r>
          <a:r>
            <a:rPr lang="en-US" dirty="0" smtClean="0"/>
            <a:t> </a:t>
          </a:r>
          <a:r>
            <a:rPr lang="en-US" dirty="0" err="1" smtClean="0"/>
            <a:t>soát</a:t>
          </a:r>
          <a:endParaRPr lang="vi-VN" dirty="0"/>
        </a:p>
      </dgm:t>
    </dgm:pt>
    <dgm:pt modelId="{37386FC9-EF5F-415D-BE9E-BB14860E5ECC}" type="parTrans" cxnId="{D4EA2934-7E7B-46DD-9093-BC1599EBC822}">
      <dgm:prSet/>
      <dgm:spPr/>
      <dgm:t>
        <a:bodyPr/>
        <a:lstStyle/>
        <a:p>
          <a:endParaRPr lang="vi-VN"/>
        </a:p>
      </dgm:t>
    </dgm:pt>
    <dgm:pt modelId="{B178D0C7-CC7A-484D-B7D0-8FECD721D960}" type="sibTrans" cxnId="{D4EA2934-7E7B-46DD-9093-BC1599EBC822}">
      <dgm:prSet/>
      <dgm:spPr/>
      <dgm:t>
        <a:bodyPr/>
        <a:lstStyle/>
        <a:p>
          <a:endParaRPr lang="vi-VN"/>
        </a:p>
      </dgm:t>
    </dgm:pt>
    <dgm:pt modelId="{628B9D17-2441-4385-BB7E-889537AE2897}">
      <dgm:prSet phldrT="[Text]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err="1" smtClean="0"/>
            <a:t>Công</a:t>
          </a:r>
          <a:r>
            <a:rPr lang="en-US" dirty="0" smtClean="0"/>
            <a:t> </a:t>
          </a:r>
          <a:r>
            <a:rPr lang="en-US" dirty="0" err="1" smtClean="0"/>
            <a:t>tư</a:t>
          </a:r>
          <a:r>
            <a:rPr lang="en-US" dirty="0" smtClean="0"/>
            <a:t> </a:t>
          </a:r>
          <a:r>
            <a:rPr lang="en-US" dirty="0" err="1" smtClean="0"/>
            <a:t>giám</a:t>
          </a:r>
          <a:r>
            <a:rPr lang="en-US" dirty="0" smtClean="0"/>
            <a:t> </a:t>
          </a:r>
          <a:r>
            <a:rPr lang="en-US" dirty="0" err="1" smtClean="0"/>
            <a:t>sát</a:t>
          </a:r>
          <a:endParaRPr lang="vi-VN" dirty="0"/>
        </a:p>
      </dgm:t>
    </dgm:pt>
    <dgm:pt modelId="{60E377AD-1D71-4E67-B0DF-EEC833673F4F}" type="parTrans" cxnId="{30F5ECF0-F074-4D39-BDBB-48C3851F28BA}">
      <dgm:prSet/>
      <dgm:spPr/>
      <dgm:t>
        <a:bodyPr/>
        <a:lstStyle/>
        <a:p>
          <a:endParaRPr lang="vi-VN"/>
        </a:p>
      </dgm:t>
    </dgm:pt>
    <dgm:pt modelId="{29ADC771-ED4D-44F2-8EE3-37BCB2BA2AD3}" type="sibTrans" cxnId="{30F5ECF0-F074-4D39-BDBB-48C3851F28BA}">
      <dgm:prSet/>
      <dgm:spPr/>
      <dgm:t>
        <a:bodyPr/>
        <a:lstStyle/>
        <a:p>
          <a:endParaRPr lang="vi-VN"/>
        </a:p>
      </dgm:t>
    </dgm:pt>
    <dgm:pt modelId="{F224F93B-2862-4DF4-8B85-EC6341498546}">
      <dgm:prSet phldrT="[Text]"/>
      <dgm:spPr/>
      <dgm:t>
        <a:bodyPr/>
        <a:lstStyle/>
        <a:p>
          <a:r>
            <a:rPr lang="en-US" dirty="0" err="1" smtClean="0"/>
            <a:t>Thí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endParaRPr lang="vi-VN" dirty="0"/>
        </a:p>
      </dgm:t>
    </dgm:pt>
    <dgm:pt modelId="{D57E0D2E-7051-4CCB-8743-CF3F0C1DDE76}" type="parTrans" cxnId="{156BB612-BB5A-45A9-93BF-0612F4BFC640}">
      <dgm:prSet/>
      <dgm:spPr/>
      <dgm:t>
        <a:bodyPr/>
        <a:lstStyle/>
        <a:p>
          <a:endParaRPr lang="vi-VN"/>
        </a:p>
      </dgm:t>
    </dgm:pt>
    <dgm:pt modelId="{9CCEDDA5-1A50-4B4C-A326-75EFB8CAA514}" type="sibTrans" cxnId="{156BB612-BB5A-45A9-93BF-0612F4BFC640}">
      <dgm:prSet/>
      <dgm:spPr/>
      <dgm:t>
        <a:bodyPr/>
        <a:lstStyle/>
        <a:p>
          <a:endParaRPr lang="vi-VN"/>
        </a:p>
      </dgm:t>
    </dgm:pt>
    <dgm:pt modelId="{EA5DB018-F750-44A2-BE24-5E0E3035AF8D}">
      <dgm:prSet phldrT="[Text]"/>
      <dgm:spPr/>
      <dgm:t>
        <a:bodyPr/>
        <a:lstStyle/>
        <a:p>
          <a:r>
            <a:rPr lang="en-US" dirty="0" err="1" smtClean="0"/>
            <a:t>Chè</a:t>
          </a:r>
          <a:endParaRPr lang="vi-VN" dirty="0"/>
        </a:p>
      </dgm:t>
    </dgm:pt>
    <dgm:pt modelId="{FBD995A9-EA5C-4D93-B2B7-E8351247C4C5}" type="parTrans" cxnId="{46DD60FB-BA3B-46A5-9FCA-665A486F7174}">
      <dgm:prSet/>
      <dgm:spPr/>
      <dgm:t>
        <a:bodyPr/>
        <a:lstStyle/>
        <a:p>
          <a:endParaRPr lang="vi-VN"/>
        </a:p>
      </dgm:t>
    </dgm:pt>
    <dgm:pt modelId="{03F8E8C9-4F8E-4E21-AB38-7CCC8A01CC06}" type="sibTrans" cxnId="{46DD60FB-BA3B-46A5-9FCA-665A486F7174}">
      <dgm:prSet/>
      <dgm:spPr/>
      <dgm:t>
        <a:bodyPr/>
        <a:lstStyle/>
        <a:p>
          <a:endParaRPr lang="vi-VN"/>
        </a:p>
      </dgm:t>
    </dgm:pt>
    <dgm:pt modelId="{8BB41AAD-CCFC-4E14-99E3-901289CDC140}">
      <dgm:prSet phldrT="[Text]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err="1" smtClean="0"/>
            <a:t>Đăng</a:t>
          </a:r>
          <a:r>
            <a:rPr lang="en-US" dirty="0" smtClean="0"/>
            <a:t> </a:t>
          </a:r>
          <a:r>
            <a:rPr lang="en-US" dirty="0" err="1" smtClean="0"/>
            <a:t>ký</a:t>
          </a:r>
          <a:r>
            <a:rPr lang="en-US" dirty="0" smtClean="0"/>
            <a:t> </a:t>
          </a:r>
          <a:r>
            <a:rPr lang="en-US" dirty="0" err="1" smtClean="0"/>
            <a:t>kinh</a:t>
          </a:r>
          <a:r>
            <a:rPr lang="en-US" dirty="0" smtClean="0"/>
            <a:t> </a:t>
          </a:r>
          <a:r>
            <a:rPr lang="en-US" dirty="0" err="1" smtClean="0"/>
            <a:t>doanh</a:t>
          </a:r>
          <a:endParaRPr lang="vi-VN" dirty="0"/>
        </a:p>
      </dgm:t>
    </dgm:pt>
    <dgm:pt modelId="{E1281D19-393A-4DE7-B8F2-D38DDE27A0DD}" type="sibTrans" cxnId="{EC00EB91-A855-42E2-9153-5351A7E8C50B}">
      <dgm:prSet/>
      <dgm:spPr/>
      <dgm:t>
        <a:bodyPr/>
        <a:lstStyle/>
        <a:p>
          <a:endParaRPr lang="vi-VN"/>
        </a:p>
      </dgm:t>
    </dgm:pt>
    <dgm:pt modelId="{716E8FFE-7896-42B4-8E53-65437DF8BEF8}" type="parTrans" cxnId="{EC00EB91-A855-42E2-9153-5351A7E8C50B}">
      <dgm:prSet/>
      <dgm:spPr/>
      <dgm:t>
        <a:bodyPr/>
        <a:lstStyle/>
        <a:p>
          <a:endParaRPr lang="vi-VN"/>
        </a:p>
      </dgm:t>
    </dgm:pt>
    <dgm:pt modelId="{BC16CEDF-FEE0-400B-BFB2-A9C1CC56975B}">
      <dgm:prSet phldrT="[Text]"/>
      <dgm:spPr/>
      <dgm:t>
        <a:bodyPr/>
        <a:lstStyle/>
        <a:p>
          <a:r>
            <a:rPr lang="en-US" dirty="0" err="1" smtClean="0"/>
            <a:t>Kiểm</a:t>
          </a:r>
          <a:r>
            <a:rPr lang="en-US" dirty="0" smtClean="0"/>
            <a:t> </a:t>
          </a:r>
          <a:r>
            <a:rPr lang="en-US" dirty="0" err="1" smtClean="0"/>
            <a:t>soát</a:t>
          </a:r>
          <a:r>
            <a:rPr lang="en-US" dirty="0" smtClean="0"/>
            <a:t> </a:t>
          </a:r>
          <a:r>
            <a:rPr lang="en-US" dirty="0" err="1" smtClean="0"/>
            <a:t>sử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endParaRPr lang="vi-VN" dirty="0"/>
        </a:p>
      </dgm:t>
    </dgm:pt>
    <dgm:pt modelId="{AB4A4325-FF69-497A-A3B8-0E920E46ED85}" type="parTrans" cxnId="{6DF1B0EB-A9E2-4DC9-B77F-F0EED83DCB3A}">
      <dgm:prSet/>
      <dgm:spPr/>
      <dgm:t>
        <a:bodyPr/>
        <a:lstStyle/>
        <a:p>
          <a:endParaRPr lang="vi-VN"/>
        </a:p>
      </dgm:t>
    </dgm:pt>
    <dgm:pt modelId="{F57BA581-1E9B-45F3-A33D-4AEB96A59045}" type="sibTrans" cxnId="{6DF1B0EB-A9E2-4DC9-B77F-F0EED83DCB3A}">
      <dgm:prSet/>
      <dgm:spPr/>
      <dgm:t>
        <a:bodyPr/>
        <a:lstStyle/>
        <a:p>
          <a:endParaRPr lang="vi-VN"/>
        </a:p>
      </dgm:t>
    </dgm:pt>
    <dgm:pt modelId="{619834FD-CD5E-4042-8553-8D0A69B80894}">
      <dgm:prSet phldrT="[Text]"/>
      <dgm:spPr/>
      <dgm:t>
        <a:bodyPr/>
        <a:lstStyle/>
        <a:p>
          <a:r>
            <a:rPr lang="en-US" dirty="0" smtClean="0"/>
            <a:t>Rau</a:t>
          </a:r>
          <a:endParaRPr lang="vi-VN" dirty="0"/>
        </a:p>
      </dgm:t>
    </dgm:pt>
    <dgm:pt modelId="{91959F0A-B02B-463C-8DD1-ACDC1DE8C50C}" type="parTrans" cxnId="{BD1C367F-1428-4989-9610-B7C27C8ED289}">
      <dgm:prSet/>
      <dgm:spPr/>
      <dgm:t>
        <a:bodyPr/>
        <a:lstStyle/>
        <a:p>
          <a:endParaRPr lang="vi-VN"/>
        </a:p>
      </dgm:t>
    </dgm:pt>
    <dgm:pt modelId="{FA58484C-A19A-4E9A-91FF-B4B7AF9E7199}" type="sibTrans" cxnId="{BD1C367F-1428-4989-9610-B7C27C8ED289}">
      <dgm:prSet/>
      <dgm:spPr/>
      <dgm:t>
        <a:bodyPr/>
        <a:lstStyle/>
        <a:p>
          <a:endParaRPr lang="vi-VN"/>
        </a:p>
      </dgm:t>
    </dgm:pt>
    <dgm:pt modelId="{C424E213-D46C-42F5-B7AF-4499F0704659}">
      <dgm:prSet phldrT="[Text]"/>
      <dgm:spPr/>
      <dgm:t>
        <a:bodyPr/>
        <a:lstStyle/>
        <a:p>
          <a:r>
            <a:rPr lang="en-US" dirty="0" err="1" smtClean="0"/>
            <a:t>Cà</a:t>
          </a:r>
          <a:r>
            <a:rPr lang="en-US" dirty="0" smtClean="0"/>
            <a:t> </a:t>
          </a:r>
          <a:r>
            <a:rPr lang="en-US" dirty="0" err="1" smtClean="0"/>
            <a:t>phê</a:t>
          </a:r>
          <a:endParaRPr lang="vi-VN" dirty="0"/>
        </a:p>
      </dgm:t>
    </dgm:pt>
    <dgm:pt modelId="{81552148-5256-43E3-83FE-E157732C8231}" type="parTrans" cxnId="{C38D8B7C-984E-4BCB-B247-6A6C3C71E8E3}">
      <dgm:prSet/>
      <dgm:spPr/>
      <dgm:t>
        <a:bodyPr/>
        <a:lstStyle/>
        <a:p>
          <a:endParaRPr lang="vi-VN"/>
        </a:p>
      </dgm:t>
    </dgm:pt>
    <dgm:pt modelId="{4E705488-E2FE-442E-842E-1374E857FE8A}" type="sibTrans" cxnId="{C38D8B7C-984E-4BCB-B247-6A6C3C71E8E3}">
      <dgm:prSet/>
      <dgm:spPr/>
      <dgm:t>
        <a:bodyPr/>
        <a:lstStyle/>
        <a:p>
          <a:endParaRPr lang="vi-VN"/>
        </a:p>
      </dgm:t>
    </dgm:pt>
    <dgm:pt modelId="{F3FF1105-8ED9-45E5-9D8F-3698BEED640E}" type="pres">
      <dgm:prSet presAssocID="{3C1BE24F-7A94-4930-A416-6DC06B240A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95C464-E6F2-4DEB-8FC4-58398B4B02B6}" type="pres">
      <dgm:prSet presAssocID="{05FC32DD-2FF5-431D-8916-EB23D37011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768D3EC-CB1D-4A2C-89B3-D8F29929F4A5}" type="pres">
      <dgm:prSet presAssocID="{CC328260-4C52-48BB-B2C1-85BF6B218F67}" presName="sibTrans" presStyleCnt="0"/>
      <dgm:spPr/>
    </dgm:pt>
    <dgm:pt modelId="{91866257-CFB0-4033-A4B1-34958052313F}" type="pres">
      <dgm:prSet presAssocID="{EEA974FB-1495-407F-AFC5-08379CCAFE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F860F14-9D48-43E0-A201-4B6339D792CA}" type="pres">
      <dgm:prSet presAssocID="{B178D0C7-CC7A-484D-B7D0-8FECD721D960}" presName="sibTrans" presStyleCnt="0"/>
      <dgm:spPr/>
    </dgm:pt>
    <dgm:pt modelId="{DE03D583-C2FE-41E8-B95A-B4227DE82757}" type="pres">
      <dgm:prSet presAssocID="{F224F93B-2862-4DF4-8B85-EC63414985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156BB612-BB5A-45A9-93BF-0612F4BFC640}" srcId="{3C1BE24F-7A94-4930-A416-6DC06B240A67}" destId="{F224F93B-2862-4DF4-8B85-EC6341498546}" srcOrd="2" destOrd="0" parTransId="{D57E0D2E-7051-4CCB-8743-CF3F0C1DDE76}" sibTransId="{9CCEDDA5-1A50-4B4C-A326-75EFB8CAA514}"/>
    <dgm:cxn modelId="{0DD21857-94AA-41B5-8873-C759E962B80C}" type="presOf" srcId="{F224F93B-2862-4DF4-8B85-EC6341498546}" destId="{DE03D583-C2FE-41E8-B95A-B4227DE82757}" srcOrd="0" destOrd="0" presId="urn:microsoft.com/office/officeart/2005/8/layout/hList6"/>
    <dgm:cxn modelId="{81C8DEA5-9D17-49CF-8F30-A3C0EA369CCF}" type="presOf" srcId="{BC16CEDF-FEE0-400B-BFB2-A9C1CC56975B}" destId="{ED95C464-E6F2-4DEB-8FC4-58398B4B02B6}" srcOrd="0" destOrd="3" presId="urn:microsoft.com/office/officeart/2005/8/layout/hList6"/>
    <dgm:cxn modelId="{9BD7F76B-A8F0-43E9-87FB-0466497E8B3A}" type="presOf" srcId="{3C1BE24F-7A94-4930-A416-6DC06B240A67}" destId="{F3FF1105-8ED9-45E5-9D8F-3698BEED640E}" srcOrd="0" destOrd="0" presId="urn:microsoft.com/office/officeart/2005/8/layout/hList6"/>
    <dgm:cxn modelId="{CE7B99B3-17D6-42A5-8774-1BCFBF568E16}" type="presOf" srcId="{EA5DB018-F750-44A2-BE24-5E0E3035AF8D}" destId="{DE03D583-C2FE-41E8-B95A-B4227DE82757}" srcOrd="0" destOrd="1" presId="urn:microsoft.com/office/officeart/2005/8/layout/hList6"/>
    <dgm:cxn modelId="{7D22535C-5AF9-4E14-927A-D69E6C41C3E8}" srcId="{3C1BE24F-7A94-4930-A416-6DC06B240A67}" destId="{05FC32DD-2FF5-431D-8916-EB23D3701163}" srcOrd="0" destOrd="0" parTransId="{4CD69E20-0DFB-45BD-969C-8F142CCBAD50}" sibTransId="{CC328260-4C52-48BB-B2C1-85BF6B218F67}"/>
    <dgm:cxn modelId="{BCA11B3F-6A60-4560-98FD-0EA5DE387612}" type="presOf" srcId="{05FC32DD-2FF5-431D-8916-EB23D3701163}" destId="{ED95C464-E6F2-4DEB-8FC4-58398B4B02B6}" srcOrd="0" destOrd="0" presId="urn:microsoft.com/office/officeart/2005/8/layout/hList6"/>
    <dgm:cxn modelId="{C38D8B7C-984E-4BCB-B247-6A6C3C71E8E3}" srcId="{F224F93B-2862-4DF4-8B85-EC6341498546}" destId="{C424E213-D46C-42F5-B7AF-4499F0704659}" srcOrd="1" destOrd="0" parTransId="{81552148-5256-43E3-83FE-E157732C8231}" sibTransId="{4E705488-E2FE-442E-842E-1374E857FE8A}"/>
    <dgm:cxn modelId="{DC706061-C7C7-45AD-81C4-D3E0D8192BA0}" type="presOf" srcId="{8BB41AAD-CCFC-4E14-99E3-901289CDC140}" destId="{91866257-CFB0-4033-A4B1-34958052313F}" srcOrd="0" destOrd="1" presId="urn:microsoft.com/office/officeart/2005/8/layout/hList6"/>
    <dgm:cxn modelId="{405B40F9-FD46-4AA4-9CA0-05E032447BF8}" srcId="{05FC32DD-2FF5-431D-8916-EB23D3701163}" destId="{8FAB003B-85BA-4917-B299-136CC43247EF}" srcOrd="1" destOrd="0" parTransId="{61E43210-91A1-458C-9E1A-E5E5587D3155}" sibTransId="{71703944-7927-44D4-B1A1-7BC4AF803A60}"/>
    <dgm:cxn modelId="{6DF1B0EB-A9E2-4DC9-B77F-F0EED83DCB3A}" srcId="{05FC32DD-2FF5-431D-8916-EB23D3701163}" destId="{BC16CEDF-FEE0-400B-BFB2-A9C1CC56975B}" srcOrd="2" destOrd="0" parTransId="{AB4A4325-FF69-497A-A3B8-0E920E46ED85}" sibTransId="{F57BA581-1E9B-45F3-A33D-4AEB96A59045}"/>
    <dgm:cxn modelId="{30F5ECF0-F074-4D39-BDBB-48C3851F28BA}" srcId="{EEA974FB-1495-407F-AFC5-08379CCAFE16}" destId="{628B9D17-2441-4385-BB7E-889537AE2897}" srcOrd="1" destOrd="0" parTransId="{60E377AD-1D71-4E67-B0DF-EEC833673F4F}" sibTransId="{29ADC771-ED4D-44F2-8EE3-37BCB2BA2AD3}"/>
    <dgm:cxn modelId="{4AB04FEE-C722-4718-B843-DDF4F5F43F26}" type="presOf" srcId="{C424E213-D46C-42F5-B7AF-4499F0704659}" destId="{DE03D583-C2FE-41E8-B95A-B4227DE82757}" srcOrd="0" destOrd="2" presId="urn:microsoft.com/office/officeart/2005/8/layout/hList6"/>
    <dgm:cxn modelId="{D8068AEF-BB7C-4A67-ADE5-FE6F456F1C2C}" srcId="{05FC32DD-2FF5-431D-8916-EB23D3701163}" destId="{DB0F123E-C889-4A35-BE82-E1B521AD7073}" srcOrd="0" destOrd="0" parTransId="{CC8F5DCC-92A7-4D98-B453-F3518F1E38B4}" sibTransId="{69A4A44F-6DDD-4195-9431-ABC166B0379B}"/>
    <dgm:cxn modelId="{EC00EB91-A855-42E2-9153-5351A7E8C50B}" srcId="{EEA974FB-1495-407F-AFC5-08379CCAFE16}" destId="{8BB41AAD-CCFC-4E14-99E3-901289CDC140}" srcOrd="0" destOrd="0" parTransId="{716E8FFE-7896-42B4-8E53-65437DF8BEF8}" sibTransId="{E1281D19-393A-4DE7-B8F2-D38DDE27A0DD}"/>
    <dgm:cxn modelId="{0062EFEF-563A-49C0-BFAF-CB5B50D3C317}" type="presOf" srcId="{628B9D17-2441-4385-BB7E-889537AE2897}" destId="{91866257-CFB0-4033-A4B1-34958052313F}" srcOrd="0" destOrd="2" presId="urn:microsoft.com/office/officeart/2005/8/layout/hList6"/>
    <dgm:cxn modelId="{5C5062FC-3825-4007-A680-EF74F2B74082}" type="presOf" srcId="{8FAB003B-85BA-4917-B299-136CC43247EF}" destId="{ED95C464-E6F2-4DEB-8FC4-58398B4B02B6}" srcOrd="0" destOrd="2" presId="urn:microsoft.com/office/officeart/2005/8/layout/hList6"/>
    <dgm:cxn modelId="{D4EA2934-7E7B-46DD-9093-BC1599EBC822}" srcId="{3C1BE24F-7A94-4930-A416-6DC06B240A67}" destId="{EEA974FB-1495-407F-AFC5-08379CCAFE16}" srcOrd="1" destOrd="0" parTransId="{37386FC9-EF5F-415D-BE9E-BB14860E5ECC}" sibTransId="{B178D0C7-CC7A-484D-B7D0-8FECD721D960}"/>
    <dgm:cxn modelId="{18515747-6F59-469E-BD1C-8F2C039B84CC}" type="presOf" srcId="{DB0F123E-C889-4A35-BE82-E1B521AD7073}" destId="{ED95C464-E6F2-4DEB-8FC4-58398B4B02B6}" srcOrd="0" destOrd="1" presId="urn:microsoft.com/office/officeart/2005/8/layout/hList6"/>
    <dgm:cxn modelId="{168C3810-C7EA-49EC-BCDC-9782C5F92B67}" type="presOf" srcId="{EEA974FB-1495-407F-AFC5-08379CCAFE16}" destId="{91866257-CFB0-4033-A4B1-34958052313F}" srcOrd="0" destOrd="0" presId="urn:microsoft.com/office/officeart/2005/8/layout/hList6"/>
    <dgm:cxn modelId="{BD1C367F-1428-4989-9610-B7C27C8ED289}" srcId="{F224F93B-2862-4DF4-8B85-EC6341498546}" destId="{619834FD-CD5E-4042-8553-8D0A69B80894}" srcOrd="2" destOrd="0" parTransId="{91959F0A-B02B-463C-8DD1-ACDC1DE8C50C}" sibTransId="{FA58484C-A19A-4E9A-91FF-B4B7AF9E7199}"/>
    <dgm:cxn modelId="{46DD60FB-BA3B-46A5-9FCA-665A486F7174}" srcId="{F224F93B-2862-4DF4-8B85-EC6341498546}" destId="{EA5DB018-F750-44A2-BE24-5E0E3035AF8D}" srcOrd="0" destOrd="0" parTransId="{FBD995A9-EA5C-4D93-B2B7-E8351247C4C5}" sibTransId="{03F8E8C9-4F8E-4E21-AB38-7CCC8A01CC06}"/>
    <dgm:cxn modelId="{54F52AF8-8A41-4298-B3C6-BC66AEF72E98}" type="presOf" srcId="{619834FD-CD5E-4042-8553-8D0A69B80894}" destId="{DE03D583-C2FE-41E8-B95A-B4227DE82757}" srcOrd="0" destOrd="3" presId="urn:microsoft.com/office/officeart/2005/8/layout/hList6"/>
    <dgm:cxn modelId="{DD6B5844-ED1D-401D-88F9-75ECBC343517}" type="presParOf" srcId="{F3FF1105-8ED9-45E5-9D8F-3698BEED640E}" destId="{ED95C464-E6F2-4DEB-8FC4-58398B4B02B6}" srcOrd="0" destOrd="0" presId="urn:microsoft.com/office/officeart/2005/8/layout/hList6"/>
    <dgm:cxn modelId="{299498FE-63F5-46AB-A735-E36AEB1F6356}" type="presParOf" srcId="{F3FF1105-8ED9-45E5-9D8F-3698BEED640E}" destId="{5768D3EC-CB1D-4A2C-89B3-D8F29929F4A5}" srcOrd="1" destOrd="0" presId="urn:microsoft.com/office/officeart/2005/8/layout/hList6"/>
    <dgm:cxn modelId="{21999759-F56D-4916-BA5E-6B24BA02B9EB}" type="presParOf" srcId="{F3FF1105-8ED9-45E5-9D8F-3698BEED640E}" destId="{91866257-CFB0-4033-A4B1-34958052313F}" srcOrd="2" destOrd="0" presId="urn:microsoft.com/office/officeart/2005/8/layout/hList6"/>
    <dgm:cxn modelId="{8B171AD3-7F40-41B3-AF43-599BA1E2E941}" type="presParOf" srcId="{F3FF1105-8ED9-45E5-9D8F-3698BEED640E}" destId="{1F860F14-9D48-43E0-A201-4B6339D792CA}" srcOrd="3" destOrd="0" presId="urn:microsoft.com/office/officeart/2005/8/layout/hList6"/>
    <dgm:cxn modelId="{D4654F21-63EF-40E9-ADE9-A87875DE1AB1}" type="presParOf" srcId="{F3FF1105-8ED9-45E5-9D8F-3698BEED640E}" destId="{DE03D583-C2FE-41E8-B95A-B4227DE8275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C464-E6F2-4DEB-8FC4-58398B4B02B6}">
      <dsp:nvSpPr>
        <dsp:cNvPr id="0" name=""/>
        <dsp:cNvSpPr/>
      </dsp:nvSpPr>
      <dsp:spPr>
        <a:xfrm rot="16200000">
          <a:off x="-772142" y="772915"/>
          <a:ext cx="3556992" cy="20111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493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Nghiên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cứu</a:t>
          </a:r>
          <a:endParaRPr lang="vi-VN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CS, </a:t>
          </a:r>
          <a:r>
            <a:rPr lang="en-US" sz="1800" kern="1200" dirty="0" err="1" smtClean="0"/>
            <a:t>quy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định</a:t>
          </a:r>
          <a:endParaRPr lang="vi-V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HT </a:t>
          </a:r>
          <a:r>
            <a:rPr lang="en-US" sz="1800" kern="1200" dirty="0" err="1" smtClean="0"/>
            <a:t>kinh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doanh</a:t>
          </a:r>
          <a:endParaRPr lang="vi-V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Kiểm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soát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dụng</a:t>
          </a:r>
          <a:endParaRPr lang="vi-VN" sz="1800" kern="1200" dirty="0"/>
        </a:p>
      </dsp:txBody>
      <dsp:txXfrm rot="5400000">
        <a:off x="774" y="711397"/>
        <a:ext cx="2011160" cy="2134196"/>
      </dsp:txXfrm>
    </dsp:sp>
    <dsp:sp modelId="{91866257-CFB0-4033-A4B1-34958052313F}">
      <dsp:nvSpPr>
        <dsp:cNvPr id="0" name=""/>
        <dsp:cNvSpPr/>
      </dsp:nvSpPr>
      <dsp:spPr>
        <a:xfrm rot="16200000">
          <a:off x="1389855" y="772915"/>
          <a:ext cx="3556992" cy="20111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493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kern="1200" dirty="0" err="1" smtClean="0"/>
            <a:t>Cải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thiện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hệ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thống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kiểm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soát</a:t>
          </a:r>
          <a:endParaRPr lang="vi-VN" sz="23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Đăng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ký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kinh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doanh</a:t>
          </a:r>
          <a:endParaRPr lang="vi-VN" sz="18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Công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sát</a:t>
          </a:r>
          <a:endParaRPr lang="vi-VN" sz="1800" kern="1200" dirty="0"/>
        </a:p>
      </dsp:txBody>
      <dsp:txXfrm rot="5400000">
        <a:off x="2162771" y="711397"/>
        <a:ext cx="2011160" cy="2134196"/>
      </dsp:txXfrm>
    </dsp:sp>
    <dsp:sp modelId="{DE03D583-C2FE-41E8-B95A-B4227DE82757}">
      <dsp:nvSpPr>
        <dsp:cNvPr id="0" name=""/>
        <dsp:cNvSpPr/>
      </dsp:nvSpPr>
      <dsp:spPr>
        <a:xfrm rot="16200000">
          <a:off x="3551854" y="772915"/>
          <a:ext cx="3556992" cy="20111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5493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Thí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điểm</a:t>
          </a:r>
          <a:endParaRPr lang="vi-VN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Chè</a:t>
          </a:r>
          <a:endParaRPr lang="vi-V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phê</a:t>
          </a:r>
          <a:endParaRPr lang="vi-V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Rau</a:t>
          </a:r>
          <a:endParaRPr lang="vi-VN" sz="1800" kern="1200" dirty="0"/>
        </a:p>
      </dsp:txBody>
      <dsp:txXfrm rot="5400000">
        <a:off x="4324770" y="711397"/>
        <a:ext cx="2011160" cy="213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59D4-AD53-4298-9D20-85D44EDADC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42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ED5A8-01C3-49E9-ADC0-60925BB286D9}" type="datetimeFigureOut">
              <a:rPr lang="vi-VN" smtClean="0"/>
              <a:t>16/08/2016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E342-93E1-44A3-B10D-17239269E3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369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15 02 17_logo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242" y="876638"/>
            <a:ext cx="6268156" cy="6019123"/>
          </a:xfrm>
          <a:prstGeom prst="rect">
            <a:avLst/>
          </a:prstGeom>
        </p:spPr>
      </p:pic>
      <p:pic>
        <p:nvPicPr>
          <p:cNvPr id="21" name="Picture 20" descr="Untitled-3.png"/>
          <p:cNvPicPr>
            <a:picLocks noChangeAspect="1"/>
          </p:cNvPicPr>
          <p:nvPr userDrawn="1"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/>
          <a:stretch/>
        </p:blipFill>
        <p:spPr>
          <a:xfrm>
            <a:off x="-84666" y="4042928"/>
            <a:ext cx="4410344" cy="2530476"/>
          </a:xfrm>
          <a:prstGeom prst="rect">
            <a:avLst/>
          </a:prstGeom>
        </p:spPr>
      </p:pic>
      <p:pic>
        <p:nvPicPr>
          <p:cNvPr id="23" name="Picture 22" descr="15 02 17_logo.png"/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-16934"/>
            <a:ext cx="6098820" cy="5139984"/>
          </a:xfrm>
          <a:prstGeom prst="rect">
            <a:avLst/>
          </a:prstGeom>
        </p:spPr>
      </p:pic>
      <p:sp>
        <p:nvSpPr>
          <p:cNvPr id="32" name="Round Diagonal Corner Rectangle 31"/>
          <p:cNvSpPr/>
          <p:nvPr userDrawn="1"/>
        </p:nvSpPr>
        <p:spPr>
          <a:xfrm>
            <a:off x="2330503" y="1359121"/>
            <a:ext cx="4555720" cy="4433265"/>
          </a:xfrm>
          <a:prstGeom prst="round2DiagRect">
            <a:avLst>
              <a:gd name="adj1" fmla="val 24138"/>
              <a:gd name="adj2" fmla="val 0"/>
            </a:avLst>
          </a:prstGeom>
          <a:solidFill>
            <a:schemeClr val="bg1"/>
          </a:solidFill>
          <a:ln>
            <a:solidFill>
              <a:srgbClr val="358B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489202" y="1819979"/>
            <a:ext cx="4210756" cy="1755775"/>
          </a:xfrm>
        </p:spPr>
        <p:txBody>
          <a:bodyPr/>
          <a:lstStyle>
            <a:lvl1pPr>
              <a:defRPr b="1">
                <a:solidFill>
                  <a:srgbClr val="367841"/>
                </a:solidFill>
                <a:latin typeface="Corbel"/>
                <a:cs typeface="Corbel"/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of Presentation</a:t>
            </a:r>
            <a:endParaRPr lang="en-US" dirty="0"/>
          </a:p>
        </p:txBody>
      </p:sp>
      <p:pic>
        <p:nvPicPr>
          <p:cNvPr id="36" name="Picture 35" descr="15 02 17_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01" y="4676510"/>
            <a:ext cx="2520221" cy="905166"/>
          </a:xfrm>
          <a:prstGeom prst="rect">
            <a:avLst/>
          </a:prstGeom>
        </p:spPr>
      </p:pic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2695222" y="3575754"/>
            <a:ext cx="3857978" cy="781850"/>
          </a:xfrm>
        </p:spPr>
        <p:txBody>
          <a:bodyPr>
            <a:noAutofit/>
          </a:bodyPr>
          <a:lstStyle>
            <a:lvl1pPr marL="0" indent="0" algn="ctr">
              <a:buNone/>
              <a:defRPr sz="2500" b="0">
                <a:solidFill>
                  <a:srgbClr val="72960F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pic>
        <p:nvPicPr>
          <p:cNvPr id="45" name="Picture 44" descr="ISLA 1.png"/>
          <p:cNvPicPr>
            <a:picLocks noChangeAspect="1"/>
          </p:cNvPicPr>
          <p:nvPr userDrawn="1"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085889" y="6005821"/>
            <a:ext cx="2340311" cy="889940"/>
          </a:xfrm>
          <a:prstGeom prst="rect">
            <a:avLst/>
          </a:prstGeom>
        </p:spPr>
      </p:pic>
      <p:pic>
        <p:nvPicPr>
          <p:cNvPr id="46" name="Picture 45" descr="ISLA 1.png"/>
          <p:cNvPicPr>
            <a:picLocks noChangeAspect="1"/>
          </p:cNvPicPr>
          <p:nvPr userDrawn="1"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7119778" y="6005821"/>
            <a:ext cx="2340311" cy="889940"/>
          </a:xfrm>
          <a:prstGeom prst="rect">
            <a:avLst/>
          </a:prstGeom>
        </p:spPr>
      </p:pic>
      <p:pic>
        <p:nvPicPr>
          <p:cNvPr id="48" name="Picture 47" descr="ISLA 1.png"/>
          <p:cNvPicPr>
            <a:picLocks noChangeAspect="1"/>
          </p:cNvPicPr>
          <p:nvPr userDrawn="1"/>
        </p:nvPicPr>
        <p:blipFill rotWithShape="1"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8431044" y="-1"/>
            <a:ext cx="712958" cy="839327"/>
          </a:xfrm>
          <a:prstGeom prst="rect">
            <a:avLst/>
          </a:prstGeom>
        </p:spPr>
      </p:pic>
      <p:pic>
        <p:nvPicPr>
          <p:cNvPr id="54" name="Picture 53" descr="ISLA 1.png"/>
          <p:cNvPicPr>
            <a:picLocks noChangeAspect="1"/>
          </p:cNvPicPr>
          <p:nvPr userDrawn="1"/>
        </p:nvPicPr>
        <p:blipFill>
          <a:blip r:embed="rId8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33" y="-798269"/>
            <a:ext cx="2299872" cy="16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8" name="Rectangle 7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9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199" y="6126163"/>
            <a:ext cx="8229601" cy="72621"/>
            <a:chOff x="122294" y="6175729"/>
            <a:chExt cx="8709734" cy="72621"/>
          </a:xfrm>
        </p:grpSpPr>
        <p:sp>
          <p:nvSpPr>
            <p:cNvPr id="8" name="Rectangle 7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60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 userDrawn="1"/>
        </p:nvSpPr>
        <p:spPr>
          <a:xfrm>
            <a:off x="2294140" y="1209835"/>
            <a:ext cx="4555720" cy="4433265"/>
          </a:xfrm>
          <a:prstGeom prst="round2DiagRect">
            <a:avLst>
              <a:gd name="adj1" fmla="val 24138"/>
              <a:gd name="adj2" fmla="val 0"/>
            </a:avLst>
          </a:prstGeom>
          <a:solidFill>
            <a:srgbClr val="358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87378" y="1928802"/>
            <a:ext cx="4392000" cy="3071834"/>
          </a:xfrm>
        </p:spPr>
        <p:txBody>
          <a:bodyPr anchor="b">
            <a:noAutofit/>
          </a:bodyPr>
          <a:lstStyle>
            <a:lvl1pPr algn="ctr">
              <a:lnSpc>
                <a:spcPts val="54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87378" y="1535901"/>
            <a:ext cx="4392000" cy="785802"/>
          </a:xfrm>
        </p:spPr>
        <p:txBody>
          <a:bodyPr>
            <a:noAutofit/>
          </a:bodyPr>
          <a:lstStyle>
            <a:lvl1pPr algn="ctr">
              <a:lnSpc>
                <a:spcPts val="2800"/>
              </a:lnSpc>
              <a:buNone/>
              <a:defRPr sz="2800" b="1">
                <a:solidFill>
                  <a:schemeClr val="bg1"/>
                </a:solidFill>
                <a:latin typeface="Corbel"/>
                <a:cs typeface="Corbel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15 02 17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79" y="5905350"/>
            <a:ext cx="1925783" cy="691667"/>
          </a:xfrm>
          <a:prstGeom prst="rect">
            <a:avLst/>
          </a:prstGeom>
        </p:spPr>
      </p:pic>
      <p:pic>
        <p:nvPicPr>
          <p:cNvPr id="18" name="Picture 17" descr="ISLA 1.png"/>
          <p:cNvPicPr>
            <a:picLocks noChangeAspect="1"/>
          </p:cNvPicPr>
          <p:nvPr userDrawn="1"/>
        </p:nvPicPr>
        <p:blipFill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55" y="0"/>
            <a:ext cx="2179052" cy="1586919"/>
          </a:xfrm>
          <a:prstGeom prst="rect">
            <a:avLst/>
          </a:prstGeom>
        </p:spPr>
      </p:pic>
      <p:pic>
        <p:nvPicPr>
          <p:cNvPr id="19" name="Picture 18" descr="15 02 17_logo.png"/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625" y="3253586"/>
            <a:ext cx="2833375" cy="36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2600" y="1316038"/>
            <a:ext cx="8229600" cy="675510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1992313"/>
            <a:ext cx="8229600" cy="67468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pl-PL" sz="2400" b="0" dirty="0" err="1" smtClean="0">
                <a:solidFill>
                  <a:srgbClr val="799900"/>
                </a:solidFill>
              </a:rPr>
              <a:t>Click</a:t>
            </a:r>
            <a:r>
              <a:rPr lang="pl-PL" sz="2400" b="0" dirty="0" smtClean="0">
                <a:solidFill>
                  <a:srgbClr val="799900"/>
                </a:solidFill>
              </a:rPr>
              <a:t> to </a:t>
            </a:r>
            <a:r>
              <a:rPr lang="pl-PL" sz="2400" b="0" dirty="0" err="1" smtClean="0">
                <a:solidFill>
                  <a:srgbClr val="799900"/>
                </a:solidFill>
              </a:rPr>
              <a:t>edit</a:t>
            </a:r>
            <a:r>
              <a:rPr lang="pl-PL" sz="2400" b="0" dirty="0" smtClean="0">
                <a:solidFill>
                  <a:srgbClr val="799900"/>
                </a:solidFill>
              </a:rPr>
              <a:t> Master </a:t>
            </a:r>
            <a:r>
              <a:rPr lang="pl-PL" sz="2400" b="0" dirty="0" err="1" smtClean="0">
                <a:solidFill>
                  <a:srgbClr val="799900"/>
                </a:solidFill>
              </a:rPr>
              <a:t>title</a:t>
            </a:r>
            <a:r>
              <a:rPr lang="pl-PL" sz="2400" b="0" dirty="0" smtClean="0">
                <a:solidFill>
                  <a:srgbClr val="799900"/>
                </a:solidFill>
              </a:rPr>
              <a:t> style</a:t>
            </a:r>
            <a:endParaRPr lang="en-US" sz="2400" b="0" dirty="0">
              <a:solidFill>
                <a:srgbClr val="799900"/>
              </a:solidFill>
            </a:endParaRPr>
          </a:p>
        </p:txBody>
      </p:sp>
      <p:pic>
        <p:nvPicPr>
          <p:cNvPr id="17" name="Picture 16" descr="RO_BZ_Logo_2_RGB_pos-op-kleur_x_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4" y="200899"/>
            <a:ext cx="925116" cy="424576"/>
          </a:xfrm>
          <a:prstGeom prst="rect">
            <a:avLst/>
          </a:prstGeom>
        </p:spPr>
      </p:pic>
      <p:pic>
        <p:nvPicPr>
          <p:cNvPr id="10" name="Picture 9" descr="ISLA__logo_with_id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7541"/>
            <a:ext cx="1752600" cy="587934"/>
          </a:xfrm>
          <a:prstGeom prst="rect">
            <a:avLst/>
          </a:prstGeom>
        </p:spPr>
      </p:pic>
      <p:pic>
        <p:nvPicPr>
          <p:cNvPr id="2" name="Picture 1" descr="ISLA_Mosaic_prin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2341342"/>
            <a:ext cx="7886700" cy="40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125"/>
          </a:xfrm>
        </p:spPr>
        <p:txBody>
          <a:bodyPr/>
          <a:lstStyle>
            <a:lvl1pPr>
              <a:defRPr b="1">
                <a:solidFill>
                  <a:srgbClr val="367841"/>
                </a:solidFill>
                <a:latin typeface="Corbel"/>
                <a:cs typeface="Corbel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 descr="Untitled-3.png"/>
          <p:cNvPicPr>
            <a:picLocks noChangeAspect="1"/>
          </p:cNvPicPr>
          <p:nvPr userDrawn="1"/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4894" y="136080"/>
            <a:ext cx="2325727" cy="1122683"/>
          </a:xfrm>
          <a:prstGeom prst="rect">
            <a:avLst/>
          </a:prstGeom>
        </p:spPr>
      </p:pic>
      <p:pic>
        <p:nvPicPr>
          <p:cNvPr id="20" name="Picture 19" descr="15 02 17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12" y="6295749"/>
            <a:ext cx="1185333" cy="425726"/>
          </a:xfrm>
          <a:prstGeom prst="rect">
            <a:avLst/>
          </a:prstGeom>
        </p:spPr>
      </p:pic>
      <p:pic>
        <p:nvPicPr>
          <p:cNvPr id="21" name="Picture 20" descr="IDH_PB_blauw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63" y="6295749"/>
            <a:ext cx="378423" cy="425726"/>
          </a:xfrm>
          <a:prstGeom prst="rect">
            <a:avLst/>
          </a:prstGeom>
        </p:spPr>
      </p:pic>
      <p:pic>
        <p:nvPicPr>
          <p:cNvPr id="2050" name="Picture 2" descr="D:\Manizha ISLA\ISLA\RO_BZ_Logo_Powerpoint_pos_en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r="20485" b="11714"/>
          <a:stretch/>
        </p:blipFill>
        <p:spPr bwMode="auto">
          <a:xfrm>
            <a:off x="44244" y="6126161"/>
            <a:ext cx="130692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6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199" y="5887950"/>
            <a:ext cx="8229601" cy="72621"/>
            <a:chOff x="122294" y="6175729"/>
            <a:chExt cx="8709734" cy="7262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75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9" name="Rectangle 8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90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05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199" y="1361822"/>
            <a:ext cx="8229601" cy="72621"/>
            <a:chOff x="122294" y="6175729"/>
            <a:chExt cx="8709734" cy="72621"/>
          </a:xfrm>
        </p:grpSpPr>
        <p:sp>
          <p:nvSpPr>
            <p:cNvPr id="7" name="Rectangle 6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99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199" y="6147397"/>
            <a:ext cx="8229601" cy="72621"/>
            <a:chOff x="122294" y="6175729"/>
            <a:chExt cx="8709734" cy="72621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7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6126163"/>
            <a:ext cx="8229601" cy="72621"/>
            <a:chOff x="122294" y="6175729"/>
            <a:chExt cx="8709734" cy="72621"/>
          </a:xfrm>
        </p:grpSpPr>
        <p:sp>
          <p:nvSpPr>
            <p:cNvPr id="9" name="Rectangle 8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87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3109A0-7E5B-9941-8771-28007E05F213}" type="datetimeFigureOut">
              <a:rPr lang="en-US">
                <a:solidFill>
                  <a:prstClr val="black"/>
                </a:solidFill>
              </a:rPr>
              <a:pPr defTabSz="457200"/>
              <a:t>8/16/2016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C5918DC-38B0-C744-9BD2-913C3860571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6195876"/>
            <a:ext cx="8229601" cy="72621"/>
            <a:chOff x="122294" y="6175729"/>
            <a:chExt cx="8709734" cy="72621"/>
          </a:xfrm>
        </p:grpSpPr>
        <p:sp>
          <p:nvSpPr>
            <p:cNvPr id="9" name="Rectangle 8"/>
            <p:cNvSpPr/>
            <p:nvPr userDrawn="1"/>
          </p:nvSpPr>
          <p:spPr>
            <a:xfrm>
              <a:off x="122294" y="6175729"/>
              <a:ext cx="2879996" cy="72621"/>
            </a:xfrm>
            <a:prstGeom prst="rect">
              <a:avLst/>
            </a:prstGeom>
            <a:solidFill>
              <a:srgbClr val="7296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36542" y="6175729"/>
              <a:ext cx="2879996" cy="72621"/>
            </a:xfrm>
            <a:prstGeom prst="rect">
              <a:avLst/>
            </a:prstGeom>
            <a:solidFill>
              <a:srgbClr val="367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952032" y="6175729"/>
              <a:ext cx="2879996" cy="72621"/>
            </a:xfrm>
            <a:prstGeom prst="rect">
              <a:avLst/>
            </a:prstGeom>
            <a:solidFill>
              <a:srgbClr val="358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73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36784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8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58BC3"/>
        </a:buClr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08720"/>
            <a:ext cx="8229600" cy="1082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CHƯƠNG TRÌNH SÁNG KIẾN CẢNH QUAN BỀN VỮNG (ISLA)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72960F"/>
                </a:solidFill>
              </a:rPr>
              <a:t>Tran Quynh 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Ban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vi-VN" dirty="0"/>
              <a:t>phát triển cảnh quan Bền vững </a:t>
            </a:r>
            <a:r>
              <a:rPr lang="en-US" dirty="0" err="1" smtClean="0"/>
              <a:t>Đắc</a:t>
            </a:r>
            <a:r>
              <a:rPr lang="en-US" dirty="0" smtClean="0"/>
              <a:t> </a:t>
            </a:r>
            <a:r>
              <a:rPr lang="en-US" dirty="0" err="1" smtClean="0"/>
              <a:t>Lắc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69160"/>
          </a:xfrm>
        </p:spPr>
        <p:txBody>
          <a:bodyPr>
            <a:noAutofit/>
          </a:bodyPr>
          <a:lstStyle/>
          <a:p>
            <a:pPr lvl="0"/>
            <a:r>
              <a:rPr lang="vi-VN" sz="2200" b="1" dirty="0" smtClean="0"/>
              <a:t>Cơ </a:t>
            </a:r>
            <a:r>
              <a:rPr lang="vi-VN" sz="2200" b="1" dirty="0"/>
              <a:t>cấu tổ chức Ban Chỉ đạo </a:t>
            </a:r>
            <a:r>
              <a:rPr lang="vi-VN" sz="2200" b="1" dirty="0" smtClean="0"/>
              <a:t>:</a:t>
            </a:r>
            <a:r>
              <a:rPr lang="vi-VN" sz="2200" dirty="0" smtClean="0"/>
              <a:t> 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/>
              <a:t>Trưởng ban: Lãnh đạo UBND tỉnh Đắc Lắc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 smtClean="0"/>
              <a:t>Khối công: Sở </a:t>
            </a:r>
            <a:r>
              <a:rPr lang="vi-VN" sz="2200" dirty="0"/>
              <a:t>Nông nghiệp và </a:t>
            </a:r>
            <a:r>
              <a:rPr lang="vi-VN" sz="2200" dirty="0" smtClean="0"/>
              <a:t>PTNT; Viện </a:t>
            </a:r>
            <a:r>
              <a:rPr lang="vi-VN" sz="2200" dirty="0"/>
              <a:t>Chính sách và Chiến lược </a:t>
            </a:r>
            <a:r>
              <a:rPr lang="vi-VN" sz="2200" dirty="0" smtClean="0"/>
              <a:t>PTNNNT; </a:t>
            </a:r>
            <a:r>
              <a:rPr lang="vi-VN" sz="2200" dirty="0"/>
              <a:t>Sở Kế hoạch và Đầu </a:t>
            </a:r>
            <a:r>
              <a:rPr lang="vi-VN" sz="2200" dirty="0" smtClean="0"/>
              <a:t>tư, </a:t>
            </a:r>
            <a:r>
              <a:rPr lang="vi-VN" sz="2200" dirty="0"/>
              <a:t>UBND Huyện Cưm Gar</a:t>
            </a:r>
            <a:endParaRPr lang="vi-VN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 smtClean="0"/>
              <a:t>Khối tư: Tổ </a:t>
            </a:r>
            <a:r>
              <a:rPr lang="vi-VN" sz="2200" dirty="0"/>
              <a:t>chức Sáng kiến Thương mại bền vững (IDH) Việt </a:t>
            </a:r>
            <a:r>
              <a:rPr lang="vi-VN" sz="2200" dirty="0" smtClean="0"/>
              <a:t>Nam, </a:t>
            </a:r>
            <a:r>
              <a:rPr lang="vi-VN" sz="2200" dirty="0"/>
              <a:t>công ty Jacob Douwe Berts (JDE</a:t>
            </a:r>
            <a:r>
              <a:rPr lang="vi-VN" sz="2200" dirty="0" smtClean="0"/>
              <a:t>), công </a:t>
            </a:r>
            <a:r>
              <a:rPr lang="vi-VN" sz="2200" dirty="0"/>
              <a:t>ty Olam Việt </a:t>
            </a:r>
            <a:r>
              <a:rPr lang="vi-VN" sz="2200" dirty="0" smtClean="0"/>
              <a:t>Nam, công </a:t>
            </a:r>
            <a:r>
              <a:rPr lang="vi-VN" sz="2200" dirty="0"/>
              <a:t>ty </a:t>
            </a:r>
            <a:r>
              <a:rPr lang="vi-VN" sz="2200" dirty="0" smtClean="0"/>
              <a:t>SIMEXCO, công ty ACOM, công </a:t>
            </a:r>
            <a:r>
              <a:rPr lang="vi-VN" sz="2200" dirty="0"/>
              <a:t>ty Kỳ Nam </a:t>
            </a:r>
            <a:r>
              <a:rPr lang="vi-VN" sz="2200" dirty="0" smtClean="0"/>
              <a:t>Việt</a:t>
            </a:r>
          </a:p>
          <a:p>
            <a:pPr lvl="0"/>
            <a:r>
              <a:rPr lang="vi-VN" sz="2200" b="1" dirty="0" smtClean="0"/>
              <a:t>Chức năng nhiệm vụ: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 smtClean="0"/>
              <a:t>Góp </a:t>
            </a:r>
            <a:r>
              <a:rPr lang="vi-VN" sz="2200" dirty="0"/>
              <a:t>ý </a:t>
            </a:r>
            <a:r>
              <a:rPr lang="vi-VN" sz="2200" dirty="0" smtClean="0"/>
              <a:t>CS, Chương trình, DA </a:t>
            </a:r>
            <a:r>
              <a:rPr lang="vi-VN" sz="2200" dirty="0"/>
              <a:t>xây dựng tầm nhìn chung về phát triển cảnh quan bền vững </a:t>
            </a:r>
            <a:r>
              <a:rPr lang="vi-VN" sz="2200" dirty="0" smtClean="0"/>
              <a:t>tỉnh.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/>
              <a:t>Kết nối, phối </a:t>
            </a:r>
            <a:r>
              <a:rPr lang="vi-VN" sz="2200" dirty="0" smtClean="0"/>
              <a:t>hợp, lồng </a:t>
            </a:r>
            <a:r>
              <a:rPr lang="vi-VN" sz="2200" dirty="0"/>
              <a:t>ghép </a:t>
            </a:r>
            <a:r>
              <a:rPr lang="vi-VN" sz="2200" dirty="0" smtClean="0"/>
              <a:t> </a:t>
            </a:r>
            <a:r>
              <a:rPr lang="vi-VN" sz="2200" dirty="0"/>
              <a:t>các nguồn lực hỗ trợ </a:t>
            </a:r>
            <a:r>
              <a:rPr lang="vi-VN" sz="2200" dirty="0" smtClean="0"/>
              <a:t>từ đầu tư công tư </a:t>
            </a:r>
            <a:r>
              <a:rPr lang="vi-VN" sz="2200" dirty="0"/>
              <a:t>nhân rộng mô hình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/>
              <a:t>Phát triển mạng lưới giữa các sở ban </a:t>
            </a:r>
            <a:r>
              <a:rPr lang="vi-VN" sz="2200" dirty="0" smtClean="0"/>
              <a:t>ngành,  </a:t>
            </a:r>
            <a:r>
              <a:rPr lang="vi-VN" sz="2200" dirty="0"/>
              <a:t>khối công và </a:t>
            </a:r>
            <a:r>
              <a:rPr lang="vi-VN" sz="2200" dirty="0" smtClean="0"/>
              <a:t>tư.</a:t>
            </a:r>
            <a:endParaRPr lang="vi-VN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2200" dirty="0"/>
              <a:t>Kết nối chặt chẽ với </a:t>
            </a:r>
            <a:r>
              <a:rPr lang="vi-VN" sz="2200" dirty="0" smtClean="0"/>
              <a:t>BCĐ </a:t>
            </a:r>
            <a:r>
              <a:rPr lang="vi-VN" sz="2200" dirty="0"/>
              <a:t>Tây </a:t>
            </a:r>
            <a:r>
              <a:rPr lang="vi-VN" sz="2200" dirty="0" smtClean="0"/>
              <a:t>Nguyên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3980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2056278"/>
            <a:ext cx="4191000" cy="288489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</a:rPr>
              <a:t>Nhóm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giải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pháp</a:t>
            </a:r>
            <a:r>
              <a:rPr lang="en-US" sz="4400" dirty="0" smtClean="0">
                <a:solidFill>
                  <a:srgbClr val="0070C0"/>
                </a:solidFill>
              </a:rPr>
              <a:t> can </a:t>
            </a:r>
            <a:r>
              <a:rPr lang="en-US" sz="4400" dirty="0" err="1" smtClean="0">
                <a:solidFill>
                  <a:srgbClr val="0070C0"/>
                </a:solidFill>
              </a:rPr>
              <a:t>thiệp</a:t>
            </a:r>
            <a:endParaRPr lang="en-US" sz="3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660232" y="332656"/>
            <a:ext cx="2520280" cy="61206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83969" y="3501008"/>
            <a:ext cx="2376264" cy="1680283"/>
          </a:xfrm>
          <a:prstGeom prst="ellips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PPP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thủy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lợi</a:t>
            </a:r>
            <a:endParaRPr lang="vi-VN" b="1" dirty="0">
              <a:solidFill>
                <a:srgbClr val="FF0000"/>
              </a:solidFill>
            </a:endParaRPr>
          </a:p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1412777"/>
            <a:ext cx="1316192" cy="1908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Thu </a:t>
            </a:r>
            <a:r>
              <a:rPr lang="en-US" dirty="0" err="1" smtClean="0"/>
              <a:t>thập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2339752" y="1412776"/>
            <a:ext cx="1180736" cy="1908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Công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cụ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xác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định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rủi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thiếu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nước</a:t>
            </a:r>
            <a:endParaRPr lang="vi-VN" sz="2000" dirty="0"/>
          </a:p>
        </p:txBody>
      </p:sp>
      <p:cxnSp>
        <p:nvCxnSpPr>
          <p:cNvPr id="13" name="Straight Arrow Connector 12"/>
          <p:cNvCxnSpPr>
            <a:stCxn id="4" idx="3"/>
            <a:endCxn id="6" idx="1"/>
          </p:cNvCxnSpPr>
          <p:nvPr/>
        </p:nvCxnSpPr>
        <p:spPr>
          <a:xfrm flipV="1">
            <a:off x="1639720" y="2366882"/>
            <a:ext cx="70003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211960" y="1700808"/>
            <a:ext cx="2174217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Đề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xuất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quản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bền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vững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Lâm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Đồng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195736" y="3742475"/>
            <a:ext cx="1642819" cy="1191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Định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giá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dịch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vụ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nước</a:t>
            </a:r>
            <a:endParaRPr lang="vi-VN" sz="16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6" idx="3"/>
            <a:endCxn id="50" idx="1"/>
          </p:cNvCxnSpPr>
          <p:nvPr/>
        </p:nvCxnSpPr>
        <p:spPr>
          <a:xfrm flipV="1">
            <a:off x="3520488" y="2348880"/>
            <a:ext cx="691472" cy="18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3528" y="3429000"/>
            <a:ext cx="1359768" cy="22037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Rà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tưới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,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bền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333199" y="4903508"/>
            <a:ext cx="2520280" cy="1680283"/>
          </a:xfrm>
          <a:prstGeom prst="ellips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kiệm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tạo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nguồn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endParaRPr lang="vi-VN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>
            <a:stCxn id="40" idx="3"/>
            <a:endCxn id="35" idx="1"/>
          </p:cNvCxnSpPr>
          <p:nvPr/>
        </p:nvCxnSpPr>
        <p:spPr>
          <a:xfrm flipV="1">
            <a:off x="1683296" y="4338429"/>
            <a:ext cx="512440" cy="192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3"/>
            <a:endCxn id="55" idx="2"/>
          </p:cNvCxnSpPr>
          <p:nvPr/>
        </p:nvCxnSpPr>
        <p:spPr>
          <a:xfrm>
            <a:off x="3838555" y="4338429"/>
            <a:ext cx="445414" cy="2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304880" y="1772816"/>
            <a:ext cx="129956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PPC </a:t>
            </a:r>
            <a:r>
              <a:rPr lang="en-US" sz="1600" dirty="0" err="1" smtClean="0"/>
              <a:t>Dak</a:t>
            </a:r>
            <a:r>
              <a:rPr lang="en-US" sz="1600" dirty="0" smtClean="0"/>
              <a:t> Lak and Lam Dong</a:t>
            </a:r>
          </a:p>
        </p:txBody>
      </p:sp>
      <p:pic>
        <p:nvPicPr>
          <p:cNvPr id="66" name="Picture 24" descr="http://www.nldvietnam.org/files/uploads/partners/mard_1408701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53" y="548680"/>
            <a:ext cx="1241487" cy="1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www.jacobsdouweegberts.com/globalassets/logo.png?preset=header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ACOM SMS Viet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8" y="3356992"/>
            <a:ext cx="1783941" cy="11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8" descr="http://www.caphedaklak.com/wp-content/uploads/2011/10/hoivien_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92896"/>
            <a:ext cx="852707" cy="10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2" descr="http://cdn.modernghana.com/images/content/m62tlx8kje_louis_dreyfus_commodit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83" y="4437112"/>
            <a:ext cx="2175113" cy="6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0" descr="https://encrypted-tbn0.gstatic.com/images?q=tbn:ANd9GcTvA_xaWO6YNu2lTvvnh1s9F9Jwy1C0sU-LmUMq2bS92ntrpAcWUtwFV0b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718988" cy="6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ater-energy-food.org/logos/organisations/f/logo_fe2wnetwork_240x480_h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06" y="4934383"/>
            <a:ext cx="2578563" cy="11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5" grpId="0" animBg="1"/>
      <p:bldP spid="4" grpId="0" animBg="1"/>
      <p:bldP spid="6" grpId="0" animBg="1"/>
      <p:bldP spid="50" grpId="0" animBg="1"/>
      <p:bldP spid="35" grpId="0" animBg="1"/>
      <p:bldP spid="40" grpId="0" animBg="1"/>
      <p:bldP spid="52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/</a:t>
            </a:r>
            <a:r>
              <a:rPr lang="en-US" dirty="0" err="1" smtClean="0"/>
              <a:t>trồng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endParaRPr lang="vi-VN" dirty="0"/>
          </a:p>
        </p:txBody>
      </p:sp>
      <p:sp>
        <p:nvSpPr>
          <p:cNvPr id="6" name="Explosion 2 5"/>
          <p:cNvSpPr/>
          <p:nvPr/>
        </p:nvSpPr>
        <p:spPr>
          <a:xfrm>
            <a:off x="2555776" y="2163443"/>
            <a:ext cx="3096344" cy="2129653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phê</a:t>
            </a:r>
            <a:endParaRPr lang="vi-VN" dirty="0"/>
          </a:p>
        </p:txBody>
      </p:sp>
      <p:sp>
        <p:nvSpPr>
          <p:cNvPr id="7" name="Explosion 2 6"/>
          <p:cNvSpPr/>
          <p:nvPr/>
        </p:nvSpPr>
        <p:spPr>
          <a:xfrm>
            <a:off x="2483768" y="4046485"/>
            <a:ext cx="3456384" cy="2694883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Trồng</a:t>
            </a:r>
            <a:r>
              <a:rPr lang="en-US" dirty="0" smtClean="0"/>
              <a:t> </a:t>
            </a:r>
            <a:r>
              <a:rPr lang="en-US" dirty="0" err="1" smtClean="0"/>
              <a:t>dược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,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phê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tán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endParaRPr lang="vi-VN" dirty="0"/>
          </a:p>
        </p:txBody>
      </p:sp>
      <p:sp>
        <p:nvSpPr>
          <p:cNvPr id="10" name="Right Arrow 9"/>
          <p:cNvSpPr/>
          <p:nvPr/>
        </p:nvSpPr>
        <p:spPr>
          <a:xfrm>
            <a:off x="205181" y="3542429"/>
            <a:ext cx="2562400" cy="20162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endParaRPr lang="vi-VN" dirty="0"/>
          </a:p>
        </p:txBody>
      </p:sp>
      <p:sp>
        <p:nvSpPr>
          <p:cNvPr id="3" name="Oval 2"/>
          <p:cNvSpPr/>
          <p:nvPr/>
        </p:nvSpPr>
        <p:spPr>
          <a:xfrm>
            <a:off x="6258944" y="2030261"/>
            <a:ext cx="2880320" cy="14815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cảnh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vùng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cà</a:t>
            </a:r>
            <a:r>
              <a:rPr lang="en-US" sz="2000" dirty="0" smtClean="0"/>
              <a:t> </a:t>
            </a:r>
            <a:r>
              <a:rPr lang="en-US" sz="2000" dirty="0" err="1" smtClean="0"/>
              <a:t>phê</a:t>
            </a:r>
            <a:endParaRPr lang="vi-VN" sz="2000" dirty="0"/>
          </a:p>
        </p:txBody>
      </p:sp>
      <p:cxnSp>
        <p:nvCxnSpPr>
          <p:cNvPr id="8" name="Straight Arrow Connector 7"/>
          <p:cNvCxnSpPr>
            <a:stCxn id="6" idx="3"/>
            <a:endCxn id="3" idx="2"/>
          </p:cNvCxnSpPr>
          <p:nvPr/>
        </p:nvCxnSpPr>
        <p:spPr>
          <a:xfrm flipV="1">
            <a:off x="5652120" y="2771052"/>
            <a:ext cx="606824" cy="475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owchart: Merge 10"/>
          <p:cNvSpPr/>
          <p:nvPr/>
        </p:nvSpPr>
        <p:spPr>
          <a:xfrm>
            <a:off x="6726996" y="908720"/>
            <a:ext cx="1944216" cy="1121541"/>
          </a:xfrm>
          <a:prstGeom prst="flowChartMer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VnSAT</a:t>
            </a:r>
            <a:endParaRPr lang="vi-VN" dirty="0"/>
          </a:p>
        </p:txBody>
      </p:sp>
      <p:pic>
        <p:nvPicPr>
          <p:cNvPr id="2050" name="Picture 2" descr="C:\Users\tch\Dropbox\Landscape\Communication\farmtree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866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020272" y="4611715"/>
            <a:ext cx="186690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WASI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41743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3" grpId="0" animBg="1"/>
      <p:bldP spid="1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NN</a:t>
            </a:r>
            <a:endParaRPr lang="vi-V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9558"/>
              </p:ext>
            </p:extLst>
          </p:nvPr>
        </p:nvGraphicFramePr>
        <p:xfrm>
          <a:off x="323528" y="2132856"/>
          <a:ext cx="6336704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6660232" y="2852936"/>
            <a:ext cx="2592288" cy="21602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Kiểm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soát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sử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dụng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kinh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doanh</a:t>
            </a:r>
            <a:endParaRPr lang="vi-VN" sz="2200" b="1" dirty="0"/>
          </a:p>
        </p:txBody>
      </p:sp>
    </p:spTree>
    <p:extLst>
      <p:ext uri="{BB962C8B-B14F-4D97-AF65-F5344CB8AC3E}">
        <p14:creationId xmlns:p14="http://schemas.microsoft.com/office/powerpoint/2010/main" val="40461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772816"/>
            <a:ext cx="4191000" cy="288489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</a:rPr>
              <a:t>Dự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án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thực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địa</a:t>
            </a:r>
            <a:endParaRPr lang="en-US" sz="3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Lựa</a:t>
            </a:r>
            <a:r>
              <a:rPr lang="en-GB" dirty="0" smtClean="0"/>
              <a:t> </a:t>
            </a:r>
            <a:r>
              <a:rPr lang="en-GB" dirty="0" err="1" smtClean="0"/>
              <a:t>chọn</a:t>
            </a:r>
            <a:r>
              <a:rPr lang="en-GB" dirty="0" smtClean="0"/>
              <a:t> 8/18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hỗ</a:t>
            </a:r>
            <a:r>
              <a:rPr lang="en-GB" dirty="0" smtClean="0"/>
              <a:t> </a:t>
            </a:r>
            <a:r>
              <a:rPr lang="en-GB" dirty="0" err="1" smtClean="0"/>
              <a:t>trợ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2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hợp</a:t>
            </a:r>
            <a:r>
              <a:rPr lang="en-GB" dirty="0" smtClean="0"/>
              <a:t> </a:t>
            </a:r>
            <a:r>
              <a:rPr lang="en-GB" dirty="0" err="1" smtClean="0"/>
              <a:t>tác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khối</a:t>
            </a:r>
            <a:r>
              <a:rPr lang="en-GB" dirty="0" smtClean="0"/>
              <a:t> </a:t>
            </a:r>
            <a:r>
              <a:rPr lang="en-GB" dirty="0" err="1" smtClean="0"/>
              <a:t>công</a:t>
            </a:r>
            <a:r>
              <a:rPr lang="en-GB" dirty="0" smtClean="0"/>
              <a:t>: </a:t>
            </a:r>
            <a:r>
              <a:rPr lang="en-GB" dirty="0" err="1" smtClean="0"/>
              <a:t>Sở</a:t>
            </a:r>
            <a:r>
              <a:rPr lang="en-GB" dirty="0" smtClean="0"/>
              <a:t> NN </a:t>
            </a:r>
            <a:r>
              <a:rPr lang="en-GB" dirty="0" err="1" smtClean="0"/>
              <a:t>tỉnh</a:t>
            </a:r>
            <a:r>
              <a:rPr lang="en-GB" dirty="0" smtClean="0"/>
              <a:t> </a:t>
            </a:r>
            <a:r>
              <a:rPr lang="en-GB" dirty="0" err="1" smtClean="0"/>
              <a:t>Lâm</a:t>
            </a:r>
            <a:r>
              <a:rPr lang="en-GB" dirty="0" smtClean="0"/>
              <a:t> </a:t>
            </a:r>
            <a:r>
              <a:rPr lang="en-GB" dirty="0" err="1" smtClean="0"/>
              <a:t>Đồng</a:t>
            </a:r>
            <a:r>
              <a:rPr lang="en-GB" dirty="0" smtClean="0"/>
              <a:t> </a:t>
            </a:r>
            <a:r>
              <a:rPr lang="en-GB" dirty="0" err="1" smtClean="0"/>
              <a:t>và</a:t>
            </a:r>
            <a:r>
              <a:rPr lang="en-GB" dirty="0" smtClean="0"/>
              <a:t> </a:t>
            </a:r>
            <a:r>
              <a:rPr lang="en-GB" dirty="0" err="1" smtClean="0"/>
              <a:t>Tổng</a:t>
            </a:r>
            <a:r>
              <a:rPr lang="en-GB" dirty="0" smtClean="0"/>
              <a:t> </a:t>
            </a:r>
            <a:r>
              <a:rPr lang="en-GB" dirty="0" err="1" smtClean="0"/>
              <a:t>cục</a:t>
            </a:r>
            <a:r>
              <a:rPr lang="en-GB" dirty="0" smtClean="0"/>
              <a:t> </a:t>
            </a:r>
            <a:r>
              <a:rPr lang="en-GB" dirty="0" err="1" smtClean="0"/>
              <a:t>Thủy</a:t>
            </a:r>
            <a:r>
              <a:rPr lang="en-GB" dirty="0" smtClean="0"/>
              <a:t> </a:t>
            </a:r>
            <a:r>
              <a:rPr lang="en-GB" dirty="0" err="1" smtClean="0"/>
              <a:t>lợi</a:t>
            </a:r>
            <a:endParaRPr lang="en-GB" dirty="0" smtClean="0"/>
          </a:p>
          <a:p>
            <a:pPr lvl="1"/>
            <a:r>
              <a:rPr lang="en-GB" dirty="0" smtClean="0"/>
              <a:t>6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khối</a:t>
            </a:r>
            <a:r>
              <a:rPr lang="en-GB" dirty="0" smtClean="0"/>
              <a:t> </a:t>
            </a:r>
            <a:r>
              <a:rPr lang="en-GB" dirty="0" err="1" smtClean="0"/>
              <a:t>tư</a:t>
            </a:r>
            <a:r>
              <a:rPr lang="en-GB" dirty="0" smtClean="0"/>
              <a:t>: 2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Cty</a:t>
            </a:r>
            <a:r>
              <a:rPr lang="en-GB" dirty="0" smtClean="0"/>
              <a:t> 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 err="1" smtClean="0"/>
              <a:t>nước</a:t>
            </a:r>
            <a:r>
              <a:rPr lang="en-GB" dirty="0" smtClean="0"/>
              <a:t>, 4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 </a:t>
            </a:r>
            <a:r>
              <a:rPr lang="en-GB" dirty="0" err="1" smtClean="0"/>
              <a:t>Cty</a:t>
            </a:r>
            <a:r>
              <a:rPr lang="en-GB" dirty="0" smtClean="0"/>
              <a:t> </a:t>
            </a:r>
            <a:r>
              <a:rPr lang="en-GB" dirty="0" err="1" smtClean="0"/>
              <a:t>nước</a:t>
            </a:r>
            <a:r>
              <a:rPr lang="en-GB" dirty="0" smtClean="0"/>
              <a:t> </a:t>
            </a:r>
            <a:r>
              <a:rPr lang="en-GB" dirty="0" err="1" smtClean="0"/>
              <a:t>ngoài</a:t>
            </a:r>
            <a:endParaRPr lang="en-GB" dirty="0" smtClean="0"/>
          </a:p>
          <a:p>
            <a:r>
              <a:rPr lang="en-GB" dirty="0" err="1" smtClean="0"/>
              <a:t>Ngành</a:t>
            </a:r>
            <a:r>
              <a:rPr lang="en-GB" dirty="0" smtClean="0"/>
              <a:t>/</a:t>
            </a:r>
            <a:r>
              <a:rPr lang="en-GB" dirty="0" err="1" smtClean="0"/>
              <a:t>lĩnh</a:t>
            </a:r>
            <a:r>
              <a:rPr lang="en-GB" dirty="0" smtClean="0"/>
              <a:t> </a:t>
            </a:r>
            <a:r>
              <a:rPr lang="en-GB" dirty="0" err="1" smtClean="0"/>
              <a:t>vực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5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về</a:t>
            </a:r>
            <a:r>
              <a:rPr lang="en-GB" dirty="0" smtClean="0"/>
              <a:t> </a:t>
            </a:r>
            <a:r>
              <a:rPr lang="en-GB" dirty="0" err="1" smtClean="0"/>
              <a:t>cảnh</a:t>
            </a:r>
            <a:r>
              <a:rPr lang="en-GB" dirty="0" smtClean="0"/>
              <a:t> </a:t>
            </a:r>
            <a:r>
              <a:rPr lang="en-GB" dirty="0" err="1" smtClean="0"/>
              <a:t>quan</a:t>
            </a:r>
            <a:r>
              <a:rPr lang="en-GB" dirty="0" smtClean="0"/>
              <a:t> </a:t>
            </a:r>
            <a:r>
              <a:rPr lang="en-GB" dirty="0" err="1" smtClean="0"/>
              <a:t>bền</a:t>
            </a:r>
            <a:r>
              <a:rPr lang="en-GB" dirty="0" smtClean="0"/>
              <a:t> </a:t>
            </a:r>
            <a:r>
              <a:rPr lang="en-GB" dirty="0" err="1" smtClean="0"/>
              <a:t>vững</a:t>
            </a:r>
            <a:r>
              <a:rPr lang="en-GB" dirty="0" smtClean="0"/>
              <a:t> 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 err="1" smtClean="0"/>
              <a:t>cà</a:t>
            </a:r>
            <a:r>
              <a:rPr lang="en-GB" dirty="0" smtClean="0"/>
              <a:t> </a:t>
            </a:r>
            <a:r>
              <a:rPr lang="en-GB" dirty="0" err="1" smtClean="0"/>
              <a:t>phê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về</a:t>
            </a:r>
            <a:r>
              <a:rPr lang="en-GB" dirty="0" smtClean="0"/>
              <a:t> </a:t>
            </a:r>
            <a:r>
              <a:rPr lang="en-GB" dirty="0" err="1" smtClean="0"/>
              <a:t>đầu</a:t>
            </a:r>
            <a:r>
              <a:rPr lang="en-GB" dirty="0" smtClean="0"/>
              <a:t> </a:t>
            </a:r>
            <a:r>
              <a:rPr lang="en-GB" dirty="0" err="1" smtClean="0"/>
              <a:t>tư</a:t>
            </a:r>
            <a:r>
              <a:rPr lang="en-GB" dirty="0" smtClean="0"/>
              <a:t> </a:t>
            </a:r>
            <a:r>
              <a:rPr lang="en-GB" dirty="0" err="1" smtClean="0"/>
              <a:t>thủy</a:t>
            </a:r>
            <a:r>
              <a:rPr lang="en-GB" dirty="0" smtClean="0"/>
              <a:t> </a:t>
            </a:r>
            <a:r>
              <a:rPr lang="en-GB" dirty="0" err="1" smtClean="0"/>
              <a:t>lợi</a:t>
            </a:r>
            <a:r>
              <a:rPr lang="en-GB" dirty="0" smtClean="0"/>
              <a:t> 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 err="1" smtClean="0"/>
              <a:t>trồng</a:t>
            </a:r>
            <a:r>
              <a:rPr lang="en-GB" dirty="0" smtClean="0"/>
              <a:t> </a:t>
            </a:r>
            <a:r>
              <a:rPr lang="en-GB" dirty="0" err="1" smtClean="0"/>
              <a:t>rau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dược</a:t>
            </a:r>
            <a:r>
              <a:rPr lang="en-GB" dirty="0" smtClean="0"/>
              <a:t> </a:t>
            </a:r>
            <a:r>
              <a:rPr lang="en-GB" dirty="0" err="1" smtClean="0"/>
              <a:t>liệu</a:t>
            </a:r>
            <a:r>
              <a:rPr lang="en-GB" dirty="0" smtClean="0"/>
              <a:t> </a:t>
            </a:r>
            <a:r>
              <a:rPr lang="en-GB" dirty="0" err="1" smtClean="0"/>
              <a:t>dưới</a:t>
            </a:r>
            <a:r>
              <a:rPr lang="en-GB" dirty="0" smtClean="0"/>
              <a:t> </a:t>
            </a:r>
            <a:r>
              <a:rPr lang="en-GB" dirty="0" err="1" smtClean="0"/>
              <a:t>tán</a:t>
            </a:r>
            <a:r>
              <a:rPr lang="en-GB" dirty="0" smtClean="0"/>
              <a:t> </a:t>
            </a:r>
            <a:r>
              <a:rPr lang="en-GB" dirty="0" err="1" smtClean="0"/>
              <a:t>rừng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 smtClean="0"/>
              <a:t>án</a:t>
            </a:r>
            <a:r>
              <a:rPr lang="en-GB" dirty="0" smtClean="0"/>
              <a:t> </a:t>
            </a:r>
            <a:r>
              <a:rPr lang="en-GB" dirty="0" err="1" smtClean="0"/>
              <a:t>quy</a:t>
            </a:r>
            <a:r>
              <a:rPr lang="en-GB" dirty="0" smtClean="0"/>
              <a:t> </a:t>
            </a:r>
            <a:r>
              <a:rPr lang="en-GB" dirty="0" err="1" smtClean="0"/>
              <a:t>hoạch</a:t>
            </a:r>
            <a:r>
              <a:rPr lang="en-GB" dirty="0" smtClean="0"/>
              <a:t> </a:t>
            </a:r>
            <a:r>
              <a:rPr lang="en-GB" dirty="0" err="1" smtClean="0"/>
              <a:t>cảnh</a:t>
            </a:r>
            <a:r>
              <a:rPr lang="en-GB" dirty="0" smtClean="0"/>
              <a:t> </a:t>
            </a:r>
            <a:r>
              <a:rPr lang="en-GB" dirty="0" err="1" smtClean="0"/>
              <a:t>quan</a:t>
            </a:r>
            <a:r>
              <a:rPr lang="en-GB" dirty="0" smtClean="0"/>
              <a:t> 1 </a:t>
            </a:r>
            <a:r>
              <a:rPr lang="en-GB" dirty="0" err="1" smtClean="0"/>
              <a:t>huyện</a:t>
            </a:r>
            <a:endParaRPr lang="en-GB" dirty="0" smtClean="0"/>
          </a:p>
          <a:p>
            <a:r>
              <a:rPr lang="en-GB" dirty="0" err="1" smtClean="0"/>
              <a:t>Ngân</a:t>
            </a:r>
            <a:r>
              <a:rPr lang="en-GB" dirty="0" smtClean="0"/>
              <a:t> </a:t>
            </a:r>
            <a:r>
              <a:rPr lang="en-GB" dirty="0" err="1" smtClean="0"/>
              <a:t>sách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 err="1" smtClean="0"/>
              <a:t>Tổng</a:t>
            </a:r>
            <a:r>
              <a:rPr lang="en-GB" dirty="0" smtClean="0"/>
              <a:t> </a:t>
            </a:r>
            <a:r>
              <a:rPr lang="en-GB" dirty="0" err="1" smtClean="0"/>
              <a:t>ngân</a:t>
            </a:r>
            <a:r>
              <a:rPr lang="en-GB" dirty="0" smtClean="0"/>
              <a:t> </a:t>
            </a:r>
            <a:r>
              <a:rPr lang="en-GB" dirty="0" err="1" smtClean="0"/>
              <a:t>sách</a:t>
            </a:r>
            <a:r>
              <a:rPr lang="en-GB" dirty="0" smtClean="0"/>
              <a:t> </a:t>
            </a:r>
            <a:r>
              <a:rPr lang="en-GB" dirty="0" err="1" smtClean="0"/>
              <a:t>công</a:t>
            </a:r>
            <a:r>
              <a:rPr lang="en-GB" dirty="0" smtClean="0"/>
              <a:t> </a:t>
            </a:r>
            <a:r>
              <a:rPr lang="en-GB" dirty="0" err="1" smtClean="0"/>
              <a:t>tư</a:t>
            </a:r>
            <a:r>
              <a:rPr lang="en-GB" dirty="0" smtClean="0"/>
              <a:t>: </a:t>
            </a:r>
            <a:r>
              <a:rPr lang="en-GB" dirty="0" err="1" smtClean="0"/>
              <a:t>khoảng</a:t>
            </a:r>
            <a:r>
              <a:rPr lang="en-GB" dirty="0" smtClean="0"/>
              <a:t> 5 </a:t>
            </a:r>
            <a:r>
              <a:rPr lang="en-GB" dirty="0" err="1" smtClean="0"/>
              <a:t>triệu</a:t>
            </a:r>
            <a:r>
              <a:rPr lang="en-GB" dirty="0" smtClean="0"/>
              <a:t> EUR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808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nheal.org.uk/wp-content/uploads/2015/11/Thanks-Every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772816"/>
            <a:ext cx="4191000" cy="288489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</a:rPr>
              <a:t>Quản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trị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chương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trình</a:t>
            </a:r>
            <a:endParaRPr lang="en-US" sz="3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PT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bền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vi-VN" dirty="0"/>
          </a:p>
        </p:txBody>
      </p:sp>
      <p:pic>
        <p:nvPicPr>
          <p:cNvPr id="4098" name="Picture 2" descr="C:\Users\tch\Dropbox\Landscape\Images\SC_me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1484784"/>
            <a:ext cx="68397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2564904"/>
            <a:ext cx="2304256" cy="280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Tx/>
              <a:buChar char="-"/>
            </a:pP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lập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</a:t>
            </a:r>
          </a:p>
          <a:p>
            <a:pPr marL="95250" indent="-95250">
              <a:buFontTx/>
              <a:buChar char="-"/>
            </a:pPr>
            <a:r>
              <a:rPr lang="en-US" sz="2000" dirty="0" err="1" smtClean="0"/>
              <a:t>Trưởng</a:t>
            </a:r>
            <a:r>
              <a:rPr lang="en-US" sz="2000" dirty="0" smtClean="0"/>
              <a:t> ban: </a:t>
            </a:r>
            <a:r>
              <a:rPr lang="en-US" sz="2000" dirty="0" err="1" smtClean="0"/>
              <a:t>Phó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tịch</a:t>
            </a:r>
            <a:r>
              <a:rPr lang="en-US" sz="2000" dirty="0" smtClean="0"/>
              <a:t> </a:t>
            </a:r>
            <a:r>
              <a:rPr lang="en-US" sz="2000" dirty="0" err="1" smtClean="0"/>
              <a:t>tỉnh</a:t>
            </a:r>
            <a:endParaRPr lang="en-US" sz="2000" dirty="0" smtClean="0"/>
          </a:p>
          <a:p>
            <a:pPr marL="95250" indent="-95250">
              <a:buFontTx/>
              <a:buChar char="-"/>
            </a:pP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: 50% </a:t>
            </a:r>
            <a:r>
              <a:rPr lang="en-US" sz="2000" dirty="0" err="1" smtClean="0"/>
              <a:t>công</a:t>
            </a:r>
            <a:r>
              <a:rPr lang="en-US" sz="2000" dirty="0" smtClean="0"/>
              <a:t>, 50% </a:t>
            </a:r>
            <a:r>
              <a:rPr lang="en-US" sz="2000" dirty="0" err="1" smtClean="0"/>
              <a:t>tư</a:t>
            </a:r>
            <a:endParaRPr lang="en-US" sz="2000" dirty="0" smtClean="0"/>
          </a:p>
          <a:p>
            <a:pPr marL="95250" indent="-95250">
              <a:buFontTx/>
              <a:buChar char="-"/>
            </a:pPr>
            <a:r>
              <a:rPr lang="en-US" sz="2000" dirty="0" err="1" smtClean="0"/>
              <a:t>Họp</a:t>
            </a:r>
            <a:r>
              <a:rPr lang="en-US" sz="2000" dirty="0" smtClean="0"/>
              <a:t> 1 </a:t>
            </a:r>
            <a:r>
              <a:rPr lang="en-US" sz="2000" dirty="0" err="1" smtClean="0"/>
              <a:t>năm</a:t>
            </a:r>
            <a:r>
              <a:rPr lang="en-US" sz="2000" dirty="0" smtClean="0"/>
              <a:t> 2 </a:t>
            </a:r>
            <a:r>
              <a:rPr lang="en-US" sz="2000" dirty="0" err="1" smtClean="0"/>
              <a:t>lần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6952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Thỏa</a:t>
            </a:r>
            <a:r>
              <a:rPr lang="en-US" dirty="0" smtClean="0"/>
              <a:t>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IDH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, </a:t>
            </a:r>
            <a:r>
              <a:rPr lang="en-US" dirty="0" err="1" smtClean="0"/>
              <a:t>Bộ</a:t>
            </a:r>
            <a:r>
              <a:rPr lang="en-US" dirty="0" smtClean="0"/>
              <a:t> NN</a:t>
            </a:r>
            <a:endParaRPr lang="vi-VN" dirty="0"/>
          </a:p>
        </p:txBody>
      </p:sp>
      <p:pic>
        <p:nvPicPr>
          <p:cNvPr id="8195" name="Picture 3" descr="C:\Users\tch\AppData\Local\Microsoft\Windows\INetCache\Content.Outlook\H9MS1POM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2037"/>
            <a:ext cx="6984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ch\AppData\Local\Microsoft\Windows\INetCache\Content.Outlook\H9MS1POM\imag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72816"/>
            <a:ext cx="73128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Thỏa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IDH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Quỹ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</a:t>
            </a:r>
            <a:endParaRPr lang="vi-VN" dirty="0"/>
          </a:p>
        </p:txBody>
      </p:sp>
      <p:pic>
        <p:nvPicPr>
          <p:cNvPr id="4" name="Picture 3" descr="C:\Users\tch\AppData\Local\Microsoft\Windows\INetCache\Content.Outlook\H9MS1POM\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Thỏa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IDH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VnSAT</a:t>
            </a:r>
            <a:endParaRPr lang="vi-VN" dirty="0"/>
          </a:p>
        </p:txBody>
      </p:sp>
      <p:pic>
        <p:nvPicPr>
          <p:cNvPr id="1026" name="Picture 2" descr="C:\Users\tch\Dropbox\Landscape\Communication\IDH-Vn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7604"/>
            <a:ext cx="7620000" cy="52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họp</a:t>
            </a:r>
            <a:r>
              <a:rPr lang="en-US" dirty="0" smtClean="0"/>
              <a:t> Ban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vi-VN" dirty="0"/>
          </a:p>
        </p:txBody>
      </p:sp>
      <p:pic>
        <p:nvPicPr>
          <p:cNvPr id="5122" name="Picture 2" descr="C:\Users\tch\Dropbox\Landscape\Images\SC2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0253"/>
            <a:ext cx="792088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họp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vi-VN" dirty="0"/>
          </a:p>
        </p:txBody>
      </p:sp>
      <p:pic>
        <p:nvPicPr>
          <p:cNvPr id="6146" name="Picture 2" descr="C:\Users\tch\Dropbox\Landscape\Images\Stakeholder2_meetin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90253"/>
            <a:ext cx="71818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họp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gia</a:t>
            </a:r>
            <a:endParaRPr lang="vi-VN" dirty="0"/>
          </a:p>
        </p:txBody>
      </p:sp>
      <p:pic>
        <p:nvPicPr>
          <p:cNvPr id="7170" name="Picture 2" descr="Displaying IMG_20150612_104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836712"/>
            <a:ext cx="63912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splaying Water group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7925"/>
            <a:ext cx="71818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isplaying 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8352928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DH SLW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6B1"/>
      </a:accent1>
      <a:accent2>
        <a:srgbClr val="E5322C"/>
      </a:accent2>
      <a:accent3>
        <a:srgbClr val="5AAD3E"/>
      </a:accent3>
      <a:accent4>
        <a:srgbClr val="7F7F7F"/>
      </a:accent4>
      <a:accent5>
        <a:srgbClr val="1065B5"/>
      </a:accent5>
      <a:accent6>
        <a:srgbClr val="84A618"/>
      </a:accent6>
      <a:hlink>
        <a:srgbClr val="002060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530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1_Office Theme</vt:lpstr>
      <vt:lpstr>CHƯƠNG TRÌNH SÁNG KIẾN CẢNH QUAN BỀN VỮNG (ISLA)</vt:lpstr>
      <vt:lpstr>Quản trị chương trình</vt:lpstr>
      <vt:lpstr>Ban chỉ đạo PT cảnh quan bền vững tỉnh Lâm Đồng</vt:lpstr>
      <vt:lpstr>Thỏa thuận hợp tác giữa IDH và  Tổng cục Thủy lợi, Bộ NN</vt:lpstr>
      <vt:lpstr>Thỏa thuận hợp tác giữa IDH và  Quỹ Bảo vệ Môi trường Việt Nam</vt:lpstr>
      <vt:lpstr>Thỏa thuận hợp tác giữa IDH và  Chương trình VnSAT</vt:lpstr>
      <vt:lpstr>3 cuộc họp Ban Chỉ đạo Lâm Đồng</vt:lpstr>
      <vt:lpstr>3 cuộc họp các nhóm tác nhân</vt:lpstr>
      <vt:lpstr>5 cuộc họp nhóm chuyên gia</vt:lpstr>
      <vt:lpstr>Đề xuất Ban chỉ đạo phát triển cảnh quan Bền vững Đắc Lắc</vt:lpstr>
      <vt:lpstr>Nhóm giải pháp can thiệp</vt:lpstr>
      <vt:lpstr>Quản lý nước</vt:lpstr>
      <vt:lpstr>Nông lâm kết hợp/trồng và bảo vệ rừng</vt:lpstr>
      <vt:lpstr>Quản lý hóa chất NN</vt:lpstr>
      <vt:lpstr>Dự án thực địa</vt:lpstr>
      <vt:lpstr>Dự án địa phương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IDH Login</dc:creator>
  <cp:lastModifiedBy>Hung</cp:lastModifiedBy>
  <cp:revision>198</cp:revision>
  <cp:lastPrinted>2016-08-16T03:59:14Z</cp:lastPrinted>
  <dcterms:created xsi:type="dcterms:W3CDTF">2015-03-14T14:19:45Z</dcterms:created>
  <dcterms:modified xsi:type="dcterms:W3CDTF">2016-08-16T03:59:18Z</dcterms:modified>
</cp:coreProperties>
</file>